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95" r:id="rId2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shiiP2292" initials="i" lastIdx="4" clrIdx="0"/>
  <p:cmAuthor id="1" name="統 則竹" initials="統" lastIdx="28" clrIdx="1">
    <p:extLst>
      <p:ext uri="{19B8F6BF-5375-455C-9EA6-DF929625EA0E}">
        <p15:presenceInfo xmlns:p15="http://schemas.microsoft.com/office/powerpoint/2012/main" userId="79bfc0fe5d76ef19" providerId="Windows Live"/>
      </p:ext>
    </p:extLst>
  </p:cmAuthor>
  <p:cmAuthor id="2" name="石井 源一郎" initials="石井" lastIdx="30" clrIdx="2">
    <p:extLst>
      <p:ext uri="{19B8F6BF-5375-455C-9EA6-DF929625EA0E}">
        <p15:presenceInfo xmlns:p15="http://schemas.microsoft.com/office/powerpoint/2012/main" userId="61afda57d5f7983e" providerId="Windows Live"/>
      </p:ext>
    </p:extLst>
  </p:cmAuthor>
  <p:cmAuthor id="3" name="石井　源一郎" initials="石井　源一郎" lastIdx="35" clrIdx="3">
    <p:extLst>
      <p:ext uri="{19B8F6BF-5375-455C-9EA6-DF929625EA0E}">
        <p15:presenceInfo xmlns:p15="http://schemas.microsoft.com/office/powerpoint/2012/main" userId="石井　源一郎" providerId="None"/>
      </p:ext>
    </p:extLst>
  </p:cmAuthor>
  <p:cmAuthor id="4" name="cordkaka22@gmail.com" initials="c" lastIdx="35" clrIdx="4">
    <p:extLst>
      <p:ext uri="{19B8F6BF-5375-455C-9EA6-DF929625EA0E}">
        <p15:presenceInfo xmlns:p15="http://schemas.microsoft.com/office/powerpoint/2012/main" userId="6efa2d6423f009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7" autoAdjust="0"/>
    <p:restoredTop sz="93834" autoAdjust="0"/>
  </p:normalViewPr>
  <p:slideViewPr>
    <p:cSldViewPr snapToGrid="0">
      <p:cViewPr varScale="1">
        <p:scale>
          <a:sx n="42" d="100"/>
          <a:sy n="42" d="100"/>
        </p:scale>
        <p:origin x="2120" y="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dkaka22@gmail.com" userId="6efa2d6423f0099d" providerId="LiveId" clId="{BC957F67-B33F-48A7-AB41-347BF80C5881}"/>
    <pc:docChg chg="modSld">
      <pc:chgData name="cordkaka22@gmail.com" userId="6efa2d6423f0099d" providerId="LiveId" clId="{BC957F67-B33F-48A7-AB41-347BF80C5881}" dt="2021-07-24T07:04:23.312" v="7"/>
      <pc:docMkLst>
        <pc:docMk/>
      </pc:docMkLst>
      <pc:sldChg chg="modSp mod">
        <pc:chgData name="cordkaka22@gmail.com" userId="6efa2d6423f0099d" providerId="LiveId" clId="{BC957F67-B33F-48A7-AB41-347BF80C5881}" dt="2021-07-24T07:04:23.312" v="7"/>
        <pc:sldMkLst>
          <pc:docMk/>
          <pc:sldMk cId="982394817" sldId="295"/>
        </pc:sldMkLst>
        <pc:spChg chg="mod">
          <ac:chgData name="cordkaka22@gmail.com" userId="6efa2d6423f0099d" providerId="LiveId" clId="{BC957F67-B33F-48A7-AB41-347BF80C5881}" dt="2021-07-24T07:04:23.312" v="7"/>
          <ac:spMkLst>
            <pc:docMk/>
            <pc:sldMk cId="982394817" sldId="295"/>
            <ac:spMk id="20" creationId="{D9DFBF79-D1F8-422E-A2E4-C8DF11C2E77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73FBB719-F7F6-4F3E-97B9-AD4BF61CEB30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9"/>
            <a:ext cx="5445125" cy="3913187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864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9" y="9440864"/>
            <a:ext cx="2949575" cy="49847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289AB0EF-7456-466E-AA8F-BB6BEED294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48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394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57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240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23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80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01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63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78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96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916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79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B27ED-2FB3-48B7-881E-760DE24C8F5D}" type="datetimeFigureOut">
              <a:rPr kumimoji="1" lang="ja-JP" altLang="en-US" smtClean="0"/>
              <a:t>2021/7/24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10D29-C75D-4727-8BE8-86EF713F9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10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1B1A06D0-F17F-4E98-83EA-97094BCAEE4E}"/>
              </a:ext>
            </a:extLst>
          </p:cNvPr>
          <p:cNvSpPr txBox="1">
            <a:spLocks/>
          </p:cNvSpPr>
          <p:nvPr/>
        </p:nvSpPr>
        <p:spPr>
          <a:xfrm>
            <a:off x="1835934" y="694071"/>
            <a:ext cx="3311602" cy="88919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lung cancer surgery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2011/01/01-2015/12/31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N=1502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D775DB57-7ED3-4F9D-9F4F-295044E79548}"/>
              </a:ext>
            </a:extLst>
          </p:cNvPr>
          <p:cNvSpPr txBox="1">
            <a:spLocks/>
          </p:cNvSpPr>
          <p:nvPr/>
        </p:nvSpPr>
        <p:spPr>
          <a:xfrm>
            <a:off x="1839511" y="1975049"/>
            <a:ext cx="3311602" cy="2224414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adenocarcinoma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lobectomy or pneumonectomy</a:t>
            </a:r>
          </a:p>
          <a:p>
            <a:pPr marL="0" indent="0">
              <a:buNone/>
            </a:pP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with systemic lymph node dissection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preoperative therapy</a:t>
            </a:r>
          </a:p>
          <a:p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pStage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R0 resection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N=578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2DB0FCC2-2E94-46B8-925F-DC29EF4B8D4E}"/>
              </a:ext>
            </a:extLst>
          </p:cNvPr>
          <p:cNvSpPr txBox="1">
            <a:spLocks/>
          </p:cNvSpPr>
          <p:nvPr/>
        </p:nvSpPr>
        <p:spPr>
          <a:xfrm>
            <a:off x="1835934" y="6765253"/>
            <a:ext cx="3311602" cy="626144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cohort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N=514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1A9F8587-FC03-4A4C-ACE9-039D0BA9FAE0}"/>
              </a:ext>
            </a:extLst>
          </p:cNvPr>
          <p:cNvSpPr txBox="1">
            <a:spLocks/>
          </p:cNvSpPr>
          <p:nvPr/>
        </p:nvSpPr>
        <p:spPr>
          <a:xfrm>
            <a:off x="3854939" y="4859443"/>
            <a:ext cx="2810933" cy="124582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 (n=30)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Undetectable tumor in surgical </a:t>
            </a:r>
          </a:p>
          <a:p>
            <a:pPr marL="0" indent="0">
              <a:buNone/>
            </a:pP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specimen (n=5)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synchronous lung cancer (n=29)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F25D3783-1AB6-4DAB-BD56-83DA330E9A9B}"/>
              </a:ext>
            </a:extLst>
          </p:cNvPr>
          <p:cNvCxnSpPr>
            <a:cxnSpLocks/>
          </p:cNvCxnSpPr>
          <p:nvPr/>
        </p:nvCxnSpPr>
        <p:spPr>
          <a:xfrm>
            <a:off x="3443296" y="1583267"/>
            <a:ext cx="0" cy="3917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1B45A20-CB15-4D45-B8E0-093E16EB4D22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3491735" y="4199463"/>
            <a:ext cx="3577" cy="25657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9F6AB56B-20A9-4F3C-A2B5-FF4251CBD55D}"/>
              </a:ext>
            </a:extLst>
          </p:cNvPr>
          <p:cNvCxnSpPr>
            <a:cxnSpLocks/>
          </p:cNvCxnSpPr>
          <p:nvPr/>
        </p:nvCxnSpPr>
        <p:spPr>
          <a:xfrm>
            <a:off x="3494096" y="5506796"/>
            <a:ext cx="36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D9DFBF79-D1F8-422E-A2E4-C8DF11C2E77C}"/>
              </a:ext>
            </a:extLst>
          </p:cNvPr>
          <p:cNvSpPr/>
          <p:nvPr/>
        </p:nvSpPr>
        <p:spPr>
          <a:xfrm>
            <a:off x="-17384" y="14187"/>
            <a:ext cx="42147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b="1" kern="10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Supp-Figure </a:t>
            </a:r>
            <a:r>
              <a:rPr lang="en-US" altLang="ja-JP" b="1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1</a:t>
            </a:r>
            <a:endParaRPr lang="en-US" altLang="ja-JP" kern="100" dirty="0">
              <a:latin typeface="Times New Roman" panose="02020603050405020304" pitchFamily="18" charset="0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394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36095</TotalTime>
  <Words>60</Words>
  <Application>Microsoft Office PowerPoint</Application>
  <PresentationFormat>画面に合わせる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胸腺腫</dc:title>
  <dc:creator>統 則竹</dc:creator>
  <cp:lastModifiedBy>cordkaka22@gmail.com</cp:lastModifiedBy>
  <cp:revision>272</cp:revision>
  <cp:lastPrinted>2021-03-26T06:35:29Z</cp:lastPrinted>
  <dcterms:created xsi:type="dcterms:W3CDTF">2020-03-18T10:03:19Z</dcterms:created>
  <dcterms:modified xsi:type="dcterms:W3CDTF">2021-07-24T07:04:26Z</dcterms:modified>
</cp:coreProperties>
</file>