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24" r:id="rId2"/>
  </p:sldIdLst>
  <p:sldSz cx="6858000" cy="9144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iiP2292" initials="i" lastIdx="4" clrIdx="0"/>
  <p:cmAuthor id="1" name="統 則竹" initials="統" lastIdx="28" clrIdx="1">
    <p:extLst>
      <p:ext uri="{19B8F6BF-5375-455C-9EA6-DF929625EA0E}">
        <p15:presenceInfo xmlns:p15="http://schemas.microsoft.com/office/powerpoint/2012/main" userId="79bfc0fe5d76ef19" providerId="Windows Live"/>
      </p:ext>
    </p:extLst>
  </p:cmAuthor>
  <p:cmAuthor id="2" name="石井 源一郎" initials="石井" lastIdx="30" clrIdx="2">
    <p:extLst>
      <p:ext uri="{19B8F6BF-5375-455C-9EA6-DF929625EA0E}">
        <p15:presenceInfo xmlns:p15="http://schemas.microsoft.com/office/powerpoint/2012/main" userId="61afda57d5f7983e" providerId="Windows Live"/>
      </p:ext>
    </p:extLst>
  </p:cmAuthor>
  <p:cmAuthor id="3" name="石井　源一郎" initials="石井　源一郎" lastIdx="35" clrIdx="3">
    <p:extLst>
      <p:ext uri="{19B8F6BF-5375-455C-9EA6-DF929625EA0E}">
        <p15:presenceInfo xmlns:p15="http://schemas.microsoft.com/office/powerpoint/2012/main" userId="石井　源一郎" providerId="None"/>
      </p:ext>
    </p:extLst>
  </p:cmAuthor>
  <p:cmAuthor id="4" name="cordkaka22@gmail.com" initials="c" lastIdx="35" clrIdx="4">
    <p:extLst>
      <p:ext uri="{19B8F6BF-5375-455C-9EA6-DF929625EA0E}">
        <p15:presenceInfo xmlns:p15="http://schemas.microsoft.com/office/powerpoint/2012/main" userId="6efa2d6423f0099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7" autoAdjust="0"/>
    <p:restoredTop sz="93834" autoAdjust="0"/>
  </p:normalViewPr>
  <p:slideViewPr>
    <p:cSldViewPr snapToGrid="0">
      <p:cViewPr varScale="1">
        <p:scale>
          <a:sx n="42" d="100"/>
          <a:sy n="42" d="100"/>
        </p:scale>
        <p:origin x="2120" y="6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rdkaka22@gmail.com" userId="6efa2d6423f0099d" providerId="LiveId" clId="{BCF8FA27-E88D-4154-9A03-3AC38B8E7CEC}"/>
    <pc:docChg chg="modSld">
      <pc:chgData name="cordkaka22@gmail.com" userId="6efa2d6423f0099d" providerId="LiveId" clId="{BCF8FA27-E88D-4154-9A03-3AC38B8E7CEC}" dt="2021-07-24T07:04:52.655" v="7"/>
      <pc:docMkLst>
        <pc:docMk/>
      </pc:docMkLst>
      <pc:sldChg chg="modSp mod">
        <pc:chgData name="cordkaka22@gmail.com" userId="6efa2d6423f0099d" providerId="LiveId" clId="{BCF8FA27-E88D-4154-9A03-3AC38B8E7CEC}" dt="2021-07-24T07:04:52.655" v="7"/>
        <pc:sldMkLst>
          <pc:docMk/>
          <pc:sldMk cId="3873010312" sldId="324"/>
        </pc:sldMkLst>
        <pc:spChg chg="mod">
          <ac:chgData name="cordkaka22@gmail.com" userId="6efa2d6423f0099d" providerId="LiveId" clId="{BCF8FA27-E88D-4154-9A03-3AC38B8E7CEC}" dt="2021-07-24T07:04:52.655" v="7"/>
          <ac:spMkLst>
            <pc:docMk/>
            <pc:sldMk cId="3873010312" sldId="324"/>
            <ac:spMk id="13" creationId="{5CD97CD0-7EEE-4CC1-8012-2EC4C86C523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8475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9" y="0"/>
            <a:ext cx="2949575" cy="498475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73FBB719-F7F6-4F3E-97B9-AD4BF61CEB30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46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9"/>
            <a:ext cx="5445125" cy="3913187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864"/>
            <a:ext cx="2949575" cy="49847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9" y="9440864"/>
            <a:ext cx="2949575" cy="49847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289AB0EF-7456-466E-AA8F-BB6BEED294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7484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3394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957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1240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238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5804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5011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638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782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967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5916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7799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10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75C7BC8-B7A8-4FB8-A51F-381ACAA25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48" y="650251"/>
            <a:ext cx="3114647" cy="234374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847567E-BE0A-4CF6-A32A-E7B3FEC68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205" y="645586"/>
            <a:ext cx="3114647" cy="234374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EB9D6A-8173-41DC-9175-D77F4E0A8B33}"/>
              </a:ext>
            </a:extLst>
          </p:cNvPr>
          <p:cNvSpPr txBox="1"/>
          <p:nvPr/>
        </p:nvSpPr>
        <p:spPr>
          <a:xfrm>
            <a:off x="156216" y="633852"/>
            <a:ext cx="35137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B0EAFE9-95C2-4BD8-B894-B4CEC11C3A0D}"/>
              </a:ext>
            </a:extLst>
          </p:cNvPr>
          <p:cNvSpPr txBox="1"/>
          <p:nvPr/>
        </p:nvSpPr>
        <p:spPr>
          <a:xfrm>
            <a:off x="3580205" y="634305"/>
            <a:ext cx="35137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フリーフォーム: 図形 9">
            <a:extLst>
              <a:ext uri="{FF2B5EF4-FFF2-40B4-BE49-F238E27FC236}">
                <a16:creationId xmlns:a16="http://schemas.microsoft.com/office/drawing/2014/main" id="{F32F221C-2479-4480-A5B8-8F61A7C5D4F3}"/>
              </a:ext>
            </a:extLst>
          </p:cNvPr>
          <p:cNvSpPr/>
          <p:nvPr/>
        </p:nvSpPr>
        <p:spPr>
          <a:xfrm>
            <a:off x="277022" y="665922"/>
            <a:ext cx="1063032" cy="2320636"/>
          </a:xfrm>
          <a:custGeom>
            <a:avLst/>
            <a:gdLst>
              <a:gd name="connsiteX0" fmla="*/ 914469 w 1063032"/>
              <a:gd name="connsiteY0" fmla="*/ 2320636 h 2320636"/>
              <a:gd name="connsiteX1" fmla="*/ 921396 w 1063032"/>
              <a:gd name="connsiteY1" fmla="*/ 2202873 h 2320636"/>
              <a:gd name="connsiteX2" fmla="*/ 1011451 w 1063032"/>
              <a:gd name="connsiteY2" fmla="*/ 2140527 h 2320636"/>
              <a:gd name="connsiteX3" fmla="*/ 1059942 w 1063032"/>
              <a:gd name="connsiteY3" fmla="*/ 2071255 h 2320636"/>
              <a:gd name="connsiteX4" fmla="*/ 1053014 w 1063032"/>
              <a:gd name="connsiteY4" fmla="*/ 1898073 h 2320636"/>
              <a:gd name="connsiteX5" fmla="*/ 1011451 w 1063032"/>
              <a:gd name="connsiteY5" fmla="*/ 1863436 h 2320636"/>
              <a:gd name="connsiteX6" fmla="*/ 1059942 w 1063032"/>
              <a:gd name="connsiteY6" fmla="*/ 1794164 h 2320636"/>
              <a:gd name="connsiteX7" fmla="*/ 1004523 w 1063032"/>
              <a:gd name="connsiteY7" fmla="*/ 1704109 h 2320636"/>
              <a:gd name="connsiteX8" fmla="*/ 956033 w 1063032"/>
              <a:gd name="connsiteY8" fmla="*/ 1669473 h 2320636"/>
              <a:gd name="connsiteX9" fmla="*/ 845196 w 1063032"/>
              <a:gd name="connsiteY9" fmla="*/ 1614055 h 2320636"/>
              <a:gd name="connsiteX10" fmla="*/ 782851 w 1063032"/>
              <a:gd name="connsiteY10" fmla="*/ 1662545 h 2320636"/>
              <a:gd name="connsiteX11" fmla="*/ 630451 w 1063032"/>
              <a:gd name="connsiteY11" fmla="*/ 1579418 h 2320636"/>
              <a:gd name="connsiteX12" fmla="*/ 540396 w 1063032"/>
              <a:gd name="connsiteY12" fmla="*/ 1503218 h 2320636"/>
              <a:gd name="connsiteX13" fmla="*/ 394923 w 1063032"/>
              <a:gd name="connsiteY13" fmla="*/ 1433945 h 2320636"/>
              <a:gd name="connsiteX14" fmla="*/ 318723 w 1063032"/>
              <a:gd name="connsiteY14" fmla="*/ 1336964 h 2320636"/>
              <a:gd name="connsiteX15" fmla="*/ 339505 w 1063032"/>
              <a:gd name="connsiteY15" fmla="*/ 1219200 h 2320636"/>
              <a:gd name="connsiteX16" fmla="*/ 311796 w 1063032"/>
              <a:gd name="connsiteY16" fmla="*/ 1039091 h 2320636"/>
              <a:gd name="connsiteX17" fmla="*/ 180178 w 1063032"/>
              <a:gd name="connsiteY17" fmla="*/ 893618 h 2320636"/>
              <a:gd name="connsiteX18" fmla="*/ 83196 w 1063032"/>
              <a:gd name="connsiteY18" fmla="*/ 727364 h 2320636"/>
              <a:gd name="connsiteX19" fmla="*/ 69 w 1063032"/>
              <a:gd name="connsiteY19" fmla="*/ 623455 h 2320636"/>
              <a:gd name="connsiteX20" fmla="*/ 97051 w 1063032"/>
              <a:gd name="connsiteY20" fmla="*/ 630382 h 2320636"/>
              <a:gd name="connsiteX21" fmla="*/ 187105 w 1063032"/>
              <a:gd name="connsiteY21" fmla="*/ 741218 h 2320636"/>
              <a:gd name="connsiteX22" fmla="*/ 270233 w 1063032"/>
              <a:gd name="connsiteY22" fmla="*/ 831273 h 2320636"/>
              <a:gd name="connsiteX23" fmla="*/ 394923 w 1063032"/>
              <a:gd name="connsiteY23" fmla="*/ 949036 h 2320636"/>
              <a:gd name="connsiteX24" fmla="*/ 554251 w 1063032"/>
              <a:gd name="connsiteY24" fmla="*/ 893618 h 2320636"/>
              <a:gd name="connsiteX25" fmla="*/ 575033 w 1063032"/>
              <a:gd name="connsiteY25" fmla="*/ 762000 h 2320636"/>
              <a:gd name="connsiteX26" fmla="*/ 616596 w 1063032"/>
              <a:gd name="connsiteY26" fmla="*/ 623455 h 2320636"/>
              <a:gd name="connsiteX27" fmla="*/ 595814 w 1063032"/>
              <a:gd name="connsiteY27" fmla="*/ 526473 h 2320636"/>
              <a:gd name="connsiteX28" fmla="*/ 498833 w 1063032"/>
              <a:gd name="connsiteY28" fmla="*/ 471055 h 2320636"/>
              <a:gd name="connsiteX29" fmla="*/ 422633 w 1063032"/>
              <a:gd name="connsiteY29" fmla="*/ 360218 h 2320636"/>
              <a:gd name="connsiteX30" fmla="*/ 394923 w 1063032"/>
              <a:gd name="connsiteY30" fmla="*/ 214745 h 2320636"/>
              <a:gd name="connsiteX31" fmla="*/ 374142 w 1063032"/>
              <a:gd name="connsiteY31" fmla="*/ 131618 h 2320636"/>
              <a:gd name="connsiteX32" fmla="*/ 353360 w 1063032"/>
              <a:gd name="connsiteY32" fmla="*/ 41564 h 2320636"/>
              <a:gd name="connsiteX33" fmla="*/ 353360 w 1063032"/>
              <a:gd name="connsiteY33" fmla="*/ 0 h 2320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063032" h="2320636">
                <a:moveTo>
                  <a:pt x="914469" y="2320636"/>
                </a:moveTo>
                <a:cubicBezTo>
                  <a:pt x="909850" y="2276763"/>
                  <a:pt x="905232" y="2232891"/>
                  <a:pt x="921396" y="2202873"/>
                </a:cubicBezTo>
                <a:cubicBezTo>
                  <a:pt x="937560" y="2172855"/>
                  <a:pt x="988360" y="2162463"/>
                  <a:pt x="1011451" y="2140527"/>
                </a:cubicBezTo>
                <a:cubicBezTo>
                  <a:pt x="1034542" y="2118591"/>
                  <a:pt x="1053015" y="2111664"/>
                  <a:pt x="1059942" y="2071255"/>
                </a:cubicBezTo>
                <a:cubicBezTo>
                  <a:pt x="1066869" y="2030846"/>
                  <a:pt x="1061096" y="1932709"/>
                  <a:pt x="1053014" y="1898073"/>
                </a:cubicBezTo>
                <a:cubicBezTo>
                  <a:pt x="1044932" y="1863437"/>
                  <a:pt x="1010296" y="1880754"/>
                  <a:pt x="1011451" y="1863436"/>
                </a:cubicBezTo>
                <a:cubicBezTo>
                  <a:pt x="1012606" y="1846118"/>
                  <a:pt x="1061097" y="1820718"/>
                  <a:pt x="1059942" y="1794164"/>
                </a:cubicBezTo>
                <a:cubicBezTo>
                  <a:pt x="1058787" y="1767610"/>
                  <a:pt x="1021841" y="1724891"/>
                  <a:pt x="1004523" y="1704109"/>
                </a:cubicBezTo>
                <a:cubicBezTo>
                  <a:pt x="987205" y="1683327"/>
                  <a:pt x="982587" y="1684482"/>
                  <a:pt x="956033" y="1669473"/>
                </a:cubicBezTo>
                <a:cubicBezTo>
                  <a:pt x="929479" y="1654464"/>
                  <a:pt x="874060" y="1615210"/>
                  <a:pt x="845196" y="1614055"/>
                </a:cubicBezTo>
                <a:cubicBezTo>
                  <a:pt x="816332" y="1612900"/>
                  <a:pt x="818642" y="1668318"/>
                  <a:pt x="782851" y="1662545"/>
                </a:cubicBezTo>
                <a:cubicBezTo>
                  <a:pt x="747060" y="1656772"/>
                  <a:pt x="670860" y="1605972"/>
                  <a:pt x="630451" y="1579418"/>
                </a:cubicBezTo>
                <a:cubicBezTo>
                  <a:pt x="590042" y="1552863"/>
                  <a:pt x="579651" y="1527463"/>
                  <a:pt x="540396" y="1503218"/>
                </a:cubicBezTo>
                <a:cubicBezTo>
                  <a:pt x="501141" y="1478973"/>
                  <a:pt x="431868" y="1461654"/>
                  <a:pt x="394923" y="1433945"/>
                </a:cubicBezTo>
                <a:cubicBezTo>
                  <a:pt x="357977" y="1406236"/>
                  <a:pt x="327959" y="1372755"/>
                  <a:pt x="318723" y="1336964"/>
                </a:cubicBezTo>
                <a:cubicBezTo>
                  <a:pt x="309487" y="1301173"/>
                  <a:pt x="340659" y="1268845"/>
                  <a:pt x="339505" y="1219200"/>
                </a:cubicBezTo>
                <a:cubicBezTo>
                  <a:pt x="338351" y="1169555"/>
                  <a:pt x="338350" y="1093355"/>
                  <a:pt x="311796" y="1039091"/>
                </a:cubicBezTo>
                <a:cubicBezTo>
                  <a:pt x="285242" y="984827"/>
                  <a:pt x="218278" y="945573"/>
                  <a:pt x="180178" y="893618"/>
                </a:cubicBezTo>
                <a:cubicBezTo>
                  <a:pt x="142078" y="841663"/>
                  <a:pt x="113214" y="772391"/>
                  <a:pt x="83196" y="727364"/>
                </a:cubicBezTo>
                <a:cubicBezTo>
                  <a:pt x="53178" y="682337"/>
                  <a:pt x="-2240" y="639619"/>
                  <a:pt x="69" y="623455"/>
                </a:cubicBezTo>
                <a:cubicBezTo>
                  <a:pt x="2378" y="607291"/>
                  <a:pt x="65878" y="610755"/>
                  <a:pt x="97051" y="630382"/>
                </a:cubicBezTo>
                <a:cubicBezTo>
                  <a:pt x="128224" y="650009"/>
                  <a:pt x="158241" y="707736"/>
                  <a:pt x="187105" y="741218"/>
                </a:cubicBezTo>
                <a:cubicBezTo>
                  <a:pt x="215969" y="774700"/>
                  <a:pt x="235597" y="796637"/>
                  <a:pt x="270233" y="831273"/>
                </a:cubicBezTo>
                <a:cubicBezTo>
                  <a:pt x="304869" y="865909"/>
                  <a:pt x="347587" y="938645"/>
                  <a:pt x="394923" y="949036"/>
                </a:cubicBezTo>
                <a:cubicBezTo>
                  <a:pt x="442259" y="959427"/>
                  <a:pt x="524233" y="924791"/>
                  <a:pt x="554251" y="893618"/>
                </a:cubicBezTo>
                <a:cubicBezTo>
                  <a:pt x="584269" y="862445"/>
                  <a:pt x="564642" y="807027"/>
                  <a:pt x="575033" y="762000"/>
                </a:cubicBezTo>
                <a:cubicBezTo>
                  <a:pt x="585424" y="716973"/>
                  <a:pt x="613133" y="662709"/>
                  <a:pt x="616596" y="623455"/>
                </a:cubicBezTo>
                <a:cubicBezTo>
                  <a:pt x="620059" y="584201"/>
                  <a:pt x="615441" y="551873"/>
                  <a:pt x="595814" y="526473"/>
                </a:cubicBezTo>
                <a:cubicBezTo>
                  <a:pt x="576187" y="501073"/>
                  <a:pt x="527696" y="498764"/>
                  <a:pt x="498833" y="471055"/>
                </a:cubicBezTo>
                <a:cubicBezTo>
                  <a:pt x="469970" y="443346"/>
                  <a:pt x="439951" y="402936"/>
                  <a:pt x="422633" y="360218"/>
                </a:cubicBezTo>
                <a:cubicBezTo>
                  <a:pt x="405315" y="317500"/>
                  <a:pt x="403005" y="252845"/>
                  <a:pt x="394923" y="214745"/>
                </a:cubicBezTo>
                <a:cubicBezTo>
                  <a:pt x="386841" y="176645"/>
                  <a:pt x="381069" y="160481"/>
                  <a:pt x="374142" y="131618"/>
                </a:cubicBezTo>
                <a:cubicBezTo>
                  <a:pt x="367215" y="102755"/>
                  <a:pt x="356824" y="63500"/>
                  <a:pt x="353360" y="41564"/>
                </a:cubicBezTo>
                <a:cubicBezTo>
                  <a:pt x="349896" y="19628"/>
                  <a:pt x="351628" y="9814"/>
                  <a:pt x="353360" y="0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フリーフォーム: 図形 11">
            <a:extLst>
              <a:ext uri="{FF2B5EF4-FFF2-40B4-BE49-F238E27FC236}">
                <a16:creationId xmlns:a16="http://schemas.microsoft.com/office/drawing/2014/main" id="{FD41E45F-1C63-4133-968A-B7E45356C141}"/>
              </a:ext>
            </a:extLst>
          </p:cNvPr>
          <p:cNvSpPr/>
          <p:nvPr/>
        </p:nvSpPr>
        <p:spPr>
          <a:xfrm>
            <a:off x="3588327" y="1755764"/>
            <a:ext cx="1323975" cy="1223867"/>
          </a:xfrm>
          <a:custGeom>
            <a:avLst/>
            <a:gdLst>
              <a:gd name="connsiteX0" fmla="*/ 0 w 1323975"/>
              <a:gd name="connsiteY0" fmla="*/ 18522 h 1223867"/>
              <a:gd name="connsiteX1" fmla="*/ 187037 w 1323975"/>
              <a:gd name="connsiteY1" fmla="*/ 4667 h 1223867"/>
              <a:gd name="connsiteX2" fmla="*/ 394855 w 1323975"/>
              <a:gd name="connsiteY2" fmla="*/ 4667 h 1223867"/>
              <a:gd name="connsiteX3" fmla="*/ 547255 w 1323975"/>
              <a:gd name="connsiteY3" fmla="*/ 60085 h 1223867"/>
              <a:gd name="connsiteX4" fmla="*/ 713509 w 1323975"/>
              <a:gd name="connsiteY4" fmla="*/ 136285 h 1223867"/>
              <a:gd name="connsiteX5" fmla="*/ 893618 w 1323975"/>
              <a:gd name="connsiteY5" fmla="*/ 198631 h 1223867"/>
              <a:gd name="connsiteX6" fmla="*/ 949037 w 1323975"/>
              <a:gd name="connsiteY6" fmla="*/ 254049 h 1223867"/>
              <a:gd name="connsiteX7" fmla="*/ 1129146 w 1323975"/>
              <a:gd name="connsiteY7" fmla="*/ 330249 h 1223867"/>
              <a:gd name="connsiteX8" fmla="*/ 1219200 w 1323975"/>
              <a:gd name="connsiteY8" fmla="*/ 475722 h 1223867"/>
              <a:gd name="connsiteX9" fmla="*/ 1302328 w 1323975"/>
              <a:gd name="connsiteY9" fmla="*/ 572703 h 1223867"/>
              <a:gd name="connsiteX10" fmla="*/ 1323109 w 1323975"/>
              <a:gd name="connsiteY10" fmla="*/ 725103 h 1223867"/>
              <a:gd name="connsiteX11" fmla="*/ 1281546 w 1323975"/>
              <a:gd name="connsiteY11" fmla="*/ 919067 h 1223867"/>
              <a:gd name="connsiteX12" fmla="*/ 1198418 w 1323975"/>
              <a:gd name="connsiteY12" fmla="*/ 1050685 h 1223867"/>
              <a:gd name="connsiteX13" fmla="*/ 1073728 w 1323975"/>
              <a:gd name="connsiteY13" fmla="*/ 1133813 h 1223867"/>
              <a:gd name="connsiteX14" fmla="*/ 997528 w 1323975"/>
              <a:gd name="connsiteY14" fmla="*/ 1203085 h 1223867"/>
              <a:gd name="connsiteX15" fmla="*/ 983673 w 1323975"/>
              <a:gd name="connsiteY15" fmla="*/ 1223867 h 1223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23975" h="1223867">
                <a:moveTo>
                  <a:pt x="0" y="18522"/>
                </a:moveTo>
                <a:cubicBezTo>
                  <a:pt x="60614" y="12749"/>
                  <a:pt x="121228" y="6976"/>
                  <a:pt x="187037" y="4667"/>
                </a:cubicBezTo>
                <a:cubicBezTo>
                  <a:pt x="252846" y="2358"/>
                  <a:pt x="334819" y="-4569"/>
                  <a:pt x="394855" y="4667"/>
                </a:cubicBezTo>
                <a:cubicBezTo>
                  <a:pt x="454891" y="13903"/>
                  <a:pt x="494146" y="38149"/>
                  <a:pt x="547255" y="60085"/>
                </a:cubicBezTo>
                <a:cubicBezTo>
                  <a:pt x="600364" y="82021"/>
                  <a:pt x="655782" y="113194"/>
                  <a:pt x="713509" y="136285"/>
                </a:cubicBezTo>
                <a:cubicBezTo>
                  <a:pt x="771236" y="159376"/>
                  <a:pt x="854363" y="179004"/>
                  <a:pt x="893618" y="198631"/>
                </a:cubicBezTo>
                <a:cubicBezTo>
                  <a:pt x="932873" y="218258"/>
                  <a:pt x="909782" y="232113"/>
                  <a:pt x="949037" y="254049"/>
                </a:cubicBezTo>
                <a:cubicBezTo>
                  <a:pt x="988292" y="275985"/>
                  <a:pt x="1084119" y="293304"/>
                  <a:pt x="1129146" y="330249"/>
                </a:cubicBezTo>
                <a:cubicBezTo>
                  <a:pt x="1174173" y="367194"/>
                  <a:pt x="1190336" y="435313"/>
                  <a:pt x="1219200" y="475722"/>
                </a:cubicBezTo>
                <a:cubicBezTo>
                  <a:pt x="1248064" y="516131"/>
                  <a:pt x="1285010" y="531139"/>
                  <a:pt x="1302328" y="572703"/>
                </a:cubicBezTo>
                <a:cubicBezTo>
                  <a:pt x="1319646" y="614267"/>
                  <a:pt x="1326573" y="667376"/>
                  <a:pt x="1323109" y="725103"/>
                </a:cubicBezTo>
                <a:cubicBezTo>
                  <a:pt x="1319645" y="782830"/>
                  <a:pt x="1302328" y="864803"/>
                  <a:pt x="1281546" y="919067"/>
                </a:cubicBezTo>
                <a:cubicBezTo>
                  <a:pt x="1260764" y="973331"/>
                  <a:pt x="1233054" y="1014894"/>
                  <a:pt x="1198418" y="1050685"/>
                </a:cubicBezTo>
                <a:cubicBezTo>
                  <a:pt x="1163782" y="1086476"/>
                  <a:pt x="1107210" y="1108413"/>
                  <a:pt x="1073728" y="1133813"/>
                </a:cubicBezTo>
                <a:cubicBezTo>
                  <a:pt x="1040246" y="1159213"/>
                  <a:pt x="997528" y="1203085"/>
                  <a:pt x="997528" y="1203085"/>
                </a:cubicBezTo>
                <a:cubicBezTo>
                  <a:pt x="982519" y="1218094"/>
                  <a:pt x="983096" y="1220980"/>
                  <a:pt x="983673" y="1223867"/>
                </a:cubicBezTo>
              </a:path>
            </a:pathLst>
          </a:cu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CD97CD0-7EEE-4CC1-8012-2EC4C86C5236}"/>
              </a:ext>
            </a:extLst>
          </p:cNvPr>
          <p:cNvSpPr/>
          <p:nvPr/>
        </p:nvSpPr>
        <p:spPr>
          <a:xfrm>
            <a:off x="-17384" y="14187"/>
            <a:ext cx="42147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b="1" kern="10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Supp-Figure </a:t>
            </a:r>
            <a:r>
              <a:rPr lang="en-US" altLang="ja-JP" b="1" kern="100" dirty="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2</a:t>
            </a:r>
            <a:endParaRPr lang="en-US" altLang="ja-JP" kern="100" dirty="0">
              <a:latin typeface="Times New Roman" panose="02020603050405020304" pitchFamily="18" charset="0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010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35991</TotalTime>
  <Words>4</Words>
  <Application>Microsoft Office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胸腺腫</dc:title>
  <dc:creator>統 則竹</dc:creator>
  <cp:lastModifiedBy>cordkaka22@gmail.com</cp:lastModifiedBy>
  <cp:revision>271</cp:revision>
  <cp:lastPrinted>2021-03-26T06:35:29Z</cp:lastPrinted>
  <dcterms:created xsi:type="dcterms:W3CDTF">2020-03-18T10:03:19Z</dcterms:created>
  <dcterms:modified xsi:type="dcterms:W3CDTF">2021-07-24T07:04:54Z</dcterms:modified>
</cp:coreProperties>
</file>