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76"/>
  </p:normalViewPr>
  <p:slideViewPr>
    <p:cSldViewPr snapToGrid="0" snapToObjects="1">
      <p:cViewPr varScale="1">
        <p:scale>
          <a:sx n="77" d="100"/>
          <a:sy n="77" d="100"/>
        </p:scale>
        <p:origin x="30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0B6D-7322-6840-895E-D95DF85A671E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2F27-FF09-AD48-B775-DC7ADB5E83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436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0B6D-7322-6840-895E-D95DF85A671E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2F27-FF09-AD48-B775-DC7ADB5E83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070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0B6D-7322-6840-895E-D95DF85A671E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2F27-FF09-AD48-B775-DC7ADB5E83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337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0B6D-7322-6840-895E-D95DF85A671E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2F27-FF09-AD48-B775-DC7ADB5E83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301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0B6D-7322-6840-895E-D95DF85A671E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2F27-FF09-AD48-B775-DC7ADB5E83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704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0B6D-7322-6840-895E-D95DF85A671E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2F27-FF09-AD48-B775-DC7ADB5E83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633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0B6D-7322-6840-895E-D95DF85A671E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2F27-FF09-AD48-B775-DC7ADB5E83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179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0B6D-7322-6840-895E-D95DF85A671E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2F27-FF09-AD48-B775-DC7ADB5E83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672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0B6D-7322-6840-895E-D95DF85A671E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2F27-FF09-AD48-B775-DC7ADB5E83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95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0B6D-7322-6840-895E-D95DF85A671E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2F27-FF09-AD48-B775-DC7ADB5E83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254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0B6D-7322-6840-895E-D95DF85A671E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2F27-FF09-AD48-B775-DC7ADB5E83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58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F0B6D-7322-6840-895E-D95DF85A671E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E2F27-FF09-AD48-B775-DC7ADB5E83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41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4A0D898-0029-D440-9139-F3BAAD70FD95}"/>
              </a:ext>
            </a:extLst>
          </p:cNvPr>
          <p:cNvSpPr/>
          <p:nvPr/>
        </p:nvSpPr>
        <p:spPr>
          <a:xfrm>
            <a:off x="536169" y="5244222"/>
            <a:ext cx="5785659" cy="1443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Supplementary File 1.</a:t>
            </a:r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Zymogram gel showing aliquots (2µl) from 3-day old cultures of </a:t>
            </a:r>
            <a:r>
              <a:rPr lang="en-US" sz="1200" i="1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P. </a:t>
            </a:r>
            <a:r>
              <a:rPr lang="en-US" sz="1200" i="1" dirty="0" err="1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gingivalis</a:t>
            </a:r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strains [W50, 33F, SUB1 and 2 strains not otherwise mentioned in the paper (ATCC33277 and 16A) as well as commercial preparations of </a:t>
            </a:r>
            <a:r>
              <a:rPr lang="en-US" sz="1200" dirty="0" err="1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Kgp</a:t>
            </a:r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and </a:t>
            </a:r>
            <a:r>
              <a:rPr lang="en-US" sz="1200" dirty="0" err="1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RgpB</a:t>
            </a:r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on a gelatin-containing gel stained with Coomassie brilliant blue. This image has not been subjected to digital enhancement.</a:t>
            </a:r>
            <a:endParaRPr lang="sv-SE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Bild 1">
            <a:extLst>
              <a:ext uri="{FF2B5EF4-FFF2-40B4-BE49-F238E27FC236}">
                <a16:creationId xmlns:a16="http://schemas.microsoft.com/office/drawing/2014/main" id="{AF23618C-C2A2-9941-95EC-61045BC4257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79" y="929005"/>
            <a:ext cx="4663440" cy="402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8242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69</Words>
  <Application>Microsoft Macintosh PowerPoint</Application>
  <PresentationFormat>A4 (210 x 297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Julia Davies</dc:creator>
  <cp:lastModifiedBy>Julia Davies</cp:lastModifiedBy>
  <cp:revision>1</cp:revision>
  <dcterms:created xsi:type="dcterms:W3CDTF">2021-08-24T11:19:26Z</dcterms:created>
  <dcterms:modified xsi:type="dcterms:W3CDTF">2021-08-24T11:21:13Z</dcterms:modified>
</cp:coreProperties>
</file>