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6435F"/>
    <a:srgbClr val="6D7F2D"/>
    <a:srgbClr val="00B08E"/>
    <a:srgbClr val="006C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B678A-4AB4-464D-903F-4DBD060188C1}" type="datetimeFigureOut">
              <a:rPr lang="en-GB" smtClean="0"/>
              <a:t>17/08/2021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53C48-0A5C-4C94-A805-C36FDA1984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0053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B678A-4AB4-464D-903F-4DBD060188C1}" type="datetimeFigureOut">
              <a:rPr lang="en-GB" smtClean="0"/>
              <a:t>17/08/2021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53C48-0A5C-4C94-A805-C36FDA1984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1502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B678A-4AB4-464D-903F-4DBD060188C1}" type="datetimeFigureOut">
              <a:rPr lang="en-GB" smtClean="0"/>
              <a:t>17/08/2021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53C48-0A5C-4C94-A805-C36FDA1984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4977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B678A-4AB4-464D-903F-4DBD060188C1}" type="datetimeFigureOut">
              <a:rPr lang="en-GB" smtClean="0"/>
              <a:t>17/08/2021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53C48-0A5C-4C94-A805-C36FDA1984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6561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B678A-4AB4-464D-903F-4DBD060188C1}" type="datetimeFigureOut">
              <a:rPr lang="en-GB" smtClean="0"/>
              <a:t>17/08/2021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53C48-0A5C-4C94-A805-C36FDA1984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224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B678A-4AB4-464D-903F-4DBD060188C1}" type="datetimeFigureOut">
              <a:rPr lang="en-GB" smtClean="0"/>
              <a:t>17/08/2021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53C48-0A5C-4C94-A805-C36FDA1984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9827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B678A-4AB4-464D-903F-4DBD060188C1}" type="datetimeFigureOut">
              <a:rPr lang="en-GB" smtClean="0"/>
              <a:t>17/08/2021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53C48-0A5C-4C94-A805-C36FDA1984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8772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B678A-4AB4-464D-903F-4DBD060188C1}" type="datetimeFigureOut">
              <a:rPr lang="en-GB" smtClean="0"/>
              <a:t>17/08/2021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53C48-0A5C-4C94-A805-C36FDA1984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0627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B678A-4AB4-464D-903F-4DBD060188C1}" type="datetimeFigureOut">
              <a:rPr lang="en-GB" smtClean="0"/>
              <a:t>17/08/2021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53C48-0A5C-4C94-A805-C36FDA1984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0613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B678A-4AB4-464D-903F-4DBD060188C1}" type="datetimeFigureOut">
              <a:rPr lang="en-GB" smtClean="0"/>
              <a:t>17/08/2021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53C48-0A5C-4C94-A805-C36FDA1984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8852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B678A-4AB4-464D-903F-4DBD060188C1}" type="datetimeFigureOut">
              <a:rPr lang="en-GB" smtClean="0"/>
              <a:t>17/08/2021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53C48-0A5C-4C94-A805-C36FDA1984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4160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3B678A-4AB4-464D-903F-4DBD060188C1}" type="datetimeFigureOut">
              <a:rPr lang="en-GB" smtClean="0"/>
              <a:t>17/08/2021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853C48-0A5C-4C94-A805-C36FDA1984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3221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044209" y="319873"/>
            <a:ext cx="40180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Palatino Linotype" panose="02040502050505030304" pitchFamily="18" charset="0"/>
                <a:cs typeface="Times New Roman" panose="02020603050405020304" pitchFamily="18" charset="0"/>
              </a:rPr>
              <a:t>Graphical Abstract</a:t>
            </a:r>
            <a:endParaRPr lang="en-GB" sz="3200" b="1" dirty="0">
              <a:latin typeface="Palatino Linotype" panose="0204050205050503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215" y="1478541"/>
            <a:ext cx="10236071" cy="4005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7797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2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Palatino Linotype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Eyob M</dc:creator>
  <cp:lastModifiedBy>Mita'ye</cp:lastModifiedBy>
  <cp:revision>7</cp:revision>
  <dcterms:created xsi:type="dcterms:W3CDTF">2021-07-26T11:57:49Z</dcterms:created>
  <dcterms:modified xsi:type="dcterms:W3CDTF">2021-08-16T17:39:21Z</dcterms:modified>
</cp:coreProperties>
</file>