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2650B2-7235-4725-A9F3-CBA4904523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617BDAC-66AA-4756-BD9F-B633053FE0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C2C29D-12FE-4FC1-9E73-7A6AAB215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59678-EE46-4DF4-AE4B-1B3086122B67}" type="datetimeFigureOut">
              <a:rPr kumimoji="1" lang="ja-JP" altLang="en-US" smtClean="0"/>
              <a:t>2020/11/26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DE53044-B62B-48CB-9E0C-CAFF4F23D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1A77532-E54F-4053-A08E-5479A7AC6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038C1-5F96-467F-B8D8-61720A6A1A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21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FCCE9F-9B23-4B8F-A0F6-5C143182C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367FDD5-7134-4C9B-B1F8-A3A5A6268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6C1E028-2C04-4507-A74D-84751A4F8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59678-EE46-4DF4-AE4B-1B3086122B67}" type="datetimeFigureOut">
              <a:rPr kumimoji="1" lang="ja-JP" altLang="en-US" smtClean="0"/>
              <a:t>2020/11/26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80B04CC-F984-4F35-A57C-98FBF4B52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70A40A7-8C38-49B7-B241-697D3F34C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038C1-5F96-467F-B8D8-61720A6A1A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498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932EA4-AA36-41FA-ABB6-00991FA1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1695201-B3B7-418F-B7BD-527AA6D0C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5214453-D2F8-4311-ACAD-A9C92D001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59678-EE46-4DF4-AE4B-1B3086122B67}" type="datetimeFigureOut">
              <a:rPr kumimoji="1" lang="ja-JP" altLang="en-US" smtClean="0"/>
              <a:t>2020/11/26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AC2DA56-0FAF-4376-92B7-CF9A10C1B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C9105ED-9E5F-4665-A022-C46A4AC67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038C1-5F96-467F-B8D8-61720A6A1A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3823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8014C5-4910-451C-A6EB-38B6AF43D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5DC4F6-C2E5-4213-ACA5-6B20806197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F24B2E8-E200-498B-BA71-A551C04B5C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247D349-DE99-4990-A596-E8D91ACDE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59678-EE46-4DF4-AE4B-1B3086122B67}" type="datetimeFigureOut">
              <a:rPr kumimoji="1" lang="ja-JP" altLang="en-US" smtClean="0"/>
              <a:t>2020/11/26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B1172A2-0E3B-40C3-BA33-1D8A2ECC1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C7B324E-91B9-407A-A496-042FAC178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038C1-5F96-467F-B8D8-61720A6A1A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2138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DD37EB-5134-4E2C-A6F6-6ECDD1BA4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CE21742-B6B5-4096-806B-0304E55452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98FABB1-F0B8-4723-9511-4B0EE19306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089F90A-35D8-4714-BF01-619B16552C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14B1134-A010-45C9-B691-46A8D5A829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6562B06-0253-4E36-B25E-3DC4264ED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59678-EE46-4DF4-AE4B-1B3086122B67}" type="datetimeFigureOut">
              <a:rPr kumimoji="1" lang="ja-JP" altLang="en-US" smtClean="0"/>
              <a:t>2020/11/26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019FC52-70E0-4D34-A291-D2260AB63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2C89A9F-6196-43F2-8021-F9355102E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038C1-5F96-467F-B8D8-61720A6A1A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8736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12D5C9-A9AE-4944-91AD-718D73C60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1737D09-EDC5-4CB1-84F1-986AF802F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59678-EE46-4DF4-AE4B-1B3086122B67}" type="datetimeFigureOut">
              <a:rPr kumimoji="1" lang="ja-JP" altLang="en-US" smtClean="0"/>
              <a:t>2020/11/26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D37FBA3-9657-473A-AD79-22F785CEA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F5DE5E2-F7D4-4D38-A978-19E3F1D3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038C1-5F96-467F-B8D8-61720A6A1A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353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FD0DEE9-DC5D-4C8A-81F7-B1EB04953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59678-EE46-4DF4-AE4B-1B3086122B67}" type="datetimeFigureOut">
              <a:rPr kumimoji="1" lang="ja-JP" altLang="en-US" smtClean="0"/>
              <a:t>2020/11/26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6D867CA-AF06-4FF5-8FFD-C1395DBD4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FDA20B6-5E86-40A7-9EDD-8BA95056E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038C1-5F96-467F-B8D8-61720A6A1A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6021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3CB7C6-E3C1-4C26-9A17-22E8FCC98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BDA9054-44BD-43B5-B8DE-17313A107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864ACB6-E1BD-4320-BE9C-8BF13144F2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2788B0D-3A36-4200-A971-3EEE0D909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59678-EE46-4DF4-AE4B-1B3086122B67}" type="datetimeFigureOut">
              <a:rPr kumimoji="1" lang="ja-JP" altLang="en-US" smtClean="0"/>
              <a:t>2020/11/26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F452E40-BA52-45F3-98B0-B4BCC24C5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A90DBB5-53CF-427D-8FB1-483CE7A88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038C1-5F96-467F-B8D8-61720A6A1A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524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DB5904-D49F-4200-8D35-A38C8FCEB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FE0E52D-7F70-40CA-ABC2-C52FC46130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7B79D5-BA6C-478B-807F-905E076AE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D8C2BB2-0855-4F4A-B1BB-18EBED173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59678-EE46-4DF4-AE4B-1B3086122B67}" type="datetimeFigureOut">
              <a:rPr kumimoji="1" lang="ja-JP" altLang="en-US" smtClean="0"/>
              <a:t>2020/11/26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317E558-0A09-4BDD-8136-C41909805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01032D7-586A-42B9-A13E-01B26052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038C1-5F96-467F-B8D8-61720A6A1A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421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575865-36C4-4119-BCC5-230A14D43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DC2219C-EAA8-4C84-806C-47F1BA9A7C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D166F7D-6AE1-41CE-A3C6-BCBB9AA2D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59678-EE46-4DF4-AE4B-1B3086122B67}" type="datetimeFigureOut">
              <a:rPr kumimoji="1" lang="ja-JP" altLang="en-US" smtClean="0"/>
              <a:t>2020/11/26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67F28FF-CC43-40C6-A532-99DA156B3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920D278-7D4D-4DE1-A310-5708C536E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038C1-5F96-467F-B8D8-61720A6A1A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2981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F6485D0-B315-47D4-B2E3-86BB309190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D9EDE1E-93D6-4DEC-9210-FEB0228E5E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246582-BBF3-4C00-9736-AB2A558E5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59678-EE46-4DF4-AE4B-1B3086122B67}" type="datetimeFigureOut">
              <a:rPr kumimoji="1" lang="ja-JP" altLang="en-US" smtClean="0"/>
              <a:t>2020/11/26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2859A91-458D-4513-94C3-108B2987D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A0DD6C0-52DB-498A-874D-2769CA0E5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038C1-5F96-467F-B8D8-61720A6A1A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2732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3CFD154-BAC7-469A-87C1-7D79C9937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4A6987A-69C9-4565-9571-10FEAE8E1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884E9E-91C4-4625-9999-D4D19C200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59678-EE46-4DF4-AE4B-1B3086122B67}" type="datetimeFigureOut">
              <a:rPr kumimoji="1" lang="ja-JP" altLang="en-US" smtClean="0"/>
              <a:t>2020/11/26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D11668-C7D7-42FB-AD96-492E9F0578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D8C986-870E-423C-896E-7A50756680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D038C1-5F96-467F-B8D8-61720A6A1A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6022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A98188C-CFE2-4849-9318-727C6D9B4307}"/>
              </a:ext>
            </a:extLst>
          </p:cNvPr>
          <p:cNvSpPr txBox="1"/>
          <p:nvPr/>
        </p:nvSpPr>
        <p:spPr>
          <a:xfrm>
            <a:off x="775092" y="4340310"/>
            <a:ext cx="11416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Distribution of difference between pre- and post-operation in locomotive syndrome risk test and eq5d </a:t>
            </a: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C18DCCC-05A9-4C56-ABD7-4F1D0DE9AAE9}"/>
              </a:ext>
            </a:extLst>
          </p:cNvPr>
          <p:cNvSpPr txBox="1"/>
          <p:nvPr/>
        </p:nvSpPr>
        <p:spPr>
          <a:xfrm>
            <a:off x="817093" y="5655965"/>
            <a:ext cx="2920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 Rounded MT Bold" panose="020F0704030504030204" pitchFamily="34" charset="0"/>
              </a:rPr>
              <a:t>Supplementary   Figure1</a:t>
            </a:r>
            <a:endParaRPr kumimoji="1" lang="ja-JP" altLang="en-US" dirty="0">
              <a:latin typeface="Arial Rounded MT Bold" panose="020F070403050403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010C8FE-BF81-4A96-B2C6-7856305FEFED}"/>
              </a:ext>
            </a:extLst>
          </p:cNvPr>
          <p:cNvSpPr txBox="1"/>
          <p:nvPr/>
        </p:nvSpPr>
        <p:spPr>
          <a:xfrm>
            <a:off x="917418" y="2803490"/>
            <a:ext cx="16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 Rounded MT Bold" panose="020F0704030504030204" pitchFamily="34" charset="0"/>
              </a:rPr>
              <a:t>Two-step test</a:t>
            </a:r>
            <a:endParaRPr kumimoji="1" lang="ja-JP" altLang="en-US" dirty="0">
              <a:latin typeface="Arial Rounded MT Bold" panose="020F070403050403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1A3CABB-808A-473B-9883-A20E47398406}"/>
              </a:ext>
            </a:extLst>
          </p:cNvPr>
          <p:cNvSpPr txBox="1"/>
          <p:nvPr/>
        </p:nvSpPr>
        <p:spPr>
          <a:xfrm rot="16200000">
            <a:off x="-367236" y="1353727"/>
            <a:ext cx="1059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Arial Rounded MT Bold" panose="020F0704030504030204" pitchFamily="34" charset="0"/>
              </a:rPr>
              <a:t>Percent</a:t>
            </a:r>
            <a:endParaRPr kumimoji="1" lang="ja-JP" altLang="en-US" dirty="0">
              <a:latin typeface="Arial Rounded MT Bold" panose="020F070403050403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3DD0DA2-3A71-4497-A248-C6149DC7311D}"/>
              </a:ext>
            </a:extLst>
          </p:cNvPr>
          <p:cNvSpPr txBox="1"/>
          <p:nvPr/>
        </p:nvSpPr>
        <p:spPr>
          <a:xfrm>
            <a:off x="10187681" y="2843683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Arial Rounded MT Bold" panose="020F0704030504030204" pitchFamily="34" charset="0"/>
              </a:rPr>
              <a:t>EQ-5D</a:t>
            </a:r>
            <a:endParaRPr kumimoji="1" lang="ja-JP" altLang="en-US" dirty="0">
              <a:latin typeface="Arial Rounded MT Bold" panose="020F070403050403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DAB5400-6A85-440C-B0E3-1D70A9C1FE6E}"/>
              </a:ext>
            </a:extLst>
          </p:cNvPr>
          <p:cNvSpPr txBox="1"/>
          <p:nvPr/>
        </p:nvSpPr>
        <p:spPr>
          <a:xfrm>
            <a:off x="6777553" y="2843683"/>
            <a:ext cx="1819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 Rounded MT Bold" panose="020F0704030504030204" pitchFamily="34" charset="0"/>
              </a:rPr>
              <a:t>Total GLFS-25 </a:t>
            </a:r>
            <a:endParaRPr kumimoji="1" lang="ja-JP" altLang="en-US" dirty="0">
              <a:latin typeface="Arial Rounded MT Bold" panose="020F070403050403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76B2A16-1667-4682-BB4B-BCB550E8F537}"/>
              </a:ext>
            </a:extLst>
          </p:cNvPr>
          <p:cNvSpPr txBox="1"/>
          <p:nvPr/>
        </p:nvSpPr>
        <p:spPr>
          <a:xfrm>
            <a:off x="3966518" y="2843683"/>
            <a:ext cx="1686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 Rounded MT Bold" panose="020F0704030504030204" pitchFamily="34" charset="0"/>
              </a:rPr>
              <a:t>Stand-</a:t>
            </a:r>
            <a:r>
              <a:rPr lang="en-US" altLang="ja-JP" dirty="0">
                <a:latin typeface="Arial Rounded MT Bold" panose="020F0704030504030204" pitchFamily="34" charset="0"/>
              </a:rPr>
              <a:t>u</a:t>
            </a:r>
            <a:r>
              <a:rPr kumimoji="1" lang="en-US" altLang="ja-JP" dirty="0">
                <a:latin typeface="Arial Rounded MT Bold" panose="020F0704030504030204" pitchFamily="34" charset="0"/>
              </a:rPr>
              <a:t>p test</a:t>
            </a:r>
            <a:endParaRPr kumimoji="1" lang="ja-JP" altLang="en-US" dirty="0">
              <a:latin typeface="Arial Rounded MT Bold" panose="020F0704030504030204" pitchFamily="34" charset="0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F1F77CF-09AD-4EAE-B620-4770738C8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18" y="682937"/>
            <a:ext cx="2773408" cy="198875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1E84838-553C-4A16-A283-EE710FC45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463" y="645166"/>
            <a:ext cx="2850537" cy="202976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E722C493-EE1E-4E9B-A992-FC4D3E97D1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0151" y="615925"/>
            <a:ext cx="2865324" cy="2029759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4BC49D43-09F6-4787-839A-4B0276F4AA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9626" y="606753"/>
            <a:ext cx="2770889" cy="202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89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1330</TotalTime>
  <Words>24</Words>
  <Application>Microsoft Office PowerPoint</Application>
  <PresentationFormat>ワイド画面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Arial Rounded MT Bold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山田 恵子</dc:creator>
  <cp:lastModifiedBy>緒方 徹</cp:lastModifiedBy>
  <cp:revision>50</cp:revision>
  <dcterms:created xsi:type="dcterms:W3CDTF">2020-06-25T02:41:21Z</dcterms:created>
  <dcterms:modified xsi:type="dcterms:W3CDTF">2020-11-25T15:08:41Z</dcterms:modified>
</cp:coreProperties>
</file>