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78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22EA1E-3BAC-4233-8D04-970088AF889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B088D7B-2856-4CD8-B22D-8C77A9A5842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C62EB1-96FC-499B-B68F-02AB92B442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409DB-AE0D-400A-8A32-414781ADEE3B}" type="datetimeFigureOut">
              <a:rPr lang="en-US" smtClean="0"/>
              <a:t>12/18/2025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02A64A-5746-40C5-B65E-9444064732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D917F6-A989-4CBC-8BFC-845A8401A1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590D4-9A73-4FCA-8C3D-217115E4B8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90250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8E8B19-244D-48F6-85B0-E571EDCD35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3978A7A-1DC4-41DB-96CE-A324C8400A7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20D4CC-30DD-4970-835A-B41AB01D26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409DB-AE0D-400A-8A32-414781ADEE3B}" type="datetimeFigureOut">
              <a:rPr lang="en-US" smtClean="0"/>
              <a:t>12/18/2025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ECE2CE-094A-4174-B32B-00020E72E9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C9E433-67D1-4DB1-9425-F6436DA943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590D4-9A73-4FCA-8C3D-217115E4B8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00684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9F85A2E-C9DA-4EE4-9B93-3AB5774E36B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D001651-4070-4EE2-8531-C4E96B2F9AA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7EF24B-2635-47D1-9A24-7A8E37DEA6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409DB-AE0D-400A-8A32-414781ADEE3B}" type="datetimeFigureOut">
              <a:rPr lang="en-US" smtClean="0"/>
              <a:t>12/18/2025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4A83CE-17C1-4D84-8120-41E98CA601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832AA9-19C4-4189-ACFA-A482D73EA7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590D4-9A73-4FCA-8C3D-217115E4B8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99408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9DE583-AF45-449E-AA16-A09EBD0EAF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2FE717-6B96-48CB-AF4D-E388F80225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944093-D573-465A-BCA7-0A094CF38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409DB-AE0D-400A-8A32-414781ADEE3B}" type="datetimeFigureOut">
              <a:rPr lang="en-US" smtClean="0"/>
              <a:t>12/18/2025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BEB2FC-3C34-4D1F-9249-24FE797853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270B80-7C88-4016-BA3F-1471F18142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590D4-9A73-4FCA-8C3D-217115E4B8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45703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F52C60-7AAB-4C94-B4C3-366B2F8F28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8DD8020-4D16-4943-980B-0721ABE901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42789C-EEF2-470B-8522-84E41ACFB6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409DB-AE0D-400A-8A32-414781ADEE3B}" type="datetimeFigureOut">
              <a:rPr lang="en-US" smtClean="0"/>
              <a:t>12/18/2025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9B868B-73B4-4EEA-998E-14BACD0B26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5F08EA-273E-47C0-AD99-A64FC94748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590D4-9A73-4FCA-8C3D-217115E4B8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52062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DED519-2B36-47F8-842A-76987399E8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D15A8C-CA4B-4E72-ACAE-6A118CC4234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0F93CFE-7EC7-4463-BE36-E75E6ADFFA3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6F8CE69-DF21-48E4-AB90-A546350C45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409DB-AE0D-400A-8A32-414781ADEE3B}" type="datetimeFigureOut">
              <a:rPr lang="en-US" smtClean="0"/>
              <a:t>12/18/2025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A651482-669B-43CB-AA35-4E4AA9137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9C534FB-DEC8-4026-98C6-64CDAFAE4D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590D4-9A73-4FCA-8C3D-217115E4B8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76620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CEBCD0-BA8F-4891-9D54-21C1A302A1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4DE55C1-3538-4617-B533-F7D79DCEBD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C853FD7-52A0-4148-B04E-F03AED21D55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A875F59-D971-4A79-9480-BF48211BEBE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9A933B1-E2E3-4955-B61C-A094CC16F29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AA34AE6-D43C-4D5A-B37B-88CA1F3743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409DB-AE0D-400A-8A32-414781ADEE3B}" type="datetimeFigureOut">
              <a:rPr lang="en-US" smtClean="0"/>
              <a:t>12/18/2025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AB34383-44FB-4B3F-A9D6-BE8776F390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BDD9F79-80F4-4571-9DCE-AE6BB9C94F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590D4-9A73-4FCA-8C3D-217115E4B8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93012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7D72DF-5955-4649-85FA-4026880C96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8C17EE7-5C3C-4710-8AF6-707207B328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409DB-AE0D-400A-8A32-414781ADEE3B}" type="datetimeFigureOut">
              <a:rPr lang="en-US" smtClean="0"/>
              <a:t>12/18/2025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DC1D911-3BF6-4585-AE2E-AA6F6B05FE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0EF7C61-DE07-41CD-8389-168D1B3109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590D4-9A73-4FCA-8C3D-217115E4B8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6932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D33D843-F045-4DFA-80A8-A08F730166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409DB-AE0D-400A-8A32-414781ADEE3B}" type="datetimeFigureOut">
              <a:rPr lang="en-US" smtClean="0"/>
              <a:t>12/18/2025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23172B6-04DF-4304-9DFA-788ED3A5A5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C548106-4CA3-4ED9-A77B-A26B159307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590D4-9A73-4FCA-8C3D-217115E4B8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03897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B85AF0-9FA0-4EE8-AB07-6504FE0F43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0C2780-B199-4E1E-829C-9AF61BEB6F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9F92D2D-3B44-4206-B0E8-6B4E7A89346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6EA36C-CC9E-44E9-B757-A2C651071A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409DB-AE0D-400A-8A32-414781ADEE3B}" type="datetimeFigureOut">
              <a:rPr lang="en-US" smtClean="0"/>
              <a:t>12/18/2025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C36E908-39E6-4730-B64D-F55BA53135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9E0CEF2-B5FD-4B44-B60D-A6BC2793AB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590D4-9A73-4FCA-8C3D-217115E4B8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8830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A1F8D6-4E2C-482E-AE28-2AF6AF67DB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B9E4ACF-E411-439B-9F8F-DE19776F592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B579AD7-7E04-4EEA-8BAC-5172A6A763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D88600D-D675-47D9-9AE1-447C200F54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409DB-AE0D-400A-8A32-414781ADEE3B}" type="datetimeFigureOut">
              <a:rPr lang="en-US" smtClean="0"/>
              <a:t>12/18/2025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DB44C20-F964-4B0A-B188-52DBC4E45B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4CDE18E-1E04-4BCC-BE13-5F5D133E99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590D4-9A73-4FCA-8C3D-217115E4B8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33238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063A71F-0C88-4BD5-B2AE-DFE0007F65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D851469-3094-47E5-BB7C-FACC695B27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21EBD2-0075-4830-A1E5-3AF3D9B3594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6409DB-AE0D-400A-8A32-414781ADEE3B}" type="datetimeFigureOut">
              <a:rPr lang="en-US" smtClean="0"/>
              <a:t>12/18/2025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326CB9-8776-4934-AEDF-3BB1348443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A7D001-8F84-45C2-BBFF-CA11CFBB901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8590D4-9A73-4FCA-8C3D-217115E4B8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47750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FE9B1E-6CBF-4001-9F8F-C122DDB379D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9F402A8-DED7-41C2-AA0B-7C40D40731D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04855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E1CC27-6C77-4ACB-9A90-F6B6C27432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3182" y="0"/>
            <a:ext cx="10515600" cy="521566"/>
          </a:xfrm>
        </p:spPr>
        <p:txBody>
          <a:bodyPr>
            <a:normAutofit fontScale="90000"/>
          </a:bodyPr>
          <a:lstStyle/>
          <a:p>
            <a:endParaRPr lang="en-US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7D82BA96-E057-47C6-8C34-810A100B1666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273" y="0"/>
            <a:ext cx="5454747" cy="3574473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01A97AB1-500A-40E9-B9FE-34C9DD3E0EF4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0"/>
            <a:ext cx="5454747" cy="3574473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92BBB103-F124-4EA5-9896-881D289ADAF4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0073" y="3685309"/>
            <a:ext cx="6456218" cy="3172691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6F7909C4-5048-4DA1-8DC0-8862E5778D0B}"/>
              </a:ext>
            </a:extLst>
          </p:cNvPr>
          <p:cNvSpPr txBox="1"/>
          <p:nvPr/>
        </p:nvSpPr>
        <p:spPr>
          <a:xfrm>
            <a:off x="544273" y="3053623"/>
            <a:ext cx="8134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a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0498A89-8B56-400B-B49D-D7172F0DA266}"/>
              </a:ext>
            </a:extLst>
          </p:cNvPr>
          <p:cNvSpPr txBox="1"/>
          <p:nvPr/>
        </p:nvSpPr>
        <p:spPr>
          <a:xfrm>
            <a:off x="6176148" y="2979049"/>
            <a:ext cx="7204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b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6FD2282-B659-45A7-B2FB-537A5A01BDD0}"/>
              </a:ext>
            </a:extLst>
          </p:cNvPr>
          <p:cNvSpPr txBox="1"/>
          <p:nvPr/>
        </p:nvSpPr>
        <p:spPr>
          <a:xfrm>
            <a:off x="2770909" y="6192797"/>
            <a:ext cx="76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c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FDCE7421-DC99-4262-8EB0-9E1FBACA03A2}"/>
              </a:ext>
            </a:extLst>
          </p:cNvPr>
          <p:cNvCxnSpPr/>
          <p:nvPr/>
        </p:nvCxnSpPr>
        <p:spPr>
          <a:xfrm>
            <a:off x="5112327" y="4558145"/>
            <a:ext cx="387928" cy="67887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19240D8B-4C68-439B-8BE3-C921A35D1C0B}"/>
              </a:ext>
            </a:extLst>
          </p:cNvPr>
          <p:cNvCxnSpPr/>
          <p:nvPr/>
        </p:nvCxnSpPr>
        <p:spPr>
          <a:xfrm>
            <a:off x="7051964" y="4724400"/>
            <a:ext cx="0" cy="817418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E969B9A4-2136-4BE5-AE41-F88E49CAA3CD}"/>
              </a:ext>
            </a:extLst>
          </p:cNvPr>
          <p:cNvSpPr txBox="1"/>
          <p:nvPr/>
        </p:nvSpPr>
        <p:spPr>
          <a:xfrm>
            <a:off x="4959927" y="4433455"/>
            <a:ext cx="3879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K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1CC7930-9C56-4786-9831-EC876B6A39DF}"/>
              </a:ext>
            </a:extLst>
          </p:cNvPr>
          <p:cNvSpPr txBox="1"/>
          <p:nvPr/>
        </p:nvSpPr>
        <p:spPr>
          <a:xfrm>
            <a:off x="6896584" y="4558145"/>
            <a:ext cx="3879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L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FC31D2A7-4555-45A8-940D-21AA029B84FD}"/>
              </a:ext>
            </a:extLst>
          </p:cNvPr>
          <p:cNvSpPr txBox="1"/>
          <p:nvPr/>
        </p:nvSpPr>
        <p:spPr>
          <a:xfrm>
            <a:off x="8215745" y="2299855"/>
            <a:ext cx="2216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941CB119-D8AC-4FC0-8890-73E388B6176D}"/>
              </a:ext>
            </a:extLst>
          </p:cNvPr>
          <p:cNvSpPr txBox="1"/>
          <p:nvPr/>
        </p:nvSpPr>
        <p:spPr>
          <a:xfrm>
            <a:off x="7620000" y="521566"/>
            <a:ext cx="3186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H</a:t>
            </a:r>
          </a:p>
        </p:txBody>
      </p:sp>
      <p:grpSp>
        <p:nvGrpSpPr>
          <p:cNvPr id="31" name="Group 30">
            <a:extLst>
              <a:ext uri="{FF2B5EF4-FFF2-40B4-BE49-F238E27FC236}">
                <a16:creationId xmlns:a16="http://schemas.microsoft.com/office/drawing/2014/main" id="{8A4536AA-22EE-4057-A01C-67078DA5B54B}"/>
              </a:ext>
            </a:extLst>
          </p:cNvPr>
          <p:cNvGrpSpPr/>
          <p:nvPr/>
        </p:nvGrpSpPr>
        <p:grpSpPr>
          <a:xfrm>
            <a:off x="7620000" y="637309"/>
            <a:ext cx="942109" cy="1828800"/>
            <a:chOff x="7620000" y="637309"/>
            <a:chExt cx="942109" cy="1828800"/>
          </a:xfrm>
        </p:grpSpPr>
        <p:cxnSp>
          <p:nvCxnSpPr>
            <p:cNvPr id="16" name="Straight Arrow Connector 15">
              <a:extLst>
                <a:ext uri="{FF2B5EF4-FFF2-40B4-BE49-F238E27FC236}">
                  <a16:creationId xmlns:a16="http://schemas.microsoft.com/office/drawing/2014/main" id="{3EBB5914-2121-49CC-82E5-F1025437DA2E}"/>
                </a:ext>
              </a:extLst>
            </p:cNvPr>
            <p:cNvCxnSpPr/>
            <p:nvPr/>
          </p:nvCxnSpPr>
          <p:spPr>
            <a:xfrm flipV="1">
              <a:off x="8437418" y="1745673"/>
              <a:ext cx="124691" cy="720436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Arrow Connector 18">
              <a:extLst>
                <a:ext uri="{FF2B5EF4-FFF2-40B4-BE49-F238E27FC236}">
                  <a16:creationId xmlns:a16="http://schemas.microsoft.com/office/drawing/2014/main" id="{DA1A4D47-1FD4-46B8-A0D2-FC1B3C7B1046}"/>
                </a:ext>
              </a:extLst>
            </p:cNvPr>
            <p:cNvCxnSpPr/>
            <p:nvPr/>
          </p:nvCxnSpPr>
          <p:spPr>
            <a:xfrm>
              <a:off x="7620000" y="637309"/>
              <a:ext cx="96982" cy="512618"/>
            </a:xfrm>
            <a:prstGeom prst="straightConnector1">
              <a:avLst/>
            </a:prstGeom>
            <a:ln>
              <a:tailEnd type="triangle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2" name="Straight Arrow Connector 21">
              <a:extLst>
                <a:ext uri="{FF2B5EF4-FFF2-40B4-BE49-F238E27FC236}">
                  <a16:creationId xmlns:a16="http://schemas.microsoft.com/office/drawing/2014/main" id="{F89EB555-647B-4E2E-BD1B-FE5E30CE164E}"/>
                </a:ext>
              </a:extLst>
            </p:cNvPr>
            <p:cNvCxnSpPr/>
            <p:nvPr/>
          </p:nvCxnSpPr>
          <p:spPr>
            <a:xfrm flipH="1" flipV="1">
              <a:off x="8215745" y="1316182"/>
              <a:ext cx="346364" cy="180109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23" name="TextBox 22">
            <a:extLst>
              <a:ext uri="{FF2B5EF4-FFF2-40B4-BE49-F238E27FC236}">
                <a16:creationId xmlns:a16="http://schemas.microsoft.com/office/drawing/2014/main" id="{789B2A09-D624-49C1-A216-C028CD9B2C70}"/>
              </a:ext>
            </a:extLst>
          </p:cNvPr>
          <p:cNvSpPr txBox="1"/>
          <p:nvPr/>
        </p:nvSpPr>
        <p:spPr>
          <a:xfrm>
            <a:off x="8562109" y="1316182"/>
            <a:ext cx="3463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G</a:t>
            </a:r>
          </a:p>
        </p:txBody>
      </p: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ADB9D4EE-7B8E-4409-9682-7C36AD5CA93A}"/>
              </a:ext>
            </a:extLst>
          </p:cNvPr>
          <p:cNvCxnSpPr/>
          <p:nvPr/>
        </p:nvCxnSpPr>
        <p:spPr>
          <a:xfrm flipH="1" flipV="1">
            <a:off x="4391891" y="2369127"/>
            <a:ext cx="568036" cy="258495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26" name="TextBox 25">
            <a:extLst>
              <a:ext uri="{FF2B5EF4-FFF2-40B4-BE49-F238E27FC236}">
                <a16:creationId xmlns:a16="http://schemas.microsoft.com/office/drawing/2014/main" id="{D8C2F48B-5863-4B80-8FD0-6100EF58DF99}"/>
              </a:ext>
            </a:extLst>
          </p:cNvPr>
          <p:cNvSpPr txBox="1"/>
          <p:nvPr/>
        </p:nvSpPr>
        <p:spPr>
          <a:xfrm>
            <a:off x="4977726" y="2299855"/>
            <a:ext cx="3532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</a:p>
        </p:txBody>
      </p: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D5EABD9C-26A3-457F-AE08-657187FC015A}"/>
              </a:ext>
            </a:extLst>
          </p:cNvPr>
          <p:cNvCxnSpPr/>
          <p:nvPr/>
        </p:nvCxnSpPr>
        <p:spPr>
          <a:xfrm flipH="1">
            <a:off x="1357745" y="1149927"/>
            <a:ext cx="84092" cy="535587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29" name="TextBox 28">
            <a:extLst>
              <a:ext uri="{FF2B5EF4-FFF2-40B4-BE49-F238E27FC236}">
                <a16:creationId xmlns:a16="http://schemas.microsoft.com/office/drawing/2014/main" id="{204477BC-66D4-4DAD-AA22-23EC18B4B381}"/>
              </a:ext>
            </a:extLst>
          </p:cNvPr>
          <p:cNvSpPr txBox="1"/>
          <p:nvPr/>
        </p:nvSpPr>
        <p:spPr>
          <a:xfrm>
            <a:off x="1357745" y="998410"/>
            <a:ext cx="4156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</a:t>
            </a:r>
          </a:p>
        </p:txBody>
      </p:sp>
    </p:spTree>
    <p:extLst>
      <p:ext uri="{BB962C8B-B14F-4D97-AF65-F5344CB8AC3E}">
        <p14:creationId xmlns:p14="http://schemas.microsoft.com/office/powerpoint/2010/main" val="15775014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</TotalTime>
  <Words>10</Words>
  <Application>Microsoft Office PowerPoint</Application>
  <PresentationFormat>Widescreen</PresentationFormat>
  <Paragraphs>10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Samuel Adeleke</dc:creator>
  <cp:lastModifiedBy>Samuel Adeleke</cp:lastModifiedBy>
  <cp:revision>2</cp:revision>
  <dcterms:created xsi:type="dcterms:W3CDTF">2025-12-01T17:43:24Z</dcterms:created>
  <dcterms:modified xsi:type="dcterms:W3CDTF">2025-12-18T13:37:03Z</dcterms:modified>
</cp:coreProperties>
</file>