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2B89"/>
    <a:srgbClr val="009600"/>
    <a:srgbClr val="9535CB"/>
    <a:srgbClr val="1A23D6"/>
    <a:srgbClr val="57D2E3"/>
    <a:srgbClr val="23D9DD"/>
    <a:srgbClr val="49D7D0"/>
    <a:srgbClr val="4EC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75" d="100"/>
          <a:sy n="75" d="100"/>
        </p:scale>
        <p:origin x="321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3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0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5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7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0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7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1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6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23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7781E-0AF8-4971-92D5-BD9579544B65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B716C-2346-430B-B1C8-FE90542F1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8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DCDE78-28A4-40AC-A766-C67CB8C8256F}"/>
              </a:ext>
            </a:extLst>
          </p:cNvPr>
          <p:cNvSpPr/>
          <p:nvPr/>
        </p:nvSpPr>
        <p:spPr>
          <a:xfrm>
            <a:off x="647968" y="7102938"/>
            <a:ext cx="5562064" cy="1027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Suppl. Fig. 1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Genome wide linkage disequilibrium (LD) decays based on 15,737 SNP markers. Each cell represents the relationship between two markers with color codes showing the level of significance.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6897585-8193-41EF-B50B-E98B3B4BD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52" y="365736"/>
            <a:ext cx="6066046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28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</TotalTime>
  <Words>37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Salah Abou-Elwafa</dc:creator>
  <cp:lastModifiedBy>STRI</cp:lastModifiedBy>
  <cp:revision>45</cp:revision>
  <dcterms:created xsi:type="dcterms:W3CDTF">2016-11-14T06:53:59Z</dcterms:created>
  <dcterms:modified xsi:type="dcterms:W3CDTF">2021-08-09T12:10:46Z</dcterms:modified>
</cp:coreProperties>
</file>