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5"/>
  </p:notesMasterIdLst>
  <p:sldIdLst>
    <p:sldId id="277" r:id="rId2"/>
    <p:sldId id="258" r:id="rId3"/>
    <p:sldId id="276" r:id="rId4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364E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950"/>
    <p:restoredTop sz="94521"/>
  </p:normalViewPr>
  <p:slideViewPr>
    <p:cSldViewPr snapToGrid="0">
      <p:cViewPr>
        <p:scale>
          <a:sx n="80" d="100"/>
          <a:sy n="80" d="100"/>
        </p:scale>
        <p:origin x="176" y="-1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26BB73-1C0A-D946-9151-61D654455EE4}" type="datetimeFigureOut">
              <a:rPr kumimoji="1" lang="ja-JP" altLang="en-US" smtClean="0"/>
              <a:t>2026/1/22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C8B0057-16C1-D94A-A3C1-AF922553457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932131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4227BB6-1DF8-DF0C-C3B9-19A1A150223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58396446-9386-1C9F-94E6-5EBC1979DA5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700747E-10B5-4AD4-93E2-AC88DBE095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9651BA-7188-6D48-A45D-026DBF9A8008}" type="datetimeFigureOut">
              <a:rPr kumimoji="1" lang="ja-JP" altLang="en-US" smtClean="0"/>
              <a:t>2026/1/22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0AC814B-AECC-FBF6-D142-8BA9F7807D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F947D53-539A-C056-BA9A-900209871A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2AF88D-BAEB-7446-9DC1-4264578F9E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034094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D9096A2-0098-CB7E-47C0-01790DD82C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1608071E-56E6-7918-F9D8-20091F5A62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948F0D9-9988-55EC-D51F-5ED5D95480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9651BA-7188-6D48-A45D-026DBF9A8008}" type="datetimeFigureOut">
              <a:rPr kumimoji="1" lang="ja-JP" altLang="en-US" smtClean="0"/>
              <a:t>2026/1/22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20CE0785-BA14-B18A-09D0-9ABF82BB8E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BB1E351-895F-831A-41CB-2B0A84D972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2AF88D-BAEB-7446-9DC1-4264578F9E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688448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2987540-64B2-EFEB-67DE-C7E3C20401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A8B6240C-BC90-B182-FBB6-7DF68CDE06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3006ADC-399E-0CCC-6266-7BD7D8470E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9651BA-7188-6D48-A45D-026DBF9A8008}" type="datetimeFigureOut">
              <a:rPr kumimoji="1" lang="ja-JP" altLang="en-US" smtClean="0"/>
              <a:t>2026/1/22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086AE39F-5C09-BC9C-EFD7-4DFDEE614E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8B20E52-133D-8AB8-5F09-93BDF00031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2AF88D-BAEB-7446-9DC1-4264578F9E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2416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F4B9528-363B-1BC2-C386-087CC8BB1B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5A2D658A-53DF-474E-F17C-7F0FA0B33F2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8E16B991-A448-6A38-7055-0DB018AE5A6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4104E10F-36E7-4A72-E06B-FC6AECFABF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9651BA-7188-6D48-A45D-026DBF9A8008}" type="datetimeFigureOut">
              <a:rPr kumimoji="1" lang="ja-JP" altLang="en-US" smtClean="0"/>
              <a:t>2026/1/22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AE43EF83-308A-B755-6933-E1C1234147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4F954BF9-751C-D005-F335-DC6F8C6A44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2AF88D-BAEB-7446-9DC1-4264578F9E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312947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B9D4E6F-7FF7-945C-708E-0C8E451F63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A9D7C471-1D6A-F56B-67BE-0E86863085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51429774-FA61-DCB5-D901-A968D4A9FA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6E9F43CB-B386-ED69-6982-DE22EB7217F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25717617-9CA8-602D-AE1E-86E45309E51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FA5F2928-0EEE-E0A8-14AA-D8482F1C97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9651BA-7188-6D48-A45D-026DBF9A8008}" type="datetimeFigureOut">
              <a:rPr kumimoji="1" lang="ja-JP" altLang="en-US" smtClean="0"/>
              <a:t>2026/1/22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44012783-526E-84DB-61BD-BD73891242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3B9A4859-E4EC-0603-CE92-31C63617D2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2AF88D-BAEB-7446-9DC1-4264578F9E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157129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07F8B6E-353B-BEB0-BE9F-0E03988038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73077B97-6627-B249-AD97-B932E013A8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9651BA-7188-6D48-A45D-026DBF9A8008}" type="datetimeFigureOut">
              <a:rPr kumimoji="1" lang="ja-JP" altLang="en-US" smtClean="0"/>
              <a:t>2026/1/22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418FDEA1-6192-5C34-68A2-D53A2F528B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F7DA1430-6885-0241-3589-C8D5D34CFF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2AF88D-BAEB-7446-9DC1-4264578F9E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925810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49BD9841-D8F3-3C4D-D6CA-A1A1D2250D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9651BA-7188-6D48-A45D-026DBF9A8008}" type="datetimeFigureOut">
              <a:rPr kumimoji="1" lang="ja-JP" altLang="en-US" smtClean="0"/>
              <a:t>2026/1/22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5C35D380-0CE6-A734-EF31-E6AEB65975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89E19BDE-B144-30D6-EC35-77541BC69F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2AF88D-BAEB-7446-9DC1-4264578F9E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732541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FAE818D-2C82-70ED-9ACA-FDEBC6CC39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31979D89-992B-0B03-099A-D4A4EA1457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C8503059-08AB-AD5D-26B4-08A3A2708BC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6BF2C95D-F6E1-2C34-45DC-4A567C2CC0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9651BA-7188-6D48-A45D-026DBF9A8008}" type="datetimeFigureOut">
              <a:rPr kumimoji="1" lang="ja-JP" altLang="en-US" smtClean="0"/>
              <a:t>2026/1/22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585A56E2-0D56-9C32-CD0F-96F9DB6DE8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EA57C0F0-63BF-0062-5F49-0B2CD3BA5C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2AF88D-BAEB-7446-9DC1-4264578F9E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545798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1B1C99B-F256-8E73-4FA0-F3FFFEA4F7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968AA990-0D58-7022-5F01-F324A7987CD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538E0CEE-A50E-6F61-928F-1F94DFB0AE4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53916A04-68D2-AB1F-2C10-CC7ED36914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9651BA-7188-6D48-A45D-026DBF9A8008}" type="datetimeFigureOut">
              <a:rPr kumimoji="1" lang="ja-JP" altLang="en-US" smtClean="0"/>
              <a:t>2026/1/22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C499D233-86B9-DA2E-11D8-B619CA89DC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DE5D4527-E751-8E69-3330-C3DD37E1A0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2AF88D-BAEB-7446-9DC1-4264578F9E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780883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C005AD0-A8F6-A73C-0A02-04217C5311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5ED94D34-3300-8D3B-7233-104A0C0BC18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32ACDDA-6B89-3CCF-CFD3-8F54D3B943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9651BA-7188-6D48-A45D-026DBF9A8008}" type="datetimeFigureOut">
              <a:rPr kumimoji="1" lang="ja-JP" altLang="en-US" smtClean="0"/>
              <a:t>2026/1/22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06911DB2-941D-2DED-3366-DA1B720DA8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38B01AE-9576-D4EC-67AD-7A3378713E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2AF88D-BAEB-7446-9DC1-4264578F9E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40834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B9A6E496-ED57-2FBB-404D-3DD4779F299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19BBA2EF-5A68-6A41-60F6-E6AE74D69AB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4B3E9402-F660-6337-63C9-4D91056C51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9651BA-7188-6D48-A45D-026DBF9A8008}" type="datetimeFigureOut">
              <a:rPr kumimoji="1" lang="ja-JP" altLang="en-US" smtClean="0"/>
              <a:t>2026/1/22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BA0697F9-2099-498A-9D08-00D18D43A7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41639F3-DACC-9360-D18F-A0233BB0AF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2AF88D-BAEB-7446-9DC1-4264578F9E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418244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E9674BE3-5F36-E57E-978E-7CFC9ECD84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91B61AE6-B436-D200-9DF9-7D48DC4A42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FC6AF0B-106C-16C4-F6AB-7AE9845B0BE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E9651BA-7188-6D48-A45D-026DBF9A8008}" type="datetimeFigureOut">
              <a:rPr kumimoji="1" lang="ja-JP" altLang="en-US" smtClean="0"/>
              <a:t>2026/1/22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06AAAFC6-7617-5E95-D8B0-3246F0F57BB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84FDC889-E793-A6D0-4B81-ABF783CD260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D2AF88D-BAEB-7446-9DC1-4264578F9E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200588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lot object">
            <a:extLst>
              <a:ext uri="{FF2B5EF4-FFF2-40B4-BE49-F238E27FC236}">
                <a16:creationId xmlns:a16="http://schemas.microsoft.com/office/drawing/2014/main" id="{2992B85E-E4EA-4DA4-CD8F-5703FFECD41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86"/>
          <a:stretch>
            <a:fillRect/>
          </a:stretch>
        </p:blipFill>
        <p:spPr bwMode="auto">
          <a:xfrm>
            <a:off x="2715126" y="1888435"/>
            <a:ext cx="4896000" cy="47253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8E0D1D35-5158-C989-89AF-6ECF65C0C43E}"/>
              </a:ext>
            </a:extLst>
          </p:cNvPr>
          <p:cNvSpPr txBox="1"/>
          <p:nvPr/>
        </p:nvSpPr>
        <p:spPr>
          <a:xfrm>
            <a:off x="2715126" y="1242104"/>
            <a:ext cx="1164656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750"/>
              </a:spcBef>
              <a:spcAft>
                <a:spcPts val="750"/>
              </a:spcAft>
              <a:buNone/>
            </a:pPr>
            <a:r>
              <a:rPr lang="en-US" altLang="ja-JP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Supplementary figure 1</a:t>
            </a:r>
            <a:b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ja-JP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5E4A7EA7-5038-95EE-477A-C344A26E731F}"/>
              </a:ext>
            </a:extLst>
          </p:cNvPr>
          <p:cNvSpPr txBox="1"/>
          <p:nvPr/>
        </p:nvSpPr>
        <p:spPr>
          <a:xfrm>
            <a:off x="4496844" y="2016982"/>
            <a:ext cx="3198311" cy="64633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Median survival</a:t>
            </a:r>
          </a:p>
          <a:p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13.8 months (95%CI: 10.4-18.6)</a:t>
            </a:r>
            <a:endParaRPr kumimoji="1" lang="ja-JP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54329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F17896-C46F-CF73-A085-3607012580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F12BEC74-F1CA-CAB1-29A7-F931EE7078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8480" y="1426464"/>
            <a:ext cx="4398264" cy="4398264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F6F1EE32-3EAD-4E99-24CC-18AE38D9D4B5}"/>
              </a:ext>
            </a:extLst>
          </p:cNvPr>
          <p:cNvSpPr txBox="1"/>
          <p:nvPr/>
        </p:nvSpPr>
        <p:spPr>
          <a:xfrm>
            <a:off x="3337560" y="969264"/>
            <a:ext cx="23647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Supplementary figure 2</a:t>
            </a:r>
            <a:endParaRPr kumimoji="1" lang="ja-JP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47674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Plot object">
            <a:extLst>
              <a:ext uri="{FF2B5EF4-FFF2-40B4-BE49-F238E27FC236}">
                <a16:creationId xmlns:a16="http://schemas.microsoft.com/office/drawing/2014/main" id="{9FF7E731-85A7-90A9-5717-8599F2EC896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336" r="63588" b="64861"/>
          <a:stretch>
            <a:fillRect/>
          </a:stretch>
        </p:blipFill>
        <p:spPr bwMode="auto">
          <a:xfrm>
            <a:off x="3534924" y="1856758"/>
            <a:ext cx="4114770" cy="37179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6102F264-E324-D094-7640-B1BBCA32425E}"/>
              </a:ext>
            </a:extLst>
          </p:cNvPr>
          <p:cNvSpPr txBox="1"/>
          <p:nvPr/>
        </p:nvSpPr>
        <p:spPr>
          <a:xfrm>
            <a:off x="3771733" y="1487426"/>
            <a:ext cx="23647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Supplementary figure 3</a:t>
            </a:r>
            <a:endParaRPr kumimoji="1" lang="ja-JP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A74BEFEE-A503-358A-47C7-2FF10EBD7552}"/>
              </a:ext>
            </a:extLst>
          </p:cNvPr>
          <p:cNvSpPr/>
          <p:nvPr/>
        </p:nvSpPr>
        <p:spPr>
          <a:xfrm>
            <a:off x="6088598" y="2284342"/>
            <a:ext cx="879359" cy="65429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5" name="グループ化 4">
            <a:extLst>
              <a:ext uri="{FF2B5EF4-FFF2-40B4-BE49-F238E27FC236}">
                <a16:creationId xmlns:a16="http://schemas.microsoft.com/office/drawing/2014/main" id="{1F5013EE-5997-6032-CEA8-142C08E56255}"/>
              </a:ext>
            </a:extLst>
          </p:cNvPr>
          <p:cNvGrpSpPr/>
          <p:nvPr/>
        </p:nvGrpSpPr>
        <p:grpSpPr>
          <a:xfrm>
            <a:off x="5813809" y="2265936"/>
            <a:ext cx="1658724" cy="567119"/>
            <a:chOff x="7375493" y="2340621"/>
            <a:chExt cx="1658724" cy="567119"/>
          </a:xfrm>
        </p:grpSpPr>
        <p:cxnSp>
          <p:nvCxnSpPr>
            <p:cNvPr id="6" name="直線コネクタ 5">
              <a:extLst>
                <a:ext uri="{FF2B5EF4-FFF2-40B4-BE49-F238E27FC236}">
                  <a16:creationId xmlns:a16="http://schemas.microsoft.com/office/drawing/2014/main" id="{4BA10211-C76A-0766-D6E4-3300F142696F}"/>
                </a:ext>
              </a:extLst>
            </p:cNvPr>
            <p:cNvCxnSpPr>
              <a:cxnSpLocks/>
            </p:cNvCxnSpPr>
            <p:nvPr/>
          </p:nvCxnSpPr>
          <p:spPr>
            <a:xfrm>
              <a:off x="7375493" y="2479120"/>
              <a:ext cx="180000" cy="0"/>
            </a:xfrm>
            <a:prstGeom prst="line">
              <a:avLst/>
            </a:prstGeom>
            <a:ln w="38100"/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sp>
          <p:nvSpPr>
            <p:cNvPr id="7" name="テキスト ボックス 6">
              <a:extLst>
                <a:ext uri="{FF2B5EF4-FFF2-40B4-BE49-F238E27FC236}">
                  <a16:creationId xmlns:a16="http://schemas.microsoft.com/office/drawing/2014/main" id="{33CB5182-59BA-765E-480E-8E8492B53EB2}"/>
                </a:ext>
              </a:extLst>
            </p:cNvPr>
            <p:cNvSpPr txBox="1"/>
            <p:nvPr/>
          </p:nvSpPr>
          <p:spPr>
            <a:xfrm>
              <a:off x="7605621" y="2340621"/>
              <a:ext cx="142859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1200" dirty="0">
                  <a:solidFill>
                    <a:schemeClr val="accent6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TP53 alterations (+)</a:t>
              </a:r>
              <a:endParaRPr kumimoji="1" lang="ja-JP" altLang="en-US" sz="120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8" name="直線コネクタ 7">
              <a:extLst>
                <a:ext uri="{FF2B5EF4-FFF2-40B4-BE49-F238E27FC236}">
                  <a16:creationId xmlns:a16="http://schemas.microsoft.com/office/drawing/2014/main" id="{F45AB3DA-05B7-541D-37CF-3E30A4B4761B}"/>
                </a:ext>
              </a:extLst>
            </p:cNvPr>
            <p:cNvCxnSpPr>
              <a:cxnSpLocks/>
            </p:cNvCxnSpPr>
            <p:nvPr/>
          </p:nvCxnSpPr>
          <p:spPr>
            <a:xfrm>
              <a:off x="7375493" y="2769240"/>
              <a:ext cx="180000" cy="0"/>
            </a:xfrm>
            <a:prstGeom prst="line">
              <a:avLst/>
            </a:prstGeom>
            <a:ln w="38100"/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1E3A6B24-2FE5-3B12-FA99-8863CE1D837D}"/>
                </a:ext>
              </a:extLst>
            </p:cNvPr>
            <p:cNvSpPr txBox="1"/>
            <p:nvPr/>
          </p:nvSpPr>
          <p:spPr>
            <a:xfrm>
              <a:off x="7605621" y="2630741"/>
              <a:ext cx="142859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1200" dirty="0">
                  <a:solidFill>
                    <a:schemeClr val="accent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TP53 alterations (</a:t>
              </a:r>
              <a:r>
                <a:rPr kumimoji="1" lang="ja-JP" altLang="en-US" sz="1200">
                  <a:solidFill>
                    <a:schemeClr val="accent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−</a:t>
              </a:r>
              <a:r>
                <a:rPr kumimoji="1" lang="en-US" altLang="ja-JP" sz="1200" dirty="0">
                  <a:solidFill>
                    <a:schemeClr val="accent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8101270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3177</TotalTime>
  <Words>29</Words>
  <Application>Microsoft Office PowerPoint</Application>
  <PresentationFormat>Widescreen</PresentationFormat>
  <Paragraphs>7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游ゴシック</vt:lpstr>
      <vt:lpstr>游ゴシック Light</vt:lpstr>
      <vt:lpstr>Arial</vt:lpstr>
      <vt:lpstr>Times New Roman</vt:lpstr>
      <vt:lpstr>Office テーマ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寛 小林</dc:creator>
  <cp:lastModifiedBy>Sachin Pawar</cp:lastModifiedBy>
  <cp:revision>31</cp:revision>
  <dcterms:created xsi:type="dcterms:W3CDTF">2025-09-04T03:36:21Z</dcterms:created>
  <dcterms:modified xsi:type="dcterms:W3CDTF">2026-01-21T19:54:35Z</dcterms:modified>
</cp:coreProperties>
</file>