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2" r:id="rId3"/>
  </p:sldIdLst>
  <p:sldSz cx="6858000" cy="9144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2525"/>
    <a:srgbClr val="FDE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00" d="100"/>
          <a:sy n="200" d="100"/>
        </p:scale>
        <p:origin x="-732" y="1800"/>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14350" y="2840568"/>
            <a:ext cx="5829300" cy="1960033"/>
          </a:xfrm>
        </p:spPr>
        <p:txBody>
          <a:bodyPr/>
          <a:lstStyle/>
          <a:p>
            <a:r>
              <a:rPr lang="zh-CN" altLang="en-US"/>
              <a:t>单击此处编辑母版标题样式</a:t>
            </a:r>
          </a:p>
        </p:txBody>
      </p:sp>
      <p:sp>
        <p:nvSpPr>
          <p:cNvPr id="3" name="副标题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72050" y="366185"/>
            <a:ext cx="1543050" cy="780203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42900" y="366185"/>
            <a:ext cx="4514850" cy="780203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41735" y="5875867"/>
            <a:ext cx="5829300" cy="181610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42900" y="364067"/>
            <a:ext cx="2256235" cy="154940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344216" y="6400800"/>
            <a:ext cx="4114800" cy="755651"/>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2025/11/30</a:t>
            </a:fld>
            <a:endParaRPr lang="zh-CN" altLang="en-US"/>
          </a:p>
        </p:txBody>
      </p:sp>
      <p:sp>
        <p:nvSpPr>
          <p:cNvPr id="5" name="页脚占位符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37B37F2-6170-FCFA-AD34-AFCF1C6569B5}"/>
            </a:ext>
          </a:extLst>
        </p:cNvPr>
        <p:cNvGrpSpPr/>
        <p:nvPr/>
      </p:nvGrpSpPr>
      <p:grpSpPr>
        <a:xfrm>
          <a:off x="0" y="0"/>
          <a:ext cx="0" cy="0"/>
          <a:chOff x="0" y="0"/>
          <a:chExt cx="0" cy="0"/>
        </a:xfrm>
      </p:grpSpPr>
      <p:pic>
        <p:nvPicPr>
          <p:cNvPr id="27" name="图片 26">
            <a:extLst>
              <a:ext uri="{FF2B5EF4-FFF2-40B4-BE49-F238E27FC236}">
                <a16:creationId xmlns:a16="http://schemas.microsoft.com/office/drawing/2014/main" xmlns="" id="{FC63D9A5-0842-59C1-E9A4-B1AF70A31DF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606143" y="933819"/>
            <a:ext cx="1440000" cy="1429333"/>
          </a:xfrm>
          <a:prstGeom prst="rect">
            <a:avLst/>
          </a:prstGeom>
        </p:spPr>
      </p:pic>
      <p:grpSp>
        <p:nvGrpSpPr>
          <p:cNvPr id="2" name="组合 1">
            <a:extLst>
              <a:ext uri="{FF2B5EF4-FFF2-40B4-BE49-F238E27FC236}">
                <a16:creationId xmlns:a16="http://schemas.microsoft.com/office/drawing/2014/main" xmlns="" id="{045610C9-E5EC-D35F-66F4-612A146D9268}"/>
              </a:ext>
            </a:extLst>
          </p:cNvPr>
          <p:cNvGrpSpPr/>
          <p:nvPr/>
        </p:nvGrpSpPr>
        <p:grpSpPr>
          <a:xfrm>
            <a:off x="727939" y="849152"/>
            <a:ext cx="5582448" cy="5872265"/>
            <a:chOff x="727939" y="1003991"/>
            <a:chExt cx="5582448" cy="5872265"/>
          </a:xfrm>
        </p:grpSpPr>
        <p:grpSp>
          <p:nvGrpSpPr>
            <p:cNvPr id="3" name="组合 2">
              <a:extLst>
                <a:ext uri="{FF2B5EF4-FFF2-40B4-BE49-F238E27FC236}">
                  <a16:creationId xmlns:a16="http://schemas.microsoft.com/office/drawing/2014/main" xmlns="" id="{64F98490-2FBC-5C31-4938-14DC873FA736}"/>
                </a:ext>
              </a:extLst>
            </p:cNvPr>
            <p:cNvGrpSpPr/>
            <p:nvPr/>
          </p:nvGrpSpPr>
          <p:grpSpPr>
            <a:xfrm>
              <a:off x="727939" y="1070380"/>
              <a:ext cx="3752653" cy="1411875"/>
              <a:chOff x="727939" y="1070380"/>
              <a:chExt cx="3752653" cy="1411875"/>
            </a:xfrm>
          </p:grpSpPr>
          <p:sp>
            <p:nvSpPr>
              <p:cNvPr id="22" name="Rectangle 117">
                <a:extLst>
                  <a:ext uri="{FF2B5EF4-FFF2-40B4-BE49-F238E27FC236}">
                    <a16:creationId xmlns:a16="http://schemas.microsoft.com/office/drawing/2014/main" xmlns="" id="{C5228A6C-F86A-5867-6464-4D6D962389E5}"/>
                  </a:ext>
                </a:extLst>
              </p:cNvPr>
              <p:cNvSpPr>
                <a:spLocks noChangeArrowheads="1"/>
              </p:cNvSpPr>
              <p:nvPr/>
            </p:nvSpPr>
            <p:spPr bwMode="auto">
              <a:xfrm>
                <a:off x="727939" y="1691680"/>
                <a:ext cx="3382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kumimoji="0" lang="en-US"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HAC</a:t>
                </a:r>
                <a:endParaRPr kumimoji="0" lang="zh-CN" altLang="zh-CN" sz="3200" b="0" i="0"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pic>
            <p:nvPicPr>
              <p:cNvPr id="23" name="图片 22">
                <a:extLst>
                  <a:ext uri="{FF2B5EF4-FFF2-40B4-BE49-F238E27FC236}">
                    <a16:creationId xmlns:a16="http://schemas.microsoft.com/office/drawing/2014/main" xmlns="" id="{9643FA8E-8122-A9B6-91FE-9F1FEB27C6F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48404" y="1070380"/>
                <a:ext cx="1440000" cy="1411875"/>
              </a:xfrm>
              <a:prstGeom prst="rect">
                <a:avLst/>
              </a:prstGeom>
            </p:spPr>
          </p:pic>
          <p:pic>
            <p:nvPicPr>
              <p:cNvPr id="24" name="图片 23">
                <a:extLst>
                  <a:ext uri="{FF2B5EF4-FFF2-40B4-BE49-F238E27FC236}">
                    <a16:creationId xmlns:a16="http://schemas.microsoft.com/office/drawing/2014/main" xmlns="" id="{5C369B75-6A97-8D81-8235-26BEEF9E55B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040592" y="1146632"/>
                <a:ext cx="1440000" cy="1259372"/>
              </a:xfrm>
              <a:prstGeom prst="rect">
                <a:avLst/>
              </a:prstGeom>
            </p:spPr>
          </p:pic>
        </p:grpSp>
        <p:grpSp>
          <p:nvGrpSpPr>
            <p:cNvPr id="4" name="组合 3">
              <a:extLst>
                <a:ext uri="{FF2B5EF4-FFF2-40B4-BE49-F238E27FC236}">
                  <a16:creationId xmlns:a16="http://schemas.microsoft.com/office/drawing/2014/main" xmlns="" id="{CA6E1245-DA30-1313-F92C-71F3EF583B10}"/>
                </a:ext>
              </a:extLst>
            </p:cNvPr>
            <p:cNvGrpSpPr/>
            <p:nvPr/>
          </p:nvGrpSpPr>
          <p:grpSpPr>
            <a:xfrm>
              <a:off x="1412776" y="1003991"/>
              <a:ext cx="4897611" cy="169280"/>
              <a:chOff x="1412776" y="251516"/>
              <a:chExt cx="4897611" cy="169280"/>
            </a:xfrm>
          </p:grpSpPr>
          <p:sp>
            <p:nvSpPr>
              <p:cNvPr id="19" name="Rectangle 117">
                <a:extLst>
                  <a:ext uri="{FF2B5EF4-FFF2-40B4-BE49-F238E27FC236}">
                    <a16:creationId xmlns:a16="http://schemas.microsoft.com/office/drawing/2014/main" xmlns="" id="{C64A755D-9EC4-3EFD-1414-04AE24BD9893}"/>
                  </a:ext>
                </a:extLst>
              </p:cNvPr>
              <p:cNvSpPr>
                <a:spLocks noChangeArrowheads="1"/>
              </p:cNvSpPr>
              <p:nvPr/>
            </p:nvSpPr>
            <p:spPr bwMode="auto">
              <a:xfrm>
                <a:off x="1412776" y="251516"/>
                <a:ext cx="131125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1100" b="0" i="1"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kumimoji="0" lang="en-US" altLang="zh-CN" sz="1100" b="0" i="1" u="none" strike="noStrike" kern="0" cap="none" spc="0" normalizeH="0" baseline="0" noProof="0" dirty="0">
                    <a:ln>
                      <a:noFill/>
                    </a:ln>
                    <a:solidFill>
                      <a:sysClr val="windowText" lastClr="000000"/>
                    </a:solidFill>
                    <a:effectLst/>
                    <a:uLnTx/>
                    <a:uFillTx/>
                    <a:latin typeface="Arial" pitchFamily="34" charset="0"/>
                    <a:cs typeface="Arial" pitchFamily="34" charset="0"/>
                  </a:rPr>
                  <a:t>Arabidopsis thaliana</a:t>
                </a:r>
                <a:endParaRPr kumimoji="0" lang="zh-CN" altLang="zh-CN" sz="3200" b="0" i="1"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sp>
            <p:nvSpPr>
              <p:cNvPr id="20" name="Rectangle 117">
                <a:extLst>
                  <a:ext uri="{FF2B5EF4-FFF2-40B4-BE49-F238E27FC236}">
                    <a16:creationId xmlns:a16="http://schemas.microsoft.com/office/drawing/2014/main" xmlns="" id="{67E8515C-4DE0-B248-2AF3-254594FCC0D9}"/>
                  </a:ext>
                </a:extLst>
              </p:cNvPr>
              <p:cNvSpPr>
                <a:spLocks noChangeArrowheads="1"/>
              </p:cNvSpPr>
              <p:nvPr/>
            </p:nvSpPr>
            <p:spPr bwMode="auto">
              <a:xfrm>
                <a:off x="3350223" y="251519"/>
                <a:ext cx="82073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kumimoji="0" lang="en-US" altLang="zh-CN" sz="1100" b="0" i="1" u="none" strike="noStrike" kern="0" cap="none" spc="0" normalizeH="0" baseline="0" noProof="0" dirty="0" err="1">
                    <a:ln>
                      <a:noFill/>
                    </a:ln>
                    <a:solidFill>
                      <a:srgbClr val="000000"/>
                    </a:solidFill>
                    <a:effectLst/>
                    <a:uLnTx/>
                    <a:uFillTx/>
                    <a:latin typeface="Arial" pitchFamily="34" charset="0"/>
                    <a:ea typeface="宋体" pitchFamily="2" charset="-122"/>
                    <a:cs typeface="Arial" pitchFamily="34" charset="0"/>
                  </a:rPr>
                  <a:t>Oryza</a:t>
                </a:r>
                <a:r>
                  <a:rPr kumimoji="0" lang="en-US" altLang="zh-CN" sz="1100" b="0" i="1"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sativa</a:t>
                </a:r>
                <a:endParaRPr kumimoji="0" lang="zh-CN" altLang="zh-CN" sz="3200" b="0" i="1"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sp>
            <p:nvSpPr>
              <p:cNvPr id="21" name="Rectangle 117">
                <a:extLst>
                  <a:ext uri="{FF2B5EF4-FFF2-40B4-BE49-F238E27FC236}">
                    <a16:creationId xmlns:a16="http://schemas.microsoft.com/office/drawing/2014/main" xmlns="" id="{12A191BF-068C-93FA-99A6-E35B1262C5CA}"/>
                  </a:ext>
                </a:extLst>
              </p:cNvPr>
              <p:cNvSpPr>
                <a:spLocks noChangeArrowheads="1"/>
              </p:cNvSpPr>
              <p:nvPr/>
            </p:nvSpPr>
            <p:spPr bwMode="auto">
              <a:xfrm>
                <a:off x="4797152" y="251517"/>
                <a:ext cx="151323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fontAlgn="base">
                  <a:spcBef>
                    <a:spcPct val="0"/>
                  </a:spcBef>
                  <a:spcAft>
                    <a:spcPct val="0"/>
                  </a:spcAft>
                  <a:defRPr/>
                </a:pPr>
                <a:r>
                  <a:rPr kumimoji="0" lang="zh-CN" altLang="zh-CN" sz="1100" b="0" i="1"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lang="en-US" altLang="zh-CN" sz="1100" i="1" kern="0" dirty="0" err="1">
                    <a:solidFill>
                      <a:srgbClr val="000000"/>
                    </a:solidFill>
                    <a:latin typeface="Arial" pitchFamily="34" charset="0"/>
                    <a:cs typeface="Arial" pitchFamily="34" charset="0"/>
                  </a:rPr>
                  <a:t>Platycodon</a:t>
                </a:r>
                <a:r>
                  <a:rPr lang="en-US" altLang="zh-CN" sz="1100" i="1" kern="0" dirty="0">
                    <a:solidFill>
                      <a:srgbClr val="000000"/>
                    </a:solidFill>
                    <a:latin typeface="Arial" pitchFamily="34" charset="0"/>
                    <a:cs typeface="Arial" pitchFamily="34" charset="0"/>
                  </a:rPr>
                  <a:t> </a:t>
                </a:r>
                <a:r>
                  <a:rPr lang="en-US" altLang="zh-CN" sz="1100" i="1" kern="0" dirty="0" err="1">
                    <a:solidFill>
                      <a:srgbClr val="000000"/>
                    </a:solidFill>
                    <a:latin typeface="Arial" pitchFamily="34" charset="0"/>
                    <a:cs typeface="Arial" pitchFamily="34" charset="0"/>
                  </a:rPr>
                  <a:t>grandiflorus</a:t>
                </a:r>
                <a:endParaRPr kumimoji="0" lang="zh-CN" altLang="zh-CN" sz="3200" b="0" i="1"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grpSp>
        <p:grpSp>
          <p:nvGrpSpPr>
            <p:cNvPr id="5" name="组合 4">
              <a:extLst>
                <a:ext uri="{FF2B5EF4-FFF2-40B4-BE49-F238E27FC236}">
                  <a16:creationId xmlns:a16="http://schemas.microsoft.com/office/drawing/2014/main" xmlns="" id="{A794C297-4B91-12F5-CF1D-590C40264E4E}"/>
                </a:ext>
              </a:extLst>
            </p:cNvPr>
            <p:cNvGrpSpPr/>
            <p:nvPr/>
          </p:nvGrpSpPr>
          <p:grpSpPr>
            <a:xfrm>
              <a:off x="727939" y="2516297"/>
              <a:ext cx="5141696" cy="1440000"/>
              <a:chOff x="727939" y="2688499"/>
              <a:chExt cx="5141696" cy="1440000"/>
            </a:xfrm>
          </p:grpSpPr>
          <p:sp>
            <p:nvSpPr>
              <p:cNvPr id="15" name="Rectangle 117">
                <a:extLst>
                  <a:ext uri="{FF2B5EF4-FFF2-40B4-BE49-F238E27FC236}">
                    <a16:creationId xmlns:a16="http://schemas.microsoft.com/office/drawing/2014/main" xmlns="" id="{CB709C4E-4930-060A-19AB-59AB75BD113F}"/>
                  </a:ext>
                </a:extLst>
              </p:cNvPr>
              <p:cNvSpPr>
                <a:spLocks noChangeArrowheads="1"/>
              </p:cNvSpPr>
              <p:nvPr/>
            </p:nvSpPr>
            <p:spPr bwMode="auto">
              <a:xfrm>
                <a:off x="727939" y="3323861"/>
                <a:ext cx="3526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kumimoji="0" lang="en-US"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HAM</a:t>
                </a:r>
                <a:endParaRPr kumimoji="0" lang="zh-CN" altLang="zh-CN" sz="3200" b="0" i="0"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pic>
            <p:nvPicPr>
              <p:cNvPr id="16" name="图片 15">
                <a:extLst>
                  <a:ext uri="{FF2B5EF4-FFF2-40B4-BE49-F238E27FC236}">
                    <a16:creationId xmlns:a16="http://schemas.microsoft.com/office/drawing/2014/main" xmlns="" id="{A559A792-798F-6316-54BE-E227023E93E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83814" y="2688499"/>
                <a:ext cx="1369180" cy="1440000"/>
              </a:xfrm>
              <a:prstGeom prst="rect">
                <a:avLst/>
              </a:prstGeom>
            </p:spPr>
          </p:pic>
          <p:pic>
            <p:nvPicPr>
              <p:cNvPr id="17" name="图片 16">
                <a:extLst>
                  <a:ext uri="{FF2B5EF4-FFF2-40B4-BE49-F238E27FC236}">
                    <a16:creationId xmlns:a16="http://schemas.microsoft.com/office/drawing/2014/main" xmlns="" id="{825D4728-B9EE-EFF3-2A54-6907A4F5A5D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040592" y="2751859"/>
                <a:ext cx="1440000" cy="1313280"/>
              </a:xfrm>
              <a:prstGeom prst="rect">
                <a:avLst/>
              </a:prstGeom>
            </p:spPr>
          </p:pic>
          <p:pic>
            <p:nvPicPr>
              <p:cNvPr id="18" name="图片 17">
                <a:extLst>
                  <a:ext uri="{FF2B5EF4-FFF2-40B4-BE49-F238E27FC236}">
                    <a16:creationId xmlns:a16="http://schemas.microsoft.com/office/drawing/2014/main" xmlns="" id="{2E4A47BF-DBAC-12CD-0F60-503117DC552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4782651" y="2688499"/>
                <a:ext cx="1086984" cy="1440000"/>
              </a:xfrm>
              <a:prstGeom prst="rect">
                <a:avLst/>
              </a:prstGeom>
            </p:spPr>
          </p:pic>
        </p:grpSp>
        <p:grpSp>
          <p:nvGrpSpPr>
            <p:cNvPr id="6" name="组合 5">
              <a:extLst>
                <a:ext uri="{FF2B5EF4-FFF2-40B4-BE49-F238E27FC236}">
                  <a16:creationId xmlns:a16="http://schemas.microsoft.com/office/drawing/2014/main" xmlns="" id="{C96F13FE-BF93-F4C6-114D-D716498C3A9D}"/>
                </a:ext>
              </a:extLst>
            </p:cNvPr>
            <p:cNvGrpSpPr/>
            <p:nvPr/>
          </p:nvGrpSpPr>
          <p:grpSpPr>
            <a:xfrm>
              <a:off x="727939" y="3976276"/>
              <a:ext cx="3686446" cy="1440000"/>
              <a:chOff x="727939" y="4320680"/>
              <a:chExt cx="3686446" cy="1440000"/>
            </a:xfrm>
          </p:grpSpPr>
          <p:sp>
            <p:nvSpPr>
              <p:cNvPr id="12" name="Rectangle 117">
                <a:extLst>
                  <a:ext uri="{FF2B5EF4-FFF2-40B4-BE49-F238E27FC236}">
                    <a16:creationId xmlns:a16="http://schemas.microsoft.com/office/drawing/2014/main" xmlns="" id="{D89C8FC9-B717-2884-B07C-DF80A3C34AE3}"/>
                  </a:ext>
                </a:extLst>
              </p:cNvPr>
              <p:cNvSpPr>
                <a:spLocks noChangeArrowheads="1"/>
              </p:cNvSpPr>
              <p:nvPr/>
            </p:nvSpPr>
            <p:spPr bwMode="auto">
              <a:xfrm>
                <a:off x="727939" y="4956042"/>
                <a:ext cx="32220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kumimoji="0" lang="en-US"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HAF</a:t>
                </a:r>
                <a:endParaRPr kumimoji="0" lang="zh-CN" altLang="zh-CN" sz="3200" b="0" i="0"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pic>
            <p:nvPicPr>
              <p:cNvPr id="13" name="图片 12">
                <a:extLst>
                  <a:ext uri="{FF2B5EF4-FFF2-40B4-BE49-F238E27FC236}">
                    <a16:creationId xmlns:a16="http://schemas.microsoft.com/office/drawing/2014/main" xmlns="" id="{91B0D816-0EED-1B4C-48C3-274C8BCD2F55}"/>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348404" y="4387347"/>
                <a:ext cx="1440000" cy="1306666"/>
              </a:xfrm>
              <a:prstGeom prst="rect">
                <a:avLst/>
              </a:prstGeom>
            </p:spPr>
          </p:pic>
          <p:pic>
            <p:nvPicPr>
              <p:cNvPr id="14" name="图片 13">
                <a:extLst>
                  <a:ext uri="{FF2B5EF4-FFF2-40B4-BE49-F238E27FC236}">
                    <a16:creationId xmlns:a16="http://schemas.microsoft.com/office/drawing/2014/main" xmlns="" id="{3FB84043-75AF-AA22-9D9B-BB3ADF65A63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3106799" y="4320680"/>
                <a:ext cx="1307586" cy="1440000"/>
              </a:xfrm>
              <a:prstGeom prst="rect">
                <a:avLst/>
              </a:prstGeom>
            </p:spPr>
          </p:pic>
        </p:grpSp>
        <p:grpSp>
          <p:nvGrpSpPr>
            <p:cNvPr id="7" name="组合 6">
              <a:extLst>
                <a:ext uri="{FF2B5EF4-FFF2-40B4-BE49-F238E27FC236}">
                  <a16:creationId xmlns:a16="http://schemas.microsoft.com/office/drawing/2014/main" xmlns="" id="{862E1C97-3E6E-DA63-699E-9BA1E69563FC}"/>
                </a:ext>
              </a:extLst>
            </p:cNvPr>
            <p:cNvGrpSpPr/>
            <p:nvPr/>
          </p:nvGrpSpPr>
          <p:grpSpPr>
            <a:xfrm>
              <a:off x="727939" y="5436256"/>
              <a:ext cx="5318204" cy="1440000"/>
              <a:chOff x="727939" y="5952862"/>
              <a:chExt cx="5318204" cy="1440000"/>
            </a:xfrm>
          </p:grpSpPr>
          <p:sp>
            <p:nvSpPr>
              <p:cNvPr id="8" name="Rectangle 117">
                <a:extLst>
                  <a:ext uri="{FF2B5EF4-FFF2-40B4-BE49-F238E27FC236}">
                    <a16:creationId xmlns:a16="http://schemas.microsoft.com/office/drawing/2014/main" xmlns="" id="{666E094B-11CD-81E5-AF17-69B64F60823E}"/>
                  </a:ext>
                </a:extLst>
              </p:cNvPr>
              <p:cNvSpPr>
                <a:spLocks noChangeArrowheads="1"/>
              </p:cNvSpPr>
              <p:nvPr/>
            </p:nvSpPr>
            <p:spPr bwMode="auto">
              <a:xfrm>
                <a:off x="727939" y="6588224"/>
                <a:ext cx="34464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 </a:t>
                </a:r>
                <a:r>
                  <a:rPr kumimoji="0" lang="en-US" altLang="zh-CN" sz="1100" b="0" i="0" u="none" strike="noStrike" kern="0" cap="none" spc="0" normalizeH="0" baseline="0" noProof="0" dirty="0">
                    <a:ln>
                      <a:noFill/>
                    </a:ln>
                    <a:solidFill>
                      <a:srgbClr val="000000"/>
                    </a:solidFill>
                    <a:effectLst/>
                    <a:uLnTx/>
                    <a:uFillTx/>
                    <a:latin typeface="Arial" pitchFamily="34" charset="0"/>
                    <a:ea typeface="宋体" pitchFamily="2" charset="-122"/>
                    <a:cs typeface="Arial" pitchFamily="34" charset="0"/>
                  </a:rPr>
                  <a:t>HAG</a:t>
                </a:r>
                <a:endParaRPr kumimoji="0" lang="zh-CN" altLang="zh-CN" sz="3200" b="0" i="0" u="none" strike="noStrike" kern="0" cap="none" spc="0" normalizeH="0" baseline="0" noProof="0" dirty="0">
                  <a:ln>
                    <a:noFill/>
                  </a:ln>
                  <a:solidFill>
                    <a:sysClr val="windowText" lastClr="000000"/>
                  </a:solidFill>
                  <a:effectLst/>
                  <a:uLnTx/>
                  <a:uFillTx/>
                  <a:latin typeface="Arial" pitchFamily="34" charset="0"/>
                  <a:ea typeface="宋体" pitchFamily="2" charset="-122"/>
                  <a:cs typeface="Arial" pitchFamily="34" charset="0"/>
                </a:endParaRPr>
              </a:p>
            </p:txBody>
          </p:sp>
          <p:pic>
            <p:nvPicPr>
              <p:cNvPr id="9" name="图片 8">
                <a:extLst>
                  <a:ext uri="{FF2B5EF4-FFF2-40B4-BE49-F238E27FC236}">
                    <a16:creationId xmlns:a16="http://schemas.microsoft.com/office/drawing/2014/main" xmlns="" id="{C0FD8AA3-FD62-D576-E88F-55651B57C46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48404" y="6016222"/>
                <a:ext cx="1440000" cy="1313280"/>
              </a:xfrm>
              <a:prstGeom prst="rect">
                <a:avLst/>
              </a:prstGeom>
            </p:spPr>
          </p:pic>
          <p:pic>
            <p:nvPicPr>
              <p:cNvPr id="10" name="图片 9">
                <a:extLst>
                  <a:ext uri="{FF2B5EF4-FFF2-40B4-BE49-F238E27FC236}">
                    <a16:creationId xmlns:a16="http://schemas.microsoft.com/office/drawing/2014/main" xmlns="" id="{AA1E2B91-727E-4758-0666-2AB8A053F0FC}"/>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3165207" y="5952862"/>
                <a:ext cx="1190769" cy="1440000"/>
              </a:xfrm>
              <a:prstGeom prst="rect">
                <a:avLst/>
              </a:prstGeom>
            </p:spPr>
          </p:pic>
          <p:pic>
            <p:nvPicPr>
              <p:cNvPr id="11" name="图片 10">
                <a:extLst>
                  <a:ext uri="{FF2B5EF4-FFF2-40B4-BE49-F238E27FC236}">
                    <a16:creationId xmlns:a16="http://schemas.microsoft.com/office/drawing/2014/main" xmlns="" id="{7B9A3DE5-3F9C-C656-0B2F-FBE5C413DABE}"/>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4606143" y="6093465"/>
                <a:ext cx="1440000" cy="1158794"/>
              </a:xfrm>
              <a:prstGeom prst="rect">
                <a:avLst/>
              </a:prstGeom>
            </p:spPr>
          </p:pic>
        </p:grpSp>
      </p:grpSp>
      <p:pic>
        <p:nvPicPr>
          <p:cNvPr id="28" name="图片 27">
            <a:extLst>
              <a:ext uri="{FF2B5EF4-FFF2-40B4-BE49-F238E27FC236}">
                <a16:creationId xmlns:a16="http://schemas.microsoft.com/office/drawing/2014/main" xmlns="" id="{3798FB94-6868-1E9E-4B04-3898166C8E4B}"/>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4647286" y="3821437"/>
            <a:ext cx="1357714" cy="1440000"/>
          </a:xfrm>
          <a:prstGeom prst="rect">
            <a:avLst/>
          </a:prstGeom>
        </p:spPr>
      </p:pic>
      <p:sp>
        <p:nvSpPr>
          <p:cNvPr id="29" name="矩形 28">
            <a:extLst>
              <a:ext uri="{FF2B5EF4-FFF2-40B4-BE49-F238E27FC236}">
                <a16:creationId xmlns:a16="http://schemas.microsoft.com/office/drawing/2014/main" xmlns="" id="{AEB200D8-A878-1959-54A0-F205EC4532D0}"/>
              </a:ext>
            </a:extLst>
          </p:cNvPr>
          <p:cNvSpPr/>
          <p:nvPr/>
        </p:nvSpPr>
        <p:spPr>
          <a:xfrm>
            <a:off x="476672" y="6727339"/>
            <a:ext cx="6120680" cy="769441"/>
          </a:xfrm>
          <a:prstGeom prst="rect">
            <a:avLst/>
          </a:prstGeom>
        </p:spPr>
        <p:txBody>
          <a:bodyPr wrap="square">
            <a:spAutoFit/>
          </a:bodyPr>
          <a:lstStyle/>
          <a:p>
            <a:r>
              <a:rPr lang="en-US" altLang="zh-CN" sz="1100" b="1" dirty="0">
                <a:latin typeface="Arial" pitchFamily="34" charset="0"/>
                <a:cs typeface="Arial" pitchFamily="34" charset="0"/>
              </a:rPr>
              <a:t>Fig. S1 Predicted structures of </a:t>
            </a:r>
            <a:r>
              <a:rPr lang="en-US" altLang="zh-CN" sz="1100" b="1" i="1" dirty="0" err="1">
                <a:latin typeface="Arial" pitchFamily="34" charset="0"/>
                <a:cs typeface="Arial" pitchFamily="34" charset="0"/>
              </a:rPr>
              <a:t>PgHATs</a:t>
            </a:r>
            <a:r>
              <a:rPr lang="en-US" altLang="zh-CN" sz="1100" b="1" dirty="0">
                <a:latin typeface="Arial" pitchFamily="34" charset="0"/>
                <a:cs typeface="Arial" pitchFamily="34" charset="0"/>
              </a:rPr>
              <a:t> proteins</a:t>
            </a:r>
            <a:r>
              <a:rPr lang="en-US" altLang="zh-CN" sz="1100" b="1">
                <a:latin typeface="Arial" pitchFamily="34" charset="0"/>
                <a:cs typeface="Arial" pitchFamily="34" charset="0"/>
              </a:rPr>
              <a:t>. </a:t>
            </a:r>
            <a:r>
              <a:rPr lang="en-US" altLang="zh-CN" sz="1100" smtClean="0">
                <a:latin typeface="Arial" pitchFamily="34" charset="0"/>
                <a:cs typeface="Arial" pitchFamily="34" charset="0"/>
              </a:rPr>
              <a:t>A </a:t>
            </a:r>
            <a:r>
              <a:rPr lang="en-US" altLang="zh-CN" sz="1100" dirty="0">
                <a:latin typeface="Arial" pitchFamily="34" charset="0"/>
                <a:cs typeface="Arial" pitchFamily="34" charset="0"/>
              </a:rPr>
              <a:t>gene model display is randomly selected from each group: HAC (AT1G79000, LOC_Os02g04490, PGRA_08998), HAM (AT5G64610, LOC_Os07g43360, PGRA_09720), HAF (AT1G32750, LOC_Os06g43790, PGRA_08965), HAG (AT3G54610, LOC_Os10g28040, PGRA_16872).</a:t>
            </a:r>
            <a:endParaRPr lang="zh-CN" altLang="en-US" sz="1100" dirty="0">
              <a:latin typeface="Arial" pitchFamily="34" charset="0"/>
              <a:cs typeface="Arial" pitchFamily="34" charset="0"/>
            </a:endParaRPr>
          </a:p>
        </p:txBody>
      </p:sp>
    </p:spTree>
    <p:extLst>
      <p:ext uri="{BB962C8B-B14F-4D97-AF65-F5344CB8AC3E}">
        <p14:creationId xmlns:p14="http://schemas.microsoft.com/office/powerpoint/2010/main" val="25682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6D6AAED-C0DF-63A5-E14E-6BB3A9B3CD32}"/>
            </a:ext>
          </a:extLst>
        </p:cNvPr>
        <p:cNvGrpSpPr/>
        <p:nvPr/>
      </p:nvGrpSpPr>
      <p:grpSpPr>
        <a:xfrm>
          <a:off x="0" y="0"/>
          <a:ext cx="0" cy="0"/>
          <a:chOff x="0" y="0"/>
          <a:chExt cx="0" cy="0"/>
        </a:xfrm>
      </p:grpSpPr>
      <p:sp>
        <p:nvSpPr>
          <p:cNvPr id="2846" name="任意多边形: 形状 2845">
            <a:extLst>
              <a:ext uri="{FF2B5EF4-FFF2-40B4-BE49-F238E27FC236}">
                <a16:creationId xmlns:a16="http://schemas.microsoft.com/office/drawing/2014/main" xmlns="" id="{CF99DB7C-AC5F-22EA-DD69-0189CDE447A9}"/>
              </a:ext>
            </a:extLst>
          </p:cNvPr>
          <p:cNvSpPr/>
          <p:nvPr/>
        </p:nvSpPr>
        <p:spPr>
          <a:xfrm>
            <a:off x="1506702" y="2215605"/>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7" name="任意多边形: 形状 2846">
            <a:extLst>
              <a:ext uri="{FF2B5EF4-FFF2-40B4-BE49-F238E27FC236}">
                <a16:creationId xmlns:a16="http://schemas.microsoft.com/office/drawing/2014/main" xmlns="" id="{140CDC8A-FB90-B616-3BDC-E75006DA26D8}"/>
              </a:ext>
            </a:extLst>
          </p:cNvPr>
          <p:cNvSpPr/>
          <p:nvPr/>
        </p:nvSpPr>
        <p:spPr>
          <a:xfrm>
            <a:off x="1940944" y="2070484"/>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8" name="任意多边形: 形状 2847">
            <a:extLst>
              <a:ext uri="{FF2B5EF4-FFF2-40B4-BE49-F238E27FC236}">
                <a16:creationId xmlns:a16="http://schemas.microsoft.com/office/drawing/2014/main" xmlns="" id="{6DB5675F-AD4D-6E72-3EDF-DF16EF13E83C}"/>
              </a:ext>
            </a:extLst>
          </p:cNvPr>
          <p:cNvSpPr/>
          <p:nvPr/>
        </p:nvSpPr>
        <p:spPr>
          <a:xfrm>
            <a:off x="2450330" y="1955738"/>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4" name="任意多边形: 形状 2843">
            <a:extLst>
              <a:ext uri="{FF2B5EF4-FFF2-40B4-BE49-F238E27FC236}">
                <a16:creationId xmlns:a16="http://schemas.microsoft.com/office/drawing/2014/main" xmlns="" id="{421E991B-91E6-CA66-D951-64650A4F07A6}"/>
              </a:ext>
            </a:extLst>
          </p:cNvPr>
          <p:cNvSpPr/>
          <p:nvPr/>
        </p:nvSpPr>
        <p:spPr>
          <a:xfrm>
            <a:off x="2971117" y="1973348"/>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3" name="任意多边形: 形状 2842">
            <a:extLst>
              <a:ext uri="{FF2B5EF4-FFF2-40B4-BE49-F238E27FC236}">
                <a16:creationId xmlns:a16="http://schemas.microsoft.com/office/drawing/2014/main" xmlns="" id="{85C2B3BE-ECB2-9024-2216-E0A71B11D403}"/>
              </a:ext>
            </a:extLst>
          </p:cNvPr>
          <p:cNvSpPr/>
          <p:nvPr/>
        </p:nvSpPr>
        <p:spPr>
          <a:xfrm>
            <a:off x="3645024" y="2019188"/>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2" name="任意多边形: 形状 2841">
            <a:extLst>
              <a:ext uri="{FF2B5EF4-FFF2-40B4-BE49-F238E27FC236}">
                <a16:creationId xmlns:a16="http://schemas.microsoft.com/office/drawing/2014/main" xmlns="" id="{65F1B506-F251-F630-E8C5-E357C8C69156}"/>
              </a:ext>
            </a:extLst>
          </p:cNvPr>
          <p:cNvSpPr/>
          <p:nvPr/>
        </p:nvSpPr>
        <p:spPr>
          <a:xfrm>
            <a:off x="4198075" y="2165789"/>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1" name="任意多边形: 形状 2840">
            <a:extLst>
              <a:ext uri="{FF2B5EF4-FFF2-40B4-BE49-F238E27FC236}">
                <a16:creationId xmlns:a16="http://schemas.microsoft.com/office/drawing/2014/main" xmlns="" id="{FC9546C8-E0D2-5593-A5F3-5186DDACFABA}"/>
              </a:ext>
            </a:extLst>
          </p:cNvPr>
          <p:cNvSpPr/>
          <p:nvPr/>
        </p:nvSpPr>
        <p:spPr>
          <a:xfrm>
            <a:off x="4782988" y="2265437"/>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31" name="任意多边形: 形状 2830">
            <a:extLst>
              <a:ext uri="{FF2B5EF4-FFF2-40B4-BE49-F238E27FC236}">
                <a16:creationId xmlns:a16="http://schemas.microsoft.com/office/drawing/2014/main" xmlns="" id="{775A03DE-74D5-A67B-B566-465918A7A6A1}"/>
              </a:ext>
            </a:extLst>
          </p:cNvPr>
          <p:cNvSpPr/>
          <p:nvPr/>
        </p:nvSpPr>
        <p:spPr>
          <a:xfrm>
            <a:off x="5208277" y="2425656"/>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39" name="任意多边形: 形状 2838">
            <a:extLst>
              <a:ext uri="{FF2B5EF4-FFF2-40B4-BE49-F238E27FC236}">
                <a16:creationId xmlns:a16="http://schemas.microsoft.com/office/drawing/2014/main" xmlns="" id="{540CB671-F5D1-B485-2805-EE8F856E51F6}"/>
              </a:ext>
            </a:extLst>
          </p:cNvPr>
          <p:cNvSpPr/>
          <p:nvPr/>
        </p:nvSpPr>
        <p:spPr>
          <a:xfrm>
            <a:off x="5500378" y="2650816"/>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38" name="任意多边形: 形状 2837">
            <a:extLst>
              <a:ext uri="{FF2B5EF4-FFF2-40B4-BE49-F238E27FC236}">
                <a16:creationId xmlns:a16="http://schemas.microsoft.com/office/drawing/2014/main" xmlns="" id="{F462580D-E63D-BEA8-A081-68BA640F9995}"/>
              </a:ext>
            </a:extLst>
          </p:cNvPr>
          <p:cNvSpPr/>
          <p:nvPr/>
        </p:nvSpPr>
        <p:spPr>
          <a:xfrm>
            <a:off x="5773649" y="2908200"/>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37" name="任意多边形: 形状 2836">
            <a:extLst>
              <a:ext uri="{FF2B5EF4-FFF2-40B4-BE49-F238E27FC236}">
                <a16:creationId xmlns:a16="http://schemas.microsoft.com/office/drawing/2014/main" xmlns="" id="{89117138-3C8E-F59F-0C72-954475258ADC}"/>
              </a:ext>
            </a:extLst>
          </p:cNvPr>
          <p:cNvSpPr/>
          <p:nvPr/>
        </p:nvSpPr>
        <p:spPr>
          <a:xfrm>
            <a:off x="5990579" y="3267402"/>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33" name="任意多边形: 形状 2832">
            <a:extLst>
              <a:ext uri="{FF2B5EF4-FFF2-40B4-BE49-F238E27FC236}">
                <a16:creationId xmlns:a16="http://schemas.microsoft.com/office/drawing/2014/main" xmlns="" id="{EF11AA32-1B9F-3851-D2BC-0C453F8ABCE7}"/>
              </a:ext>
            </a:extLst>
          </p:cNvPr>
          <p:cNvSpPr/>
          <p:nvPr/>
        </p:nvSpPr>
        <p:spPr>
          <a:xfrm>
            <a:off x="5898965" y="3496965"/>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40" name="任意多边形: 形状 2839">
            <a:extLst>
              <a:ext uri="{FF2B5EF4-FFF2-40B4-BE49-F238E27FC236}">
                <a16:creationId xmlns:a16="http://schemas.microsoft.com/office/drawing/2014/main" xmlns="" id="{FAEC408C-F967-14D3-B747-B4AE51862107}"/>
              </a:ext>
            </a:extLst>
          </p:cNvPr>
          <p:cNvSpPr/>
          <p:nvPr/>
        </p:nvSpPr>
        <p:spPr>
          <a:xfrm>
            <a:off x="5803663" y="3733698"/>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9" name="任意多边形: 形状 2828">
            <a:extLst>
              <a:ext uri="{FF2B5EF4-FFF2-40B4-BE49-F238E27FC236}">
                <a16:creationId xmlns:a16="http://schemas.microsoft.com/office/drawing/2014/main" xmlns="" id="{1A9E4C17-DA78-4E57-C780-363E80789902}"/>
              </a:ext>
            </a:extLst>
          </p:cNvPr>
          <p:cNvSpPr/>
          <p:nvPr/>
        </p:nvSpPr>
        <p:spPr>
          <a:xfrm>
            <a:off x="5682036" y="3982772"/>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7" name="任意多边形: 形状 2826">
            <a:extLst>
              <a:ext uri="{FF2B5EF4-FFF2-40B4-BE49-F238E27FC236}">
                <a16:creationId xmlns:a16="http://schemas.microsoft.com/office/drawing/2014/main" xmlns="" id="{477F7B77-8F95-E841-54BA-0C40B8953767}"/>
              </a:ext>
            </a:extLst>
          </p:cNvPr>
          <p:cNvSpPr/>
          <p:nvPr/>
        </p:nvSpPr>
        <p:spPr>
          <a:xfrm>
            <a:off x="5445224" y="4193807"/>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6" name="任意多边形: 形状 2825">
            <a:extLst>
              <a:ext uri="{FF2B5EF4-FFF2-40B4-BE49-F238E27FC236}">
                <a16:creationId xmlns:a16="http://schemas.microsoft.com/office/drawing/2014/main" xmlns="" id="{A9E0183C-C5F5-D3E2-D5B5-E339BC84B601}"/>
              </a:ext>
            </a:extLst>
          </p:cNvPr>
          <p:cNvSpPr/>
          <p:nvPr/>
        </p:nvSpPr>
        <p:spPr>
          <a:xfrm>
            <a:off x="5208412" y="4404842"/>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0" name="任意多边形: 形状 2819">
            <a:extLst>
              <a:ext uri="{FF2B5EF4-FFF2-40B4-BE49-F238E27FC236}">
                <a16:creationId xmlns:a16="http://schemas.microsoft.com/office/drawing/2014/main" xmlns="" id="{3046AF66-F6B3-D991-960D-233ED417CE4F}"/>
              </a:ext>
            </a:extLst>
          </p:cNvPr>
          <p:cNvSpPr/>
          <p:nvPr/>
        </p:nvSpPr>
        <p:spPr>
          <a:xfrm>
            <a:off x="4866599" y="4557200"/>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5" name="任意多边形: 形状 2824">
            <a:extLst>
              <a:ext uri="{FF2B5EF4-FFF2-40B4-BE49-F238E27FC236}">
                <a16:creationId xmlns:a16="http://schemas.microsoft.com/office/drawing/2014/main" xmlns="" id="{2ACC541B-0F6A-D6AA-C055-94017B81DE33}"/>
              </a:ext>
            </a:extLst>
          </p:cNvPr>
          <p:cNvSpPr/>
          <p:nvPr/>
        </p:nvSpPr>
        <p:spPr>
          <a:xfrm>
            <a:off x="4432740" y="4685066"/>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4" name="任意多边形: 形状 2823">
            <a:extLst>
              <a:ext uri="{FF2B5EF4-FFF2-40B4-BE49-F238E27FC236}">
                <a16:creationId xmlns:a16="http://schemas.microsoft.com/office/drawing/2014/main" xmlns="" id="{D378AC38-6553-885D-9085-2DDE2E47DA6B}"/>
              </a:ext>
            </a:extLst>
          </p:cNvPr>
          <p:cNvSpPr/>
          <p:nvPr/>
        </p:nvSpPr>
        <p:spPr>
          <a:xfrm>
            <a:off x="3981146" y="4837992"/>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3" name="任意多边形: 形状 2822">
            <a:extLst>
              <a:ext uri="{FF2B5EF4-FFF2-40B4-BE49-F238E27FC236}">
                <a16:creationId xmlns:a16="http://schemas.microsoft.com/office/drawing/2014/main" xmlns="" id="{C81A2E8B-86B6-0CA5-C801-B1530EE745F7}"/>
              </a:ext>
            </a:extLst>
          </p:cNvPr>
          <p:cNvSpPr/>
          <p:nvPr/>
        </p:nvSpPr>
        <p:spPr>
          <a:xfrm>
            <a:off x="3298664" y="4828696"/>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2" name="任意多边形: 形状 2821">
            <a:extLst>
              <a:ext uri="{FF2B5EF4-FFF2-40B4-BE49-F238E27FC236}">
                <a16:creationId xmlns:a16="http://schemas.microsoft.com/office/drawing/2014/main" xmlns="" id="{C0909443-B2ED-B10A-BCDD-9E356B74ADFC}"/>
              </a:ext>
            </a:extLst>
          </p:cNvPr>
          <p:cNvSpPr/>
          <p:nvPr/>
        </p:nvSpPr>
        <p:spPr>
          <a:xfrm>
            <a:off x="2300808" y="4669230"/>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21" name="任意多边形: 形状 2820">
            <a:extLst>
              <a:ext uri="{FF2B5EF4-FFF2-40B4-BE49-F238E27FC236}">
                <a16:creationId xmlns:a16="http://schemas.microsoft.com/office/drawing/2014/main" xmlns="" id="{46C4DB6B-007F-E7A8-9F4F-98D92C37A52B}"/>
              </a:ext>
            </a:extLst>
          </p:cNvPr>
          <p:cNvSpPr/>
          <p:nvPr/>
        </p:nvSpPr>
        <p:spPr>
          <a:xfrm>
            <a:off x="1649588" y="4425883"/>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819" name="任意多边形: 形状 2818">
            <a:extLst>
              <a:ext uri="{FF2B5EF4-FFF2-40B4-BE49-F238E27FC236}">
                <a16:creationId xmlns:a16="http://schemas.microsoft.com/office/drawing/2014/main" xmlns="" id="{CEA3E7F9-612E-1997-869D-6131722C2A8A}"/>
              </a:ext>
            </a:extLst>
          </p:cNvPr>
          <p:cNvSpPr/>
          <p:nvPr/>
        </p:nvSpPr>
        <p:spPr>
          <a:xfrm>
            <a:off x="867421" y="4075669"/>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5D88AF7F-2E35-D9B7-F66D-AFF0D774ECB6}"/>
              </a:ext>
            </a:extLst>
          </p:cNvPr>
          <p:cNvSpPr/>
          <p:nvPr/>
        </p:nvSpPr>
        <p:spPr>
          <a:xfrm>
            <a:off x="630722" y="3738681"/>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xmlns="" id="{FB1A2BA5-AE8D-D070-E4CB-290C53201ECB}"/>
              </a:ext>
            </a:extLst>
          </p:cNvPr>
          <p:cNvSpPr/>
          <p:nvPr/>
        </p:nvSpPr>
        <p:spPr>
          <a:xfrm>
            <a:off x="433562" y="3437957"/>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3" name="任意多边形: 形状 2">
            <a:extLst>
              <a:ext uri="{FF2B5EF4-FFF2-40B4-BE49-F238E27FC236}">
                <a16:creationId xmlns:a16="http://schemas.microsoft.com/office/drawing/2014/main" xmlns="" id="{CB4AD423-8E1D-B7DE-2AB9-D7E6C696AB2E}"/>
              </a:ext>
            </a:extLst>
          </p:cNvPr>
          <p:cNvSpPr/>
          <p:nvPr/>
        </p:nvSpPr>
        <p:spPr>
          <a:xfrm>
            <a:off x="476672" y="3091620"/>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 name="任意多边形: 形状 1">
            <a:extLst>
              <a:ext uri="{FF2B5EF4-FFF2-40B4-BE49-F238E27FC236}">
                <a16:creationId xmlns:a16="http://schemas.microsoft.com/office/drawing/2014/main" xmlns="" id="{B7B4C2B5-C282-F98B-D152-E39E3A17034A}"/>
              </a:ext>
            </a:extLst>
          </p:cNvPr>
          <p:cNvSpPr/>
          <p:nvPr/>
        </p:nvSpPr>
        <p:spPr>
          <a:xfrm>
            <a:off x="548680" y="2822500"/>
            <a:ext cx="433859" cy="210051"/>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9" name="矩形 28">
            <a:extLst>
              <a:ext uri="{FF2B5EF4-FFF2-40B4-BE49-F238E27FC236}">
                <a16:creationId xmlns:a16="http://schemas.microsoft.com/office/drawing/2014/main" xmlns="" id="{2DFD67C4-2FEF-414C-A0E1-9CB66E87EBAC}"/>
              </a:ext>
            </a:extLst>
          </p:cNvPr>
          <p:cNvSpPr/>
          <p:nvPr/>
        </p:nvSpPr>
        <p:spPr>
          <a:xfrm>
            <a:off x="0" y="6012160"/>
            <a:ext cx="6858000" cy="938719"/>
          </a:xfrm>
          <a:prstGeom prst="rect">
            <a:avLst/>
          </a:prstGeom>
        </p:spPr>
        <p:txBody>
          <a:bodyPr wrap="square">
            <a:spAutoFit/>
          </a:bodyPr>
          <a:lstStyle/>
          <a:p>
            <a:r>
              <a:rPr lang="en-US" altLang="zh-CN" sz="1100" b="1" dirty="0">
                <a:latin typeface="Arial" pitchFamily="34" charset="0"/>
                <a:cs typeface="Arial" pitchFamily="34" charset="0"/>
              </a:rPr>
              <a:t>Fig</a:t>
            </a:r>
            <a:r>
              <a:rPr lang="en-US" altLang="zh-CN" sz="1100" b="1">
                <a:latin typeface="Arial" pitchFamily="34" charset="0"/>
                <a:cs typeface="Arial" pitchFamily="34" charset="0"/>
              </a:rPr>
              <a:t>. </a:t>
            </a:r>
            <a:r>
              <a:rPr lang="en-US" altLang="zh-CN" sz="1100" b="1" smtClean="0">
                <a:latin typeface="Arial" pitchFamily="34" charset="0"/>
                <a:cs typeface="Arial" pitchFamily="34" charset="0"/>
              </a:rPr>
              <a:t>S2 </a:t>
            </a:r>
            <a:r>
              <a:rPr lang="en-US" altLang="zh-CN" sz="1100" b="1" dirty="0">
                <a:latin typeface="Arial" pitchFamily="34" charset="0"/>
                <a:cs typeface="Arial" pitchFamily="34" charset="0"/>
              </a:rPr>
              <a:t>Interaction </a:t>
            </a:r>
            <a:r>
              <a:rPr lang="en-US" altLang="zh-CN" sz="1100" b="1">
                <a:latin typeface="Arial" pitchFamily="34" charset="0"/>
                <a:cs typeface="Arial" pitchFamily="34" charset="0"/>
              </a:rPr>
              <a:t>network </a:t>
            </a:r>
            <a:r>
              <a:rPr lang="en-US" altLang="zh-CN" sz="1100" b="1" smtClean="0">
                <a:latin typeface="Arial" pitchFamily="34" charset="0"/>
                <a:cs typeface="Arial" pitchFamily="34" charset="0"/>
              </a:rPr>
              <a:t>seven </a:t>
            </a:r>
            <a:r>
              <a:rPr lang="en-US" altLang="zh-CN" sz="1100" b="1" i="1" dirty="0" err="1">
                <a:latin typeface="Arial" pitchFamily="34" charset="0"/>
                <a:cs typeface="Arial" pitchFamily="34" charset="0"/>
              </a:rPr>
              <a:t>PgHAT</a:t>
            </a:r>
            <a:r>
              <a:rPr lang="en-US" altLang="zh-CN" sz="1100" b="1" dirty="0">
                <a:latin typeface="Arial" pitchFamily="34" charset="0"/>
                <a:cs typeface="Arial" pitchFamily="34" charset="0"/>
              </a:rPr>
              <a:t> genes at different developmental stages of </a:t>
            </a:r>
            <a:r>
              <a:rPr lang="en-US" altLang="zh-CN" sz="1100" b="1" i="1" err="1">
                <a:latin typeface="Arial" pitchFamily="34" charset="0"/>
                <a:cs typeface="Arial" pitchFamily="34" charset="0"/>
              </a:rPr>
              <a:t>Platycodon</a:t>
            </a:r>
            <a:r>
              <a:rPr lang="en-US" altLang="zh-CN" sz="1100" b="1" i="1">
                <a:latin typeface="Arial" pitchFamily="34" charset="0"/>
                <a:cs typeface="Arial" pitchFamily="34" charset="0"/>
              </a:rPr>
              <a:t> </a:t>
            </a:r>
            <a:r>
              <a:rPr lang="en-US" altLang="zh-CN" sz="1100" b="1" i="1" smtClean="0">
                <a:latin typeface="Arial" pitchFamily="34" charset="0"/>
                <a:cs typeface="Arial" pitchFamily="34" charset="0"/>
              </a:rPr>
              <a:t>grandiflorus</a:t>
            </a:r>
            <a:r>
              <a:rPr lang="en-US" altLang="zh-CN" sz="1100" b="1" smtClean="0">
                <a:latin typeface="Arial" pitchFamily="34" charset="0"/>
                <a:cs typeface="Arial" pitchFamily="34" charset="0"/>
              </a:rPr>
              <a:t>.</a:t>
            </a:r>
            <a:r>
              <a:rPr lang="en-US" altLang="zh-CN" sz="1100" smtClean="0">
                <a:latin typeface="Arial" pitchFamily="34" charset="0"/>
                <a:cs typeface="Arial" pitchFamily="34" charset="0"/>
              </a:rPr>
              <a:t>The </a:t>
            </a:r>
            <a:r>
              <a:rPr lang="en-US" altLang="zh-CN" sz="1100">
                <a:latin typeface="Arial" pitchFamily="34" charset="0"/>
                <a:cs typeface="Arial" pitchFamily="34" charset="0"/>
              </a:rPr>
              <a:t>red rectangles (nodes) </a:t>
            </a:r>
            <a:r>
              <a:rPr lang="en-US" altLang="zh-CN" sz="1100">
                <a:latin typeface="Arial" pitchFamily="34" charset="0"/>
                <a:cs typeface="Arial" pitchFamily="34" charset="0"/>
              </a:rPr>
              <a:t>represent </a:t>
            </a:r>
            <a:r>
              <a:rPr lang="en-US" altLang="zh-CN" sz="1100" smtClean="0">
                <a:latin typeface="Arial" pitchFamily="34" charset="0"/>
                <a:cs typeface="Arial" pitchFamily="34" charset="0"/>
              </a:rPr>
              <a:t>PgHATs</a:t>
            </a:r>
            <a:r>
              <a:rPr lang="en-US" altLang="zh-CN" sz="1100">
                <a:latin typeface="Arial" pitchFamily="34" charset="0"/>
                <a:cs typeface="Arial" pitchFamily="34" charset="0"/>
              </a:rPr>
              <a:t>. </a:t>
            </a:r>
            <a:r>
              <a:rPr lang="en-US" altLang="zh-CN" sz="1100">
                <a:latin typeface="Arial" pitchFamily="34" charset="0"/>
                <a:cs typeface="Arial" pitchFamily="34" charset="0"/>
              </a:rPr>
              <a:t>The </a:t>
            </a:r>
            <a:r>
              <a:rPr lang="en-US" altLang="zh-CN" sz="1100">
                <a:latin typeface="Arial" pitchFamily="34" charset="0"/>
                <a:cs typeface="Arial" pitchFamily="34" charset="0"/>
              </a:rPr>
              <a:t>Pg</a:t>
            </a:r>
            <a:r>
              <a:rPr lang="en-US" altLang="zh-CN" sz="1100" smtClean="0">
                <a:latin typeface="Arial" pitchFamily="34" charset="0"/>
                <a:cs typeface="Arial" pitchFamily="34" charset="0"/>
              </a:rPr>
              <a:t>HATs </a:t>
            </a:r>
            <a:r>
              <a:rPr lang="en-US" altLang="zh-CN" sz="1100">
                <a:latin typeface="Arial" pitchFamily="34" charset="0"/>
                <a:cs typeface="Arial" pitchFamily="34" charset="0"/>
              </a:rPr>
              <a:t>and its interaction targets are displayed when their PCCs of expression profiles are larger than 0.5 (For interpretation of the references to colour in this figure legend, the reader is referred to the web version of this article). Red represent high interaction and blue represent low interaction between two candidated </a:t>
            </a:r>
            <a:r>
              <a:rPr lang="en-US" altLang="zh-CN" sz="1100">
                <a:latin typeface="Arial" pitchFamily="34" charset="0"/>
                <a:cs typeface="Arial" pitchFamily="34" charset="0"/>
              </a:rPr>
              <a:t>proteins</a:t>
            </a:r>
            <a:r>
              <a:rPr lang="en-US" altLang="zh-CN" sz="1100" smtClean="0">
                <a:latin typeface="Arial" pitchFamily="34" charset="0"/>
                <a:cs typeface="Arial" pitchFamily="34" charset="0"/>
              </a:rPr>
              <a:t>.</a:t>
            </a:r>
            <a:endParaRPr lang="en-US" altLang="zh-CN" sz="1100">
              <a:latin typeface="Arial" pitchFamily="34" charset="0"/>
              <a:cs typeface="Arial" pitchFamily="34" charset="0"/>
            </a:endParaRPr>
          </a:p>
        </p:txBody>
      </p:sp>
      <p:grpSp>
        <p:nvGrpSpPr>
          <p:cNvPr id="4" name="图形 2">
            <a:extLst>
              <a:ext uri="{FF2B5EF4-FFF2-40B4-BE49-F238E27FC236}">
                <a16:creationId xmlns:a16="http://schemas.microsoft.com/office/drawing/2014/main" xmlns="" id="{9D05540A-E5A2-06A4-4637-034B4DEAEE06}"/>
              </a:ext>
            </a:extLst>
          </p:cNvPr>
          <p:cNvGrpSpPr/>
          <p:nvPr/>
        </p:nvGrpSpPr>
        <p:grpSpPr>
          <a:xfrm>
            <a:off x="408470" y="1960064"/>
            <a:ext cx="6065269" cy="3093376"/>
            <a:chOff x="685669" y="3284046"/>
            <a:chExt cx="3732234" cy="2467799"/>
          </a:xfrm>
        </p:grpSpPr>
        <p:sp>
          <p:nvSpPr>
            <p:cNvPr id="44" name="任意多边形: 形状 43">
              <a:extLst>
                <a:ext uri="{FF2B5EF4-FFF2-40B4-BE49-F238E27FC236}">
                  <a16:creationId xmlns:a16="http://schemas.microsoft.com/office/drawing/2014/main" xmlns="" id="{D72A9791-C7C2-C08D-4962-937354B80922}"/>
                </a:ext>
              </a:extLst>
            </p:cNvPr>
            <p:cNvSpPr/>
            <p:nvPr/>
          </p:nvSpPr>
          <p:spPr>
            <a:xfrm>
              <a:off x="993495" y="4103964"/>
              <a:ext cx="776167" cy="85461"/>
            </a:xfrm>
            <a:custGeom>
              <a:avLst/>
              <a:gdLst>
                <a:gd name="connsiteX0" fmla="*/ 749583 w 748648"/>
                <a:gd name="connsiteY0" fmla="*/ 121706 h 121403"/>
                <a:gd name="connsiteX1" fmla="*/ 934 w 748648"/>
                <a:gd name="connsiteY1" fmla="*/ 303 h 121403"/>
              </a:gdLst>
              <a:ahLst/>
              <a:cxnLst>
                <a:cxn ang="0">
                  <a:pos x="connsiteX0" y="connsiteY0"/>
                </a:cxn>
                <a:cxn ang="0">
                  <a:pos x="connsiteX1" y="connsiteY1"/>
                </a:cxn>
              </a:cxnLst>
              <a:rect l="l" t="t" r="r" b="b"/>
              <a:pathLst>
                <a:path w="748648" h="121403">
                  <a:moveTo>
                    <a:pt x="749583" y="121706"/>
                  </a:moveTo>
                  <a:lnTo>
                    <a:pt x="934" y="303"/>
                  </a:lnTo>
                </a:path>
              </a:pathLst>
            </a:custGeom>
            <a:noFill/>
            <a:ln w="8372" cap="rnd">
              <a:solidFill>
                <a:srgbClr val="EC7014"/>
              </a:solidFill>
              <a:custDash>
                <a:ds d="705570" sp="352785"/>
                <a:ds d="176392" sp="352785"/>
              </a:custDash>
              <a:miter/>
            </a:ln>
          </p:spPr>
          <p:txBody>
            <a:bodyPr rtlCol="0" anchor="ctr"/>
            <a:lstStyle/>
            <a:p>
              <a:endParaRPr lang="zh-CN" altLang="en-US" dirty="0"/>
            </a:p>
          </p:txBody>
        </p:sp>
        <p:sp>
          <p:nvSpPr>
            <p:cNvPr id="6" name="任意多边形: 形状 5">
              <a:extLst>
                <a:ext uri="{FF2B5EF4-FFF2-40B4-BE49-F238E27FC236}">
                  <a16:creationId xmlns:a16="http://schemas.microsoft.com/office/drawing/2014/main" xmlns="" id="{C3DE98DC-41B8-5D01-E56F-C23264388023}"/>
                </a:ext>
              </a:extLst>
            </p:cNvPr>
            <p:cNvSpPr/>
            <p:nvPr/>
          </p:nvSpPr>
          <p:spPr>
            <a:xfrm>
              <a:off x="2355288" y="3448168"/>
              <a:ext cx="28133" cy="414527"/>
            </a:xfrm>
            <a:custGeom>
              <a:avLst/>
              <a:gdLst>
                <a:gd name="connsiteX0" fmla="*/ 16190 w 15360"/>
                <a:gd name="connsiteY0" fmla="*/ 432374 h 432018"/>
                <a:gd name="connsiteX1" fmla="*/ 830 w 15360"/>
                <a:gd name="connsiteY1" fmla="*/ 355 h 432018"/>
              </a:gdLst>
              <a:ahLst/>
              <a:cxnLst>
                <a:cxn ang="0">
                  <a:pos x="connsiteX0" y="connsiteY0"/>
                </a:cxn>
                <a:cxn ang="0">
                  <a:pos x="connsiteX1" y="connsiteY1"/>
                </a:cxn>
              </a:cxnLst>
              <a:rect l="l" t="t" r="r" b="b"/>
              <a:pathLst>
                <a:path w="15360" h="432018">
                  <a:moveTo>
                    <a:pt x="16190" y="432374"/>
                  </a:moveTo>
                  <a:lnTo>
                    <a:pt x="830" y="355"/>
                  </a:lnTo>
                </a:path>
              </a:pathLst>
            </a:custGeom>
            <a:noFill/>
            <a:ln w="8334" cap="rnd">
              <a:solidFill>
                <a:srgbClr val="EC7014"/>
              </a:solidFill>
              <a:custDash>
                <a:ds d="702382" sp="351191"/>
                <a:ds d="175595" sp="351191"/>
              </a:custDash>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xmlns="" id="{920B6F88-E8D8-5405-5831-39BF16070BD6}"/>
                </a:ext>
              </a:extLst>
            </p:cNvPr>
            <p:cNvSpPr/>
            <p:nvPr/>
          </p:nvSpPr>
          <p:spPr>
            <a:xfrm>
              <a:off x="2495487" y="3960371"/>
              <a:ext cx="290830" cy="98214"/>
            </a:xfrm>
            <a:custGeom>
              <a:avLst/>
              <a:gdLst>
                <a:gd name="connsiteX0" fmla="*/ 802 w 270317"/>
                <a:gd name="connsiteY0" fmla="*/ 317 h 87087"/>
                <a:gd name="connsiteX1" fmla="*/ 271120 w 270317"/>
                <a:gd name="connsiteY1" fmla="*/ 87404 h 87087"/>
              </a:gdLst>
              <a:ahLst/>
              <a:cxnLst>
                <a:cxn ang="0">
                  <a:pos x="connsiteX0" y="connsiteY0"/>
                </a:cxn>
                <a:cxn ang="0">
                  <a:pos x="connsiteX1" y="connsiteY1"/>
                </a:cxn>
              </a:cxnLst>
              <a:rect l="l" t="t" r="r" b="b"/>
              <a:pathLst>
                <a:path w="270317" h="87087">
                  <a:moveTo>
                    <a:pt x="802" y="317"/>
                  </a:moveTo>
                  <a:lnTo>
                    <a:pt x="271120" y="87404"/>
                  </a:lnTo>
                </a:path>
              </a:pathLst>
            </a:custGeom>
            <a:noFill/>
            <a:ln w="7520" cap="rnd">
              <a:solidFill>
                <a:srgbClr val="252525"/>
              </a:solid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xmlns="" id="{AD927478-775D-8955-D782-125DC078F6AC}"/>
                </a:ext>
              </a:extLst>
            </p:cNvPr>
            <p:cNvSpPr/>
            <p:nvPr/>
          </p:nvSpPr>
          <p:spPr>
            <a:xfrm>
              <a:off x="2444423" y="3980908"/>
              <a:ext cx="554543" cy="527557"/>
            </a:xfrm>
            <a:custGeom>
              <a:avLst/>
              <a:gdLst>
                <a:gd name="connsiteX0" fmla="*/ 793 w 554543"/>
                <a:gd name="connsiteY0" fmla="*/ 291 h 527557"/>
                <a:gd name="connsiteX1" fmla="*/ 555336 w 554543"/>
                <a:gd name="connsiteY1" fmla="*/ 527848 h 527557"/>
              </a:gdLst>
              <a:ahLst/>
              <a:cxnLst>
                <a:cxn ang="0">
                  <a:pos x="connsiteX0" y="connsiteY0"/>
                </a:cxn>
                <a:cxn ang="0">
                  <a:pos x="connsiteX1" y="connsiteY1"/>
                </a:cxn>
              </a:cxnLst>
              <a:rect l="l" t="t" r="r" b="b"/>
              <a:pathLst>
                <a:path w="554543" h="527557">
                  <a:moveTo>
                    <a:pt x="793" y="291"/>
                  </a:moveTo>
                  <a:lnTo>
                    <a:pt x="555336" y="527848"/>
                  </a:lnTo>
                </a:path>
              </a:pathLst>
            </a:custGeom>
            <a:noFill/>
            <a:ln w="8249" cap="rnd">
              <a:solidFill>
                <a:srgbClr val="252525"/>
              </a:solid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12FCF3C3-26A6-E481-20C6-0255BB39D3A0}"/>
                </a:ext>
              </a:extLst>
            </p:cNvPr>
            <p:cNvSpPr/>
            <p:nvPr/>
          </p:nvSpPr>
          <p:spPr>
            <a:xfrm>
              <a:off x="1911824" y="3984631"/>
              <a:ext cx="435333" cy="674885"/>
            </a:xfrm>
            <a:custGeom>
              <a:avLst/>
              <a:gdLst>
                <a:gd name="connsiteX0" fmla="*/ 856 w 435333"/>
                <a:gd name="connsiteY0" fmla="*/ 675168 h 674885"/>
                <a:gd name="connsiteX1" fmla="*/ 436190 w 435333"/>
                <a:gd name="connsiteY1" fmla="*/ 283 h 674885"/>
              </a:gdLst>
              <a:ahLst/>
              <a:cxnLst>
                <a:cxn ang="0">
                  <a:pos x="connsiteX0" y="connsiteY0"/>
                </a:cxn>
                <a:cxn ang="0">
                  <a:pos x="connsiteX1" y="connsiteY1"/>
                </a:cxn>
              </a:cxnLst>
              <a:rect l="l" t="t" r="r" b="b"/>
              <a:pathLst>
                <a:path w="435333" h="674885">
                  <a:moveTo>
                    <a:pt x="856" y="675168"/>
                  </a:moveTo>
                  <a:lnTo>
                    <a:pt x="436190" y="283"/>
                  </a:lnTo>
                </a:path>
              </a:pathLst>
            </a:custGeom>
            <a:noFill/>
            <a:ln w="8359" cap="rnd">
              <a:solidFill>
                <a:srgbClr val="252525"/>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xmlns="" id="{E1327DE0-A359-9D3F-A070-D8303C69419B}"/>
                </a:ext>
              </a:extLst>
            </p:cNvPr>
            <p:cNvSpPr/>
            <p:nvPr/>
          </p:nvSpPr>
          <p:spPr>
            <a:xfrm>
              <a:off x="2424843" y="3449857"/>
              <a:ext cx="273636" cy="415577"/>
            </a:xfrm>
            <a:custGeom>
              <a:avLst/>
              <a:gdLst>
                <a:gd name="connsiteX0" fmla="*/ 810 w 273636"/>
                <a:gd name="connsiteY0" fmla="*/ 415931 h 415577"/>
                <a:gd name="connsiteX1" fmla="*/ 274446 w 273636"/>
                <a:gd name="connsiteY1" fmla="*/ 354 h 415577"/>
              </a:gdLst>
              <a:ahLst/>
              <a:cxnLst>
                <a:cxn ang="0">
                  <a:pos x="connsiteX0" y="connsiteY0"/>
                </a:cxn>
                <a:cxn ang="0">
                  <a:pos x="connsiteX1" y="connsiteY1"/>
                </a:cxn>
              </a:cxnLst>
              <a:rect l="l" t="t" r="r" b="b"/>
              <a:pathLst>
                <a:path w="273636" h="415577">
                  <a:moveTo>
                    <a:pt x="810" y="415931"/>
                  </a:moveTo>
                  <a:lnTo>
                    <a:pt x="274446" y="354"/>
                  </a:lnTo>
                </a:path>
              </a:pathLst>
            </a:custGeom>
            <a:noFill/>
            <a:ln w="8332" cap="rnd">
              <a:solidFill>
                <a:srgbClr val="EC7014"/>
              </a:solidFill>
              <a:custDash>
                <a:ds d="702245" sp="351123"/>
                <a:ds d="175561" sp="351123"/>
              </a:custDash>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DAE475BB-0D2C-3F18-9C25-3A8866CCB70D}"/>
                </a:ext>
              </a:extLst>
            </p:cNvPr>
            <p:cNvSpPr/>
            <p:nvPr/>
          </p:nvSpPr>
          <p:spPr>
            <a:xfrm>
              <a:off x="2408833" y="3986327"/>
              <a:ext cx="362772" cy="959327"/>
            </a:xfrm>
            <a:custGeom>
              <a:avLst/>
              <a:gdLst>
                <a:gd name="connsiteX0" fmla="*/ 807 w 362772"/>
                <a:gd name="connsiteY0" fmla="*/ 267 h 959327"/>
                <a:gd name="connsiteX1" fmla="*/ 363580 w 362772"/>
                <a:gd name="connsiteY1" fmla="*/ 959595 h 959327"/>
              </a:gdLst>
              <a:ahLst/>
              <a:cxnLst>
                <a:cxn ang="0">
                  <a:pos x="connsiteX0" y="connsiteY0"/>
                </a:cxn>
                <a:cxn ang="0">
                  <a:pos x="connsiteX1" y="connsiteY1"/>
                </a:cxn>
              </a:cxnLst>
              <a:rect l="l" t="t" r="r" b="b"/>
              <a:pathLst>
                <a:path w="362772" h="959327">
                  <a:moveTo>
                    <a:pt x="807" y="267"/>
                  </a:moveTo>
                  <a:lnTo>
                    <a:pt x="363580" y="959595"/>
                  </a:lnTo>
                </a:path>
              </a:pathLst>
            </a:custGeom>
            <a:noFill/>
            <a:ln w="8228" cap="rnd">
              <a:solidFill>
                <a:srgbClr val="252525"/>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xmlns="" id="{2C959EC3-2B70-0C3E-2E33-6FDF923A9914}"/>
                </a:ext>
              </a:extLst>
            </p:cNvPr>
            <p:cNvSpPr/>
            <p:nvPr/>
          </p:nvSpPr>
          <p:spPr>
            <a:xfrm>
              <a:off x="2467014" y="3538106"/>
              <a:ext cx="556209" cy="337495"/>
            </a:xfrm>
            <a:custGeom>
              <a:avLst/>
              <a:gdLst>
                <a:gd name="connsiteX0" fmla="*/ 790 w 556209"/>
                <a:gd name="connsiteY0" fmla="*/ 337844 h 337495"/>
                <a:gd name="connsiteX1" fmla="*/ 556999 w 556209"/>
                <a:gd name="connsiteY1" fmla="*/ 348 h 337495"/>
              </a:gdLst>
              <a:ahLst/>
              <a:cxnLst>
                <a:cxn ang="0">
                  <a:pos x="connsiteX0" y="connsiteY0"/>
                </a:cxn>
                <a:cxn ang="0">
                  <a:pos x="connsiteX1" y="connsiteY1"/>
                </a:cxn>
              </a:cxnLst>
              <a:rect l="l" t="t" r="r" b="b"/>
              <a:pathLst>
                <a:path w="556209" h="337495">
                  <a:moveTo>
                    <a:pt x="790" y="337844"/>
                  </a:moveTo>
                  <a:lnTo>
                    <a:pt x="556999" y="348"/>
                  </a:lnTo>
                </a:path>
              </a:pathLst>
            </a:custGeom>
            <a:noFill/>
            <a:ln w="8332" cap="rnd">
              <a:solidFill>
                <a:srgbClr val="EC7014"/>
              </a:solidFill>
              <a:custDash>
                <a:ds d="702218" sp="351109"/>
                <a:ds d="175554" sp="351109"/>
              </a:custDash>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xmlns="" id="{C4E03612-0BCC-6553-2343-46E59B494B20}"/>
                </a:ext>
              </a:extLst>
            </p:cNvPr>
            <p:cNvSpPr/>
            <p:nvPr/>
          </p:nvSpPr>
          <p:spPr>
            <a:xfrm>
              <a:off x="2380959" y="3987275"/>
              <a:ext cx="4409" cy="1030192"/>
            </a:xfrm>
            <a:custGeom>
              <a:avLst/>
              <a:gdLst>
                <a:gd name="connsiteX0" fmla="*/ 5238 w 4409"/>
                <a:gd name="connsiteY0" fmla="*/ 263 h 1030192"/>
                <a:gd name="connsiteX1" fmla="*/ 829 w 4409"/>
                <a:gd name="connsiteY1" fmla="*/ 1030456 h 1030192"/>
              </a:gdLst>
              <a:ahLst/>
              <a:cxnLst>
                <a:cxn ang="0">
                  <a:pos x="connsiteX0" y="connsiteY0"/>
                </a:cxn>
                <a:cxn ang="0">
                  <a:pos x="connsiteX1" y="connsiteY1"/>
                </a:cxn>
              </a:cxnLst>
              <a:rect l="l" t="t" r="r" b="b"/>
              <a:pathLst>
                <a:path w="4409" h="1030192">
                  <a:moveTo>
                    <a:pt x="5238" y="263"/>
                  </a:moveTo>
                  <a:lnTo>
                    <a:pt x="829" y="1030456"/>
                  </a:lnTo>
                </a:path>
              </a:pathLst>
            </a:custGeom>
            <a:noFill/>
            <a:ln w="8078" cap="rnd">
              <a:solidFill>
                <a:srgbClr val="252525"/>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xmlns="" id="{30069241-67CC-25F7-501E-266D4D383D48}"/>
                </a:ext>
              </a:extLst>
            </p:cNvPr>
            <p:cNvSpPr/>
            <p:nvPr/>
          </p:nvSpPr>
          <p:spPr>
            <a:xfrm>
              <a:off x="1979298" y="3973566"/>
              <a:ext cx="322793" cy="187721"/>
            </a:xfrm>
            <a:custGeom>
              <a:avLst/>
              <a:gdLst>
                <a:gd name="connsiteX0" fmla="*/ 323648 w 322793"/>
                <a:gd name="connsiteY0" fmla="*/ 310 h 187721"/>
                <a:gd name="connsiteX1" fmla="*/ 855 w 322793"/>
                <a:gd name="connsiteY1" fmla="*/ 188032 h 187721"/>
              </a:gdLst>
              <a:ahLst/>
              <a:cxnLst>
                <a:cxn ang="0">
                  <a:pos x="connsiteX0" y="connsiteY0"/>
                </a:cxn>
                <a:cxn ang="0">
                  <a:pos x="connsiteX1" y="connsiteY1"/>
                </a:cxn>
              </a:cxnLst>
              <a:rect l="l" t="t" r="r" b="b"/>
              <a:pathLst>
                <a:path w="322793" h="187721">
                  <a:moveTo>
                    <a:pt x="323648" y="310"/>
                  </a:moveTo>
                  <a:lnTo>
                    <a:pt x="855" y="188032"/>
                  </a:lnTo>
                </a:path>
              </a:pathLst>
            </a:custGeom>
            <a:noFill/>
            <a:ln w="8192" cap="rnd">
              <a:solidFill>
                <a:srgbClr val="252525"/>
              </a:solid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xmlns="" id="{78EC405F-788C-8923-7BED-3A5788032E56}"/>
                </a:ext>
              </a:extLst>
            </p:cNvPr>
            <p:cNvSpPr/>
            <p:nvPr/>
          </p:nvSpPr>
          <p:spPr>
            <a:xfrm>
              <a:off x="3113183" y="4621062"/>
              <a:ext cx="599080" cy="612493"/>
            </a:xfrm>
            <a:custGeom>
              <a:avLst/>
              <a:gdLst>
                <a:gd name="connsiteX0" fmla="*/ 719 w 599080"/>
                <a:gd name="connsiteY0" fmla="*/ 218 h 612493"/>
                <a:gd name="connsiteX1" fmla="*/ 599800 w 599080"/>
                <a:gd name="connsiteY1" fmla="*/ 612711 h 612493"/>
              </a:gdLst>
              <a:ahLst/>
              <a:cxnLst>
                <a:cxn ang="0">
                  <a:pos x="connsiteX0" y="connsiteY0"/>
                </a:cxn>
                <a:cxn ang="0">
                  <a:pos x="connsiteX1" y="connsiteY1"/>
                </a:cxn>
              </a:cxnLst>
              <a:rect l="l" t="t" r="r" b="b"/>
              <a:pathLst>
                <a:path w="599080" h="612493">
                  <a:moveTo>
                    <a:pt x="719" y="218"/>
                  </a:moveTo>
                  <a:lnTo>
                    <a:pt x="599800" y="612711"/>
                  </a:lnTo>
                </a:path>
              </a:pathLst>
            </a:custGeom>
            <a:noFill/>
            <a:ln w="8373" cap="rnd">
              <a:solidFill>
                <a:srgbClr val="EC7014"/>
              </a:solidFill>
              <a:custDash>
                <a:ds d="705666" sp="352833"/>
                <a:ds d="176416" sp="352833"/>
              </a:custDash>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xmlns="" id="{9094251C-E92C-935C-BAF1-1D236B4EBE0C}"/>
                </a:ext>
              </a:extLst>
            </p:cNvPr>
            <p:cNvSpPr/>
            <p:nvPr/>
          </p:nvSpPr>
          <p:spPr>
            <a:xfrm>
              <a:off x="3135716" y="4614958"/>
              <a:ext cx="731639" cy="474540"/>
            </a:xfrm>
            <a:custGeom>
              <a:avLst/>
              <a:gdLst>
                <a:gd name="connsiteX0" fmla="*/ 709 w 731639"/>
                <a:gd name="connsiteY0" fmla="*/ 226 h 474540"/>
                <a:gd name="connsiteX1" fmla="*/ 732349 w 731639"/>
                <a:gd name="connsiteY1" fmla="*/ 474767 h 474540"/>
              </a:gdLst>
              <a:ahLst/>
              <a:cxnLst>
                <a:cxn ang="0">
                  <a:pos x="connsiteX0" y="connsiteY0"/>
                </a:cxn>
                <a:cxn ang="0">
                  <a:pos x="connsiteX1" y="connsiteY1"/>
                </a:cxn>
              </a:cxnLst>
              <a:rect l="l" t="t" r="r" b="b"/>
              <a:pathLst>
                <a:path w="731639" h="474540">
                  <a:moveTo>
                    <a:pt x="709" y="226"/>
                  </a:moveTo>
                  <a:lnTo>
                    <a:pt x="732349" y="474767"/>
                  </a:lnTo>
                </a:path>
              </a:pathLst>
            </a:custGeom>
            <a:noFill/>
            <a:ln w="8382" cap="rnd">
              <a:solidFill>
                <a:srgbClr val="EC7014"/>
              </a:solidFill>
              <a:custDash>
                <a:ds d="706404" sp="353202"/>
                <a:ds d="176601" sp="353202"/>
              </a:custDash>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52F0BE74-963A-CE37-C7F0-211980CCCD05}"/>
                </a:ext>
              </a:extLst>
            </p:cNvPr>
            <p:cNvSpPr/>
            <p:nvPr/>
          </p:nvSpPr>
          <p:spPr>
            <a:xfrm>
              <a:off x="3159545" y="4604692"/>
              <a:ext cx="817236" cy="323549"/>
            </a:xfrm>
            <a:custGeom>
              <a:avLst/>
              <a:gdLst>
                <a:gd name="connsiteX0" fmla="*/ 702 w 817236"/>
                <a:gd name="connsiteY0" fmla="*/ 235 h 323549"/>
                <a:gd name="connsiteX1" fmla="*/ 817938 w 817236"/>
                <a:gd name="connsiteY1" fmla="*/ 323785 h 323549"/>
              </a:gdLst>
              <a:ahLst/>
              <a:cxnLst>
                <a:cxn ang="0">
                  <a:pos x="connsiteX0" y="connsiteY0"/>
                </a:cxn>
                <a:cxn ang="0">
                  <a:pos x="connsiteX1" y="connsiteY1"/>
                </a:cxn>
              </a:cxnLst>
              <a:rect l="l" t="t" r="r" b="b"/>
              <a:pathLst>
                <a:path w="817236" h="323549">
                  <a:moveTo>
                    <a:pt x="702" y="235"/>
                  </a:moveTo>
                  <a:lnTo>
                    <a:pt x="817938" y="323785"/>
                  </a:lnTo>
                </a:path>
              </a:pathLst>
            </a:custGeom>
            <a:noFill/>
            <a:ln w="8389" cap="rnd">
              <a:solidFill>
                <a:srgbClr val="FF0000"/>
              </a:solidFill>
              <a:custDash>
                <a:ds d="706993" sp="353496"/>
                <a:ds d="176748" sp="353496"/>
              </a:custDash>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xmlns="" id="{5BE8F435-7EA2-3418-FE88-3B87CD6522C7}"/>
                </a:ext>
              </a:extLst>
            </p:cNvPr>
            <p:cNvSpPr/>
            <p:nvPr/>
          </p:nvSpPr>
          <p:spPr>
            <a:xfrm>
              <a:off x="3180811" y="4588533"/>
              <a:ext cx="859258" cy="168559"/>
            </a:xfrm>
            <a:custGeom>
              <a:avLst/>
              <a:gdLst>
                <a:gd name="connsiteX0" fmla="*/ 697 w 859258"/>
                <a:gd name="connsiteY0" fmla="*/ 245 h 168559"/>
                <a:gd name="connsiteX1" fmla="*/ 859956 w 859258"/>
                <a:gd name="connsiteY1" fmla="*/ 168804 h 168559"/>
              </a:gdLst>
              <a:ahLst/>
              <a:cxnLst>
                <a:cxn ang="0">
                  <a:pos x="connsiteX0" y="connsiteY0"/>
                </a:cxn>
                <a:cxn ang="0">
                  <a:pos x="connsiteX1" y="connsiteY1"/>
                </a:cxn>
              </a:cxnLst>
              <a:rect l="l" t="t" r="r" b="b"/>
              <a:pathLst>
                <a:path w="859258" h="168559">
                  <a:moveTo>
                    <a:pt x="697" y="245"/>
                  </a:moveTo>
                  <a:lnTo>
                    <a:pt x="859956" y="168804"/>
                  </a:lnTo>
                </a:path>
              </a:pathLst>
            </a:custGeom>
            <a:noFill/>
            <a:ln w="8389" cap="rnd">
              <a:solidFill>
                <a:srgbClr val="EC7014"/>
              </a:solidFill>
              <a:custDash>
                <a:ds d="707020" sp="353510"/>
                <a:ds d="176755" sp="353510"/>
              </a:custDash>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93B186AA-0DC1-252B-CFBF-B84C19A45EBB}"/>
                </a:ext>
              </a:extLst>
            </p:cNvPr>
            <p:cNvSpPr/>
            <p:nvPr/>
          </p:nvSpPr>
          <p:spPr>
            <a:xfrm>
              <a:off x="3191149" y="4566717"/>
              <a:ext cx="871688" cy="15184"/>
            </a:xfrm>
            <a:custGeom>
              <a:avLst/>
              <a:gdLst>
                <a:gd name="connsiteX0" fmla="*/ 696 w 871688"/>
                <a:gd name="connsiteY0" fmla="*/ 256 h 15184"/>
                <a:gd name="connsiteX1" fmla="*/ 872384 w 871688"/>
                <a:gd name="connsiteY1" fmla="*/ 15440 h 15184"/>
              </a:gdLst>
              <a:ahLst/>
              <a:cxnLst>
                <a:cxn ang="0">
                  <a:pos x="connsiteX0" y="connsiteY0"/>
                </a:cxn>
                <a:cxn ang="0">
                  <a:pos x="connsiteX1" y="connsiteY1"/>
                </a:cxn>
              </a:cxnLst>
              <a:rect l="l" t="t" r="r" b="b"/>
              <a:pathLst>
                <a:path w="871688" h="15184">
                  <a:moveTo>
                    <a:pt x="696" y="256"/>
                  </a:moveTo>
                  <a:lnTo>
                    <a:pt x="872384" y="15440"/>
                  </a:lnTo>
                </a:path>
              </a:pathLst>
            </a:custGeom>
            <a:noFill/>
            <a:ln w="8395" cap="rnd">
              <a:solidFill>
                <a:srgbClr val="EC7014"/>
              </a:solidFill>
              <a:custDash>
                <a:ds d="707554" sp="353777"/>
                <a:ds d="176888" sp="353777"/>
              </a:custDash>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D2AA25B0-1215-BC08-AF28-3DEB7570AA8E}"/>
                </a:ext>
              </a:extLst>
            </p:cNvPr>
            <p:cNvSpPr/>
            <p:nvPr/>
          </p:nvSpPr>
          <p:spPr>
            <a:xfrm>
              <a:off x="1906972" y="3452271"/>
              <a:ext cx="125697" cy="695528"/>
            </a:xfrm>
            <a:custGeom>
              <a:avLst/>
              <a:gdLst>
                <a:gd name="connsiteX0" fmla="*/ 873 w 125697"/>
                <a:gd name="connsiteY0" fmla="*/ 695867 h 695528"/>
                <a:gd name="connsiteX1" fmla="*/ 126570 w 125697"/>
                <a:gd name="connsiteY1" fmla="*/ 338 h 695528"/>
              </a:gdLst>
              <a:ahLst/>
              <a:cxnLst>
                <a:cxn ang="0">
                  <a:pos x="connsiteX0" y="connsiteY0"/>
                </a:cxn>
                <a:cxn ang="0">
                  <a:pos x="connsiteX1" y="connsiteY1"/>
                </a:cxn>
              </a:cxnLst>
              <a:rect l="l" t="t" r="r" b="b"/>
              <a:pathLst>
                <a:path w="125697" h="695528">
                  <a:moveTo>
                    <a:pt x="873" y="695867"/>
                  </a:moveTo>
                  <a:lnTo>
                    <a:pt x="126570" y="338"/>
                  </a:lnTo>
                </a:path>
              </a:pathLst>
            </a:custGeom>
            <a:noFill/>
            <a:ln w="5249" cap="rnd">
              <a:solidFill>
                <a:srgbClr val="2171B5"/>
              </a:solidFill>
              <a:custDash>
                <a:ds d="442373" sp="221187"/>
                <a:ds d="110593" sp="221187"/>
              </a:custDash>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A70DFA9F-67D6-C2AA-09AB-4D4DC94779E0}"/>
                </a:ext>
              </a:extLst>
            </p:cNvPr>
            <p:cNvSpPr/>
            <p:nvPr/>
          </p:nvSpPr>
          <p:spPr>
            <a:xfrm>
              <a:off x="1748911" y="3528827"/>
              <a:ext cx="133478" cy="619065"/>
            </a:xfrm>
            <a:custGeom>
              <a:avLst/>
              <a:gdLst>
                <a:gd name="connsiteX0" fmla="*/ 134368 w 133478"/>
                <a:gd name="connsiteY0" fmla="*/ 619399 h 619065"/>
                <a:gd name="connsiteX1" fmla="*/ 889 w 133478"/>
                <a:gd name="connsiteY1" fmla="*/ 334 h 619065"/>
              </a:gdLst>
              <a:ahLst/>
              <a:cxnLst>
                <a:cxn ang="0">
                  <a:pos x="connsiteX0" y="connsiteY0"/>
                </a:cxn>
                <a:cxn ang="0">
                  <a:pos x="connsiteX1" y="connsiteY1"/>
                </a:cxn>
              </a:cxnLst>
              <a:rect l="l" t="t" r="r" b="b"/>
              <a:pathLst>
                <a:path w="133478" h="619065">
                  <a:moveTo>
                    <a:pt x="134368" y="619399"/>
                  </a:moveTo>
                  <a:lnTo>
                    <a:pt x="889" y="334"/>
                  </a:lnTo>
                </a:path>
              </a:pathLst>
            </a:custGeom>
            <a:noFill/>
            <a:ln w="5241" cap="rnd">
              <a:solidFill>
                <a:srgbClr val="2171B5"/>
              </a:solidFill>
              <a:custDash>
                <a:ds d="441735" sp="220868"/>
                <a:ds d="110434" sp="220868"/>
              </a:custDash>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5036F8DE-0908-394C-5930-10E60CB2A0BE}"/>
                </a:ext>
              </a:extLst>
            </p:cNvPr>
            <p:cNvSpPr/>
            <p:nvPr/>
          </p:nvSpPr>
          <p:spPr>
            <a:xfrm>
              <a:off x="3185104" y="4408722"/>
              <a:ext cx="934355" cy="136998"/>
            </a:xfrm>
            <a:custGeom>
              <a:avLst/>
              <a:gdLst>
                <a:gd name="connsiteX0" fmla="*/ 693 w 934355"/>
                <a:gd name="connsiteY0" fmla="*/ 137264 h 136998"/>
                <a:gd name="connsiteX1" fmla="*/ 935049 w 934355"/>
                <a:gd name="connsiteY1" fmla="*/ 266 h 136998"/>
              </a:gdLst>
              <a:ahLst/>
              <a:cxnLst>
                <a:cxn ang="0">
                  <a:pos x="connsiteX0" y="connsiteY0"/>
                </a:cxn>
                <a:cxn ang="0">
                  <a:pos x="connsiteX1" y="connsiteY1"/>
                </a:cxn>
              </a:cxnLst>
              <a:rect l="l" t="t" r="r" b="b"/>
              <a:pathLst>
                <a:path w="934355" h="136998">
                  <a:moveTo>
                    <a:pt x="693" y="137264"/>
                  </a:moveTo>
                  <a:lnTo>
                    <a:pt x="935049" y="266"/>
                  </a:lnTo>
                </a:path>
              </a:pathLst>
            </a:custGeom>
            <a:noFill/>
            <a:ln w="5258" cap="rnd">
              <a:solidFill>
                <a:srgbClr val="2171B5"/>
              </a:solidFill>
              <a:custDash>
                <a:ds d="443186" sp="221593"/>
                <a:ds d="110796" sp="221593"/>
              </a:custDash>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15B2A0F0-2047-B7AA-BE5D-56DBF81CB825}"/>
                </a:ext>
              </a:extLst>
            </p:cNvPr>
            <p:cNvSpPr/>
            <p:nvPr/>
          </p:nvSpPr>
          <p:spPr>
            <a:xfrm>
              <a:off x="2898855" y="4144195"/>
              <a:ext cx="135701" cy="358851"/>
            </a:xfrm>
            <a:custGeom>
              <a:avLst/>
              <a:gdLst>
                <a:gd name="connsiteX0" fmla="*/ 136467 w 135701"/>
                <a:gd name="connsiteY0" fmla="*/ 359134 h 358851"/>
                <a:gd name="connsiteX1" fmla="*/ 766 w 135701"/>
                <a:gd name="connsiteY1" fmla="*/ 282 h 358851"/>
              </a:gdLst>
              <a:ahLst/>
              <a:cxnLst>
                <a:cxn ang="0">
                  <a:pos x="connsiteX0" y="connsiteY0"/>
                </a:cxn>
                <a:cxn ang="0">
                  <a:pos x="connsiteX1" y="connsiteY1"/>
                </a:cxn>
              </a:cxnLst>
              <a:rect l="l" t="t" r="r" b="b"/>
              <a:pathLst>
                <a:path w="135701" h="358851">
                  <a:moveTo>
                    <a:pt x="136467" y="359134"/>
                  </a:moveTo>
                  <a:lnTo>
                    <a:pt x="766" y="282"/>
                  </a:lnTo>
                </a:path>
              </a:pathLst>
            </a:custGeom>
            <a:noFill/>
            <a:ln w="8052" cap="rnd">
              <a:solidFill>
                <a:srgbClr val="252525"/>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1FBC6FDB-FA30-279D-A7C0-DB4E274F75F1}"/>
                </a:ext>
              </a:extLst>
            </p:cNvPr>
            <p:cNvSpPr/>
            <p:nvPr/>
          </p:nvSpPr>
          <p:spPr>
            <a:xfrm>
              <a:off x="2830468" y="4624422"/>
              <a:ext cx="191623" cy="322548"/>
            </a:xfrm>
            <a:custGeom>
              <a:avLst/>
              <a:gdLst>
                <a:gd name="connsiteX0" fmla="*/ 192395 w 191623"/>
                <a:gd name="connsiteY0" fmla="*/ 233 h 322548"/>
                <a:gd name="connsiteX1" fmla="*/ 771 w 191623"/>
                <a:gd name="connsiteY1" fmla="*/ 322781 h 322548"/>
              </a:gdLst>
              <a:ahLst/>
              <a:cxnLst>
                <a:cxn ang="0">
                  <a:pos x="connsiteX0" y="connsiteY0"/>
                </a:cxn>
                <a:cxn ang="0">
                  <a:pos x="connsiteX1" y="connsiteY1"/>
                </a:cxn>
              </a:cxnLst>
              <a:rect l="l" t="t" r="r" b="b"/>
              <a:pathLst>
                <a:path w="191623" h="322548">
                  <a:moveTo>
                    <a:pt x="192395" y="233"/>
                  </a:moveTo>
                  <a:lnTo>
                    <a:pt x="771" y="322781"/>
                  </a:lnTo>
                </a:path>
              </a:pathLst>
            </a:custGeom>
            <a:noFill/>
            <a:ln w="8135" cap="rnd">
              <a:solidFill>
                <a:srgbClr val="252525"/>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xmlns="" id="{ADF73A4F-6C60-199F-7031-980D834B336C}"/>
                </a:ext>
              </a:extLst>
            </p:cNvPr>
            <p:cNvSpPr/>
            <p:nvPr/>
          </p:nvSpPr>
          <p:spPr>
            <a:xfrm>
              <a:off x="2450462" y="4617500"/>
              <a:ext cx="537522" cy="409153"/>
            </a:xfrm>
            <a:custGeom>
              <a:avLst/>
              <a:gdLst>
                <a:gd name="connsiteX0" fmla="*/ 538315 w 537522"/>
                <a:gd name="connsiteY0" fmla="*/ 229 h 409153"/>
                <a:gd name="connsiteX1" fmla="*/ 793 w 537522"/>
                <a:gd name="connsiteY1" fmla="*/ 409382 h 409153"/>
              </a:gdLst>
              <a:ahLst/>
              <a:cxnLst>
                <a:cxn ang="0">
                  <a:pos x="connsiteX0" y="connsiteY0"/>
                </a:cxn>
                <a:cxn ang="0">
                  <a:pos x="connsiteX1" y="connsiteY1"/>
                </a:cxn>
              </a:cxnLst>
              <a:rect l="l" t="t" r="r" b="b"/>
              <a:pathLst>
                <a:path w="537522" h="409153">
                  <a:moveTo>
                    <a:pt x="538315" y="229"/>
                  </a:moveTo>
                  <a:lnTo>
                    <a:pt x="793" y="409382"/>
                  </a:lnTo>
                </a:path>
              </a:pathLst>
            </a:custGeom>
            <a:noFill/>
            <a:ln w="7813" cap="rnd">
              <a:solidFill>
                <a:srgbClr val="252525"/>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5A164112-4FE6-60BB-B9D1-F89007EED50C}"/>
                </a:ext>
              </a:extLst>
            </p:cNvPr>
            <p:cNvSpPr/>
            <p:nvPr/>
          </p:nvSpPr>
          <p:spPr>
            <a:xfrm>
              <a:off x="2001889" y="4581190"/>
              <a:ext cx="927323" cy="121178"/>
            </a:xfrm>
            <a:custGeom>
              <a:avLst/>
              <a:gdLst>
                <a:gd name="connsiteX0" fmla="*/ 820 w 927323"/>
                <a:gd name="connsiteY0" fmla="*/ 121427 h 121178"/>
                <a:gd name="connsiteX1" fmla="*/ 928143 w 927323"/>
                <a:gd name="connsiteY1" fmla="*/ 248 h 121178"/>
              </a:gdLst>
              <a:ahLst/>
              <a:cxnLst>
                <a:cxn ang="0">
                  <a:pos x="connsiteX0" y="connsiteY0"/>
                </a:cxn>
                <a:cxn ang="0">
                  <a:pos x="connsiteX1" y="connsiteY1"/>
                </a:cxn>
              </a:cxnLst>
              <a:rect l="l" t="t" r="r" b="b"/>
              <a:pathLst>
                <a:path w="927323" h="121178">
                  <a:moveTo>
                    <a:pt x="820" y="121427"/>
                  </a:moveTo>
                  <a:lnTo>
                    <a:pt x="928143" y="248"/>
                  </a:lnTo>
                </a:path>
              </a:pathLst>
            </a:custGeom>
            <a:noFill/>
            <a:ln w="8198" cap="rnd">
              <a:solidFill>
                <a:srgbClr val="252525"/>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5E9A0421-213A-6D89-0F37-556E08AF94DA}"/>
                </a:ext>
              </a:extLst>
            </p:cNvPr>
            <p:cNvSpPr/>
            <p:nvPr/>
          </p:nvSpPr>
          <p:spPr>
            <a:xfrm>
              <a:off x="2007482" y="4243961"/>
              <a:ext cx="938544" cy="286344"/>
            </a:xfrm>
            <a:custGeom>
              <a:avLst/>
              <a:gdLst>
                <a:gd name="connsiteX0" fmla="*/ 939363 w 938544"/>
                <a:gd name="connsiteY0" fmla="*/ 286620 h 286344"/>
                <a:gd name="connsiteX1" fmla="*/ 819 w 938544"/>
                <a:gd name="connsiteY1" fmla="*/ 276 h 286344"/>
              </a:gdLst>
              <a:ahLst/>
              <a:cxnLst>
                <a:cxn ang="0">
                  <a:pos x="connsiteX0" y="connsiteY0"/>
                </a:cxn>
                <a:cxn ang="0">
                  <a:pos x="connsiteX1" y="connsiteY1"/>
                </a:cxn>
              </a:cxnLst>
              <a:rect l="l" t="t" r="r" b="b"/>
              <a:pathLst>
                <a:path w="938544" h="286344">
                  <a:moveTo>
                    <a:pt x="939363" y="286620"/>
                  </a:moveTo>
                  <a:lnTo>
                    <a:pt x="819" y="276"/>
                  </a:lnTo>
                </a:path>
              </a:pathLst>
            </a:custGeom>
            <a:noFill/>
            <a:ln w="8056" cap="rnd">
              <a:solidFill>
                <a:srgbClr val="252525"/>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xmlns="" id="{146E147D-C17D-238E-BB3A-2506A52CB1FF}"/>
                </a:ext>
              </a:extLst>
            </p:cNvPr>
            <p:cNvSpPr/>
            <p:nvPr/>
          </p:nvSpPr>
          <p:spPr>
            <a:xfrm>
              <a:off x="3008918" y="4086474"/>
              <a:ext cx="975663" cy="26537"/>
            </a:xfrm>
            <a:custGeom>
              <a:avLst/>
              <a:gdLst>
                <a:gd name="connsiteX0" fmla="*/ 710 w 975663"/>
                <a:gd name="connsiteY0" fmla="*/ 306 h 26537"/>
                <a:gd name="connsiteX1" fmla="*/ 976373 w 975663"/>
                <a:gd name="connsiteY1" fmla="*/ 26844 h 26537"/>
              </a:gdLst>
              <a:ahLst/>
              <a:cxnLst>
                <a:cxn ang="0">
                  <a:pos x="connsiteX0" y="connsiteY0"/>
                </a:cxn>
                <a:cxn ang="0">
                  <a:pos x="connsiteX1" y="connsiteY1"/>
                </a:cxn>
              </a:cxnLst>
              <a:rect l="l" t="t" r="r" b="b"/>
              <a:pathLst>
                <a:path w="975663" h="26537">
                  <a:moveTo>
                    <a:pt x="710" y="306"/>
                  </a:moveTo>
                  <a:lnTo>
                    <a:pt x="976373" y="26844"/>
                  </a:lnTo>
                </a:path>
              </a:pathLst>
            </a:custGeom>
            <a:noFill/>
            <a:ln w="8373" cap="rnd">
              <a:solidFill>
                <a:srgbClr val="EC7014"/>
              </a:solidFill>
              <a:custDash>
                <a:ds d="705611" sp="352805"/>
                <a:ds d="176403" sp="352805"/>
              </a:custDash>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F02ACDC6-03D2-0495-A6B6-FD4A9CEDA728}"/>
                </a:ext>
              </a:extLst>
            </p:cNvPr>
            <p:cNvSpPr/>
            <p:nvPr/>
          </p:nvSpPr>
          <p:spPr>
            <a:xfrm>
              <a:off x="3000840" y="3920362"/>
              <a:ext cx="815277" cy="140858"/>
            </a:xfrm>
            <a:custGeom>
              <a:avLst/>
              <a:gdLst>
                <a:gd name="connsiteX0" fmla="*/ 719 w 815277"/>
                <a:gd name="connsiteY0" fmla="*/ 141177 h 140858"/>
                <a:gd name="connsiteX1" fmla="*/ 815997 w 815277"/>
                <a:gd name="connsiteY1" fmla="*/ 318 h 140858"/>
              </a:gdLst>
              <a:ahLst/>
              <a:cxnLst>
                <a:cxn ang="0">
                  <a:pos x="connsiteX0" y="connsiteY0"/>
                </a:cxn>
                <a:cxn ang="0">
                  <a:pos x="connsiteX1" y="connsiteY1"/>
                </a:cxn>
              </a:cxnLst>
              <a:rect l="l" t="t" r="r" b="b"/>
              <a:pathLst>
                <a:path w="815277" h="140858">
                  <a:moveTo>
                    <a:pt x="719" y="141177"/>
                  </a:moveTo>
                  <a:lnTo>
                    <a:pt x="815997" y="318"/>
                  </a:lnTo>
                </a:path>
              </a:pathLst>
            </a:custGeom>
            <a:noFill/>
            <a:ln w="8373" cap="rnd">
              <a:solidFill>
                <a:srgbClr val="EC7014"/>
              </a:solidFill>
              <a:custDash>
                <a:ds d="705638" sp="352819"/>
                <a:ds d="176410" sp="352819"/>
              </a:custDash>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38D855B2-FCF5-F637-66F4-0B0A75F6FFC1}"/>
                </a:ext>
              </a:extLst>
            </p:cNvPr>
            <p:cNvSpPr/>
            <p:nvPr/>
          </p:nvSpPr>
          <p:spPr>
            <a:xfrm>
              <a:off x="2973019" y="3758262"/>
              <a:ext cx="644189" cy="281970"/>
            </a:xfrm>
            <a:custGeom>
              <a:avLst/>
              <a:gdLst>
                <a:gd name="connsiteX0" fmla="*/ 731 w 644189"/>
                <a:gd name="connsiteY0" fmla="*/ 282298 h 281970"/>
                <a:gd name="connsiteX1" fmla="*/ 644921 w 644189"/>
                <a:gd name="connsiteY1" fmla="*/ 328 h 281970"/>
              </a:gdLst>
              <a:ahLst/>
              <a:cxnLst>
                <a:cxn ang="0">
                  <a:pos x="connsiteX0" y="connsiteY0"/>
                </a:cxn>
                <a:cxn ang="0">
                  <a:pos x="connsiteX1" y="connsiteY1"/>
                </a:cxn>
              </a:cxnLst>
              <a:rect l="l" t="t" r="r" b="b"/>
              <a:pathLst>
                <a:path w="644189" h="281970">
                  <a:moveTo>
                    <a:pt x="731" y="282298"/>
                  </a:moveTo>
                  <a:lnTo>
                    <a:pt x="644921" y="328"/>
                  </a:lnTo>
                </a:path>
              </a:pathLst>
            </a:custGeom>
            <a:noFill/>
            <a:ln w="8374" cap="rnd">
              <a:solidFill>
                <a:srgbClr val="EC7014"/>
              </a:solidFill>
              <a:custDash>
                <a:ds d="705707" sp="352853"/>
                <a:ds d="176427" sp="352853"/>
              </a:custDash>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8A1BB1F7-5257-68BB-470A-F0753D456EA4}"/>
                </a:ext>
              </a:extLst>
            </p:cNvPr>
            <p:cNvSpPr/>
            <p:nvPr/>
          </p:nvSpPr>
          <p:spPr>
            <a:xfrm>
              <a:off x="2939507" y="3624647"/>
              <a:ext cx="470941" cy="403496"/>
            </a:xfrm>
            <a:custGeom>
              <a:avLst/>
              <a:gdLst>
                <a:gd name="connsiteX0" fmla="*/ 744 w 470941"/>
                <a:gd name="connsiteY0" fmla="*/ 403832 h 403496"/>
                <a:gd name="connsiteX1" fmla="*/ 471686 w 470941"/>
                <a:gd name="connsiteY1" fmla="*/ 336 h 403496"/>
              </a:gdLst>
              <a:ahLst/>
              <a:cxnLst>
                <a:cxn ang="0">
                  <a:pos x="connsiteX0" y="connsiteY0"/>
                </a:cxn>
                <a:cxn ang="0">
                  <a:pos x="connsiteX1" y="connsiteY1"/>
                </a:cxn>
              </a:cxnLst>
              <a:rect l="l" t="t" r="r" b="b"/>
              <a:pathLst>
                <a:path w="470941" h="403496">
                  <a:moveTo>
                    <a:pt x="744" y="403832"/>
                  </a:moveTo>
                  <a:lnTo>
                    <a:pt x="471686" y="336"/>
                  </a:lnTo>
                </a:path>
              </a:pathLst>
            </a:custGeom>
            <a:noFill/>
            <a:ln w="8400" cap="rnd">
              <a:solidFill>
                <a:srgbClr val="EC7014"/>
              </a:solidFill>
              <a:custDash>
                <a:ds d="707909" sp="353955"/>
                <a:ds d="176977" sp="353955"/>
              </a:custDash>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B288EE78-C193-470D-8179-4168F79E78D8}"/>
                </a:ext>
              </a:extLst>
            </p:cNvPr>
            <p:cNvSpPr/>
            <p:nvPr/>
          </p:nvSpPr>
          <p:spPr>
            <a:xfrm>
              <a:off x="1952408" y="4133041"/>
              <a:ext cx="844187" cy="535932"/>
            </a:xfrm>
            <a:custGeom>
              <a:avLst/>
              <a:gdLst>
                <a:gd name="connsiteX0" fmla="*/ 830 w 844187"/>
                <a:gd name="connsiteY0" fmla="*/ 536207 h 535932"/>
                <a:gd name="connsiteX1" fmla="*/ 845017 w 844187"/>
                <a:gd name="connsiteY1" fmla="*/ 274 h 535932"/>
              </a:gdLst>
              <a:ahLst/>
              <a:cxnLst>
                <a:cxn ang="0">
                  <a:pos x="connsiteX0" y="connsiteY0"/>
                </a:cxn>
                <a:cxn ang="0">
                  <a:pos x="connsiteX1" y="connsiteY1"/>
                </a:cxn>
              </a:cxnLst>
              <a:rect l="l" t="t" r="r" b="b"/>
              <a:pathLst>
                <a:path w="844187" h="535932">
                  <a:moveTo>
                    <a:pt x="830" y="536207"/>
                  </a:moveTo>
                  <a:lnTo>
                    <a:pt x="845017" y="274"/>
                  </a:lnTo>
                </a:path>
              </a:pathLst>
            </a:custGeom>
            <a:noFill/>
            <a:ln w="8125" cap="rnd">
              <a:solidFill>
                <a:srgbClr val="252525"/>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29E78C9A-37EB-A91C-253F-C175A2B5E192}"/>
                </a:ext>
              </a:extLst>
            </p:cNvPr>
            <p:cNvSpPr/>
            <p:nvPr/>
          </p:nvSpPr>
          <p:spPr>
            <a:xfrm>
              <a:off x="2817351" y="5068399"/>
              <a:ext cx="185428" cy="504966"/>
            </a:xfrm>
            <a:custGeom>
              <a:avLst/>
              <a:gdLst>
                <a:gd name="connsiteX0" fmla="*/ 772 w 185428"/>
                <a:gd name="connsiteY0" fmla="*/ 176 h 504966"/>
                <a:gd name="connsiteX1" fmla="*/ 186201 w 185428"/>
                <a:gd name="connsiteY1" fmla="*/ 505142 h 504966"/>
              </a:gdLst>
              <a:ahLst/>
              <a:cxnLst>
                <a:cxn ang="0">
                  <a:pos x="connsiteX0" y="connsiteY0"/>
                </a:cxn>
                <a:cxn ang="0">
                  <a:pos x="connsiteX1" y="connsiteY1"/>
                </a:cxn>
              </a:cxnLst>
              <a:rect l="l" t="t" r="r" b="b"/>
              <a:pathLst>
                <a:path w="185428" h="504966">
                  <a:moveTo>
                    <a:pt x="772" y="176"/>
                  </a:moveTo>
                  <a:lnTo>
                    <a:pt x="186201" y="505142"/>
                  </a:lnTo>
                </a:path>
              </a:pathLst>
            </a:custGeom>
            <a:noFill/>
            <a:ln w="8374" cap="rnd">
              <a:solidFill>
                <a:srgbClr val="EC7014"/>
              </a:solidFill>
              <a:custDash>
                <a:ds d="705720" sp="352860"/>
                <a:ds d="176430" sp="352860"/>
              </a:custDash>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2F1CE911-FBBA-256E-A305-560D0E30A22D}"/>
                </a:ext>
              </a:extLst>
            </p:cNvPr>
            <p:cNvSpPr/>
            <p:nvPr/>
          </p:nvSpPr>
          <p:spPr>
            <a:xfrm>
              <a:off x="2622519" y="5068669"/>
              <a:ext cx="153421" cy="501561"/>
            </a:xfrm>
            <a:custGeom>
              <a:avLst/>
              <a:gdLst>
                <a:gd name="connsiteX0" fmla="*/ 154217 w 153421"/>
                <a:gd name="connsiteY0" fmla="*/ 176 h 501561"/>
                <a:gd name="connsiteX1" fmla="*/ 795 w 153421"/>
                <a:gd name="connsiteY1" fmla="*/ 501737 h 501561"/>
              </a:gdLst>
              <a:ahLst/>
              <a:cxnLst>
                <a:cxn ang="0">
                  <a:pos x="connsiteX0" y="connsiteY0"/>
                </a:cxn>
                <a:cxn ang="0">
                  <a:pos x="connsiteX1" y="connsiteY1"/>
                </a:cxn>
              </a:cxnLst>
              <a:rect l="l" t="t" r="r" b="b"/>
              <a:pathLst>
                <a:path w="153421" h="501561">
                  <a:moveTo>
                    <a:pt x="154217" y="176"/>
                  </a:moveTo>
                  <a:lnTo>
                    <a:pt x="795" y="501737"/>
                  </a:lnTo>
                </a:path>
              </a:pathLst>
            </a:custGeom>
            <a:noFill/>
            <a:ln w="8374" cap="rnd">
              <a:solidFill>
                <a:srgbClr val="EC7014"/>
              </a:solidFill>
              <a:custDash>
                <a:ds d="705802" sp="352901"/>
                <a:ds d="176451" sp="352901"/>
              </a:custDash>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633C8899-03D1-19A3-BDD5-AE1C7970AF02}"/>
                </a:ext>
              </a:extLst>
            </p:cNvPr>
            <p:cNvSpPr/>
            <p:nvPr/>
          </p:nvSpPr>
          <p:spPr>
            <a:xfrm>
              <a:off x="2852001" y="5063286"/>
              <a:ext cx="394493" cy="388212"/>
            </a:xfrm>
            <a:custGeom>
              <a:avLst/>
              <a:gdLst>
                <a:gd name="connsiteX0" fmla="*/ 757 w 394493"/>
                <a:gd name="connsiteY0" fmla="*/ 183 h 388212"/>
                <a:gd name="connsiteX1" fmla="*/ 395251 w 394493"/>
                <a:gd name="connsiteY1" fmla="*/ 388395 h 388212"/>
              </a:gdLst>
              <a:ahLst/>
              <a:cxnLst>
                <a:cxn ang="0">
                  <a:pos x="connsiteX0" y="connsiteY0"/>
                </a:cxn>
                <a:cxn ang="0">
                  <a:pos x="connsiteX1" y="connsiteY1"/>
                </a:cxn>
              </a:cxnLst>
              <a:rect l="l" t="t" r="r" b="b"/>
              <a:pathLst>
                <a:path w="394493" h="388212">
                  <a:moveTo>
                    <a:pt x="757" y="183"/>
                  </a:moveTo>
                  <a:lnTo>
                    <a:pt x="395251" y="388395"/>
                  </a:lnTo>
                </a:path>
              </a:pathLst>
            </a:custGeom>
            <a:noFill/>
            <a:ln w="8377" cap="rnd">
              <a:solidFill>
                <a:srgbClr val="EC7014"/>
              </a:solidFill>
              <a:custDash>
                <a:ds d="705966" sp="352983"/>
                <a:ds d="176492" sp="352983"/>
              </a:custDash>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C6289260-D87E-D8B9-A495-0C1F031CAFE5}"/>
                </a:ext>
              </a:extLst>
            </p:cNvPr>
            <p:cNvSpPr/>
            <p:nvPr/>
          </p:nvSpPr>
          <p:spPr>
            <a:xfrm>
              <a:off x="2882265" y="5054060"/>
              <a:ext cx="581748" cy="313021"/>
            </a:xfrm>
            <a:custGeom>
              <a:avLst/>
              <a:gdLst>
                <a:gd name="connsiteX0" fmla="*/ 744 w 581748"/>
                <a:gd name="connsiteY0" fmla="*/ 188 h 313021"/>
                <a:gd name="connsiteX1" fmla="*/ 582492 w 581748"/>
                <a:gd name="connsiteY1" fmla="*/ 313209 h 313021"/>
              </a:gdLst>
              <a:ahLst/>
              <a:cxnLst>
                <a:cxn ang="0">
                  <a:pos x="connsiteX0" y="connsiteY0"/>
                </a:cxn>
                <a:cxn ang="0">
                  <a:pos x="connsiteX1" y="connsiteY1"/>
                </a:cxn>
              </a:cxnLst>
              <a:rect l="l" t="t" r="r" b="b"/>
              <a:pathLst>
                <a:path w="581748" h="313021">
                  <a:moveTo>
                    <a:pt x="744" y="188"/>
                  </a:moveTo>
                  <a:lnTo>
                    <a:pt x="582492" y="313209"/>
                  </a:lnTo>
                </a:path>
              </a:pathLst>
            </a:custGeom>
            <a:noFill/>
            <a:ln w="8392" cap="rnd">
              <a:solidFill>
                <a:srgbClr val="EC7014"/>
              </a:solidFill>
              <a:custDash>
                <a:ds d="707225" sp="353613"/>
                <a:ds d="176806" sp="353613"/>
              </a:custDash>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02E45989-9D81-95FC-BB5C-AD4B24B354FE}"/>
                </a:ext>
              </a:extLst>
            </p:cNvPr>
            <p:cNvSpPr/>
            <p:nvPr/>
          </p:nvSpPr>
          <p:spPr>
            <a:xfrm>
              <a:off x="1984277" y="4753817"/>
              <a:ext cx="699598" cy="218532"/>
            </a:xfrm>
            <a:custGeom>
              <a:avLst/>
              <a:gdLst>
                <a:gd name="connsiteX0" fmla="*/ 834 w 699598"/>
                <a:gd name="connsiteY0" fmla="*/ 225 h 218532"/>
                <a:gd name="connsiteX1" fmla="*/ 700432 w 699598"/>
                <a:gd name="connsiteY1" fmla="*/ 218757 h 218532"/>
              </a:gdLst>
              <a:ahLst/>
              <a:cxnLst>
                <a:cxn ang="0">
                  <a:pos x="connsiteX0" y="connsiteY0"/>
                </a:cxn>
                <a:cxn ang="0">
                  <a:pos x="connsiteX1" y="connsiteY1"/>
                </a:cxn>
              </a:cxnLst>
              <a:rect l="l" t="t" r="r" b="b"/>
              <a:pathLst>
                <a:path w="699598" h="218532">
                  <a:moveTo>
                    <a:pt x="834" y="225"/>
                  </a:moveTo>
                  <a:lnTo>
                    <a:pt x="700432" y="218757"/>
                  </a:lnTo>
                </a:path>
              </a:pathLst>
            </a:custGeom>
            <a:noFill/>
            <a:ln w="8280" cap="rnd">
              <a:solidFill>
                <a:srgbClr val="252525"/>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F986E20D-94CF-9D71-0CCC-5703CE821605}"/>
                </a:ext>
              </a:extLst>
            </p:cNvPr>
            <p:cNvSpPr/>
            <p:nvPr/>
          </p:nvSpPr>
          <p:spPr>
            <a:xfrm>
              <a:off x="1957927" y="4264998"/>
              <a:ext cx="774704" cy="686877"/>
            </a:xfrm>
            <a:custGeom>
              <a:avLst/>
              <a:gdLst>
                <a:gd name="connsiteX0" fmla="*/ 775537 w 774704"/>
                <a:gd name="connsiteY0" fmla="*/ 687130 h 686877"/>
                <a:gd name="connsiteX1" fmla="*/ 833 w 774704"/>
                <a:gd name="connsiteY1" fmla="*/ 252 h 686877"/>
              </a:gdLst>
              <a:ahLst/>
              <a:cxnLst>
                <a:cxn ang="0">
                  <a:pos x="connsiteX0" y="connsiteY0"/>
                </a:cxn>
                <a:cxn ang="0">
                  <a:pos x="connsiteX1" y="connsiteY1"/>
                </a:cxn>
              </a:cxnLst>
              <a:rect l="l" t="t" r="r" b="b"/>
              <a:pathLst>
                <a:path w="774704" h="686877">
                  <a:moveTo>
                    <a:pt x="775537" y="687130"/>
                  </a:moveTo>
                  <a:lnTo>
                    <a:pt x="833" y="252"/>
                  </a:lnTo>
                </a:path>
              </a:pathLst>
            </a:custGeom>
            <a:noFill/>
            <a:ln w="8083" cap="rnd">
              <a:solidFill>
                <a:srgbClr val="252525"/>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5D37E585-7725-1078-9C50-F42B4AC6BC05}"/>
                </a:ext>
              </a:extLst>
            </p:cNvPr>
            <p:cNvSpPr/>
            <p:nvPr/>
          </p:nvSpPr>
          <p:spPr>
            <a:xfrm>
              <a:off x="2505618" y="5028950"/>
              <a:ext cx="164260" cy="28861"/>
            </a:xfrm>
            <a:custGeom>
              <a:avLst/>
              <a:gdLst>
                <a:gd name="connsiteX0" fmla="*/ 165068 w 164260"/>
                <a:gd name="connsiteY0" fmla="*/ 205 h 28861"/>
                <a:gd name="connsiteX1" fmla="*/ 807 w 164260"/>
                <a:gd name="connsiteY1" fmla="*/ 29067 h 28861"/>
              </a:gdLst>
              <a:ahLst/>
              <a:cxnLst>
                <a:cxn ang="0">
                  <a:pos x="connsiteX0" y="connsiteY0"/>
                </a:cxn>
                <a:cxn ang="0">
                  <a:pos x="connsiteX1" y="connsiteY1"/>
                </a:cxn>
              </a:cxnLst>
              <a:rect l="l" t="t" r="r" b="b"/>
              <a:pathLst>
                <a:path w="164260" h="28861">
                  <a:moveTo>
                    <a:pt x="165068" y="205"/>
                  </a:moveTo>
                  <a:lnTo>
                    <a:pt x="807" y="29067"/>
                  </a:lnTo>
                </a:path>
              </a:pathLst>
            </a:custGeom>
            <a:noFill/>
            <a:ln w="8112" cap="rnd">
              <a:solidFill>
                <a:srgbClr val="252525"/>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C76E3D04-76E0-32E4-94B4-5532466F1E93}"/>
                </a:ext>
              </a:extLst>
            </p:cNvPr>
            <p:cNvSpPr/>
            <p:nvPr/>
          </p:nvSpPr>
          <p:spPr>
            <a:xfrm>
              <a:off x="1516980" y="3646603"/>
              <a:ext cx="338805" cy="503834"/>
            </a:xfrm>
            <a:custGeom>
              <a:avLst/>
              <a:gdLst>
                <a:gd name="connsiteX0" fmla="*/ 339709 w 338805"/>
                <a:gd name="connsiteY0" fmla="*/ 504162 h 503834"/>
                <a:gd name="connsiteX1" fmla="*/ 903 w 338805"/>
                <a:gd name="connsiteY1" fmla="*/ 328 h 503834"/>
              </a:gdLst>
              <a:ahLst/>
              <a:cxnLst>
                <a:cxn ang="0">
                  <a:pos x="connsiteX0" y="connsiteY0"/>
                </a:cxn>
                <a:cxn ang="0">
                  <a:pos x="connsiteX1" y="connsiteY1"/>
                </a:cxn>
              </a:cxnLst>
              <a:rect l="l" t="t" r="r" b="b"/>
              <a:pathLst>
                <a:path w="338805" h="503834">
                  <a:moveTo>
                    <a:pt x="339709" y="504162"/>
                  </a:moveTo>
                  <a:lnTo>
                    <a:pt x="903" y="328"/>
                  </a:lnTo>
                </a:path>
              </a:pathLst>
            </a:custGeom>
            <a:noFill/>
            <a:ln w="8357" cap="rnd">
              <a:solidFill>
                <a:srgbClr val="EC7014"/>
              </a:solidFill>
              <a:custDash>
                <a:ds d="704338" sp="352169"/>
                <a:ds d="176085" sp="352169"/>
              </a:custDash>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66FF2FDA-58DF-490A-30C5-EF38112CF00D}"/>
                </a:ext>
              </a:extLst>
            </p:cNvPr>
            <p:cNvSpPr/>
            <p:nvPr/>
          </p:nvSpPr>
          <p:spPr>
            <a:xfrm>
              <a:off x="1294795" y="3784582"/>
              <a:ext cx="527473" cy="373286"/>
            </a:xfrm>
            <a:custGeom>
              <a:avLst/>
              <a:gdLst>
                <a:gd name="connsiteX0" fmla="*/ 528390 w 527473"/>
                <a:gd name="connsiteY0" fmla="*/ 373606 h 373286"/>
                <a:gd name="connsiteX1" fmla="*/ 917 w 527473"/>
                <a:gd name="connsiteY1" fmla="*/ 320 h 373286"/>
              </a:gdLst>
              <a:ahLst/>
              <a:cxnLst>
                <a:cxn ang="0">
                  <a:pos x="connsiteX0" y="connsiteY0"/>
                </a:cxn>
                <a:cxn ang="0">
                  <a:pos x="connsiteX1" y="connsiteY1"/>
                </a:cxn>
              </a:cxnLst>
              <a:rect l="l" t="t" r="r" b="b"/>
              <a:pathLst>
                <a:path w="527473" h="373286">
                  <a:moveTo>
                    <a:pt x="528390" y="373606"/>
                  </a:moveTo>
                  <a:lnTo>
                    <a:pt x="917" y="320"/>
                  </a:lnTo>
                </a:path>
              </a:pathLst>
            </a:custGeom>
            <a:noFill/>
            <a:ln w="8365" cap="rnd">
              <a:solidFill>
                <a:srgbClr val="EC7014"/>
              </a:solidFill>
              <a:custDash>
                <a:ds d="704981" sp="352491"/>
                <a:ds d="176245" sp="352491"/>
              </a:custDash>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7C351E77-D6D5-2F1C-A80F-A1DFF0177240}"/>
                </a:ext>
              </a:extLst>
            </p:cNvPr>
            <p:cNvSpPr/>
            <p:nvPr/>
          </p:nvSpPr>
          <p:spPr>
            <a:xfrm>
              <a:off x="1162184" y="3923744"/>
              <a:ext cx="631147" cy="246179"/>
            </a:xfrm>
            <a:custGeom>
              <a:avLst/>
              <a:gdLst>
                <a:gd name="connsiteX0" fmla="*/ 632073 w 631147"/>
                <a:gd name="connsiteY0" fmla="*/ 246492 h 246179"/>
                <a:gd name="connsiteX1" fmla="*/ 926 w 631147"/>
                <a:gd name="connsiteY1" fmla="*/ 312 h 246179"/>
              </a:gdLst>
              <a:ahLst/>
              <a:cxnLst>
                <a:cxn ang="0">
                  <a:pos x="connsiteX0" y="connsiteY0"/>
                </a:cxn>
                <a:cxn ang="0">
                  <a:pos x="connsiteX1" y="connsiteY1"/>
                </a:cxn>
              </a:cxnLst>
              <a:rect l="l" t="t" r="r" b="b"/>
              <a:pathLst>
                <a:path w="631147" h="246179">
                  <a:moveTo>
                    <a:pt x="632073" y="246492"/>
                  </a:moveTo>
                  <a:lnTo>
                    <a:pt x="926" y="312"/>
                  </a:lnTo>
                </a:path>
              </a:pathLst>
            </a:custGeom>
            <a:noFill/>
            <a:ln w="8368" cap="rnd">
              <a:solidFill>
                <a:srgbClr val="EC7014"/>
              </a:solidFill>
              <a:custDash>
                <a:ds d="705241" sp="352621"/>
                <a:ds d="176310" sp="352621"/>
              </a:custDash>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5B2A41B1-2DDF-AF66-3F59-4086C05AF562}"/>
                </a:ext>
              </a:extLst>
            </p:cNvPr>
            <p:cNvSpPr/>
            <p:nvPr/>
          </p:nvSpPr>
          <p:spPr>
            <a:xfrm>
              <a:off x="949186" y="4563530"/>
              <a:ext cx="800592" cy="132072"/>
            </a:xfrm>
            <a:custGeom>
              <a:avLst/>
              <a:gdLst>
                <a:gd name="connsiteX0" fmla="*/ 793341 w 792402"/>
                <a:gd name="connsiteY0" fmla="*/ 151355 h 151104"/>
                <a:gd name="connsiteX1" fmla="*/ 939 w 792402"/>
                <a:gd name="connsiteY1" fmla="*/ 251 h 151104"/>
              </a:gdLst>
              <a:ahLst/>
              <a:cxnLst>
                <a:cxn ang="0">
                  <a:pos x="connsiteX0" y="connsiteY0"/>
                </a:cxn>
                <a:cxn ang="0">
                  <a:pos x="connsiteX1" y="connsiteY1"/>
                </a:cxn>
              </a:cxnLst>
              <a:rect l="l" t="t" r="r" b="b"/>
              <a:pathLst>
                <a:path w="792402" h="151104">
                  <a:moveTo>
                    <a:pt x="793341" y="151355"/>
                  </a:moveTo>
                  <a:lnTo>
                    <a:pt x="939" y="251"/>
                  </a:lnTo>
                </a:path>
              </a:pathLst>
            </a:custGeom>
            <a:noFill/>
            <a:ln w="5300" cap="rnd">
              <a:solidFill>
                <a:srgbClr val="2171B5"/>
              </a:solidFill>
              <a:custDash>
                <a:ds d="446661" sp="223330"/>
                <a:ds d="111665" sp="223330"/>
              </a:custDash>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A4C17DE9-90BA-A04B-D87C-27BB328E313D}"/>
                </a:ext>
              </a:extLst>
            </p:cNvPr>
            <p:cNvSpPr/>
            <p:nvPr/>
          </p:nvSpPr>
          <p:spPr>
            <a:xfrm>
              <a:off x="977143" y="4215709"/>
              <a:ext cx="785710" cy="34501"/>
            </a:xfrm>
            <a:custGeom>
              <a:avLst/>
              <a:gdLst>
                <a:gd name="connsiteX0" fmla="*/ 786648 w 785710"/>
                <a:gd name="connsiteY0" fmla="*/ 292 h 34501"/>
                <a:gd name="connsiteX1" fmla="*/ 937 w 785710"/>
                <a:gd name="connsiteY1" fmla="*/ 34794 h 34501"/>
              </a:gdLst>
              <a:ahLst/>
              <a:cxnLst>
                <a:cxn ang="0">
                  <a:pos x="connsiteX0" y="connsiteY0"/>
                </a:cxn>
                <a:cxn ang="0">
                  <a:pos x="connsiteX1" y="connsiteY1"/>
                </a:cxn>
              </a:cxnLst>
              <a:rect l="l" t="t" r="r" b="b"/>
              <a:pathLst>
                <a:path w="785710" h="34501">
                  <a:moveTo>
                    <a:pt x="786648" y="292"/>
                  </a:moveTo>
                  <a:lnTo>
                    <a:pt x="937" y="34794"/>
                  </a:lnTo>
                </a:path>
              </a:pathLst>
            </a:custGeom>
            <a:noFill/>
            <a:ln w="8389" cap="rnd">
              <a:solidFill>
                <a:srgbClr val="EC7014"/>
              </a:solidFill>
              <a:custDash>
                <a:ds d="707006" sp="353503"/>
                <a:ds d="176752" sp="353503"/>
              </a:custDash>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613126DC-CA10-5E3B-6D60-23E266D02739}"/>
                </a:ext>
              </a:extLst>
            </p:cNvPr>
            <p:cNvSpPr/>
            <p:nvPr/>
          </p:nvSpPr>
          <p:spPr>
            <a:xfrm>
              <a:off x="1065569" y="4724605"/>
              <a:ext cx="674800" cy="27599"/>
            </a:xfrm>
            <a:custGeom>
              <a:avLst/>
              <a:gdLst>
                <a:gd name="connsiteX0" fmla="*/ 675734 w 674800"/>
                <a:gd name="connsiteY0" fmla="*/ 238 h 27599"/>
                <a:gd name="connsiteX1" fmla="*/ 934 w 674800"/>
                <a:gd name="connsiteY1" fmla="*/ 27838 h 27599"/>
              </a:gdLst>
              <a:ahLst/>
              <a:cxnLst>
                <a:cxn ang="0">
                  <a:pos x="connsiteX0" y="connsiteY0"/>
                </a:cxn>
                <a:cxn ang="0">
                  <a:pos x="connsiteX1" y="connsiteY1"/>
                </a:cxn>
              </a:cxnLst>
              <a:rect l="l" t="t" r="r" b="b"/>
              <a:pathLst>
                <a:path w="674800" h="27599">
                  <a:moveTo>
                    <a:pt x="675734" y="238"/>
                  </a:moveTo>
                  <a:lnTo>
                    <a:pt x="934" y="27838"/>
                  </a:lnTo>
                </a:path>
              </a:pathLst>
            </a:custGeom>
            <a:noFill/>
            <a:ln w="8313" cap="rnd">
              <a:solidFill>
                <a:srgbClr val="EC7014"/>
              </a:solidFill>
              <a:custDash>
                <a:ds d="700631" sp="350315"/>
                <a:ds d="175158" sp="350315"/>
              </a:custDash>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330075C8-42E3-486C-A04C-301C001A3AFC}"/>
                </a:ext>
              </a:extLst>
            </p:cNvPr>
            <p:cNvSpPr/>
            <p:nvPr/>
          </p:nvSpPr>
          <p:spPr>
            <a:xfrm>
              <a:off x="1929362" y="4270160"/>
              <a:ext cx="417721" cy="749313"/>
            </a:xfrm>
            <a:custGeom>
              <a:avLst/>
              <a:gdLst>
                <a:gd name="connsiteX0" fmla="*/ 855 w 417721"/>
                <a:gd name="connsiteY0" fmla="*/ 248 h 749313"/>
                <a:gd name="connsiteX1" fmla="*/ 418577 w 417721"/>
                <a:gd name="connsiteY1" fmla="*/ 749562 h 749313"/>
              </a:gdLst>
              <a:ahLst/>
              <a:cxnLst>
                <a:cxn ang="0">
                  <a:pos x="connsiteX0" y="connsiteY0"/>
                </a:cxn>
                <a:cxn ang="0">
                  <a:pos x="connsiteX1" y="connsiteY1"/>
                </a:cxn>
              </a:cxnLst>
              <a:rect l="l" t="t" r="r" b="b"/>
              <a:pathLst>
                <a:path w="417721" h="749313">
                  <a:moveTo>
                    <a:pt x="855" y="248"/>
                  </a:moveTo>
                  <a:lnTo>
                    <a:pt x="418577" y="749562"/>
                  </a:lnTo>
                </a:path>
              </a:pathLst>
            </a:custGeom>
            <a:noFill/>
            <a:ln w="8124" cap="rnd">
              <a:solidFill>
                <a:srgbClr val="252525"/>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32312DAF-4A37-319F-76A1-30F13166AC8A}"/>
                </a:ext>
              </a:extLst>
            </p:cNvPr>
            <p:cNvSpPr/>
            <p:nvPr/>
          </p:nvSpPr>
          <p:spPr>
            <a:xfrm>
              <a:off x="1876087" y="4272154"/>
              <a:ext cx="16926" cy="384731"/>
            </a:xfrm>
            <a:custGeom>
              <a:avLst/>
              <a:gdLst>
                <a:gd name="connsiteX0" fmla="*/ 882 w 16926"/>
                <a:gd name="connsiteY0" fmla="*/ 384999 h 384731"/>
                <a:gd name="connsiteX1" fmla="*/ 17809 w 16926"/>
                <a:gd name="connsiteY1" fmla="*/ 267 h 384731"/>
              </a:gdLst>
              <a:ahLst/>
              <a:cxnLst>
                <a:cxn ang="0">
                  <a:pos x="connsiteX0" y="connsiteY0"/>
                </a:cxn>
                <a:cxn ang="0">
                  <a:pos x="connsiteX1" y="connsiteY1"/>
                </a:cxn>
              </a:cxnLst>
              <a:rect l="l" t="t" r="r" b="b"/>
              <a:pathLst>
                <a:path w="16926" h="384731">
                  <a:moveTo>
                    <a:pt x="882" y="384999"/>
                  </a:moveTo>
                  <a:lnTo>
                    <a:pt x="17809" y="267"/>
                  </a:lnTo>
                </a:path>
              </a:pathLst>
            </a:custGeom>
            <a:noFill/>
            <a:ln w="8267" cap="rnd">
              <a:solidFill>
                <a:srgbClr val="252525"/>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B03486A6-FBB9-9C78-8FEE-99A290CB8EA4}"/>
                </a:ext>
              </a:extLst>
            </p:cNvPr>
            <p:cNvSpPr/>
            <p:nvPr/>
          </p:nvSpPr>
          <p:spPr>
            <a:xfrm>
              <a:off x="1209197" y="4763756"/>
              <a:ext cx="570934" cy="273107"/>
            </a:xfrm>
            <a:custGeom>
              <a:avLst/>
              <a:gdLst>
                <a:gd name="connsiteX0" fmla="*/ 571859 w 570934"/>
                <a:gd name="connsiteY0" fmla="*/ 221 h 273107"/>
                <a:gd name="connsiteX1" fmla="*/ 924 w 570934"/>
                <a:gd name="connsiteY1" fmla="*/ 273328 h 273107"/>
              </a:gdLst>
              <a:ahLst/>
              <a:cxnLst>
                <a:cxn ang="0">
                  <a:pos x="connsiteX0" y="connsiteY0"/>
                </a:cxn>
                <a:cxn ang="0">
                  <a:pos x="connsiteX1" y="connsiteY1"/>
                </a:cxn>
              </a:cxnLst>
              <a:rect l="l" t="t" r="r" b="b"/>
              <a:pathLst>
                <a:path w="570934" h="273107">
                  <a:moveTo>
                    <a:pt x="571859" y="221"/>
                  </a:moveTo>
                  <a:lnTo>
                    <a:pt x="924" y="273328"/>
                  </a:lnTo>
                </a:path>
              </a:pathLst>
            </a:custGeom>
            <a:noFill/>
            <a:ln w="8329" cap="rnd">
              <a:solidFill>
                <a:srgbClr val="EC7014"/>
              </a:solidFill>
              <a:custDash>
                <a:ds d="701958" sp="350979"/>
                <a:ds d="175489" sp="350979"/>
              </a:custDash>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452C875E-BAA2-BC35-CB46-6177F0F0527C}"/>
                </a:ext>
              </a:extLst>
            </p:cNvPr>
            <p:cNvSpPr/>
            <p:nvPr/>
          </p:nvSpPr>
          <p:spPr>
            <a:xfrm>
              <a:off x="2071760" y="5137443"/>
              <a:ext cx="257100" cy="348136"/>
            </a:xfrm>
            <a:custGeom>
              <a:avLst/>
              <a:gdLst>
                <a:gd name="connsiteX0" fmla="*/ 265095 w 264246"/>
                <a:gd name="connsiteY0" fmla="*/ 177 h 347117"/>
                <a:gd name="connsiteX1" fmla="*/ 848 w 264246"/>
                <a:gd name="connsiteY1" fmla="*/ 347294 h 347117"/>
              </a:gdLst>
              <a:ahLst/>
              <a:cxnLst>
                <a:cxn ang="0">
                  <a:pos x="connsiteX0" y="connsiteY0"/>
                </a:cxn>
                <a:cxn ang="0">
                  <a:pos x="connsiteX1" y="connsiteY1"/>
                </a:cxn>
              </a:cxnLst>
              <a:rect l="l" t="t" r="r" b="b"/>
              <a:pathLst>
                <a:path w="264246" h="347117">
                  <a:moveTo>
                    <a:pt x="265095" y="177"/>
                  </a:moveTo>
                  <a:lnTo>
                    <a:pt x="848" y="347294"/>
                  </a:lnTo>
                </a:path>
              </a:pathLst>
            </a:custGeom>
            <a:noFill/>
            <a:ln w="8305" cap="rnd">
              <a:solidFill>
                <a:srgbClr val="EC7014"/>
              </a:solidFill>
              <a:custDash>
                <a:ds d="699933" sp="349966"/>
                <a:ds d="174983" sp="349966"/>
              </a:custDash>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E63D0F6C-5D36-54CD-02CB-B7BFEFCFB017}"/>
                </a:ext>
              </a:extLst>
            </p:cNvPr>
            <p:cNvSpPr/>
            <p:nvPr/>
          </p:nvSpPr>
          <p:spPr>
            <a:xfrm>
              <a:off x="1946612" y="4771239"/>
              <a:ext cx="360816" cy="256449"/>
            </a:xfrm>
            <a:custGeom>
              <a:avLst/>
              <a:gdLst>
                <a:gd name="connsiteX0" fmla="*/ 856 w 360816"/>
                <a:gd name="connsiteY0" fmla="*/ 221 h 256449"/>
                <a:gd name="connsiteX1" fmla="*/ 361673 w 360816"/>
                <a:gd name="connsiteY1" fmla="*/ 256671 h 256449"/>
              </a:gdLst>
              <a:ahLst/>
              <a:cxnLst>
                <a:cxn ang="0">
                  <a:pos x="connsiteX0" y="connsiteY0"/>
                </a:cxn>
                <a:cxn ang="0">
                  <a:pos x="connsiteX1" y="connsiteY1"/>
                </a:cxn>
              </a:cxnLst>
              <a:rect l="l" t="t" r="r" b="b"/>
              <a:pathLst>
                <a:path w="360816" h="256449">
                  <a:moveTo>
                    <a:pt x="856" y="221"/>
                  </a:moveTo>
                  <a:lnTo>
                    <a:pt x="361673" y="256671"/>
                  </a:lnTo>
                </a:path>
              </a:pathLst>
            </a:custGeom>
            <a:noFill/>
            <a:ln w="8187" cap="rnd">
              <a:solidFill>
                <a:srgbClr val="252525"/>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C6CF0D80-A2B5-0868-8BD1-38B4DD6F3C3B}"/>
                </a:ext>
              </a:extLst>
            </p:cNvPr>
            <p:cNvSpPr/>
            <p:nvPr/>
          </p:nvSpPr>
          <p:spPr>
            <a:xfrm>
              <a:off x="1694598" y="5115818"/>
              <a:ext cx="577242" cy="191211"/>
            </a:xfrm>
            <a:custGeom>
              <a:avLst/>
              <a:gdLst>
                <a:gd name="connsiteX0" fmla="*/ 578114 w 577242"/>
                <a:gd name="connsiteY0" fmla="*/ 187 h 191211"/>
                <a:gd name="connsiteX1" fmla="*/ 872 w 577242"/>
                <a:gd name="connsiteY1" fmla="*/ 191399 h 191211"/>
              </a:gdLst>
              <a:ahLst/>
              <a:cxnLst>
                <a:cxn ang="0">
                  <a:pos x="connsiteX0" y="connsiteY0"/>
                </a:cxn>
                <a:cxn ang="0">
                  <a:pos x="connsiteX1" y="connsiteY1"/>
                </a:cxn>
              </a:cxnLst>
              <a:rect l="l" t="t" r="r" b="b"/>
              <a:pathLst>
                <a:path w="577242" h="191211">
                  <a:moveTo>
                    <a:pt x="578114" y="187"/>
                  </a:moveTo>
                  <a:lnTo>
                    <a:pt x="872" y="191399"/>
                  </a:lnTo>
                </a:path>
              </a:pathLst>
            </a:custGeom>
            <a:noFill/>
            <a:ln w="8294" cap="rnd">
              <a:solidFill>
                <a:srgbClr val="EC7014"/>
              </a:solidFill>
              <a:custDash>
                <a:ds d="698989" sp="349494"/>
                <a:ds d="174747" sp="349494"/>
              </a:custDash>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02BEAC0A-0B9F-D344-E5B2-19EB0A61B48A}"/>
                </a:ext>
              </a:extLst>
            </p:cNvPr>
            <p:cNvSpPr/>
            <p:nvPr/>
          </p:nvSpPr>
          <p:spPr>
            <a:xfrm>
              <a:off x="2252148" y="3862687"/>
              <a:ext cx="266973" cy="195343"/>
            </a:xfrm>
            <a:custGeom>
              <a:avLst/>
              <a:gdLst>
                <a:gd name="connsiteX0" fmla="*/ 267802 w 266973"/>
                <a:gd name="connsiteY0" fmla="*/ 62619 h 124587"/>
                <a:gd name="connsiteX1" fmla="*/ 134315 w 266973"/>
                <a:gd name="connsiteY1" fmla="*/ 124913 h 124587"/>
                <a:gd name="connsiteX2" fmla="*/ 828 w 266973"/>
                <a:gd name="connsiteY2" fmla="*/ 62619 h 124587"/>
                <a:gd name="connsiteX3" fmla="*/ 134315 w 266973"/>
                <a:gd name="connsiteY3" fmla="*/ 325 h 124587"/>
                <a:gd name="connsiteX4" fmla="*/ 267802 w 266973"/>
                <a:gd name="connsiteY4" fmla="*/ 62619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802" y="62619"/>
                  </a:moveTo>
                  <a:cubicBezTo>
                    <a:pt x="267802" y="97023"/>
                    <a:pt x="208038" y="124913"/>
                    <a:pt x="134315" y="124913"/>
                  </a:cubicBezTo>
                  <a:cubicBezTo>
                    <a:pt x="60592" y="124913"/>
                    <a:pt x="828" y="97023"/>
                    <a:pt x="828" y="62619"/>
                  </a:cubicBezTo>
                  <a:cubicBezTo>
                    <a:pt x="828" y="28215"/>
                    <a:pt x="60592" y="325"/>
                    <a:pt x="134315" y="325"/>
                  </a:cubicBezTo>
                  <a:cubicBezTo>
                    <a:pt x="208038" y="325"/>
                    <a:pt x="267802" y="28215"/>
                    <a:pt x="267802" y="62619"/>
                  </a:cubicBezTo>
                  <a:close/>
                </a:path>
              </a:pathLst>
            </a:custGeom>
            <a:solidFill>
              <a:srgbClr val="F16913"/>
            </a:solidFill>
            <a:ln w="3560" cap="sq">
              <a:noFill/>
              <a:prstDash val="solid"/>
              <a:miter/>
            </a:ln>
          </p:spPr>
          <p:txBody>
            <a:bodyPr rtlCol="0" anchor="ctr"/>
            <a:lstStyle/>
            <a:p>
              <a:endParaRPr lang="zh-CN" altLang="en-US"/>
            </a:p>
          </p:txBody>
        </p:sp>
        <p:sp>
          <p:nvSpPr>
            <p:cNvPr id="57" name="文本框 56">
              <a:extLst>
                <a:ext uri="{FF2B5EF4-FFF2-40B4-BE49-F238E27FC236}">
                  <a16:creationId xmlns:a16="http://schemas.microsoft.com/office/drawing/2014/main" xmlns="" id="{C737A223-38DF-BCD5-8D0C-0848FEB6D0E2}"/>
                </a:ext>
              </a:extLst>
            </p:cNvPr>
            <p:cNvSpPr txBox="1"/>
            <p:nvPr/>
          </p:nvSpPr>
          <p:spPr>
            <a:xfrm>
              <a:off x="3639290" y="5234416"/>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PGRA_04936</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ROS4</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61" name="文本框 60">
              <a:extLst>
                <a:ext uri="{FF2B5EF4-FFF2-40B4-BE49-F238E27FC236}">
                  <a16:creationId xmlns:a16="http://schemas.microsoft.com/office/drawing/2014/main" xmlns="" id="{E6D8E866-1460-6EC3-4C37-774A7CC4ADA8}"/>
                </a:ext>
              </a:extLst>
            </p:cNvPr>
            <p:cNvSpPr txBox="1"/>
            <p:nvPr/>
          </p:nvSpPr>
          <p:spPr>
            <a:xfrm>
              <a:off x="3930733" y="4912779"/>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PGRA_20002</a:t>
              </a:r>
            </a:p>
          </p:txBody>
        </p:sp>
        <p:sp>
          <p:nvSpPr>
            <p:cNvPr id="63" name="文本框 62">
              <a:extLst>
                <a:ext uri="{FF2B5EF4-FFF2-40B4-BE49-F238E27FC236}">
                  <a16:creationId xmlns:a16="http://schemas.microsoft.com/office/drawing/2014/main" xmlns="" id="{7A262E15-9D5C-A717-2825-2C01F7ED9E2D}"/>
                </a:ext>
              </a:extLst>
            </p:cNvPr>
            <p:cNvSpPr txBox="1"/>
            <p:nvPr/>
          </p:nvSpPr>
          <p:spPr>
            <a:xfrm>
              <a:off x="4005575" y="4698998"/>
              <a:ext cx="308941" cy="171875"/>
            </a:xfrm>
            <a:prstGeom prst="rect">
              <a:avLst/>
            </a:prstGeom>
            <a:noFill/>
          </p:spPr>
          <p:txBody>
            <a:bodyPr wrap="none" rtlCol="0">
              <a:spAutoFit/>
            </a:bodyPr>
            <a:lstStyle/>
            <a:p>
              <a:pPr algn="ctr"/>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PGRA_10162</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SRFR1</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1985" name="文本框 1984">
              <a:extLst>
                <a:ext uri="{FF2B5EF4-FFF2-40B4-BE49-F238E27FC236}">
                  <a16:creationId xmlns:a16="http://schemas.microsoft.com/office/drawing/2014/main" xmlns="" id="{EE272738-0BB9-AE98-109F-9A77BE6FACAE}"/>
                </a:ext>
              </a:extLst>
            </p:cNvPr>
            <p:cNvSpPr txBox="1"/>
            <p:nvPr/>
          </p:nvSpPr>
          <p:spPr>
            <a:xfrm>
              <a:off x="4064219" y="4526338"/>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PGRA_04973</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MPK19</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1987" name="文本框 1986">
              <a:extLst>
                <a:ext uri="{FF2B5EF4-FFF2-40B4-BE49-F238E27FC236}">
                  <a16:creationId xmlns:a16="http://schemas.microsoft.com/office/drawing/2014/main" xmlns="" id="{83A9CA76-3DBC-EF16-D1C1-4E9E13BC3C8B}"/>
                </a:ext>
              </a:extLst>
            </p:cNvPr>
            <p:cNvSpPr txBox="1"/>
            <p:nvPr/>
          </p:nvSpPr>
          <p:spPr>
            <a:xfrm>
              <a:off x="1942118" y="3284046"/>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PGRA_10750</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ATGELP2</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1989" name="文本框 1988">
              <a:extLst>
                <a:ext uri="{FF2B5EF4-FFF2-40B4-BE49-F238E27FC236}">
                  <a16:creationId xmlns:a16="http://schemas.microsoft.com/office/drawing/2014/main" xmlns="" id="{FB788567-945F-68F3-01D8-B7B6703BBD34}"/>
                </a:ext>
              </a:extLst>
            </p:cNvPr>
            <p:cNvSpPr txBox="1"/>
            <p:nvPr/>
          </p:nvSpPr>
          <p:spPr>
            <a:xfrm>
              <a:off x="1616220" y="3369550"/>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PGRA_08408</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sym typeface="Helvetica"/>
                  <a:rtl val="0"/>
                </a:rPr>
                <a:t>CLPS1</a:t>
              </a:r>
              <a:endPar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1991" name="文本框 1990">
              <a:extLst>
                <a:ext uri="{FF2B5EF4-FFF2-40B4-BE49-F238E27FC236}">
                  <a16:creationId xmlns:a16="http://schemas.microsoft.com/office/drawing/2014/main" xmlns="" id="{5BB398D0-76AA-4ED2-7469-2246EC574365}"/>
                </a:ext>
              </a:extLst>
            </p:cNvPr>
            <p:cNvSpPr txBox="1"/>
            <p:nvPr/>
          </p:nvSpPr>
          <p:spPr>
            <a:xfrm>
              <a:off x="4108962" y="4347345"/>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PGRA_00961</a:t>
              </a:r>
            </a:p>
          </p:txBody>
        </p:sp>
        <p:sp>
          <p:nvSpPr>
            <p:cNvPr id="1992" name="任意多边形: 形状 1991">
              <a:extLst>
                <a:ext uri="{FF2B5EF4-FFF2-40B4-BE49-F238E27FC236}">
                  <a16:creationId xmlns:a16="http://schemas.microsoft.com/office/drawing/2014/main" xmlns="" id="{7BC830E1-F4B7-CC95-8C6F-5845CDAFE537}"/>
                </a:ext>
              </a:extLst>
            </p:cNvPr>
            <p:cNvSpPr/>
            <p:nvPr/>
          </p:nvSpPr>
          <p:spPr>
            <a:xfrm>
              <a:off x="2924268" y="4502099"/>
              <a:ext cx="266973" cy="200330"/>
            </a:xfrm>
            <a:custGeom>
              <a:avLst/>
              <a:gdLst>
                <a:gd name="connsiteX0" fmla="*/ 267730 w 266973"/>
                <a:gd name="connsiteY0" fmla="*/ 62550 h 124587"/>
                <a:gd name="connsiteX1" fmla="*/ 134243 w 266973"/>
                <a:gd name="connsiteY1" fmla="*/ 124844 h 124587"/>
                <a:gd name="connsiteX2" fmla="*/ 757 w 266973"/>
                <a:gd name="connsiteY2" fmla="*/ 62550 h 124587"/>
                <a:gd name="connsiteX3" fmla="*/ 134243 w 266973"/>
                <a:gd name="connsiteY3" fmla="*/ 257 h 124587"/>
                <a:gd name="connsiteX4" fmla="*/ 267730 w 266973"/>
                <a:gd name="connsiteY4" fmla="*/ 62550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730" y="62550"/>
                  </a:moveTo>
                  <a:cubicBezTo>
                    <a:pt x="267730" y="96954"/>
                    <a:pt x="207966" y="124844"/>
                    <a:pt x="134243" y="124844"/>
                  </a:cubicBezTo>
                  <a:cubicBezTo>
                    <a:pt x="60521" y="124844"/>
                    <a:pt x="757" y="96954"/>
                    <a:pt x="757" y="62550"/>
                  </a:cubicBezTo>
                  <a:cubicBezTo>
                    <a:pt x="757" y="28147"/>
                    <a:pt x="60521" y="257"/>
                    <a:pt x="134243" y="257"/>
                  </a:cubicBezTo>
                  <a:cubicBezTo>
                    <a:pt x="207966" y="257"/>
                    <a:pt x="267730" y="28147"/>
                    <a:pt x="267730" y="62550"/>
                  </a:cubicBezTo>
                  <a:close/>
                </a:path>
              </a:pathLst>
            </a:custGeom>
            <a:solidFill>
              <a:srgbClr val="F16913"/>
            </a:solidFill>
            <a:ln w="3560" cap="sq">
              <a:noFill/>
              <a:prstDash val="solid"/>
              <a:miter/>
            </a:ln>
          </p:spPr>
          <p:txBody>
            <a:bodyPr rtlCol="0" anchor="ctr"/>
            <a:lstStyle/>
            <a:p>
              <a:endParaRPr lang="zh-CN" altLang="en-US"/>
            </a:p>
          </p:txBody>
        </p:sp>
        <p:sp>
          <p:nvSpPr>
            <p:cNvPr id="1995" name="文本框 1994">
              <a:extLst>
                <a:ext uri="{FF2B5EF4-FFF2-40B4-BE49-F238E27FC236}">
                  <a16:creationId xmlns:a16="http://schemas.microsoft.com/office/drawing/2014/main" xmlns="" id="{8BDEE45F-300D-F5EB-BEB5-306EBAE0884A}"/>
                </a:ext>
              </a:extLst>
            </p:cNvPr>
            <p:cNvSpPr txBox="1"/>
            <p:nvPr/>
          </p:nvSpPr>
          <p:spPr>
            <a:xfrm>
              <a:off x="3987106" y="4070844"/>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PGRA_01431</a:t>
              </a:r>
            </a:p>
          </p:txBody>
        </p:sp>
        <p:sp>
          <p:nvSpPr>
            <p:cNvPr id="1997" name="文本框 1996">
              <a:extLst>
                <a:ext uri="{FF2B5EF4-FFF2-40B4-BE49-F238E27FC236}">
                  <a16:creationId xmlns:a16="http://schemas.microsoft.com/office/drawing/2014/main" xmlns="" id="{4939801A-B0C0-C92F-4503-1EFDFB06275F}"/>
                </a:ext>
              </a:extLst>
            </p:cNvPr>
            <p:cNvSpPr txBox="1"/>
            <p:nvPr/>
          </p:nvSpPr>
          <p:spPr>
            <a:xfrm>
              <a:off x="3810093" y="3838588"/>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PGRA_07847</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GSTT1</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1999" name="文本框 1998">
              <a:extLst>
                <a:ext uri="{FF2B5EF4-FFF2-40B4-BE49-F238E27FC236}">
                  <a16:creationId xmlns:a16="http://schemas.microsoft.com/office/drawing/2014/main" xmlns="" id="{CBF59D41-2016-0D4B-91D3-32909F110B55}"/>
                </a:ext>
              </a:extLst>
            </p:cNvPr>
            <p:cNvSpPr txBox="1"/>
            <p:nvPr/>
          </p:nvSpPr>
          <p:spPr>
            <a:xfrm>
              <a:off x="3621792" y="3677885"/>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PGRA_13057</a:t>
              </a:r>
            </a:p>
          </p:txBody>
        </p:sp>
        <p:sp>
          <p:nvSpPr>
            <p:cNvPr id="2001" name="文本框 2000">
              <a:extLst>
                <a:ext uri="{FF2B5EF4-FFF2-40B4-BE49-F238E27FC236}">
                  <a16:creationId xmlns:a16="http://schemas.microsoft.com/office/drawing/2014/main" xmlns="" id="{6A176E2C-E088-20BC-2244-67D528B1718C}"/>
                </a:ext>
              </a:extLst>
            </p:cNvPr>
            <p:cNvSpPr txBox="1"/>
            <p:nvPr/>
          </p:nvSpPr>
          <p:spPr>
            <a:xfrm>
              <a:off x="3370723" y="3547951"/>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PGRA_14812</a:t>
              </a:r>
            </a:p>
          </p:txBody>
        </p:sp>
        <p:sp>
          <p:nvSpPr>
            <p:cNvPr id="2002" name="任意多边形: 形状 2001">
              <a:extLst>
                <a:ext uri="{FF2B5EF4-FFF2-40B4-BE49-F238E27FC236}">
                  <a16:creationId xmlns:a16="http://schemas.microsoft.com/office/drawing/2014/main" xmlns="" id="{65A5A4B6-707F-8E6A-4E27-911A0B623C3A}"/>
                </a:ext>
              </a:extLst>
            </p:cNvPr>
            <p:cNvSpPr/>
            <p:nvPr/>
          </p:nvSpPr>
          <p:spPr>
            <a:xfrm>
              <a:off x="2742170" y="4020555"/>
              <a:ext cx="266973" cy="214775"/>
            </a:xfrm>
            <a:custGeom>
              <a:avLst/>
              <a:gdLst>
                <a:gd name="connsiteX0" fmla="*/ 267750 w 266973"/>
                <a:gd name="connsiteY0" fmla="*/ 62602 h 124587"/>
                <a:gd name="connsiteX1" fmla="*/ 134263 w 266973"/>
                <a:gd name="connsiteY1" fmla="*/ 124896 h 124587"/>
                <a:gd name="connsiteX2" fmla="*/ 776 w 266973"/>
                <a:gd name="connsiteY2" fmla="*/ 62602 h 124587"/>
                <a:gd name="connsiteX3" fmla="*/ 134263 w 266973"/>
                <a:gd name="connsiteY3" fmla="*/ 308 h 124587"/>
                <a:gd name="connsiteX4" fmla="*/ 267750 w 266973"/>
                <a:gd name="connsiteY4" fmla="*/ 62602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750" y="62602"/>
                  </a:moveTo>
                  <a:cubicBezTo>
                    <a:pt x="267750" y="97006"/>
                    <a:pt x="207986" y="124896"/>
                    <a:pt x="134263" y="124896"/>
                  </a:cubicBezTo>
                  <a:cubicBezTo>
                    <a:pt x="60540" y="124896"/>
                    <a:pt x="776" y="97006"/>
                    <a:pt x="776" y="62602"/>
                  </a:cubicBezTo>
                  <a:cubicBezTo>
                    <a:pt x="776" y="28198"/>
                    <a:pt x="60540" y="308"/>
                    <a:pt x="134263" y="308"/>
                  </a:cubicBezTo>
                  <a:cubicBezTo>
                    <a:pt x="207986" y="308"/>
                    <a:pt x="267750" y="28198"/>
                    <a:pt x="267750" y="62602"/>
                  </a:cubicBezTo>
                  <a:close/>
                </a:path>
              </a:pathLst>
            </a:custGeom>
            <a:solidFill>
              <a:srgbClr val="7C4846"/>
            </a:solidFill>
            <a:ln w="3560" cap="sq">
              <a:noFill/>
              <a:prstDash val="solid"/>
              <a:miter/>
            </a:ln>
          </p:spPr>
          <p:txBody>
            <a:bodyPr rtlCol="0" anchor="ctr"/>
            <a:lstStyle/>
            <a:p>
              <a:endParaRPr lang="zh-CN" altLang="en-US"/>
            </a:p>
          </p:txBody>
        </p:sp>
        <p:sp>
          <p:nvSpPr>
            <p:cNvPr id="2005" name="文本框 2004">
              <a:extLst>
                <a:ext uri="{FF2B5EF4-FFF2-40B4-BE49-F238E27FC236}">
                  <a16:creationId xmlns:a16="http://schemas.microsoft.com/office/drawing/2014/main" xmlns="" id="{F870BFFF-0B91-E11B-BD74-F273F5E1C802}"/>
                </a:ext>
              </a:extLst>
            </p:cNvPr>
            <p:cNvSpPr txBox="1"/>
            <p:nvPr/>
          </p:nvSpPr>
          <p:spPr>
            <a:xfrm>
              <a:off x="2869079" y="5579970"/>
              <a:ext cx="310914"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PGRA_21700</a:t>
              </a:r>
              <a:endParaRPr lang="en-US" altLang="zh-CN" sz="400" b="1"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ESP3</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2007" name="文本框 2006">
              <a:extLst>
                <a:ext uri="{FF2B5EF4-FFF2-40B4-BE49-F238E27FC236}">
                  <a16:creationId xmlns:a16="http://schemas.microsoft.com/office/drawing/2014/main" xmlns="" id="{1350E2E8-F26F-1E66-7F43-0B296FEA6821}"/>
                </a:ext>
              </a:extLst>
            </p:cNvPr>
            <p:cNvSpPr txBox="1"/>
            <p:nvPr/>
          </p:nvSpPr>
          <p:spPr>
            <a:xfrm>
              <a:off x="2443152" y="5562511"/>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PGRA_20624</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r>
                <a:rPr lang="en-US" altLang="zh-CN" sz="400" b="1" dirty="0">
                  <a:ln/>
                  <a:solidFill>
                    <a:schemeClr val="tx2">
                      <a:lumMod val="50000"/>
                    </a:schemeClr>
                  </a:solidFill>
                  <a:latin typeface="Arial" panose="020B0604020202020204" pitchFamily="34" charset="0"/>
                  <a:cs typeface="Arial" panose="020B0604020202020204" pitchFamily="34" charset="0"/>
                  <a:rtl val="0"/>
                </a:rPr>
                <a:t>       LDL3 </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2009" name="文本框 2008">
              <a:extLst>
                <a:ext uri="{FF2B5EF4-FFF2-40B4-BE49-F238E27FC236}">
                  <a16:creationId xmlns:a16="http://schemas.microsoft.com/office/drawing/2014/main" xmlns="" id="{1BD67A00-4BB5-7378-3DB1-22712DEAE6FF}"/>
                </a:ext>
              </a:extLst>
            </p:cNvPr>
            <p:cNvSpPr txBox="1"/>
            <p:nvPr/>
          </p:nvSpPr>
          <p:spPr>
            <a:xfrm>
              <a:off x="3149193" y="5469340"/>
              <a:ext cx="308941" cy="122767"/>
            </a:xfrm>
            <a:prstGeom prst="rect">
              <a:avLst/>
            </a:prstGeom>
            <a:noFill/>
          </p:spPr>
          <p:txBody>
            <a:bodyPr wrap="squar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PGRA_03263</a:t>
              </a:r>
            </a:p>
          </p:txBody>
        </p:sp>
        <p:sp>
          <p:nvSpPr>
            <p:cNvPr id="2011" name="文本框 2010">
              <a:extLst>
                <a:ext uri="{FF2B5EF4-FFF2-40B4-BE49-F238E27FC236}">
                  <a16:creationId xmlns:a16="http://schemas.microsoft.com/office/drawing/2014/main" xmlns="" id="{DEB111F2-AD70-1DD1-DF24-AEB281209C4D}"/>
                </a:ext>
              </a:extLst>
            </p:cNvPr>
            <p:cNvSpPr txBox="1"/>
            <p:nvPr/>
          </p:nvSpPr>
          <p:spPr>
            <a:xfrm>
              <a:off x="3428957" y="5355962"/>
              <a:ext cx="308941" cy="171875"/>
            </a:xfrm>
            <a:prstGeom prst="rect">
              <a:avLst/>
            </a:prstGeom>
            <a:noFill/>
          </p:spPr>
          <p:txBody>
            <a:bodyPr wrap="none" rtlCol="0">
              <a:spAutoFit/>
            </a:bodyPr>
            <a:lstStyle/>
            <a:p>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PGRA_01622</a:t>
              </a:r>
              <a:endParaRPr lang="en-US" altLang="zh-CN" sz="400" b="1"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SAC3B</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2012" name="任意多边形: 形状 2011">
              <a:extLst>
                <a:ext uri="{FF2B5EF4-FFF2-40B4-BE49-F238E27FC236}">
                  <a16:creationId xmlns:a16="http://schemas.microsoft.com/office/drawing/2014/main" xmlns="" id="{B5746E37-12DD-D816-116C-A53937F9A14A}"/>
                </a:ext>
              </a:extLst>
            </p:cNvPr>
            <p:cNvSpPr/>
            <p:nvPr/>
          </p:nvSpPr>
          <p:spPr>
            <a:xfrm>
              <a:off x="2631843" y="4939179"/>
              <a:ext cx="266973" cy="192736"/>
            </a:xfrm>
            <a:custGeom>
              <a:avLst/>
              <a:gdLst>
                <a:gd name="connsiteX0" fmla="*/ 267758 w 266973"/>
                <a:gd name="connsiteY0" fmla="*/ 62503 h 124587"/>
                <a:gd name="connsiteX1" fmla="*/ 134271 w 266973"/>
                <a:gd name="connsiteY1" fmla="*/ 124797 h 124587"/>
                <a:gd name="connsiteX2" fmla="*/ 785 w 266973"/>
                <a:gd name="connsiteY2" fmla="*/ 62503 h 124587"/>
                <a:gd name="connsiteX3" fmla="*/ 134271 w 266973"/>
                <a:gd name="connsiteY3" fmla="*/ 209 h 124587"/>
                <a:gd name="connsiteX4" fmla="*/ 267758 w 266973"/>
                <a:gd name="connsiteY4" fmla="*/ 6250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758" y="62503"/>
                  </a:moveTo>
                  <a:cubicBezTo>
                    <a:pt x="267758" y="96907"/>
                    <a:pt x="207994" y="124797"/>
                    <a:pt x="134271" y="124797"/>
                  </a:cubicBezTo>
                  <a:cubicBezTo>
                    <a:pt x="60549" y="124797"/>
                    <a:pt x="785" y="96907"/>
                    <a:pt x="785" y="62503"/>
                  </a:cubicBezTo>
                  <a:cubicBezTo>
                    <a:pt x="785" y="28099"/>
                    <a:pt x="60549" y="209"/>
                    <a:pt x="134271" y="209"/>
                  </a:cubicBezTo>
                  <a:cubicBezTo>
                    <a:pt x="207994" y="209"/>
                    <a:pt x="267758" y="28099"/>
                    <a:pt x="267758" y="62503"/>
                  </a:cubicBezTo>
                  <a:close/>
                </a:path>
              </a:pathLst>
            </a:custGeom>
            <a:solidFill>
              <a:srgbClr val="F16913"/>
            </a:solidFill>
            <a:ln w="3560" cap="sq">
              <a:noFill/>
              <a:prstDash val="solid"/>
              <a:miter/>
            </a:ln>
          </p:spPr>
          <p:txBody>
            <a:bodyPr rtlCol="0" anchor="ctr"/>
            <a:lstStyle/>
            <a:p>
              <a:endParaRPr lang="zh-CN" altLang="en-US" dirty="0"/>
            </a:p>
          </p:txBody>
        </p:sp>
        <p:sp>
          <p:nvSpPr>
            <p:cNvPr id="2015" name="文本框 2014">
              <a:extLst>
                <a:ext uri="{FF2B5EF4-FFF2-40B4-BE49-F238E27FC236}">
                  <a16:creationId xmlns:a16="http://schemas.microsoft.com/office/drawing/2014/main" xmlns="" id="{D8A29BA1-253B-E5E6-91BA-6035127EB502}"/>
                </a:ext>
              </a:extLst>
            </p:cNvPr>
            <p:cNvSpPr txBox="1"/>
            <p:nvPr/>
          </p:nvSpPr>
          <p:spPr>
            <a:xfrm>
              <a:off x="1346609" y="3498785"/>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PGRA_09087</a:t>
              </a:r>
            </a:p>
          </p:txBody>
        </p:sp>
        <p:sp>
          <p:nvSpPr>
            <p:cNvPr id="2016" name="任意多边形: 形状 2015">
              <a:extLst>
                <a:ext uri="{FF2B5EF4-FFF2-40B4-BE49-F238E27FC236}">
                  <a16:creationId xmlns:a16="http://schemas.microsoft.com/office/drawing/2014/main" xmlns="" id="{892BB97C-F675-0321-10A8-3426EAB10033}"/>
                </a:ext>
              </a:extLst>
            </p:cNvPr>
            <p:cNvSpPr/>
            <p:nvPr/>
          </p:nvSpPr>
          <p:spPr>
            <a:xfrm>
              <a:off x="1087823" y="3670284"/>
              <a:ext cx="266973" cy="146450"/>
            </a:xfrm>
            <a:custGeom>
              <a:avLst/>
              <a:gdLst>
                <a:gd name="connsiteX0" fmla="*/ 267927 w 266973"/>
                <a:gd name="connsiteY0" fmla="*/ 62639 h 124587"/>
                <a:gd name="connsiteX1" fmla="*/ 134440 w 266973"/>
                <a:gd name="connsiteY1" fmla="*/ 124933 h 124587"/>
                <a:gd name="connsiteX2" fmla="*/ 953 w 266973"/>
                <a:gd name="connsiteY2" fmla="*/ 62639 h 124587"/>
                <a:gd name="connsiteX3" fmla="*/ 134440 w 266973"/>
                <a:gd name="connsiteY3" fmla="*/ 346 h 124587"/>
                <a:gd name="connsiteX4" fmla="*/ 267927 w 266973"/>
                <a:gd name="connsiteY4" fmla="*/ 62639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27" y="62639"/>
                  </a:moveTo>
                  <a:cubicBezTo>
                    <a:pt x="267927" y="97043"/>
                    <a:pt x="208163" y="124933"/>
                    <a:pt x="134440" y="124933"/>
                  </a:cubicBezTo>
                  <a:cubicBezTo>
                    <a:pt x="60717" y="124933"/>
                    <a:pt x="953" y="97043"/>
                    <a:pt x="953" y="62639"/>
                  </a:cubicBezTo>
                  <a:cubicBezTo>
                    <a:pt x="953" y="28236"/>
                    <a:pt x="60717" y="346"/>
                    <a:pt x="134440" y="346"/>
                  </a:cubicBezTo>
                  <a:cubicBezTo>
                    <a:pt x="208163" y="346"/>
                    <a:pt x="267927" y="28236"/>
                    <a:pt x="267927" y="62639"/>
                  </a:cubicBezTo>
                  <a:close/>
                </a:path>
              </a:pathLst>
            </a:custGeom>
            <a:solidFill>
              <a:srgbClr val="FDE725"/>
            </a:solidFill>
            <a:ln w="3560" cap="sq">
              <a:noFill/>
              <a:prstDash val="solid"/>
              <a:miter/>
            </a:ln>
          </p:spPr>
          <p:txBody>
            <a:bodyPr rtlCol="0" anchor="ctr"/>
            <a:lstStyle/>
            <a:p>
              <a:endParaRPr lang="zh-CN" altLang="en-US"/>
            </a:p>
          </p:txBody>
        </p:sp>
        <p:sp>
          <p:nvSpPr>
            <p:cNvPr id="2017" name="文本框 2016">
              <a:extLst>
                <a:ext uri="{FF2B5EF4-FFF2-40B4-BE49-F238E27FC236}">
                  <a16:creationId xmlns:a16="http://schemas.microsoft.com/office/drawing/2014/main" xmlns="" id="{2CE1251F-4C19-3FCD-019D-AFA5B61EA8C7}"/>
                </a:ext>
              </a:extLst>
            </p:cNvPr>
            <p:cNvSpPr txBox="1"/>
            <p:nvPr/>
          </p:nvSpPr>
          <p:spPr>
            <a:xfrm>
              <a:off x="1082115" y="3648306"/>
              <a:ext cx="310914"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PGRA_05710</a:t>
              </a:r>
              <a:endParaRPr lang="en-US" altLang="zh-CN" sz="400" b="1"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solidFill>
                    <a:schemeClr val="tx2">
                      <a:lumMod val="50000"/>
                    </a:schemeClr>
                  </a:solidFill>
                  <a:latin typeface="Arial" panose="020B0604020202020204" pitchFamily="34" charset="0"/>
                  <a:cs typeface="Arial" panose="020B0604020202020204" pitchFamily="34" charset="0"/>
                </a:rPr>
                <a:t>SR45</a:t>
              </a:r>
              <a:endParaRPr lang="zh-CN" altLang="en-US" sz="1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2018" name="任意多边形: 形状 2017">
              <a:extLst>
                <a:ext uri="{FF2B5EF4-FFF2-40B4-BE49-F238E27FC236}">
                  <a16:creationId xmlns:a16="http://schemas.microsoft.com/office/drawing/2014/main" xmlns="" id="{801690D2-5547-9613-7CC4-4552B0167501}"/>
                </a:ext>
              </a:extLst>
            </p:cNvPr>
            <p:cNvSpPr/>
            <p:nvPr/>
          </p:nvSpPr>
          <p:spPr>
            <a:xfrm>
              <a:off x="926276" y="3821500"/>
              <a:ext cx="266973" cy="167572"/>
            </a:xfrm>
            <a:custGeom>
              <a:avLst/>
              <a:gdLst>
                <a:gd name="connsiteX0" fmla="*/ 267944 w 266973"/>
                <a:gd name="connsiteY0" fmla="*/ 62623 h 124587"/>
                <a:gd name="connsiteX1" fmla="*/ 134457 w 266973"/>
                <a:gd name="connsiteY1" fmla="*/ 124917 h 124587"/>
                <a:gd name="connsiteX2" fmla="*/ 970 w 266973"/>
                <a:gd name="connsiteY2" fmla="*/ 62623 h 124587"/>
                <a:gd name="connsiteX3" fmla="*/ 134457 w 266973"/>
                <a:gd name="connsiteY3" fmla="*/ 329 h 124587"/>
                <a:gd name="connsiteX4" fmla="*/ 267944 w 266973"/>
                <a:gd name="connsiteY4" fmla="*/ 62623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944" y="62623"/>
                  </a:moveTo>
                  <a:cubicBezTo>
                    <a:pt x="267944" y="97027"/>
                    <a:pt x="208180" y="124917"/>
                    <a:pt x="134457" y="124917"/>
                  </a:cubicBezTo>
                  <a:cubicBezTo>
                    <a:pt x="60734" y="124917"/>
                    <a:pt x="970" y="97027"/>
                    <a:pt x="970" y="62623"/>
                  </a:cubicBezTo>
                  <a:cubicBezTo>
                    <a:pt x="970" y="28219"/>
                    <a:pt x="60734" y="329"/>
                    <a:pt x="134457" y="329"/>
                  </a:cubicBezTo>
                  <a:cubicBezTo>
                    <a:pt x="208180" y="329"/>
                    <a:pt x="267944" y="28219"/>
                    <a:pt x="267944" y="62623"/>
                  </a:cubicBezTo>
                  <a:close/>
                </a:path>
              </a:pathLst>
            </a:custGeom>
            <a:solidFill>
              <a:srgbClr val="FDE725"/>
            </a:solidFill>
            <a:ln w="3560" cap="sq">
              <a:noFill/>
              <a:prstDash val="solid"/>
              <a:miter/>
            </a:ln>
          </p:spPr>
          <p:txBody>
            <a:bodyPr rtlCol="0" anchor="ctr"/>
            <a:lstStyle/>
            <a:p>
              <a:endParaRPr lang="zh-CN" altLang="en-US"/>
            </a:p>
          </p:txBody>
        </p:sp>
        <p:sp>
          <p:nvSpPr>
            <p:cNvPr id="2019" name="文本框 2018">
              <a:extLst>
                <a:ext uri="{FF2B5EF4-FFF2-40B4-BE49-F238E27FC236}">
                  <a16:creationId xmlns:a16="http://schemas.microsoft.com/office/drawing/2014/main" xmlns="" id="{C38A638C-533E-4408-6415-9AFAB30F5CF1}"/>
                </a:ext>
              </a:extLst>
            </p:cNvPr>
            <p:cNvSpPr txBox="1"/>
            <p:nvPr/>
          </p:nvSpPr>
          <p:spPr>
            <a:xfrm>
              <a:off x="905433" y="3824404"/>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PGRA_06041</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r>
                <a:rPr lang="en-US" altLang="zh-CN" sz="400" b="1" dirty="0">
                  <a:solidFill>
                    <a:schemeClr val="tx2">
                      <a:lumMod val="50000"/>
                    </a:schemeClr>
                  </a:solidFill>
                  <a:latin typeface="Arial" panose="020B0604020202020204" pitchFamily="34" charset="0"/>
                  <a:cs typeface="Arial" panose="020B0604020202020204" pitchFamily="34" charset="0"/>
                </a:rPr>
                <a:t>     TRM7B</a:t>
              </a:r>
              <a:endParaRPr lang="zh-CN" altLang="en-US" sz="400" b="1" dirty="0">
                <a:solidFill>
                  <a:schemeClr val="tx2">
                    <a:lumMod val="50000"/>
                  </a:schemeClr>
                </a:solidFill>
                <a:latin typeface="Arial" panose="020B0604020202020204" pitchFamily="34" charset="0"/>
                <a:cs typeface="Arial" panose="020B0604020202020204" pitchFamily="34" charset="0"/>
                <a:sym typeface="Helvetica"/>
              </a:endParaRPr>
            </a:p>
          </p:txBody>
        </p:sp>
        <p:sp>
          <p:nvSpPr>
            <p:cNvPr id="2023" name="文本框 2022">
              <a:extLst>
                <a:ext uri="{FF2B5EF4-FFF2-40B4-BE49-F238E27FC236}">
                  <a16:creationId xmlns:a16="http://schemas.microsoft.com/office/drawing/2014/main" xmlns="" id="{9193F29A-7ED1-525F-AA10-5FD8E7B1BAF3}"/>
                </a:ext>
              </a:extLst>
            </p:cNvPr>
            <p:cNvSpPr txBox="1"/>
            <p:nvPr/>
          </p:nvSpPr>
          <p:spPr>
            <a:xfrm>
              <a:off x="685669" y="4488276"/>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PGRA_20149</a:t>
              </a:r>
            </a:p>
          </p:txBody>
        </p:sp>
        <p:sp>
          <p:nvSpPr>
            <p:cNvPr id="2660" name="文本框 2659">
              <a:extLst>
                <a:ext uri="{FF2B5EF4-FFF2-40B4-BE49-F238E27FC236}">
                  <a16:creationId xmlns:a16="http://schemas.microsoft.com/office/drawing/2014/main" xmlns="" id="{B43BCBF0-CF4D-353B-A7D6-551C60CFC12B}"/>
                </a:ext>
              </a:extLst>
            </p:cNvPr>
            <p:cNvSpPr txBox="1"/>
            <p:nvPr/>
          </p:nvSpPr>
          <p:spPr>
            <a:xfrm>
              <a:off x="813612" y="4721398"/>
              <a:ext cx="308941" cy="122767"/>
            </a:xfrm>
            <a:prstGeom prst="rect">
              <a:avLst/>
            </a:prstGeom>
            <a:noFill/>
          </p:spPr>
          <p:txBody>
            <a:bodyPr wrap="squar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PGRA_07174</a:t>
              </a:r>
            </a:p>
          </p:txBody>
        </p:sp>
        <p:sp>
          <p:nvSpPr>
            <p:cNvPr id="2661" name="任意多边形: 形状 2660">
              <a:extLst>
                <a:ext uri="{FF2B5EF4-FFF2-40B4-BE49-F238E27FC236}">
                  <a16:creationId xmlns:a16="http://schemas.microsoft.com/office/drawing/2014/main" xmlns="" id="{455063DE-66E6-EEED-3D39-AC361FDAD94A}"/>
                </a:ext>
              </a:extLst>
            </p:cNvPr>
            <p:cNvSpPr/>
            <p:nvPr/>
          </p:nvSpPr>
          <p:spPr>
            <a:xfrm>
              <a:off x="1762267" y="4147579"/>
              <a:ext cx="266973" cy="185623"/>
            </a:xfrm>
            <a:custGeom>
              <a:avLst/>
              <a:gdLst>
                <a:gd name="connsiteX0" fmla="*/ 267854 w 266973"/>
                <a:gd name="connsiteY0" fmla="*/ 62588 h 124587"/>
                <a:gd name="connsiteX1" fmla="*/ 134368 w 266973"/>
                <a:gd name="connsiteY1" fmla="*/ 124882 h 124587"/>
                <a:gd name="connsiteX2" fmla="*/ 881 w 266973"/>
                <a:gd name="connsiteY2" fmla="*/ 62588 h 124587"/>
                <a:gd name="connsiteX3" fmla="*/ 134368 w 266973"/>
                <a:gd name="connsiteY3" fmla="*/ 295 h 124587"/>
                <a:gd name="connsiteX4" fmla="*/ 267854 w 266973"/>
                <a:gd name="connsiteY4" fmla="*/ 62588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854" y="62588"/>
                  </a:moveTo>
                  <a:cubicBezTo>
                    <a:pt x="267854" y="96992"/>
                    <a:pt x="208090" y="124882"/>
                    <a:pt x="134368" y="124882"/>
                  </a:cubicBezTo>
                  <a:cubicBezTo>
                    <a:pt x="60645" y="124882"/>
                    <a:pt x="881" y="96992"/>
                    <a:pt x="881" y="62588"/>
                  </a:cubicBezTo>
                  <a:cubicBezTo>
                    <a:pt x="881" y="28184"/>
                    <a:pt x="60645" y="295"/>
                    <a:pt x="134368" y="295"/>
                  </a:cubicBezTo>
                  <a:cubicBezTo>
                    <a:pt x="208090" y="295"/>
                    <a:pt x="267854" y="28184"/>
                    <a:pt x="267854" y="62588"/>
                  </a:cubicBezTo>
                  <a:close/>
                </a:path>
              </a:pathLst>
            </a:custGeom>
            <a:solidFill>
              <a:srgbClr val="F16913"/>
            </a:solidFill>
            <a:ln w="3560" cap="sq">
              <a:noFill/>
              <a:prstDash val="solid"/>
              <a:miter/>
            </a:ln>
          </p:spPr>
          <p:txBody>
            <a:bodyPr rtlCol="0" anchor="ctr"/>
            <a:lstStyle/>
            <a:p>
              <a:endParaRPr lang="zh-CN" altLang="en-US"/>
            </a:p>
          </p:txBody>
        </p:sp>
        <p:sp>
          <p:nvSpPr>
            <p:cNvPr id="2664" name="文本框 2663">
              <a:extLst>
                <a:ext uri="{FF2B5EF4-FFF2-40B4-BE49-F238E27FC236}">
                  <a16:creationId xmlns:a16="http://schemas.microsoft.com/office/drawing/2014/main" xmlns="" id="{1C51C1BD-3F1B-A777-468E-31843CF18B4B}"/>
                </a:ext>
              </a:extLst>
            </p:cNvPr>
            <p:cNvSpPr txBox="1"/>
            <p:nvPr/>
          </p:nvSpPr>
          <p:spPr>
            <a:xfrm>
              <a:off x="955917" y="4993643"/>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PGRA_01410</a:t>
              </a:r>
            </a:p>
          </p:txBody>
        </p:sp>
        <p:sp>
          <p:nvSpPr>
            <p:cNvPr id="2666" name="文本框 2665">
              <a:extLst>
                <a:ext uri="{FF2B5EF4-FFF2-40B4-BE49-F238E27FC236}">
                  <a16:creationId xmlns:a16="http://schemas.microsoft.com/office/drawing/2014/main" xmlns="" id="{EDE36B99-24F2-ABA7-D857-14DD9AA2A51F}"/>
                </a:ext>
              </a:extLst>
            </p:cNvPr>
            <p:cNvSpPr txBox="1"/>
            <p:nvPr/>
          </p:nvSpPr>
          <p:spPr>
            <a:xfrm>
              <a:off x="1850110" y="5445336"/>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PGRA_17889</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FRF4</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2667" name="任意多边形: 形状 2666">
              <a:extLst>
                <a:ext uri="{FF2B5EF4-FFF2-40B4-BE49-F238E27FC236}">
                  <a16:creationId xmlns:a16="http://schemas.microsoft.com/office/drawing/2014/main" xmlns="" id="{DFE113E6-D4F3-3BDB-C539-1663AA1F42A4}"/>
                </a:ext>
              </a:extLst>
            </p:cNvPr>
            <p:cNvSpPr/>
            <p:nvPr/>
          </p:nvSpPr>
          <p:spPr>
            <a:xfrm>
              <a:off x="1739860" y="4656872"/>
              <a:ext cx="266973" cy="193342"/>
            </a:xfrm>
            <a:custGeom>
              <a:avLst/>
              <a:gdLst>
                <a:gd name="connsiteX0" fmla="*/ 267857 w 266973"/>
                <a:gd name="connsiteY0" fmla="*/ 62534 h 124587"/>
                <a:gd name="connsiteX1" fmla="*/ 134370 w 266973"/>
                <a:gd name="connsiteY1" fmla="*/ 124828 h 124587"/>
                <a:gd name="connsiteX2" fmla="*/ 883 w 266973"/>
                <a:gd name="connsiteY2" fmla="*/ 62534 h 124587"/>
                <a:gd name="connsiteX3" fmla="*/ 134370 w 266973"/>
                <a:gd name="connsiteY3" fmla="*/ 240 h 124587"/>
                <a:gd name="connsiteX4" fmla="*/ 267857 w 266973"/>
                <a:gd name="connsiteY4" fmla="*/ 62534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857" y="62534"/>
                  </a:moveTo>
                  <a:cubicBezTo>
                    <a:pt x="267857" y="96938"/>
                    <a:pt x="208093" y="124828"/>
                    <a:pt x="134370" y="124828"/>
                  </a:cubicBezTo>
                  <a:cubicBezTo>
                    <a:pt x="60647" y="124828"/>
                    <a:pt x="883" y="96938"/>
                    <a:pt x="883" y="62534"/>
                  </a:cubicBezTo>
                  <a:cubicBezTo>
                    <a:pt x="883" y="28130"/>
                    <a:pt x="60647" y="240"/>
                    <a:pt x="134370" y="240"/>
                  </a:cubicBezTo>
                  <a:cubicBezTo>
                    <a:pt x="208093" y="240"/>
                    <a:pt x="267857" y="28130"/>
                    <a:pt x="267857" y="62534"/>
                  </a:cubicBezTo>
                  <a:close/>
                </a:path>
              </a:pathLst>
            </a:custGeom>
            <a:solidFill>
              <a:srgbClr val="F16913"/>
            </a:solidFill>
            <a:ln w="3560" cap="sq">
              <a:noFill/>
              <a:prstDash val="solid"/>
              <a:miter/>
            </a:ln>
          </p:spPr>
          <p:txBody>
            <a:bodyPr rtlCol="0" anchor="ctr"/>
            <a:lstStyle/>
            <a:p>
              <a:endParaRPr lang="zh-CN" altLang="en-US"/>
            </a:p>
          </p:txBody>
        </p:sp>
        <p:sp>
          <p:nvSpPr>
            <p:cNvPr id="2669" name="任意多边形: 形状 2668">
              <a:extLst>
                <a:ext uri="{FF2B5EF4-FFF2-40B4-BE49-F238E27FC236}">
                  <a16:creationId xmlns:a16="http://schemas.microsoft.com/office/drawing/2014/main" xmlns="" id="{4CD96C8D-50DD-2C68-65A0-89ACDA32DF3B}"/>
                </a:ext>
              </a:extLst>
            </p:cNvPr>
            <p:cNvSpPr/>
            <p:nvPr/>
          </p:nvSpPr>
          <p:spPr>
            <a:xfrm>
              <a:off x="2234169" y="4990479"/>
              <a:ext cx="266973" cy="188350"/>
            </a:xfrm>
            <a:custGeom>
              <a:avLst/>
              <a:gdLst>
                <a:gd name="connsiteX0" fmla="*/ 267803 w 266973"/>
                <a:gd name="connsiteY0" fmla="*/ 62495 h 124587"/>
                <a:gd name="connsiteX1" fmla="*/ 134316 w 266973"/>
                <a:gd name="connsiteY1" fmla="*/ 124789 h 124587"/>
                <a:gd name="connsiteX2" fmla="*/ 829 w 266973"/>
                <a:gd name="connsiteY2" fmla="*/ 62495 h 124587"/>
                <a:gd name="connsiteX3" fmla="*/ 134316 w 266973"/>
                <a:gd name="connsiteY3" fmla="*/ 202 h 124587"/>
                <a:gd name="connsiteX4" fmla="*/ 267803 w 266973"/>
                <a:gd name="connsiteY4" fmla="*/ 62495 h 124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73" h="124587">
                  <a:moveTo>
                    <a:pt x="267803" y="62495"/>
                  </a:moveTo>
                  <a:cubicBezTo>
                    <a:pt x="267803" y="96899"/>
                    <a:pt x="208039" y="124789"/>
                    <a:pt x="134316" y="124789"/>
                  </a:cubicBezTo>
                  <a:cubicBezTo>
                    <a:pt x="60593" y="124789"/>
                    <a:pt x="829" y="96899"/>
                    <a:pt x="829" y="62495"/>
                  </a:cubicBezTo>
                  <a:cubicBezTo>
                    <a:pt x="829" y="28091"/>
                    <a:pt x="60593" y="202"/>
                    <a:pt x="134316" y="202"/>
                  </a:cubicBezTo>
                  <a:cubicBezTo>
                    <a:pt x="208039" y="202"/>
                    <a:pt x="267803" y="28091"/>
                    <a:pt x="267803" y="62495"/>
                  </a:cubicBezTo>
                  <a:close/>
                </a:path>
              </a:pathLst>
            </a:custGeom>
            <a:solidFill>
              <a:srgbClr val="7C4846"/>
            </a:solidFill>
            <a:ln w="3560" cap="sq">
              <a:noFill/>
              <a:prstDash val="solid"/>
              <a:miter/>
            </a:ln>
          </p:spPr>
          <p:txBody>
            <a:bodyPr rtlCol="0" anchor="ctr"/>
            <a:lstStyle/>
            <a:p>
              <a:endParaRPr lang="zh-CN" altLang="en-US"/>
            </a:p>
          </p:txBody>
        </p:sp>
        <p:sp>
          <p:nvSpPr>
            <p:cNvPr id="2672" name="文本框 2671">
              <a:extLst>
                <a:ext uri="{FF2B5EF4-FFF2-40B4-BE49-F238E27FC236}">
                  <a16:creationId xmlns:a16="http://schemas.microsoft.com/office/drawing/2014/main" xmlns="" id="{82B80B35-D39B-A6D0-B56C-78F339E6B11A}"/>
                </a:ext>
              </a:extLst>
            </p:cNvPr>
            <p:cNvSpPr txBox="1"/>
            <p:nvPr/>
          </p:nvSpPr>
          <p:spPr>
            <a:xfrm>
              <a:off x="3007513" y="3472729"/>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PGRA_16275</a:t>
              </a:r>
            </a:p>
          </p:txBody>
        </p:sp>
        <p:sp>
          <p:nvSpPr>
            <p:cNvPr id="2674" name="文本框 2673">
              <a:extLst>
                <a:ext uri="{FF2B5EF4-FFF2-40B4-BE49-F238E27FC236}">
                  <a16:creationId xmlns:a16="http://schemas.microsoft.com/office/drawing/2014/main" xmlns="" id="{FC394140-9894-EA93-7AC4-F1414E67EF01}"/>
                </a:ext>
              </a:extLst>
            </p:cNvPr>
            <p:cNvSpPr txBox="1"/>
            <p:nvPr/>
          </p:nvSpPr>
          <p:spPr>
            <a:xfrm>
              <a:off x="2656860" y="3350885"/>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PGRA_00823</a:t>
              </a:r>
            </a:p>
          </p:txBody>
        </p:sp>
        <p:sp>
          <p:nvSpPr>
            <p:cNvPr id="2676" name="文本框 2675">
              <a:extLst>
                <a:ext uri="{FF2B5EF4-FFF2-40B4-BE49-F238E27FC236}">
                  <a16:creationId xmlns:a16="http://schemas.microsoft.com/office/drawing/2014/main" xmlns="" id="{88FEE568-FE9A-9F67-209D-4CE8B3479B82}"/>
                </a:ext>
              </a:extLst>
            </p:cNvPr>
            <p:cNvSpPr txBox="1"/>
            <p:nvPr/>
          </p:nvSpPr>
          <p:spPr>
            <a:xfrm>
              <a:off x="2256369" y="3292491"/>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PGRA_18241</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sym typeface="Helvetica"/>
                  <a:rtl val="0"/>
                </a:rPr>
                <a:t>ATC3H55</a:t>
              </a:r>
            </a:p>
          </p:txBody>
        </p:sp>
        <p:sp>
          <p:nvSpPr>
            <p:cNvPr id="2678" name="文本框 2677">
              <a:extLst>
                <a:ext uri="{FF2B5EF4-FFF2-40B4-BE49-F238E27FC236}">
                  <a16:creationId xmlns:a16="http://schemas.microsoft.com/office/drawing/2014/main" xmlns="" id="{299E2F06-7AAF-0CDA-AEB6-9EBD377B0092}"/>
                </a:ext>
              </a:extLst>
            </p:cNvPr>
            <p:cNvSpPr txBox="1"/>
            <p:nvPr/>
          </p:nvSpPr>
          <p:spPr>
            <a:xfrm>
              <a:off x="1449385" y="5244654"/>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PGRA_02152</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pPr algn="ctr"/>
              <a:r>
                <a:rPr lang="en-US" altLang="zh-CN" sz="400" b="1" dirty="0">
                  <a:ln/>
                  <a:solidFill>
                    <a:schemeClr val="tx2">
                      <a:lumMod val="50000"/>
                    </a:schemeClr>
                  </a:solidFill>
                  <a:latin typeface="Arial" panose="020B0604020202020204" pitchFamily="34" charset="0"/>
                  <a:cs typeface="Arial" panose="020B0604020202020204" pitchFamily="34" charset="0"/>
                  <a:rtl val="0"/>
                </a:rPr>
                <a:t>RPF5</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2021" name="文本框 2020">
              <a:extLst>
                <a:ext uri="{FF2B5EF4-FFF2-40B4-BE49-F238E27FC236}">
                  <a16:creationId xmlns:a16="http://schemas.microsoft.com/office/drawing/2014/main" xmlns="" id="{46F37141-4517-8AFC-04C4-382CA4EFA4F6}"/>
                </a:ext>
              </a:extLst>
            </p:cNvPr>
            <p:cNvSpPr txBox="1"/>
            <p:nvPr/>
          </p:nvSpPr>
          <p:spPr>
            <a:xfrm>
              <a:off x="752744" y="3967634"/>
              <a:ext cx="308941" cy="220981"/>
            </a:xfrm>
            <a:prstGeom prst="rect">
              <a:avLst/>
            </a:prstGeom>
            <a:noFill/>
          </p:spPr>
          <p:txBody>
            <a:bodyPr wrap="none" rtlCol="0">
              <a:spAutoFit/>
            </a:bodyPr>
            <a:lstStyle/>
            <a:p>
              <a:pPr algn="l"/>
              <a:r>
                <a:rPr lang="zh-CN" altLang="en-US" sz="400" b="1" spc="0" baseline="0" dirty="0">
                  <a:ln/>
                  <a:solidFill>
                    <a:srgbClr val="034E7B"/>
                  </a:solidFill>
                  <a:latin typeface="Arial" panose="020B0604020202020204" pitchFamily="34" charset="0"/>
                  <a:cs typeface="Arial" panose="020B0604020202020204" pitchFamily="34" charset="0"/>
                  <a:sym typeface="Helvetica"/>
                  <a:rtl val="0"/>
                </a:rPr>
                <a:t>PGRA_04876</a:t>
              </a:r>
              <a:endParaRPr lang="en-US" altLang="zh-CN" sz="400" b="1" spc="0" baseline="0" dirty="0">
                <a:ln/>
                <a:solidFill>
                  <a:srgbClr val="034E7B"/>
                </a:solidFill>
                <a:latin typeface="Arial" panose="020B0604020202020204" pitchFamily="34" charset="0"/>
                <a:cs typeface="Arial" panose="020B0604020202020204" pitchFamily="34" charset="0"/>
                <a:sym typeface="Helvetica"/>
                <a:rtl val="0"/>
              </a:endParaRPr>
            </a:p>
            <a:p>
              <a:pPr algn="l"/>
              <a:r>
                <a:rPr lang="en-US" altLang="zh-CN" sz="400" b="1" dirty="0">
                  <a:ln/>
                  <a:solidFill>
                    <a:srgbClr val="034E7B"/>
                  </a:solidFill>
                  <a:latin typeface="Arial" panose="020B0604020202020204" pitchFamily="34" charset="0"/>
                  <a:cs typeface="Arial" panose="020B0604020202020204" pitchFamily="34" charset="0"/>
                  <a:sym typeface="Helvetica"/>
                  <a:rtl val="0"/>
                </a:rPr>
                <a:t>       </a:t>
              </a:r>
              <a:r>
                <a:rPr lang="en-US" altLang="zh-CN" sz="400" b="1" spc="0" baseline="0" dirty="0">
                  <a:ln/>
                  <a:solidFill>
                    <a:srgbClr val="034E7B"/>
                  </a:solidFill>
                  <a:latin typeface="Arial" panose="020B0604020202020204" pitchFamily="34" charset="0"/>
                  <a:cs typeface="Arial" panose="020B0604020202020204" pitchFamily="34" charset="0"/>
                  <a:sym typeface="Helvetica"/>
                  <a:rtl val="0"/>
                </a:rPr>
                <a:t>BIL2</a:t>
              </a:r>
            </a:p>
            <a:p>
              <a:pPr algn="l"/>
              <a:endParaRPr lang="zh-CN" altLang="en-US" sz="400" b="1" spc="0" baseline="0" dirty="0">
                <a:ln/>
                <a:solidFill>
                  <a:srgbClr val="034E7B"/>
                </a:solidFill>
                <a:latin typeface="Arial" panose="020B0604020202020204" pitchFamily="34" charset="0"/>
                <a:cs typeface="Arial" panose="020B0604020202020204" pitchFamily="34" charset="0"/>
                <a:sym typeface="Helvetica"/>
                <a:rtl val="0"/>
              </a:endParaRPr>
            </a:p>
          </p:txBody>
        </p:sp>
        <p:sp>
          <p:nvSpPr>
            <p:cNvPr id="2658" name="文本框 2657">
              <a:extLst>
                <a:ext uri="{FF2B5EF4-FFF2-40B4-BE49-F238E27FC236}">
                  <a16:creationId xmlns:a16="http://schemas.microsoft.com/office/drawing/2014/main" xmlns="" id="{73C0D9B2-413C-F7A0-FCB2-30CF87EF79F4}"/>
                </a:ext>
              </a:extLst>
            </p:cNvPr>
            <p:cNvSpPr txBox="1"/>
            <p:nvPr/>
          </p:nvSpPr>
          <p:spPr>
            <a:xfrm>
              <a:off x="706652" y="4186769"/>
              <a:ext cx="308941" cy="171875"/>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PGRA_18911</a:t>
              </a:r>
              <a:endParaRPr lang="en-US" altLang="zh-CN" sz="400" b="1" spc="0" baseline="0" dirty="0">
                <a:ln/>
                <a:solidFill>
                  <a:schemeClr val="tx2">
                    <a:lumMod val="50000"/>
                  </a:schemeClr>
                </a:solidFill>
                <a:latin typeface="Arial" panose="020B0604020202020204" pitchFamily="34" charset="0"/>
                <a:cs typeface="Arial" panose="020B0604020202020204" pitchFamily="34" charset="0"/>
                <a:sym typeface="Helvetica"/>
                <a:rtl val="0"/>
              </a:endParaRPr>
            </a:p>
            <a:p>
              <a:r>
                <a:rPr lang="en-US" altLang="zh-CN" sz="400" b="1" dirty="0">
                  <a:ln/>
                  <a:solidFill>
                    <a:schemeClr val="tx2">
                      <a:lumMod val="50000"/>
                    </a:schemeClr>
                  </a:solidFill>
                  <a:latin typeface="Arial" panose="020B0604020202020204" pitchFamily="34" charset="0"/>
                  <a:cs typeface="Arial" panose="020B0604020202020204" pitchFamily="34" charset="0"/>
                  <a:rtl val="0"/>
                </a:rPr>
                <a:t>      GSA1</a:t>
              </a:r>
              <a:endParaRPr lang="zh-CN" altLang="en-US" sz="400" b="1" dirty="0">
                <a:ln/>
                <a:solidFill>
                  <a:schemeClr val="tx2">
                    <a:lumMod val="50000"/>
                  </a:schemeClr>
                </a:solidFill>
                <a:latin typeface="Arial" panose="020B0604020202020204" pitchFamily="34" charset="0"/>
                <a:cs typeface="Arial" panose="020B0604020202020204" pitchFamily="34" charset="0"/>
                <a:sym typeface="Helvetica"/>
                <a:rtl val="0"/>
              </a:endParaRPr>
            </a:p>
          </p:txBody>
        </p:sp>
        <p:sp>
          <p:nvSpPr>
            <p:cNvPr id="59" name="文本框 58">
              <a:extLst>
                <a:ext uri="{FF2B5EF4-FFF2-40B4-BE49-F238E27FC236}">
                  <a16:creationId xmlns:a16="http://schemas.microsoft.com/office/drawing/2014/main" xmlns="" id="{59C68AA7-8D6E-2AC6-C72C-A2F8334D4AB5}"/>
                </a:ext>
              </a:extLst>
            </p:cNvPr>
            <p:cNvSpPr txBox="1"/>
            <p:nvPr/>
          </p:nvSpPr>
          <p:spPr>
            <a:xfrm>
              <a:off x="3783348" y="5088461"/>
              <a:ext cx="308941" cy="122767"/>
            </a:xfrm>
            <a:prstGeom prst="rect">
              <a:avLst/>
            </a:prstGeom>
            <a:noFill/>
          </p:spPr>
          <p:txBody>
            <a:bodyPr wrap="none" rtlCol="0">
              <a:spAutoFit/>
            </a:bodyPr>
            <a:lstStyle/>
            <a:p>
              <a:pPr algn="l"/>
              <a:r>
                <a:rPr lang="zh-CN" altLang="en-US" sz="400" b="1" spc="0" baseline="0" dirty="0">
                  <a:ln/>
                  <a:solidFill>
                    <a:schemeClr val="tx2">
                      <a:lumMod val="50000"/>
                    </a:schemeClr>
                  </a:solidFill>
                  <a:latin typeface="Arial" panose="020B0604020202020204" pitchFamily="34" charset="0"/>
                  <a:cs typeface="Arial" panose="020B0604020202020204" pitchFamily="34" charset="0"/>
                  <a:sym typeface="Helvetica"/>
                  <a:rtl val="0"/>
                </a:rPr>
                <a:t>PGRA_06759</a:t>
              </a:r>
            </a:p>
          </p:txBody>
        </p:sp>
      </p:grpSp>
      <p:sp>
        <p:nvSpPr>
          <p:cNvPr id="2680" name="Rectangle 86">
            <a:extLst>
              <a:ext uri="{FF2B5EF4-FFF2-40B4-BE49-F238E27FC236}">
                <a16:creationId xmlns:a16="http://schemas.microsoft.com/office/drawing/2014/main" xmlns="" id="{5C28C990-3620-4BC9-02F2-1780B10F4569}"/>
              </a:ext>
            </a:extLst>
          </p:cNvPr>
          <p:cNvSpPr>
            <a:spLocks noChangeArrowheads="1"/>
          </p:cNvSpPr>
          <p:nvPr/>
        </p:nvSpPr>
        <p:spPr bwMode="auto">
          <a:xfrm>
            <a:off x="3822241" y="2968509"/>
            <a:ext cx="317810"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PGRA_12289</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      (HAC)</a:t>
            </a:r>
            <a:endParaRPr lang="zh-CN" altLang="zh-CN" sz="400" b="1" kern="0" dirty="0">
              <a:solidFill>
                <a:srgbClr val="000000"/>
              </a:solidFill>
              <a:latin typeface="Arial" pitchFamily="34" charset="0"/>
              <a:ea typeface="宋体" pitchFamily="2" charset="-122"/>
              <a:cs typeface="Arial" pitchFamily="34" charset="0"/>
            </a:endParaRPr>
          </a:p>
        </p:txBody>
      </p:sp>
      <p:sp>
        <p:nvSpPr>
          <p:cNvPr id="2683" name="Rectangle 86">
            <a:extLst>
              <a:ext uri="{FF2B5EF4-FFF2-40B4-BE49-F238E27FC236}">
                <a16:creationId xmlns:a16="http://schemas.microsoft.com/office/drawing/2014/main" xmlns="" id="{4668C375-70E2-FF78-9A99-1685E853D894}"/>
              </a:ext>
            </a:extLst>
          </p:cNvPr>
          <p:cNvSpPr>
            <a:spLocks noChangeArrowheads="1"/>
          </p:cNvSpPr>
          <p:nvPr/>
        </p:nvSpPr>
        <p:spPr bwMode="auto">
          <a:xfrm>
            <a:off x="4110397" y="3563888"/>
            <a:ext cx="330262"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PGRA_08965</a:t>
            </a:r>
          </a:p>
          <a:p>
            <a:pPr lvl="0" fontAlgn="base">
              <a:spcBef>
                <a:spcPct val="0"/>
              </a:spcBef>
              <a:spcAft>
                <a:spcPct val="0"/>
              </a:spcAft>
              <a:defRPr/>
            </a:pPr>
            <a:r>
              <a:rPr lang="en-US" altLang="zh-CN" sz="400" b="1" kern="0" dirty="0">
                <a:solidFill>
                  <a:srgbClr val="000000"/>
                </a:solidFill>
                <a:latin typeface="Arial" pitchFamily="34" charset="0"/>
                <a:ea typeface="宋体" pitchFamily="2" charset="-122"/>
                <a:cs typeface="Arial" pitchFamily="34" charset="0"/>
              </a:rPr>
              <a:t>      (HAF) </a:t>
            </a:r>
            <a:endParaRPr lang="zh-CN" altLang="zh-CN" sz="400" b="1" kern="0" dirty="0">
              <a:solidFill>
                <a:srgbClr val="000000"/>
              </a:solidFill>
              <a:latin typeface="Arial" pitchFamily="34" charset="0"/>
              <a:ea typeface="宋体" pitchFamily="2" charset="-122"/>
              <a:cs typeface="Arial" pitchFamily="34" charset="0"/>
            </a:endParaRPr>
          </a:p>
        </p:txBody>
      </p:sp>
      <p:sp>
        <p:nvSpPr>
          <p:cNvPr id="2686" name="Rectangle 86">
            <a:extLst>
              <a:ext uri="{FF2B5EF4-FFF2-40B4-BE49-F238E27FC236}">
                <a16:creationId xmlns:a16="http://schemas.microsoft.com/office/drawing/2014/main" xmlns="" id="{340BFDCA-24AC-280B-26A6-01301DEF02B3}"/>
              </a:ext>
            </a:extLst>
          </p:cNvPr>
          <p:cNvSpPr>
            <a:spLocks noChangeArrowheads="1"/>
          </p:cNvSpPr>
          <p:nvPr/>
        </p:nvSpPr>
        <p:spPr bwMode="auto">
          <a:xfrm>
            <a:off x="2204864" y="3091620"/>
            <a:ext cx="432048"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PGRA_20711</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      (HAG)</a:t>
            </a:r>
            <a:endParaRPr kumimoji="0" lang="zh-CN" altLang="zh-CN" sz="1600" b="1" u="none" strike="noStrike" kern="0" cap="none" spc="0" normalizeH="0" noProof="0" dirty="0">
              <a:ln>
                <a:noFill/>
              </a:ln>
              <a:solidFill>
                <a:sysClr val="windowText" lastClr="000000"/>
              </a:solidFill>
              <a:effectLst/>
              <a:uLnTx/>
              <a:uFillTx/>
              <a:latin typeface="Arial" pitchFamily="34" charset="0"/>
              <a:ea typeface="宋体" pitchFamily="2" charset="-122"/>
              <a:cs typeface="Arial" pitchFamily="34" charset="0"/>
            </a:endParaRPr>
          </a:p>
        </p:txBody>
      </p:sp>
      <p:sp>
        <p:nvSpPr>
          <p:cNvPr id="2687" name="Rectangle 86">
            <a:extLst>
              <a:ext uri="{FF2B5EF4-FFF2-40B4-BE49-F238E27FC236}">
                <a16:creationId xmlns:a16="http://schemas.microsoft.com/office/drawing/2014/main" xmlns="" id="{8CADCFAD-2E7C-50AB-0976-65DF68A2EA62}"/>
              </a:ext>
            </a:extLst>
          </p:cNvPr>
          <p:cNvSpPr>
            <a:spLocks noChangeArrowheads="1"/>
          </p:cNvSpPr>
          <p:nvPr/>
        </p:nvSpPr>
        <p:spPr bwMode="auto">
          <a:xfrm>
            <a:off x="3645024" y="4094004"/>
            <a:ext cx="360040"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PGRA_08998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      (HAC)</a:t>
            </a:r>
            <a:endParaRPr lang="zh-CN" altLang="zh-CN" sz="400" b="1" kern="0" dirty="0">
              <a:solidFill>
                <a:srgbClr val="000000"/>
              </a:solidFill>
              <a:latin typeface="Arial" pitchFamily="34" charset="0"/>
              <a:ea typeface="宋体" pitchFamily="2" charset="-122"/>
              <a:cs typeface="Arial" pitchFamily="34" charset="0"/>
            </a:endParaRPr>
          </a:p>
        </p:txBody>
      </p:sp>
      <p:sp>
        <p:nvSpPr>
          <p:cNvPr id="2816" name="Rectangle 86">
            <a:extLst>
              <a:ext uri="{FF2B5EF4-FFF2-40B4-BE49-F238E27FC236}">
                <a16:creationId xmlns:a16="http://schemas.microsoft.com/office/drawing/2014/main" xmlns="" id="{47732E72-85DF-6C2C-CB6A-D2F773465E22}"/>
              </a:ext>
            </a:extLst>
          </p:cNvPr>
          <p:cNvSpPr>
            <a:spLocks noChangeArrowheads="1"/>
          </p:cNvSpPr>
          <p:nvPr/>
        </p:nvSpPr>
        <p:spPr bwMode="auto">
          <a:xfrm>
            <a:off x="3020130" y="2747985"/>
            <a:ext cx="317810"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PGRA_09720</a:t>
            </a:r>
          </a:p>
          <a:p>
            <a:pPr lvl="0" fontAlgn="base">
              <a:spcBef>
                <a:spcPct val="0"/>
              </a:spcBef>
              <a:spcAft>
                <a:spcPct val="0"/>
              </a:spcAft>
              <a:defRPr/>
            </a:pPr>
            <a:r>
              <a:rPr lang="en-US" altLang="zh-CN" sz="400" b="1" kern="0" dirty="0">
                <a:solidFill>
                  <a:srgbClr val="000000"/>
                </a:solidFill>
                <a:latin typeface="Arial" pitchFamily="34" charset="0"/>
                <a:ea typeface="宋体" pitchFamily="2" charset="-122"/>
                <a:cs typeface="Arial" pitchFamily="34" charset="0"/>
              </a:rPr>
              <a:t>      (HAM)</a:t>
            </a:r>
            <a:endParaRPr lang="zh-CN" altLang="zh-CN" sz="400" b="1" kern="0" dirty="0">
              <a:solidFill>
                <a:srgbClr val="000000"/>
              </a:solidFill>
              <a:latin typeface="Arial" pitchFamily="34" charset="0"/>
              <a:ea typeface="宋体" pitchFamily="2" charset="-122"/>
              <a:cs typeface="Arial" pitchFamily="34" charset="0"/>
            </a:endParaRPr>
          </a:p>
        </p:txBody>
      </p:sp>
      <p:sp>
        <p:nvSpPr>
          <p:cNvPr id="2817" name="Rectangle 86">
            <a:extLst>
              <a:ext uri="{FF2B5EF4-FFF2-40B4-BE49-F238E27FC236}">
                <a16:creationId xmlns:a16="http://schemas.microsoft.com/office/drawing/2014/main" xmlns="" id="{36D90767-65E3-98BC-BCBA-8D5092DB3229}"/>
              </a:ext>
            </a:extLst>
          </p:cNvPr>
          <p:cNvSpPr>
            <a:spLocks noChangeArrowheads="1"/>
          </p:cNvSpPr>
          <p:nvPr/>
        </p:nvSpPr>
        <p:spPr bwMode="auto">
          <a:xfrm>
            <a:off x="2193702" y="3738681"/>
            <a:ext cx="324036"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PGRA_16872</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      (HAG)</a:t>
            </a:r>
            <a:endParaRPr lang="zh-CN" altLang="zh-CN" sz="400" b="1" kern="0" dirty="0">
              <a:solidFill>
                <a:srgbClr val="000000"/>
              </a:solidFill>
              <a:latin typeface="Arial" pitchFamily="34" charset="0"/>
              <a:ea typeface="宋体" pitchFamily="2" charset="-122"/>
              <a:cs typeface="Arial" pitchFamily="34" charset="0"/>
            </a:endParaRPr>
          </a:p>
        </p:txBody>
      </p:sp>
      <p:sp>
        <p:nvSpPr>
          <p:cNvPr id="2818" name="Rectangle 86">
            <a:extLst>
              <a:ext uri="{FF2B5EF4-FFF2-40B4-BE49-F238E27FC236}">
                <a16:creationId xmlns:a16="http://schemas.microsoft.com/office/drawing/2014/main" xmlns="" id="{E7BA12C2-C2EE-018F-CA72-22AE22C005AC}"/>
              </a:ext>
            </a:extLst>
          </p:cNvPr>
          <p:cNvSpPr>
            <a:spLocks noChangeArrowheads="1"/>
          </p:cNvSpPr>
          <p:nvPr/>
        </p:nvSpPr>
        <p:spPr bwMode="auto">
          <a:xfrm>
            <a:off x="3001404" y="4155560"/>
            <a:ext cx="317810" cy="123111"/>
          </a:xfrm>
          <a:prstGeom prst="rect">
            <a:avLst/>
          </a:prstGeom>
          <a:noFill/>
          <a:ln>
            <a:noFill/>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PGRA_01018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00" b="1" kern="0" dirty="0">
                <a:solidFill>
                  <a:srgbClr val="000000"/>
                </a:solidFill>
                <a:latin typeface="Arial" pitchFamily="34" charset="0"/>
                <a:ea typeface="宋体" pitchFamily="2" charset="-122"/>
                <a:cs typeface="Arial" pitchFamily="34" charset="0"/>
              </a:rPr>
              <a:t>      (HAG)</a:t>
            </a:r>
            <a:endParaRPr lang="zh-CN" altLang="zh-CN" sz="400" b="1" kern="0" dirty="0">
              <a:solidFill>
                <a:srgbClr val="000000"/>
              </a:solidFill>
              <a:latin typeface="Arial" pitchFamily="34" charset="0"/>
              <a:ea typeface="宋体" pitchFamily="2" charset="-122"/>
              <a:cs typeface="Arial" pitchFamily="34" charset="0"/>
            </a:endParaRPr>
          </a:p>
        </p:txBody>
      </p:sp>
      <p:grpSp>
        <p:nvGrpSpPr>
          <p:cNvPr id="2836" name="组合 2835">
            <a:extLst>
              <a:ext uri="{FF2B5EF4-FFF2-40B4-BE49-F238E27FC236}">
                <a16:creationId xmlns:a16="http://schemas.microsoft.com/office/drawing/2014/main" xmlns="" id="{010C4C31-92CB-4BE7-EAB6-B9B0389ACDDB}"/>
              </a:ext>
            </a:extLst>
          </p:cNvPr>
          <p:cNvGrpSpPr/>
          <p:nvPr/>
        </p:nvGrpSpPr>
        <p:grpSpPr>
          <a:xfrm>
            <a:off x="351689" y="1485224"/>
            <a:ext cx="3706350" cy="596630"/>
            <a:chOff x="404047" y="1166902"/>
            <a:chExt cx="3547445" cy="596630"/>
          </a:xfrm>
        </p:grpSpPr>
        <p:sp>
          <p:nvSpPr>
            <p:cNvPr id="2828" name="文本框 2827">
              <a:extLst>
                <a:ext uri="{FF2B5EF4-FFF2-40B4-BE49-F238E27FC236}">
                  <a16:creationId xmlns:a16="http://schemas.microsoft.com/office/drawing/2014/main" xmlns="" id="{9DB9DB63-90E1-EB27-E939-E8B5C4715285}"/>
                </a:ext>
              </a:extLst>
            </p:cNvPr>
            <p:cNvSpPr txBox="1"/>
            <p:nvPr/>
          </p:nvSpPr>
          <p:spPr>
            <a:xfrm>
              <a:off x="522492" y="1166902"/>
              <a:ext cx="3429000"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zh-CN" altLang="zh-CN"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Other Genes</a:t>
              </a:r>
            </a:p>
          </p:txBody>
        </p:sp>
        <p:grpSp>
          <p:nvGrpSpPr>
            <p:cNvPr id="2835" name="组合 2834">
              <a:extLst>
                <a:ext uri="{FF2B5EF4-FFF2-40B4-BE49-F238E27FC236}">
                  <a16:creationId xmlns:a16="http://schemas.microsoft.com/office/drawing/2014/main" xmlns="" id="{2BCFD3FB-EC91-C863-3CDE-3E99D7680E67}"/>
                </a:ext>
              </a:extLst>
            </p:cNvPr>
            <p:cNvGrpSpPr/>
            <p:nvPr/>
          </p:nvGrpSpPr>
          <p:grpSpPr>
            <a:xfrm>
              <a:off x="404047" y="1252845"/>
              <a:ext cx="1544913" cy="510687"/>
              <a:chOff x="404047" y="1252845"/>
              <a:chExt cx="1544913" cy="510687"/>
            </a:xfrm>
          </p:grpSpPr>
          <p:grpSp>
            <p:nvGrpSpPr>
              <p:cNvPr id="3102" name="组合 3101">
                <a:extLst>
                  <a:ext uri="{FF2B5EF4-FFF2-40B4-BE49-F238E27FC236}">
                    <a16:creationId xmlns:a16="http://schemas.microsoft.com/office/drawing/2014/main" xmlns="" id="{2C5FD04A-AA26-EBC5-CB18-055BA862A343}"/>
                  </a:ext>
                </a:extLst>
              </p:cNvPr>
              <p:cNvGrpSpPr/>
              <p:nvPr/>
            </p:nvGrpSpPr>
            <p:grpSpPr>
              <a:xfrm>
                <a:off x="404047" y="1252845"/>
                <a:ext cx="147284" cy="400057"/>
                <a:chOff x="920580" y="1278359"/>
                <a:chExt cx="147284" cy="357016"/>
              </a:xfrm>
            </p:grpSpPr>
            <p:sp>
              <p:nvSpPr>
                <p:cNvPr id="2884" name="任意多边形: 形状 2883">
                  <a:extLst>
                    <a:ext uri="{FF2B5EF4-FFF2-40B4-BE49-F238E27FC236}">
                      <a16:creationId xmlns:a16="http://schemas.microsoft.com/office/drawing/2014/main" xmlns="" id="{4B451743-3746-2D23-4154-10F14E37850F}"/>
                    </a:ext>
                  </a:extLst>
                </p:cNvPr>
                <p:cNvSpPr/>
                <p:nvPr/>
              </p:nvSpPr>
              <p:spPr>
                <a:xfrm>
                  <a:off x="921143" y="1278359"/>
                  <a:ext cx="119062" cy="41686"/>
                </a:xfrm>
                <a:custGeom>
                  <a:avLst/>
                  <a:gdLst>
                    <a:gd name="connsiteX0" fmla="*/ 0 w 119062"/>
                    <a:gd name="connsiteY0" fmla="*/ 41686 h 41686"/>
                    <a:gd name="connsiteX1" fmla="*/ 119063 w 119062"/>
                    <a:gd name="connsiteY1" fmla="*/ 41686 h 41686"/>
                    <a:gd name="connsiteX2" fmla="*/ 119063 w 119062"/>
                    <a:gd name="connsiteY2" fmla="*/ 0 h 41686"/>
                    <a:gd name="connsiteX3" fmla="*/ 0 w 119062"/>
                    <a:gd name="connsiteY3" fmla="*/ 0 h 41686"/>
                  </a:gdLst>
                  <a:ahLst/>
                  <a:cxnLst>
                    <a:cxn ang="0">
                      <a:pos x="connsiteX0" y="connsiteY0"/>
                    </a:cxn>
                    <a:cxn ang="0">
                      <a:pos x="connsiteX1" y="connsiteY1"/>
                    </a:cxn>
                    <a:cxn ang="0">
                      <a:pos x="connsiteX2" y="connsiteY2"/>
                    </a:cxn>
                    <a:cxn ang="0">
                      <a:pos x="connsiteX3" y="connsiteY3"/>
                    </a:cxn>
                  </a:cxnLst>
                  <a:rect l="l" t="t" r="r" b="b"/>
                  <a:pathLst>
                    <a:path w="119062" h="41686">
                      <a:moveTo>
                        <a:pt x="0" y="41686"/>
                      </a:moveTo>
                      <a:lnTo>
                        <a:pt x="119063" y="41686"/>
                      </a:lnTo>
                      <a:lnTo>
                        <a:pt x="119063" y="0"/>
                      </a:lnTo>
                      <a:lnTo>
                        <a:pt x="0" y="0"/>
                      </a:lnTo>
                      <a:close/>
                    </a:path>
                  </a:pathLst>
                </a:custGeom>
                <a:solidFill>
                  <a:srgbClr val="FDE725"/>
                </a:solidFill>
                <a:ln w="5953" cap="flat">
                  <a:solidFill>
                    <a:srgbClr val="00008B"/>
                  </a:solidFill>
                  <a:prstDash val="solid"/>
                  <a:miter/>
                </a:ln>
              </p:spPr>
              <p:txBody>
                <a:bodyPr rtlCol="0" anchor="ctr"/>
                <a:lstStyle/>
                <a:p>
                  <a:endParaRPr lang="zh-CN" altLang="en-US"/>
                </a:p>
              </p:txBody>
            </p:sp>
            <p:sp>
              <p:nvSpPr>
                <p:cNvPr id="2897" name="任意多边形: 形状 2896">
                  <a:extLst>
                    <a:ext uri="{FF2B5EF4-FFF2-40B4-BE49-F238E27FC236}">
                      <a16:creationId xmlns:a16="http://schemas.microsoft.com/office/drawing/2014/main" xmlns="" id="{19F05107-4BFC-2340-061B-6F67BEAB0711}"/>
                    </a:ext>
                  </a:extLst>
                </p:cNvPr>
                <p:cNvSpPr/>
                <p:nvPr/>
              </p:nvSpPr>
              <p:spPr>
                <a:xfrm flipV="1">
                  <a:off x="930022" y="1385906"/>
                  <a:ext cx="137842" cy="40800"/>
                </a:xfrm>
                <a:custGeom>
                  <a:avLst/>
                  <a:gdLst>
                    <a:gd name="connsiteX0" fmla="*/ 0 w 119062"/>
                    <a:gd name="connsiteY0" fmla="*/ 0 h 5955"/>
                    <a:gd name="connsiteX1" fmla="*/ 59531 w 119062"/>
                    <a:gd name="connsiteY1" fmla="*/ 0 h 5955"/>
                    <a:gd name="connsiteX2" fmla="*/ 119063 w 119062"/>
                    <a:gd name="connsiteY2" fmla="*/ 0 h 5955"/>
                  </a:gdLst>
                  <a:ahLst/>
                  <a:cxnLst>
                    <a:cxn ang="0">
                      <a:pos x="connsiteX0" y="connsiteY0"/>
                    </a:cxn>
                    <a:cxn ang="0">
                      <a:pos x="connsiteX1" y="connsiteY1"/>
                    </a:cxn>
                    <a:cxn ang="0">
                      <a:pos x="connsiteX2" y="connsiteY2"/>
                    </a:cxn>
                  </a:cxnLst>
                  <a:rect l="l" t="t" r="r" b="b"/>
                  <a:pathLst>
                    <a:path w="119062" h="5955">
                      <a:moveTo>
                        <a:pt x="0" y="0"/>
                      </a:moveTo>
                      <a:lnTo>
                        <a:pt x="59531" y="0"/>
                      </a:lnTo>
                      <a:lnTo>
                        <a:pt x="119063" y="0"/>
                      </a:lnTo>
                    </a:path>
                  </a:pathLst>
                </a:custGeom>
                <a:solidFill>
                  <a:srgbClr val="252525"/>
                </a:solidFill>
                <a:ln w="17859" cap="sq">
                  <a:solidFill>
                    <a:srgbClr val="00B200"/>
                  </a:solidFill>
                  <a:prstDash val="solid"/>
                  <a:round/>
                </a:ln>
              </p:spPr>
              <p:txBody>
                <a:bodyPr rtlCol="0" anchor="ctr"/>
                <a:lstStyle/>
                <a:p>
                  <a:endParaRPr lang="zh-CN" altLang="en-US"/>
                </a:p>
              </p:txBody>
            </p:sp>
            <p:sp>
              <p:nvSpPr>
                <p:cNvPr id="2971" name="任意多边形: 形状 2970">
                  <a:extLst>
                    <a:ext uri="{FF2B5EF4-FFF2-40B4-BE49-F238E27FC236}">
                      <a16:creationId xmlns:a16="http://schemas.microsoft.com/office/drawing/2014/main" xmlns="" id="{C6EE2946-1A19-57FE-9C87-88F1A426A3E5}"/>
                    </a:ext>
                  </a:extLst>
                </p:cNvPr>
                <p:cNvSpPr/>
                <p:nvPr/>
              </p:nvSpPr>
              <p:spPr>
                <a:xfrm>
                  <a:off x="921197" y="1536338"/>
                  <a:ext cx="144016" cy="45719"/>
                </a:xfrm>
                <a:custGeom>
                  <a:avLst/>
                  <a:gdLst>
                    <a:gd name="connsiteX0" fmla="*/ 0 w 119062"/>
                    <a:gd name="connsiteY0" fmla="*/ 0 h 5955"/>
                    <a:gd name="connsiteX1" fmla="*/ 59531 w 119062"/>
                    <a:gd name="connsiteY1" fmla="*/ 0 h 5955"/>
                    <a:gd name="connsiteX2" fmla="*/ 119063 w 119062"/>
                    <a:gd name="connsiteY2" fmla="*/ 0 h 5955"/>
                  </a:gdLst>
                  <a:ahLst/>
                  <a:cxnLst>
                    <a:cxn ang="0">
                      <a:pos x="connsiteX0" y="connsiteY0"/>
                    </a:cxn>
                    <a:cxn ang="0">
                      <a:pos x="connsiteX1" y="connsiteY1"/>
                    </a:cxn>
                    <a:cxn ang="0">
                      <a:pos x="connsiteX2" y="connsiteY2"/>
                    </a:cxn>
                  </a:cxnLst>
                  <a:rect l="l" t="t" r="r" b="b"/>
                  <a:pathLst>
                    <a:path w="119062" h="5955">
                      <a:moveTo>
                        <a:pt x="0" y="0"/>
                      </a:moveTo>
                      <a:lnTo>
                        <a:pt x="59531" y="0"/>
                      </a:lnTo>
                      <a:lnTo>
                        <a:pt x="119063" y="0"/>
                      </a:lnTo>
                    </a:path>
                  </a:pathLst>
                </a:custGeom>
                <a:noFill/>
                <a:ln w="11906" cap="flat">
                  <a:solidFill>
                    <a:srgbClr val="B20000"/>
                  </a:solidFill>
                  <a:custDash>
                    <a:ds d="555000" sp="240000"/>
                  </a:custDash>
                  <a:round/>
                </a:ln>
              </p:spPr>
              <p:txBody>
                <a:bodyPr rtlCol="0" anchor="ctr"/>
                <a:lstStyle/>
                <a:p>
                  <a:endParaRPr lang="zh-CN" altLang="en-US"/>
                </a:p>
              </p:txBody>
            </p:sp>
            <p:sp>
              <p:nvSpPr>
                <p:cNvPr id="3035" name="任意多边形: 形状 3034">
                  <a:extLst>
                    <a:ext uri="{FF2B5EF4-FFF2-40B4-BE49-F238E27FC236}">
                      <a16:creationId xmlns:a16="http://schemas.microsoft.com/office/drawing/2014/main" xmlns="" id="{57C0CF7F-4ACA-F653-62BA-8DE8241014AF}"/>
                    </a:ext>
                  </a:extLst>
                </p:cNvPr>
                <p:cNvSpPr/>
                <p:nvPr/>
              </p:nvSpPr>
              <p:spPr>
                <a:xfrm flipV="1">
                  <a:off x="920580" y="1589656"/>
                  <a:ext cx="145250" cy="45719"/>
                </a:xfrm>
                <a:custGeom>
                  <a:avLst/>
                  <a:gdLst>
                    <a:gd name="connsiteX0" fmla="*/ 0 w 119062"/>
                    <a:gd name="connsiteY0" fmla="*/ 0 h 5955"/>
                    <a:gd name="connsiteX1" fmla="*/ 59531 w 119062"/>
                    <a:gd name="connsiteY1" fmla="*/ 0 h 5955"/>
                    <a:gd name="connsiteX2" fmla="*/ 119063 w 119062"/>
                    <a:gd name="connsiteY2" fmla="*/ 0 h 5955"/>
                  </a:gdLst>
                  <a:ahLst/>
                  <a:cxnLst>
                    <a:cxn ang="0">
                      <a:pos x="connsiteX0" y="connsiteY0"/>
                    </a:cxn>
                    <a:cxn ang="0">
                      <a:pos x="connsiteX1" y="connsiteY1"/>
                    </a:cxn>
                    <a:cxn ang="0">
                      <a:pos x="connsiteX2" y="connsiteY2"/>
                    </a:cxn>
                  </a:cxnLst>
                  <a:rect l="l" t="t" r="r" b="b"/>
                  <a:pathLst>
                    <a:path w="119062" h="5955">
                      <a:moveTo>
                        <a:pt x="0" y="0"/>
                      </a:moveTo>
                      <a:lnTo>
                        <a:pt x="59531" y="0"/>
                      </a:lnTo>
                      <a:lnTo>
                        <a:pt x="119063" y="0"/>
                      </a:lnTo>
                    </a:path>
                  </a:pathLst>
                </a:custGeom>
                <a:noFill/>
                <a:ln w="11906" cap="flat">
                  <a:solidFill>
                    <a:srgbClr val="0000B2"/>
                  </a:solidFill>
                  <a:custDash>
                    <a:ds d="555000" sp="240000"/>
                  </a:custDash>
                  <a:round/>
                </a:ln>
              </p:spPr>
              <p:txBody>
                <a:bodyPr rtlCol="0" anchor="ctr"/>
                <a:lstStyle/>
                <a:p>
                  <a:endParaRPr lang="zh-CN" altLang="en-US"/>
                </a:p>
              </p:txBody>
            </p:sp>
          </p:grpSp>
          <p:sp>
            <p:nvSpPr>
              <p:cNvPr id="2830" name="文本框 2829">
                <a:extLst>
                  <a:ext uri="{FF2B5EF4-FFF2-40B4-BE49-F238E27FC236}">
                    <a16:creationId xmlns:a16="http://schemas.microsoft.com/office/drawing/2014/main" xmlns="" id="{F1075C5A-C8C7-50C9-5FC5-FF2F956A22FE}"/>
                  </a:ext>
                </a:extLst>
              </p:cNvPr>
              <p:cNvSpPr txBox="1"/>
              <p:nvPr/>
            </p:nvSpPr>
            <p:spPr>
              <a:xfrm>
                <a:off x="522492" y="1289373"/>
                <a:ext cx="1426468"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zh-CN" altLang="zh-CN"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Protein-Protein Interaction </a:t>
                </a:r>
                <a:endParaRPr kumimoji="0" lang="en-US" altLang="zh-CN"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832" name="文本框 2831">
                <a:extLst>
                  <a:ext uri="{FF2B5EF4-FFF2-40B4-BE49-F238E27FC236}">
                    <a16:creationId xmlns:a16="http://schemas.microsoft.com/office/drawing/2014/main" xmlns="" id="{A661DAB7-FDC4-B9C8-EBBE-03347998E2E4}"/>
                  </a:ext>
                </a:extLst>
              </p:cNvPr>
              <p:cNvSpPr txBox="1"/>
              <p:nvPr/>
            </p:nvSpPr>
            <p:spPr>
              <a:xfrm>
                <a:off x="522492" y="1422639"/>
                <a:ext cx="1250324"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zh-CN" altLang="zh-CN"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Positive Co-expression </a:t>
                </a:r>
                <a:endParaRPr kumimoji="0" lang="en-US" altLang="zh-CN"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834" name="文本框 2833">
                <a:extLst>
                  <a:ext uri="{FF2B5EF4-FFF2-40B4-BE49-F238E27FC236}">
                    <a16:creationId xmlns:a16="http://schemas.microsoft.com/office/drawing/2014/main" xmlns="" id="{0C71BFAF-C779-044D-D2F1-1DF10E5FB7E1}"/>
                  </a:ext>
                </a:extLst>
              </p:cNvPr>
              <p:cNvSpPr txBox="1"/>
              <p:nvPr/>
            </p:nvSpPr>
            <p:spPr>
              <a:xfrm>
                <a:off x="522492" y="1548088"/>
                <a:ext cx="1322332"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zh-CN" altLang="zh-CN"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Negative Co-expression</a:t>
                </a:r>
              </a:p>
            </p:txBody>
          </p:sp>
        </p:grpSp>
      </p:grpSp>
    </p:spTree>
    <p:extLst>
      <p:ext uri="{BB962C8B-B14F-4D97-AF65-F5344CB8AC3E}">
        <p14:creationId xmlns:p14="http://schemas.microsoft.com/office/powerpoint/2010/main" val="406674076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2450</TotalTime>
  <Words>305</Words>
  <Application>Microsoft Office PowerPoint</Application>
  <PresentationFormat>全屏显示(4:3)</PresentationFormat>
  <Paragraphs>72</Paragraphs>
  <Slides>2</Slides>
  <Notes>0</Notes>
  <HiddenSlides>0</HiddenSlides>
  <MMClips>0</MMClips>
  <ScaleCrop>false</ScaleCrop>
  <HeadingPairs>
    <vt:vector size="4" baseType="variant">
      <vt:variant>
        <vt:lpstr>主题</vt:lpstr>
      </vt:variant>
      <vt:variant>
        <vt:i4>1</vt:i4>
      </vt:variant>
      <vt:variant>
        <vt:lpstr>幻灯片标题</vt:lpstr>
      </vt:variant>
      <vt:variant>
        <vt:i4>2</vt:i4>
      </vt:variant>
    </vt:vector>
  </HeadingPairs>
  <TitlesOfParts>
    <vt:vector size="3" baseType="lpstr">
      <vt:lpstr>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zhouchao</dc:creator>
  <cp:lastModifiedBy>zhouchao</cp:lastModifiedBy>
  <cp:revision>37</cp:revision>
  <dcterms:created xsi:type="dcterms:W3CDTF">2022-10-25T03:16:46Z</dcterms:created>
  <dcterms:modified xsi:type="dcterms:W3CDTF">2025-11-30T13:20:10Z</dcterms:modified>
</cp:coreProperties>
</file>