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66526-1E17-4EF8-A83B-C234F99EEF73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3BC9-CCBD-428D-ABAB-ECE5192D2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22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92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80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30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260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66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61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937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91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938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31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25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D7C87-BD11-4F3B-A3FF-53E7C63B89F9}" type="datetimeFigureOut">
              <a:rPr kumimoji="1" lang="ja-JP" altLang="en-US" smtClean="0"/>
              <a:t>2021/8/22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8744D-9BAF-4C46-9842-A68503C8C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10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/>
        </p:nvGrpSpPr>
        <p:grpSpPr>
          <a:xfrm>
            <a:off x="3085080" y="343175"/>
            <a:ext cx="6021841" cy="6445999"/>
            <a:chOff x="2590785" y="343175"/>
            <a:chExt cx="6021841" cy="6445999"/>
          </a:xfrm>
        </p:grpSpPr>
        <p:sp>
          <p:nvSpPr>
            <p:cNvPr id="3" name="テキスト ボックス 2"/>
            <p:cNvSpPr txBox="1"/>
            <p:nvPr/>
          </p:nvSpPr>
          <p:spPr>
            <a:xfrm>
              <a:off x="4382461" y="6419842"/>
              <a:ext cx="2438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Supplementary Fig. 1</a:t>
              </a:r>
              <a:endParaRPr kumimoji="1" lang="ja-JP" altLang="en-US" dirty="0"/>
            </a:p>
          </p:txBody>
        </p:sp>
        <p:grpSp>
          <p:nvGrpSpPr>
            <p:cNvPr id="6" name="グループ化 5"/>
            <p:cNvGrpSpPr/>
            <p:nvPr/>
          </p:nvGrpSpPr>
          <p:grpSpPr>
            <a:xfrm>
              <a:off x="2590785" y="343175"/>
              <a:ext cx="6021841" cy="4947004"/>
              <a:chOff x="5943599" y="343175"/>
              <a:chExt cx="6021841" cy="4947004"/>
            </a:xfrm>
          </p:grpSpPr>
          <p:pic>
            <p:nvPicPr>
              <p:cNvPr id="20" name="図 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43599" y="343175"/>
                <a:ext cx="6021841" cy="4947004"/>
              </a:xfrm>
              <a:prstGeom prst="rect">
                <a:avLst/>
              </a:prstGeom>
            </p:spPr>
          </p:pic>
          <p:grpSp>
            <p:nvGrpSpPr>
              <p:cNvPr id="29" name="グループ化 28"/>
              <p:cNvGrpSpPr/>
              <p:nvPr/>
            </p:nvGrpSpPr>
            <p:grpSpPr>
              <a:xfrm>
                <a:off x="9404555" y="570271"/>
                <a:ext cx="2030361" cy="401180"/>
                <a:chOff x="9404555" y="570271"/>
                <a:chExt cx="2030361" cy="401180"/>
              </a:xfrm>
            </p:grpSpPr>
            <p:cxnSp>
              <p:nvCxnSpPr>
                <p:cNvPr id="23" name="直線コネクタ 22"/>
                <p:cNvCxnSpPr/>
                <p:nvPr/>
              </p:nvCxnSpPr>
              <p:spPr>
                <a:xfrm flipV="1">
                  <a:off x="9404555" y="865237"/>
                  <a:ext cx="2030361" cy="1474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線コネクタ 25"/>
                <p:cNvCxnSpPr/>
                <p:nvPr/>
              </p:nvCxnSpPr>
              <p:spPr>
                <a:xfrm flipV="1">
                  <a:off x="10446773" y="811159"/>
                  <a:ext cx="963561" cy="983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テキスト ボックス 26"/>
                <p:cNvSpPr txBox="1"/>
                <p:nvPr/>
              </p:nvSpPr>
              <p:spPr>
                <a:xfrm>
                  <a:off x="9581968" y="663674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endParaRPr lang="ja-JP" alt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テキスト ボックス 27"/>
                <p:cNvSpPr txBox="1"/>
                <p:nvPr/>
              </p:nvSpPr>
              <p:spPr>
                <a:xfrm>
                  <a:off x="10780859" y="570271"/>
                  <a:ext cx="4347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4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n.s</a:t>
                  </a:r>
                  <a:r>
                    <a:rPr lang="en-US" altLang="ja-JP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endParaRPr lang="ja-JP" alt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27156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田中　純</dc:creator>
  <cp:lastModifiedBy>田中　純</cp:lastModifiedBy>
  <cp:revision>9</cp:revision>
  <cp:lastPrinted>2021-02-16T07:45:44Z</cp:lastPrinted>
  <dcterms:created xsi:type="dcterms:W3CDTF">2021-02-16T07:45:12Z</dcterms:created>
  <dcterms:modified xsi:type="dcterms:W3CDTF">2021-08-22T01:57:20Z</dcterms:modified>
</cp:coreProperties>
</file>