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</p:sldIdLst>
  <p:sldSz cx="12192000" cy="6858000"/>
  <p:notesSz cx="6858000" cy="9144000"/>
  <p:custDataLst>
    <p:tags r:id="rId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64" d="100"/>
          <a:sy n="164" d="100"/>
        </p:scale>
        <p:origin x="-324" y="-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7" Type="http://schemas.openxmlformats.org/officeDocument/2006/relationships/tags" Target="tags/tag1.xml"/><Relationship Id="rId6" Type="http://schemas.openxmlformats.org/officeDocument/2006/relationships/tableStyles" Target="tableStyles.xml"/><Relationship Id="rId5" Type="http://schemas.openxmlformats.org/officeDocument/2006/relationships/viewProps" Target="viewProps.xml"/><Relationship Id="rId4" Type="http://schemas.openxmlformats.org/officeDocument/2006/relationships/presProps" Target="presProps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5.tiff"/><Relationship Id="rId4" Type="http://schemas.openxmlformats.org/officeDocument/2006/relationships/image" Target="../media/image4.tiff"/><Relationship Id="rId3" Type="http://schemas.openxmlformats.org/officeDocument/2006/relationships/image" Target="../media/image3.tiff"/><Relationship Id="rId2" Type="http://schemas.openxmlformats.org/officeDocument/2006/relationships/image" Target="../media/image2.tiff"/><Relationship Id="rId1" Type="http://schemas.openxmlformats.org/officeDocument/2006/relationships/image" Target="../media/image1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2865" y="224155"/>
            <a:ext cx="81343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>
                <a:latin typeface="Times New Roman" panose="02020603050405020304" charset="0"/>
                <a:cs typeface="Times New Roman" panose="02020603050405020304" charset="0"/>
              </a:rPr>
              <a:t>HIF-1a</a:t>
            </a:r>
            <a:endParaRPr lang="en-US" altLang="zh-CN" sz="120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031355" y="227330"/>
            <a:ext cx="81343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>
                <a:latin typeface="Times New Roman" panose="02020603050405020304" charset="0"/>
                <a:cs typeface="Times New Roman" panose="02020603050405020304" charset="0"/>
              </a:rPr>
              <a:t>BNIP3</a:t>
            </a:r>
            <a:endParaRPr lang="en-US" altLang="zh-CN" sz="120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77800" y="2418715"/>
            <a:ext cx="81343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>
                <a:latin typeface="Times New Roman" panose="02020603050405020304" charset="0"/>
                <a:cs typeface="Times New Roman" panose="02020603050405020304" charset="0"/>
                <a:sym typeface="+mn-ea"/>
              </a:rPr>
              <a:t>TXNIP</a:t>
            </a:r>
            <a:endParaRPr lang="en-US" altLang="zh-CN" sz="120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242810" y="2420620"/>
            <a:ext cx="81343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>
                <a:latin typeface="Times New Roman" panose="02020603050405020304" charset="0"/>
                <a:cs typeface="Times New Roman" panose="02020603050405020304" charset="0"/>
                <a:sym typeface="+mn-ea"/>
              </a:rPr>
              <a:t>GLUT1</a:t>
            </a:r>
            <a:endParaRPr lang="en-US" altLang="zh-CN" sz="120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625215" y="4766310"/>
            <a:ext cx="88900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>
                <a:latin typeface="Times New Roman" panose="02020603050405020304" charset="0"/>
                <a:cs typeface="Times New Roman" panose="02020603050405020304" charset="0"/>
                <a:sym typeface="+mn-ea"/>
              </a:rPr>
              <a:t>β-Actin</a:t>
            </a:r>
            <a:endParaRPr lang="en-US" altLang="zh-CN" sz="120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474720" y="220345"/>
            <a:ext cx="924560" cy="2755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1200">
                <a:latin typeface="Times New Roman" panose="02020603050405020304" charset="0"/>
                <a:ea typeface="Calibri" panose="020F0502020204030204"/>
                <a:cs typeface="Times New Roman" panose="02020603050405020304" charset="0"/>
              </a:rPr>
              <a:t>120 kDa</a:t>
            </a:r>
            <a:endParaRPr lang="en-US" altLang="zh-CN" sz="1200">
              <a:latin typeface="Times New Roman" panose="02020603050405020304" charset="0"/>
              <a:ea typeface="Calibri" panose="020F0502020204030204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0443210" y="224155"/>
            <a:ext cx="1136015" cy="2755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1200">
                <a:latin typeface="Times New Roman" panose="02020603050405020304" charset="0"/>
                <a:ea typeface="Calibri" panose="020F0502020204030204"/>
                <a:cs typeface="Times New Roman" panose="02020603050405020304" charset="0"/>
              </a:rPr>
              <a:t>30 kDa</a:t>
            </a:r>
            <a:endParaRPr lang="en-US" altLang="zh-CN" sz="1200">
              <a:latin typeface="Times New Roman" panose="02020603050405020304" charset="0"/>
              <a:ea typeface="Calibri" panose="020F0502020204030204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589655" y="2416175"/>
            <a:ext cx="924560" cy="2755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1200">
                <a:latin typeface="Times New Roman" panose="02020603050405020304" charset="0"/>
                <a:ea typeface="Calibri" panose="020F0502020204030204"/>
                <a:cs typeface="Times New Roman" panose="02020603050405020304" charset="0"/>
              </a:rPr>
              <a:t>55 kDa</a:t>
            </a:r>
            <a:endParaRPr lang="en-US" altLang="zh-CN" sz="1200">
              <a:latin typeface="Times New Roman" panose="02020603050405020304" charset="0"/>
              <a:ea typeface="Calibri" panose="020F0502020204030204"/>
              <a:cs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0654665" y="2418715"/>
            <a:ext cx="924560" cy="2755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1200">
                <a:latin typeface="Times New Roman" panose="02020603050405020304" charset="0"/>
                <a:ea typeface="Calibri" panose="020F0502020204030204"/>
                <a:cs typeface="Times New Roman" panose="02020603050405020304" charset="0"/>
              </a:rPr>
              <a:t>54 kDa</a:t>
            </a:r>
            <a:endParaRPr lang="en-US" altLang="zh-CN" sz="1200">
              <a:latin typeface="Times New Roman" panose="02020603050405020304" charset="0"/>
              <a:ea typeface="Calibri" panose="020F0502020204030204"/>
              <a:cs typeface="Times New Roman" panose="0202060305040502030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037070" y="4765040"/>
            <a:ext cx="924560" cy="2755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1200">
                <a:latin typeface="Times New Roman" panose="02020603050405020304" charset="0"/>
                <a:ea typeface="Calibri" panose="020F0502020204030204"/>
                <a:cs typeface="Times New Roman" panose="02020603050405020304" charset="0"/>
              </a:rPr>
              <a:t>42 kDa</a:t>
            </a:r>
            <a:endParaRPr lang="en-US" altLang="zh-CN" sz="1200">
              <a:latin typeface="Times New Roman" panose="02020603050405020304" charset="0"/>
              <a:ea typeface="Calibri" panose="020F0502020204030204"/>
              <a:cs typeface="Times New Roman" panose="02020603050405020304" charset="0"/>
            </a:endParaRPr>
          </a:p>
        </p:txBody>
      </p:sp>
      <p:pic>
        <p:nvPicPr>
          <p:cNvPr id="3" name="图片 2" descr="BNP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61630" y="502920"/>
            <a:ext cx="2048510" cy="1670050"/>
          </a:xfrm>
          <a:prstGeom prst="rect">
            <a:avLst/>
          </a:prstGeom>
        </p:spPr>
      </p:pic>
      <p:pic>
        <p:nvPicPr>
          <p:cNvPr id="20" name="图片 19" descr="GLUT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61630" y="2691765"/>
            <a:ext cx="2048510" cy="1670050"/>
          </a:xfrm>
          <a:prstGeom prst="rect">
            <a:avLst/>
          </a:prstGeom>
        </p:spPr>
      </p:pic>
      <p:pic>
        <p:nvPicPr>
          <p:cNvPr id="22" name="图片 21" descr="hif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1235" y="354965"/>
            <a:ext cx="2048510" cy="1670050"/>
          </a:xfrm>
          <a:prstGeom prst="rect">
            <a:avLst/>
          </a:prstGeom>
        </p:spPr>
      </p:pic>
      <p:pic>
        <p:nvPicPr>
          <p:cNvPr id="24" name="图片 23" descr="TXN1P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3785" y="2810510"/>
            <a:ext cx="2048510" cy="1670050"/>
          </a:xfrm>
          <a:prstGeom prst="rect">
            <a:avLst/>
          </a:prstGeom>
        </p:spPr>
      </p:pic>
      <p:pic>
        <p:nvPicPr>
          <p:cNvPr id="26" name="图片 25" descr="β-Actin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72000" y="5040630"/>
            <a:ext cx="2048510" cy="1670050"/>
          </a:xfrm>
          <a:prstGeom prst="rect">
            <a:avLst/>
          </a:prstGeom>
        </p:spPr>
      </p:pic>
      <p:cxnSp>
        <p:nvCxnSpPr>
          <p:cNvPr id="27" name="直接箭头连接符 26"/>
          <p:cNvCxnSpPr/>
          <p:nvPr/>
        </p:nvCxnSpPr>
        <p:spPr>
          <a:xfrm flipH="1">
            <a:off x="3070225" y="1139825"/>
            <a:ext cx="196850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28" name="直接箭头连接符 27"/>
          <p:cNvCxnSpPr/>
          <p:nvPr/>
        </p:nvCxnSpPr>
        <p:spPr>
          <a:xfrm flipH="1">
            <a:off x="3197225" y="3720465"/>
            <a:ext cx="196850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29" name="直接箭头连接符 28"/>
          <p:cNvCxnSpPr/>
          <p:nvPr/>
        </p:nvCxnSpPr>
        <p:spPr>
          <a:xfrm flipH="1">
            <a:off x="6678295" y="5697220"/>
            <a:ext cx="196850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30" name="直接箭头连接符 29"/>
          <p:cNvCxnSpPr/>
          <p:nvPr/>
        </p:nvCxnSpPr>
        <p:spPr>
          <a:xfrm flipH="1">
            <a:off x="9996805" y="3429000"/>
            <a:ext cx="196850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31" name="直接箭头连接符 30"/>
          <p:cNvCxnSpPr/>
          <p:nvPr/>
        </p:nvCxnSpPr>
        <p:spPr>
          <a:xfrm flipH="1">
            <a:off x="10067290" y="1238885"/>
            <a:ext cx="196850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OTRlZTQ4ODZmNmI0MDdmZmIzMmU1MzU2ZTQ2NTNhZWMifQ==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59</Words>
  <Application>WPS 演示</Application>
  <PresentationFormat>自定义</PresentationFormat>
  <Paragraphs>20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9" baseType="lpstr">
      <vt:lpstr>Arial</vt:lpstr>
      <vt:lpstr>宋体</vt:lpstr>
      <vt:lpstr>Wingdings</vt:lpstr>
      <vt:lpstr>Times New Roman</vt:lpstr>
      <vt:lpstr>Calibri</vt:lpstr>
      <vt:lpstr>微软雅黑</vt:lpstr>
      <vt:lpstr>Arial Unicode MS</vt:lpstr>
      <vt:lpstr>WPS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1</dc:creator>
  <cp:lastModifiedBy>嘟嘟</cp:lastModifiedBy>
  <cp:revision>8</cp:revision>
  <dcterms:created xsi:type="dcterms:W3CDTF">2023-08-09T12:44:00Z</dcterms:created>
  <dcterms:modified xsi:type="dcterms:W3CDTF">2026-01-27T03:21:06Z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3B0086CAF875411CACBDA13AB9801EF4_13</vt:lpwstr>
  </property>
  <property fmtid="{D5CDD505-2E9C-101B-9397-08002B2CF9AE}" pid="3" name="KSOProductBuildVer">
    <vt:lpwstr>2052-12.1.0.18276</vt:lpwstr>
  </property>
</Properties>
</file>