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854" y="-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Suraj\OneDrive\Pictures\Desktop\MSC%20student%20paper\BET\N%20180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Suraj\OneDrive\Pictures\Desktop\MSC%20student%20paper\BET\N%20180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Suraj\OneDrive\Pictures\Desktop\MSC%20student%20paper\BET\N%2018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defRPr>
            </a:pPr>
            <a:endParaRPr lang="en-IN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8794053806499036"/>
          <c:y val="0.15185962268571099"/>
          <c:w val="0.60468521793344709"/>
          <c:h val="0.70937523990727414"/>
        </c:manualLayout>
      </c:layout>
      <c:scatterChart>
        <c:scatterStyle val="lineMarker"/>
        <c:varyColors val="0"/>
        <c:ser>
          <c:idx val="0"/>
          <c:order val="0"/>
          <c:tx>
            <c:v>ADS</c:v>
          </c:tx>
          <c:spPr>
            <a:ln w="12700">
              <a:solidFill>
                <a:srgbClr val="000000"/>
              </a:solidFill>
              <a:prstDash val="solid"/>
            </a:ln>
          </c:spPr>
          <c:xVal>
            <c:numRef>
              <c:f>AdsDes!$F$23:$F$49</c:f>
              <c:numCache>
                <c:formatCode>General</c:formatCode>
                <c:ptCount val="27"/>
                <c:pt idx="0">
                  <c:v>1.3589E-4</c:v>
                </c:pt>
                <c:pt idx="1">
                  <c:v>3.8660000000000002E-4</c:v>
                </c:pt>
                <c:pt idx="2">
                  <c:v>2.1045999999999999E-3</c:v>
                </c:pt>
                <c:pt idx="3">
                  <c:v>1.5134999999999999E-2</c:v>
                </c:pt>
                <c:pt idx="4">
                  <c:v>6.1844999999999997E-2</c:v>
                </c:pt>
                <c:pt idx="5">
                  <c:v>8.6482000000000003E-2</c:v>
                </c:pt>
                <c:pt idx="6">
                  <c:v>0.10390000000000001</c:v>
                </c:pt>
                <c:pt idx="7">
                  <c:v>0.106</c:v>
                </c:pt>
                <c:pt idx="8">
                  <c:v>0.1797</c:v>
                </c:pt>
                <c:pt idx="9">
                  <c:v>0.24929999999999999</c:v>
                </c:pt>
                <c:pt idx="10">
                  <c:v>0.29980000000000001</c:v>
                </c:pt>
                <c:pt idx="11">
                  <c:v>0.39650000000000002</c:v>
                </c:pt>
                <c:pt idx="12">
                  <c:v>0.40039999999999998</c:v>
                </c:pt>
                <c:pt idx="13">
                  <c:v>0.49419999999999997</c:v>
                </c:pt>
                <c:pt idx="14">
                  <c:v>0.5</c:v>
                </c:pt>
                <c:pt idx="15">
                  <c:v>0.57969999999999999</c:v>
                </c:pt>
                <c:pt idx="16">
                  <c:v>0.60019999999999996</c:v>
                </c:pt>
                <c:pt idx="17">
                  <c:v>0.66700000000000004</c:v>
                </c:pt>
                <c:pt idx="18">
                  <c:v>0.6895</c:v>
                </c:pt>
                <c:pt idx="19">
                  <c:v>0.70089999999999997</c:v>
                </c:pt>
                <c:pt idx="20">
                  <c:v>0.74670000000000003</c:v>
                </c:pt>
                <c:pt idx="21">
                  <c:v>0.76449999999999996</c:v>
                </c:pt>
                <c:pt idx="22">
                  <c:v>0.80610000000000004</c:v>
                </c:pt>
                <c:pt idx="23">
                  <c:v>0.83440000000000003</c:v>
                </c:pt>
                <c:pt idx="24">
                  <c:v>0.90939999999999999</c:v>
                </c:pt>
                <c:pt idx="25">
                  <c:v>0.92889999999999995</c:v>
                </c:pt>
                <c:pt idx="26">
                  <c:v>0.99370000000000003</c:v>
                </c:pt>
              </c:numCache>
            </c:numRef>
          </c:xVal>
          <c:yVal>
            <c:numRef>
              <c:f>AdsDes!$G$23:$G$49</c:f>
              <c:numCache>
                <c:formatCode>General</c:formatCode>
                <c:ptCount val="27"/>
                <c:pt idx="0">
                  <c:v>2.6939000000000002</c:v>
                </c:pt>
                <c:pt idx="1">
                  <c:v>5.3654000000000002</c:v>
                </c:pt>
                <c:pt idx="2">
                  <c:v>7.9394999999999998</c:v>
                </c:pt>
                <c:pt idx="3">
                  <c:v>10.64</c:v>
                </c:pt>
                <c:pt idx="4">
                  <c:v>12.692</c:v>
                </c:pt>
                <c:pt idx="5">
                  <c:v>13.382999999999999</c:v>
                </c:pt>
                <c:pt idx="6">
                  <c:v>13.826000000000001</c:v>
                </c:pt>
                <c:pt idx="7">
                  <c:v>13.896000000000001</c:v>
                </c:pt>
                <c:pt idx="8">
                  <c:v>15.679</c:v>
                </c:pt>
                <c:pt idx="9">
                  <c:v>17.48</c:v>
                </c:pt>
                <c:pt idx="10">
                  <c:v>18.687000000000001</c:v>
                </c:pt>
                <c:pt idx="11">
                  <c:v>21.57</c:v>
                </c:pt>
                <c:pt idx="12">
                  <c:v>21.754000000000001</c:v>
                </c:pt>
                <c:pt idx="13">
                  <c:v>24.98</c:v>
                </c:pt>
                <c:pt idx="14">
                  <c:v>25.225999999999999</c:v>
                </c:pt>
                <c:pt idx="15">
                  <c:v>28.617999999999999</c:v>
                </c:pt>
                <c:pt idx="16">
                  <c:v>30.486999999999998</c:v>
                </c:pt>
                <c:pt idx="17">
                  <c:v>34.582000000000001</c:v>
                </c:pt>
                <c:pt idx="18">
                  <c:v>37.436</c:v>
                </c:pt>
                <c:pt idx="19">
                  <c:v>38.962000000000003</c:v>
                </c:pt>
                <c:pt idx="20">
                  <c:v>43.667999999999999</c:v>
                </c:pt>
                <c:pt idx="21">
                  <c:v>46.798999999999999</c:v>
                </c:pt>
                <c:pt idx="22">
                  <c:v>55.13</c:v>
                </c:pt>
                <c:pt idx="23">
                  <c:v>60.59</c:v>
                </c:pt>
                <c:pt idx="24">
                  <c:v>77.182000000000002</c:v>
                </c:pt>
                <c:pt idx="25">
                  <c:v>82.305000000000007</c:v>
                </c:pt>
                <c:pt idx="26">
                  <c:v>105.02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9E1-463C-8579-406B16809727}"/>
            </c:ext>
          </c:extLst>
        </c:ser>
        <c:ser>
          <c:idx val="1"/>
          <c:order val="1"/>
          <c:tx>
            <c:v>DES</c:v>
          </c:tx>
          <c:spPr>
            <a:ln w="12700">
              <a:solidFill>
                <a:srgbClr val="BE4B48"/>
              </a:solidFill>
              <a:prstDash val="solid"/>
            </a:ln>
          </c:spPr>
          <c:xVal>
            <c:numRef>
              <c:f>AdsDes!$F$51:$F$67</c:f>
              <c:numCache>
                <c:formatCode>General</c:formatCode>
                <c:ptCount val="17"/>
                <c:pt idx="0">
                  <c:v>0.96660000000000001</c:v>
                </c:pt>
                <c:pt idx="1">
                  <c:v>0.94650000000000001</c:v>
                </c:pt>
                <c:pt idx="2">
                  <c:v>0.93489999999999995</c:v>
                </c:pt>
                <c:pt idx="3">
                  <c:v>0.89180000000000004</c:v>
                </c:pt>
                <c:pt idx="4">
                  <c:v>0.86819999999999997</c:v>
                </c:pt>
                <c:pt idx="5">
                  <c:v>0.7762</c:v>
                </c:pt>
                <c:pt idx="6">
                  <c:v>0.75549999999999995</c:v>
                </c:pt>
                <c:pt idx="7">
                  <c:v>0.68310000000000004</c:v>
                </c:pt>
                <c:pt idx="8">
                  <c:v>0.65780000000000005</c:v>
                </c:pt>
                <c:pt idx="9">
                  <c:v>0.61799999999999999</c:v>
                </c:pt>
                <c:pt idx="10">
                  <c:v>0.60019999999999996</c:v>
                </c:pt>
                <c:pt idx="11">
                  <c:v>0.53459999999999996</c:v>
                </c:pt>
                <c:pt idx="12">
                  <c:v>0.49980000000000002</c:v>
                </c:pt>
                <c:pt idx="13">
                  <c:v>0.41610000000000003</c:v>
                </c:pt>
                <c:pt idx="14">
                  <c:v>0.40039999999999998</c:v>
                </c:pt>
                <c:pt idx="15">
                  <c:v>0.30230000000000001</c:v>
                </c:pt>
                <c:pt idx="16">
                  <c:v>0.29930000000000001</c:v>
                </c:pt>
              </c:numCache>
            </c:numRef>
          </c:xVal>
          <c:yVal>
            <c:numRef>
              <c:f>AdsDes!$G$51:$G$67</c:f>
              <c:numCache>
                <c:formatCode>General</c:formatCode>
                <c:ptCount val="17"/>
                <c:pt idx="0">
                  <c:v>105.52</c:v>
                </c:pt>
                <c:pt idx="1">
                  <c:v>101.77</c:v>
                </c:pt>
                <c:pt idx="2">
                  <c:v>98.869</c:v>
                </c:pt>
                <c:pt idx="3">
                  <c:v>87.337000000000003</c:v>
                </c:pt>
                <c:pt idx="4">
                  <c:v>81.977000000000004</c:v>
                </c:pt>
                <c:pt idx="5">
                  <c:v>63.875999999999998</c:v>
                </c:pt>
                <c:pt idx="6">
                  <c:v>59.502000000000002</c:v>
                </c:pt>
                <c:pt idx="7">
                  <c:v>45.591000000000001</c:v>
                </c:pt>
                <c:pt idx="8">
                  <c:v>41.088000000000001</c:v>
                </c:pt>
                <c:pt idx="9">
                  <c:v>34.906999999999996</c:v>
                </c:pt>
                <c:pt idx="10">
                  <c:v>32.386000000000003</c:v>
                </c:pt>
                <c:pt idx="11">
                  <c:v>28.178000000000001</c:v>
                </c:pt>
                <c:pt idx="12">
                  <c:v>25.51</c:v>
                </c:pt>
                <c:pt idx="13">
                  <c:v>22.370999999999999</c:v>
                </c:pt>
                <c:pt idx="14">
                  <c:v>21.562999999999999</c:v>
                </c:pt>
                <c:pt idx="15">
                  <c:v>18.75</c:v>
                </c:pt>
                <c:pt idx="16">
                  <c:v>18.640999999999998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9E1-463C-8579-406B168097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5049439"/>
        <c:axId val="1"/>
      </c:scatterChart>
      <c:valAx>
        <c:axId val="1275049439"/>
        <c:scaling>
          <c:orientation val="minMax"/>
          <c:max val="1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IN"/>
                  <a:t> 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At val="0"/>
        <c:crossBetween val="midCat"/>
        <c:majorUnit val="0.5"/>
      </c:valAx>
      <c:valAx>
        <c:axId val="1"/>
        <c:scaling>
          <c:orientation val="minMax"/>
          <c:max val="15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IN"/>
                  <a:t> 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75049439"/>
        <c:crossesAt val="0"/>
        <c:crossBetween val="midCat"/>
        <c:majorUnit val="50"/>
      </c:valAx>
      <c:spPr>
        <a:solidFill>
          <a:srgbClr val="C0C0C0"/>
        </a:solidFill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8932522366817207"/>
          <c:y val="0.94128402071632244"/>
          <c:w val="0.22010870488429335"/>
          <c:h val="4.4387873376359167E-2"/>
        </c:manualLayout>
      </c:layout>
      <c:overlay val="0"/>
      <c:spPr>
        <a:ln w="12700"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defRPr>
            </a:pPr>
            <a:endParaRPr lang="en-IN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2700">
              <a:solidFill>
                <a:srgbClr val="000000"/>
              </a:solidFill>
              <a:prstDash val="solid"/>
            </a:ln>
          </c:spPr>
          <c:xVal>
            <c:numRef>
              <c:f>BET!$B$34:$B$49</c:f>
              <c:numCache>
                <c:formatCode>General</c:formatCode>
                <c:ptCount val="16"/>
                <c:pt idx="0">
                  <c:v>0</c:v>
                </c:pt>
                <c:pt idx="1">
                  <c:v>1.3589E-4</c:v>
                </c:pt>
                <c:pt idx="2">
                  <c:v>3.8660000000000002E-4</c:v>
                </c:pt>
                <c:pt idx="3">
                  <c:v>2.1045999999999999E-3</c:v>
                </c:pt>
                <c:pt idx="4">
                  <c:v>1.5134999999999999E-2</c:v>
                </c:pt>
                <c:pt idx="5">
                  <c:v>6.1844999999999997E-2</c:v>
                </c:pt>
                <c:pt idx="6">
                  <c:v>8.6482000000000003E-2</c:v>
                </c:pt>
                <c:pt idx="7">
                  <c:v>0.10390000000000001</c:v>
                </c:pt>
                <c:pt idx="8">
                  <c:v>0.106</c:v>
                </c:pt>
                <c:pt idx="9">
                  <c:v>0.1797</c:v>
                </c:pt>
                <c:pt idx="10">
                  <c:v>0.24929999999999999</c:v>
                </c:pt>
                <c:pt idx="11">
                  <c:v>0.29980000000000001</c:v>
                </c:pt>
                <c:pt idx="12">
                  <c:v>0.39650000000000002</c:v>
                </c:pt>
                <c:pt idx="13">
                  <c:v>0.40039999999999998</c:v>
                </c:pt>
                <c:pt idx="14">
                  <c:v>0.49419999999999997</c:v>
                </c:pt>
                <c:pt idx="15">
                  <c:v>0.5</c:v>
                </c:pt>
              </c:numCache>
            </c:numRef>
          </c:xVal>
          <c:yVal>
            <c:numRef>
              <c:f>BET!$C$34:$C$49</c:f>
              <c:numCache>
                <c:formatCode>General</c:formatCode>
                <c:ptCount val="16"/>
                <c:pt idx="0">
                  <c:v>0</c:v>
                </c:pt>
                <c:pt idx="1">
                  <c:v>5.0448999999999998E-5</c:v>
                </c:pt>
                <c:pt idx="2">
                  <c:v>7.2082999999999994E-5</c:v>
                </c:pt>
                <c:pt idx="3">
                  <c:v>2.6563999999999998E-4</c:v>
                </c:pt>
                <c:pt idx="4">
                  <c:v>1.4444E-3</c:v>
                </c:pt>
                <c:pt idx="5">
                  <c:v>5.1939000000000004E-3</c:v>
                </c:pt>
                <c:pt idx="6">
                  <c:v>7.0737999999999999E-3</c:v>
                </c:pt>
                <c:pt idx="7">
                  <c:v>8.3900999999999993E-3</c:v>
                </c:pt>
                <c:pt idx="8">
                  <c:v>8.5313999999999997E-3</c:v>
                </c:pt>
                <c:pt idx="9">
                  <c:v>1.3969000000000001E-2</c:v>
                </c:pt>
                <c:pt idx="10">
                  <c:v>1.8995000000000001E-2</c:v>
                </c:pt>
                <c:pt idx="11">
                  <c:v>2.2908000000000001E-2</c:v>
                </c:pt>
                <c:pt idx="12">
                  <c:v>3.0453000000000001E-2</c:v>
                </c:pt>
                <c:pt idx="13">
                  <c:v>3.0696000000000001E-2</c:v>
                </c:pt>
                <c:pt idx="14">
                  <c:v>3.9121000000000003E-2</c:v>
                </c:pt>
                <c:pt idx="15">
                  <c:v>3.9634000000000003E-2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A1D-4C44-9607-3B654A462493}"/>
            </c:ext>
          </c:extLst>
        </c:ser>
        <c:ser>
          <c:idx val="1"/>
          <c:order val="1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BET!$O$2:$O$3</c:f>
              <c:numCache>
                <c:formatCode>General</c:formatCode>
                <c:ptCount val="2"/>
                <c:pt idx="0">
                  <c:v>0</c:v>
                </c:pt>
                <c:pt idx="1">
                  <c:v>0.5</c:v>
                </c:pt>
              </c:numCache>
            </c:numRef>
          </c:xVal>
          <c:yVal>
            <c:numRef>
              <c:f>BET!$P$2:$P$3</c:f>
              <c:numCache>
                <c:formatCode>General</c:formatCode>
                <c:ptCount val="2"/>
                <c:pt idx="0">
                  <c:v>2.516186634420797E-4</c:v>
                </c:pt>
                <c:pt idx="1">
                  <c:v>3.8433612883308842E-2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A1D-4C44-9607-3B654A462493}"/>
            </c:ext>
          </c:extLst>
        </c:ser>
        <c:ser>
          <c:idx val="2"/>
          <c:order val="2"/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BET!$B$44</c:f>
              <c:numCache>
                <c:formatCode>General</c:formatCode>
                <c:ptCount val="1"/>
                <c:pt idx="0">
                  <c:v>0.24929999999999999</c:v>
                </c:pt>
              </c:numCache>
            </c:numRef>
          </c:xVal>
          <c:yVal>
            <c:numRef>
              <c:f>BET!$C$44</c:f>
              <c:numCache>
                <c:formatCode>General</c:formatCode>
                <c:ptCount val="1"/>
                <c:pt idx="0">
                  <c:v>1.8995000000000001E-2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A1D-4C44-9607-3B654A4624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5054239"/>
        <c:axId val="1"/>
      </c:scatterChart>
      <c:valAx>
        <c:axId val="1275054239"/>
        <c:scaling>
          <c:orientation val="minMax"/>
          <c:max val="0.5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IN"/>
                  <a:t> 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At val="0"/>
        <c:crossBetween val="midCat"/>
        <c:majorUnit val="0.25"/>
      </c:valAx>
      <c:valAx>
        <c:axId val="1"/>
        <c:scaling>
          <c:orientation val="minMax"/>
          <c:max val="0.06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IN"/>
                  <a:t> 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75054239"/>
        <c:crossesAt val="0"/>
        <c:crossBetween val="midCat"/>
        <c:majorUnit val="0.02"/>
      </c:valAx>
      <c:spPr>
        <a:solidFill>
          <a:srgbClr val="C0C0C0"/>
        </a:solidFill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defRPr>
            </a:pPr>
            <a:endParaRPr lang="en-IN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9241421214865945"/>
          <c:y val="0.11500455873165956"/>
          <c:w val="0.59341644269173"/>
          <c:h val="0.70937531657858743"/>
        </c:manualLayout>
      </c:layout>
      <c:scatterChart>
        <c:scatterStyle val="lineMarker"/>
        <c:varyColors val="0"/>
        <c:ser>
          <c:idx val="0"/>
          <c:order val="0"/>
          <c:tx>
            <c:v>ADS</c:v>
          </c:tx>
          <c:spPr>
            <a:ln w="12700">
              <a:solidFill>
                <a:srgbClr val="000000"/>
              </a:solidFill>
              <a:prstDash val="solid"/>
            </a:ln>
          </c:spPr>
          <c:xVal>
            <c:numRef>
              <c:f>BJH!$C$26:$C$56</c:f>
              <c:numCache>
                <c:formatCode>General</c:formatCode>
                <c:ptCount val="31"/>
                <c:pt idx="0">
                  <c:v>92.638999999999996</c:v>
                </c:pt>
                <c:pt idx="1">
                  <c:v>81.596999999999994</c:v>
                </c:pt>
                <c:pt idx="2">
                  <c:v>69.994</c:v>
                </c:pt>
                <c:pt idx="3">
                  <c:v>59.759</c:v>
                </c:pt>
                <c:pt idx="4">
                  <c:v>51.771999999999998</c:v>
                </c:pt>
                <c:pt idx="5">
                  <c:v>45.107999999999997</c:v>
                </c:pt>
                <c:pt idx="6">
                  <c:v>38.247</c:v>
                </c:pt>
                <c:pt idx="7">
                  <c:v>33.235999999999997</c:v>
                </c:pt>
                <c:pt idx="8">
                  <c:v>29.048999999999999</c:v>
                </c:pt>
                <c:pt idx="9">
                  <c:v>25.187999999999999</c:v>
                </c:pt>
                <c:pt idx="10">
                  <c:v>21.785</c:v>
                </c:pt>
                <c:pt idx="11">
                  <c:v>18.721</c:v>
                </c:pt>
                <c:pt idx="12">
                  <c:v>16.138000000000002</c:v>
                </c:pt>
                <c:pt idx="13">
                  <c:v>14.034000000000001</c:v>
                </c:pt>
                <c:pt idx="14">
                  <c:v>12.202999999999999</c:v>
                </c:pt>
                <c:pt idx="15">
                  <c:v>10.648</c:v>
                </c:pt>
                <c:pt idx="16">
                  <c:v>9.2532999999999994</c:v>
                </c:pt>
                <c:pt idx="17">
                  <c:v>8.0289000000000001</c:v>
                </c:pt>
                <c:pt idx="18">
                  <c:v>7.0003000000000002</c:v>
                </c:pt>
                <c:pt idx="19">
                  <c:v>6.1193999999999997</c:v>
                </c:pt>
                <c:pt idx="20">
                  <c:v>5.3521000000000001</c:v>
                </c:pt>
                <c:pt idx="21">
                  <c:v>4.6805000000000003</c:v>
                </c:pt>
                <c:pt idx="22">
                  <c:v>4.0956999999999999</c:v>
                </c:pt>
                <c:pt idx="23">
                  <c:v>3.5905999999999998</c:v>
                </c:pt>
                <c:pt idx="24">
                  <c:v>3.1484000000000001</c:v>
                </c:pt>
                <c:pt idx="25">
                  <c:v>2.762</c:v>
                </c:pt>
                <c:pt idx="26">
                  <c:v>2.4266000000000001</c:v>
                </c:pt>
                <c:pt idx="27">
                  <c:v>2.1360999999999999</c:v>
                </c:pt>
                <c:pt idx="28">
                  <c:v>1.8836999999999999</c:v>
                </c:pt>
                <c:pt idx="29">
                  <c:v>1.663</c:v>
                </c:pt>
                <c:pt idx="30">
                  <c:v>1.2213000000000001</c:v>
                </c:pt>
              </c:numCache>
            </c:numRef>
          </c:xVal>
          <c:yVal>
            <c:numRef>
              <c:f>BJH!$D$26:$D$56</c:f>
              <c:numCache>
                <c:formatCode>General</c:formatCode>
                <c:ptCount val="31"/>
                <c:pt idx="0">
                  <c:v>6.4942000000000003E-5</c:v>
                </c:pt>
                <c:pt idx="1">
                  <c:v>8.4798999999999999E-5</c:v>
                </c:pt>
                <c:pt idx="2">
                  <c:v>1.1635E-4</c:v>
                </c:pt>
                <c:pt idx="3">
                  <c:v>1.6221000000000001E-4</c:v>
                </c:pt>
                <c:pt idx="4">
                  <c:v>2.1788999999999999E-4</c:v>
                </c:pt>
                <c:pt idx="5">
                  <c:v>2.9253999999999999E-4</c:v>
                </c:pt>
                <c:pt idx="6">
                  <c:v>4.1360000000000002E-4</c:v>
                </c:pt>
                <c:pt idx="7">
                  <c:v>5.5648999999999998E-4</c:v>
                </c:pt>
                <c:pt idx="8">
                  <c:v>7.4195999999999995E-4</c:v>
                </c:pt>
                <c:pt idx="9">
                  <c:v>1.0070999999999999E-3</c:v>
                </c:pt>
                <c:pt idx="10">
                  <c:v>1.3757999999999999E-3</c:v>
                </c:pt>
                <c:pt idx="11">
                  <c:v>1.9093000000000001E-3</c:v>
                </c:pt>
                <c:pt idx="12">
                  <c:v>2.6296000000000002E-3</c:v>
                </c:pt>
                <c:pt idx="13">
                  <c:v>2.9060000000000002E-3</c:v>
                </c:pt>
                <c:pt idx="14">
                  <c:v>3.5658E-3</c:v>
                </c:pt>
                <c:pt idx="15">
                  <c:v>4.0334000000000004E-3</c:v>
                </c:pt>
                <c:pt idx="16">
                  <c:v>5.4761999999999996E-3</c:v>
                </c:pt>
                <c:pt idx="17">
                  <c:v>7.4549000000000004E-3</c:v>
                </c:pt>
                <c:pt idx="18">
                  <c:v>1.0023000000000001E-2</c:v>
                </c:pt>
                <c:pt idx="19">
                  <c:v>1.1795E-2</c:v>
                </c:pt>
                <c:pt idx="20">
                  <c:v>1.5757E-2</c:v>
                </c:pt>
                <c:pt idx="21">
                  <c:v>2.0348999999999999E-2</c:v>
                </c:pt>
                <c:pt idx="22">
                  <c:v>1.5755000000000002E-2</c:v>
                </c:pt>
                <c:pt idx="23">
                  <c:v>1.9275E-2</c:v>
                </c:pt>
                <c:pt idx="24">
                  <c:v>1.7663000000000002E-2</c:v>
                </c:pt>
                <c:pt idx="25">
                  <c:v>1.4603E-2</c:v>
                </c:pt>
                <c:pt idx="26">
                  <c:v>1.6740000000000001E-2</c:v>
                </c:pt>
                <c:pt idx="27">
                  <c:v>1.2067E-2</c:v>
                </c:pt>
                <c:pt idx="28">
                  <c:v>9.7134000000000005E-3</c:v>
                </c:pt>
                <c:pt idx="29">
                  <c:v>1.2482999999999999E-2</c:v>
                </c:pt>
                <c:pt idx="30">
                  <c:v>6.8627000000000002E-3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E45-49D0-9FC4-94E375EB64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5056159"/>
        <c:axId val="1"/>
      </c:scatterChart>
      <c:valAx>
        <c:axId val="1275056159"/>
        <c:scaling>
          <c:logBase val="10"/>
          <c:orientation val="minMax"/>
          <c:max val="100"/>
          <c:min val="1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IN"/>
                  <a:t> 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At val="0"/>
        <c:crossBetween val="midCat"/>
      </c:valAx>
      <c:valAx>
        <c:axId val="1"/>
        <c:scaling>
          <c:orientation val="minMax"/>
          <c:max val="0.03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IN"/>
                  <a:t> 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75056159"/>
        <c:crossesAt val="1"/>
        <c:crossBetween val="midCat"/>
        <c:majorUnit val="0.01"/>
      </c:valAx>
      <c:spPr>
        <a:solidFill>
          <a:srgbClr val="C0C0C0"/>
        </a:solidFill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4276201907360752"/>
          <c:y val="0.94128402071632244"/>
          <c:w val="0.11196280942091223"/>
          <c:h val="4.4387873376359167E-2"/>
        </c:manualLayout>
      </c:layout>
      <c:overlay val="0"/>
      <c:spPr>
        <a:ln w="12700"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0.0062</cdr:y>
    </cdr:from>
    <cdr:to>
      <cdr:x>0.99975</cdr:x>
      <cdr:y>0.05712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77097" y="37698"/>
          <a:ext cx="5842000" cy="2802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rtlCol="0" anchor="ctr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en-IN" sz="1200">
              <a:latin typeface="Calibri"/>
            </a:rPr>
            <a:t>Adsorption / desorption isotherm</a:t>
          </a:r>
        </a:p>
      </cdr:txBody>
    </cdr:sp>
  </cdr:relSizeAnchor>
  <cdr:relSizeAnchor xmlns:cdr="http://schemas.openxmlformats.org/drawingml/2006/chartDrawing">
    <cdr:from>
      <cdr:x>0.12719</cdr:x>
      <cdr:y>0.87425</cdr:y>
    </cdr:from>
    <cdr:to>
      <cdr:x>0.96997</cdr:x>
      <cdr:y>0.92196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55947" y="5103048"/>
          <a:ext cx="4907745" cy="2802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rtlCol="0" anchor="ctr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en-IN" sz="1200" i="1">
              <a:latin typeface="Calibri"/>
            </a:rPr>
            <a:t>p</a:t>
          </a:r>
          <a:r>
            <a:rPr lang="en-IN" sz="1200">
              <a:latin typeface="Calibri"/>
            </a:rPr>
            <a:t>/</a:t>
          </a:r>
          <a:r>
            <a:rPr lang="en-IN" sz="1200" i="1">
              <a:latin typeface="Calibri"/>
            </a:rPr>
            <a:t>p</a:t>
          </a:r>
          <a:r>
            <a:rPr lang="en-IN" sz="1200" baseline="-25000">
              <a:latin typeface="Calibri"/>
            </a:rPr>
            <a:t>0</a:t>
          </a:r>
        </a:p>
      </cdr:txBody>
    </cdr:sp>
  </cdr:relSizeAnchor>
  <cdr:relSizeAnchor xmlns:cdr="http://schemas.openxmlformats.org/drawingml/2006/chartDrawing">
    <cdr:from>
      <cdr:x>0.00942</cdr:x>
      <cdr:y>0.08214</cdr:y>
    </cdr:from>
    <cdr:to>
      <cdr:x>0.07221</cdr:x>
      <cdr:y>0.82966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5031" y="456883"/>
          <a:ext cx="372538" cy="43828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en-IN" sz="1200" i="1">
              <a:latin typeface="Calibri"/>
            </a:rPr>
            <a:t>V</a:t>
          </a:r>
          <a:r>
            <a:rPr lang="en-IN" sz="1200" i="1" baseline="-25000">
              <a:latin typeface="Calibri"/>
            </a:rPr>
            <a:t>a</a:t>
          </a:r>
          <a:r>
            <a:rPr lang="en-IN" sz="1200">
              <a:latin typeface="Calibri"/>
            </a:rPr>
            <a:t>/cm</a:t>
          </a:r>
          <a:r>
            <a:rPr lang="en-IN" sz="1200" baseline="30000">
              <a:latin typeface="Calibri"/>
            </a:rPr>
            <a:t>3</a:t>
          </a:r>
          <a:r>
            <a:rPr lang="en-IN" sz="1200">
              <a:latin typeface="Calibri"/>
            </a:rPr>
            <a:t>(STP) g</a:t>
          </a:r>
          <a:r>
            <a:rPr lang="en-IN" sz="1200" baseline="30000">
              <a:latin typeface="Calibri"/>
            </a:rPr>
            <a:t>-1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0.00025</cdr:x>
      <cdr:y>0.0062</cdr:y>
    </cdr:from>
    <cdr:to>
      <cdr:x>0.99975</cdr:x>
      <cdr:y>0.05712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29875" y="37698"/>
          <a:ext cx="5842000" cy="2802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rtlCol="0" anchor="ctr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en-IN" sz="1200">
              <a:latin typeface="Calibri"/>
            </a:rPr>
            <a:t>BET-Plot(Type I)</a:t>
          </a:r>
        </a:p>
      </cdr:txBody>
    </cdr:sp>
  </cdr:relSizeAnchor>
  <cdr:relSizeAnchor xmlns:cdr="http://schemas.openxmlformats.org/drawingml/2006/chartDrawing">
    <cdr:from>
      <cdr:x>0.13427</cdr:x>
      <cdr:y>0.93187</cdr:y>
    </cdr:from>
    <cdr:to>
      <cdr:x>0.96056</cdr:x>
      <cdr:y>0.97934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94428" y="5439643"/>
          <a:ext cx="4811416" cy="2802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rtlCol="0" anchor="ctr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en-IN" sz="1200" i="1">
              <a:latin typeface="Calibri"/>
            </a:rPr>
            <a:t>p</a:t>
          </a:r>
          <a:r>
            <a:rPr lang="en-IN" sz="1200">
              <a:latin typeface="Calibri"/>
            </a:rPr>
            <a:t>/</a:t>
          </a:r>
          <a:r>
            <a:rPr lang="en-IN" sz="1200" i="1">
              <a:latin typeface="Calibri"/>
            </a:rPr>
            <a:t>p</a:t>
          </a:r>
          <a:r>
            <a:rPr lang="en-IN" sz="1200" baseline="-25000">
              <a:latin typeface="Calibri"/>
            </a:rPr>
            <a:t>0</a:t>
          </a:r>
        </a:p>
      </cdr:txBody>
    </cdr:sp>
  </cdr:relSizeAnchor>
  <cdr:relSizeAnchor xmlns:cdr="http://schemas.openxmlformats.org/drawingml/2006/chartDrawing">
    <cdr:from>
      <cdr:x>0.00942</cdr:x>
      <cdr:y>0.08263</cdr:y>
    </cdr:from>
    <cdr:to>
      <cdr:x>0.07221</cdr:x>
      <cdr:y>0.88728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5031" y="456883"/>
          <a:ext cx="372538" cy="4719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en-IN" sz="1200" i="1">
              <a:latin typeface="Calibri"/>
            </a:rPr>
            <a:t>p</a:t>
          </a:r>
          <a:r>
            <a:rPr lang="en-IN" sz="1200">
              <a:latin typeface="Calibri"/>
            </a:rPr>
            <a:t>/</a:t>
          </a:r>
          <a:r>
            <a:rPr lang="en-IN" sz="1200" i="1">
              <a:latin typeface="Calibri"/>
            </a:rPr>
            <a:t>V</a:t>
          </a:r>
          <a:r>
            <a:rPr lang="en-IN" sz="1200" i="1" baseline="-25000">
              <a:latin typeface="Calibri"/>
            </a:rPr>
            <a:t>a</a:t>
          </a:r>
          <a:r>
            <a:rPr lang="en-IN" sz="1200">
              <a:latin typeface="Calibri"/>
            </a:rPr>
            <a:t>(</a:t>
          </a:r>
          <a:r>
            <a:rPr lang="en-IN" sz="1200" i="1">
              <a:latin typeface="Calibri"/>
            </a:rPr>
            <a:t>p</a:t>
          </a:r>
          <a:r>
            <a:rPr lang="en-IN" sz="1200" baseline="-25000">
              <a:latin typeface="Calibri"/>
            </a:rPr>
            <a:t>0</a:t>
          </a:r>
          <a:r>
            <a:rPr lang="en-IN" sz="1200">
              <a:latin typeface="Calibri"/>
            </a:rPr>
            <a:t>-</a:t>
          </a:r>
          <a:r>
            <a:rPr lang="en-IN" sz="1200" i="1">
              <a:latin typeface="Calibri"/>
            </a:rPr>
            <a:t>p</a:t>
          </a:r>
          <a:r>
            <a:rPr lang="en-IN" sz="1200">
              <a:latin typeface="Calibri"/>
            </a:rPr>
            <a:t>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0.00025</cdr:x>
      <cdr:y>0.0062</cdr:y>
    </cdr:from>
    <cdr:to>
      <cdr:x>0.99975</cdr:x>
      <cdr:y>0.05712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67025" y="37698"/>
          <a:ext cx="5842000" cy="2802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rtlCol="0" anchor="ctr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en-IN" sz="1200">
              <a:latin typeface="Calibri"/>
            </a:rPr>
            <a:t>BJH-Plot</a:t>
          </a:r>
        </a:p>
      </cdr:txBody>
    </cdr:sp>
  </cdr:relSizeAnchor>
  <cdr:relSizeAnchor xmlns:cdr="http://schemas.openxmlformats.org/drawingml/2006/chartDrawing">
    <cdr:from>
      <cdr:x>0.13427</cdr:x>
      <cdr:y>0.87425</cdr:y>
    </cdr:from>
    <cdr:to>
      <cdr:x>0.95724</cdr:x>
      <cdr:y>0.92196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94428" y="5103048"/>
          <a:ext cx="4792048" cy="2802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rtlCol="0" anchor="ctr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en-IN" sz="1200" i="1">
              <a:latin typeface="Calibri"/>
            </a:rPr>
            <a:t>r</a:t>
          </a:r>
          <a:r>
            <a:rPr lang="en-IN" sz="1200" i="1" baseline="-25000">
              <a:latin typeface="Calibri"/>
            </a:rPr>
            <a:t>p</a:t>
          </a:r>
          <a:r>
            <a:rPr lang="en-IN" sz="1200">
              <a:latin typeface="Calibri"/>
            </a:rPr>
            <a:t>/nm</a:t>
          </a:r>
        </a:p>
      </cdr:txBody>
    </cdr:sp>
  </cdr:relSizeAnchor>
  <cdr:relSizeAnchor xmlns:cdr="http://schemas.openxmlformats.org/drawingml/2006/chartDrawing">
    <cdr:from>
      <cdr:x>0.00942</cdr:x>
      <cdr:y>0.08214</cdr:y>
    </cdr:from>
    <cdr:to>
      <cdr:x>0.07221</cdr:x>
      <cdr:y>0.82966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5031" y="456883"/>
          <a:ext cx="372538" cy="43828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en-IN" sz="1200">
              <a:latin typeface="Calibri"/>
            </a:rPr>
            <a:t>d</a:t>
          </a:r>
          <a:r>
            <a:rPr lang="en-IN" sz="1200" i="1">
              <a:latin typeface="Calibri"/>
            </a:rPr>
            <a:t>V</a:t>
          </a:r>
          <a:r>
            <a:rPr lang="en-IN" sz="1200" i="1" baseline="-25000">
              <a:latin typeface="Calibri"/>
            </a:rPr>
            <a:t>p</a:t>
          </a:r>
          <a:r>
            <a:rPr lang="en-IN" sz="1200">
              <a:latin typeface="Calibri"/>
            </a:rPr>
            <a:t>/d</a:t>
          </a:r>
          <a:r>
            <a:rPr lang="en-IN" sz="1200" i="1">
              <a:latin typeface="Calibri"/>
            </a:rPr>
            <a:t>r</a:t>
          </a:r>
          <a:r>
            <a:rPr lang="en-IN" sz="1200" i="1" baseline="-25000">
              <a:latin typeface="Calibri"/>
            </a:rPr>
            <a:t>p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41F90-31DC-428D-950D-36FBEE5A73AF}" type="datetimeFigureOut">
              <a:rPr lang="en-IN" smtClean="0"/>
              <a:t>11-12-2025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D1704-416E-4CD7-9C50-AA2E73FCE6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7890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D1704-416E-4CD7-9C50-AA2E73FCE6F2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8652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12255-65C2-B570-622B-168641A607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121410-89DD-E3A8-2C18-F1469CDF39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B936D-1816-77D7-B7EA-07A87EBC2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256E-7C6F-4137-9548-D3E02D5E1FE5}" type="datetimeFigureOut">
              <a:rPr lang="en-IN" smtClean="0"/>
              <a:t>11-12-2025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84BAC-64D7-81F6-9F31-23461D25A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94C9B-41AA-00F0-1EF1-3BF479B52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D6F65-9CB7-413D-BAFD-DC6A264882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8451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3F7AD-5D3F-243B-0ED8-721D3778F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AA3077-5B2B-56AC-5F51-B5C14C622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8EEBE-5E38-D56D-CADF-AA6694FB9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256E-7C6F-4137-9548-D3E02D5E1FE5}" type="datetimeFigureOut">
              <a:rPr lang="en-IN" smtClean="0"/>
              <a:t>11-12-2025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2A37F-B567-09DC-14F3-849BEB383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3C2BC-BC3F-84A2-5382-55D6D525B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D6F65-9CB7-413D-BAFD-DC6A264882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5860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44D66E-3222-6074-AC8E-AEC046F4AE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0E6C80-774B-3DD0-DAB2-3E08E3563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D7161-3E23-538D-C0B5-A743288A0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256E-7C6F-4137-9548-D3E02D5E1FE5}" type="datetimeFigureOut">
              <a:rPr lang="en-IN" smtClean="0"/>
              <a:t>11-12-2025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E90D6-8F87-E83D-6D27-0D4899CE4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2A9E4-9AE4-B526-740C-C09ED6609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D6F65-9CB7-413D-BAFD-DC6A264882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7985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9224C-7E3C-F96F-EB6F-12C7DEB4D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022F0-1CF6-BD95-6CC0-E0C5A7A6E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F62E3-1502-415A-1AC3-7A841F8D6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256E-7C6F-4137-9548-D3E02D5E1FE5}" type="datetimeFigureOut">
              <a:rPr lang="en-IN" smtClean="0"/>
              <a:t>11-12-2025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3EBE4-F760-C719-B761-684140EBF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A8AA3-684E-63CB-8ECC-40F9C95BA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D6F65-9CB7-413D-BAFD-DC6A264882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7018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62B4A-2FB3-8756-428E-12821AA78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8EC23-C04B-8643-7591-2326F20B2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6A8EC-681A-3F7A-F0FE-B30A226DF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256E-7C6F-4137-9548-D3E02D5E1FE5}" type="datetimeFigureOut">
              <a:rPr lang="en-IN" smtClean="0"/>
              <a:t>11-12-2025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05E12-6B7A-F0B3-2911-BC730BD7D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2DA00-B29E-80C8-F3A5-8560C4180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D6F65-9CB7-413D-BAFD-DC6A264882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0026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61CFB-300D-E28B-71DA-90D4A789A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F2EE7-17F0-915F-9633-41CEE8379B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4177F8-5719-AC20-92D4-A2C19E949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DE285F-6659-78F6-4536-5B5040B32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256E-7C6F-4137-9548-D3E02D5E1FE5}" type="datetimeFigureOut">
              <a:rPr lang="en-IN" smtClean="0"/>
              <a:t>11-12-2025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A722B-F08C-E6A0-E184-707D66AFA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C4FF6-F65C-90F8-7310-3EFF136FB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D6F65-9CB7-413D-BAFD-DC6A264882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3323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93956-427D-3B0F-301D-5BD3E479C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26E06-004E-DECD-DB95-66F8CB52C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EBB7F0-A5D4-1D4E-C125-C6DCE041B2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03C0A0-3AC3-D49C-E959-679B2B7692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EC993C-F0BE-FF67-F7C4-B298C12728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C20F89-7FB9-0040-01A2-BD6F5417F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256E-7C6F-4137-9548-D3E02D5E1FE5}" type="datetimeFigureOut">
              <a:rPr lang="en-IN" smtClean="0"/>
              <a:t>11-12-2025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52E813-01AD-3EE7-BA4A-523F3F6A2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705F6B-D0F1-3C54-755F-719BAE5BC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D6F65-9CB7-413D-BAFD-DC6A264882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8214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C80FD-D1AE-BF0D-0DBA-0D09E7E1C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A65BEE-B2C6-231A-81E7-D3DC297A6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256E-7C6F-4137-9548-D3E02D5E1FE5}" type="datetimeFigureOut">
              <a:rPr lang="en-IN" smtClean="0"/>
              <a:t>11-12-2025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123B3-1E5D-ABE9-FD16-9A91841FD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A6113D-DB31-E33C-8382-990827A4E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D6F65-9CB7-413D-BAFD-DC6A264882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5509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0CCB58-CB30-B534-9562-6794956A1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256E-7C6F-4137-9548-D3E02D5E1FE5}" type="datetimeFigureOut">
              <a:rPr lang="en-IN" smtClean="0"/>
              <a:t>11-12-2025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65652E-69ED-3838-D6B0-C8660F999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33E6A-10EE-69A7-92C5-2DBF530A2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D6F65-9CB7-413D-BAFD-DC6A264882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4412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9606D-7B07-E62A-259F-041805984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17CD1-F4F2-3F44-4DBA-615348A4D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B4514C-A6D1-C8BB-C977-67465896C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91D9C5-B107-0617-D099-E8886F7C1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256E-7C6F-4137-9548-D3E02D5E1FE5}" type="datetimeFigureOut">
              <a:rPr lang="en-IN" smtClean="0"/>
              <a:t>11-12-2025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85B59-367D-B5EF-FC18-B6C801DA9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6DF545-3490-3B75-DB0F-34B25CF75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D6F65-9CB7-413D-BAFD-DC6A264882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6411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84E6D-C61B-9622-E372-D92121D09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4EC135-DC4A-70AE-311F-4E96DCAE3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B45098-F5DB-7997-DE0C-B40F041AA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CDF1B0-2F80-8D70-741D-54BBBE4E3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256E-7C6F-4137-9548-D3E02D5E1FE5}" type="datetimeFigureOut">
              <a:rPr lang="en-IN" smtClean="0"/>
              <a:t>11-12-2025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943ADB-E56A-781C-AD21-C30E87F03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2E3A75-0C65-4BB9-31F8-E194D0B62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D6F65-9CB7-413D-BAFD-DC6A264882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2084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35B37A-3F57-2FD0-DDB3-495F4399A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73493-D45C-50F0-13D5-C4F63EA45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D2C16-201E-C611-0F89-5708E54877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1256E-7C6F-4137-9548-D3E02D5E1FE5}" type="datetimeFigureOut">
              <a:rPr lang="en-IN" smtClean="0"/>
              <a:t>11-12-2025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FEF80-CC6E-14C9-02BE-679E706AF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1F8E8-4F07-752B-42E4-3AD3C81D6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D6F65-9CB7-413D-BAFD-DC6A264882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1560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7518132-ACD3-C705-8073-28DDF83B7D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649567"/>
              </p:ext>
            </p:extLst>
          </p:nvPr>
        </p:nvGraphicFramePr>
        <p:xfrm>
          <a:off x="1569155" y="197680"/>
          <a:ext cx="8450345" cy="6462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5156624" imgH="3942641" progId="Origin95.Graph">
                  <p:embed/>
                </p:oleObj>
              </mc:Choice>
              <mc:Fallback>
                <p:oleObj name="Graph" r:id="rId2" imgW="5156624" imgH="3942641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69155" y="197680"/>
                        <a:ext cx="8450345" cy="6462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8488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F01385-A6F3-8835-23CD-C00BAF7EB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9956" y="1021079"/>
            <a:ext cx="4815840" cy="4815840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FE2A942-D764-6F33-4DE9-716518F480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305768"/>
              </p:ext>
            </p:extLst>
          </p:nvPr>
        </p:nvGraphicFramePr>
        <p:xfrm>
          <a:off x="3515360" y="1021080"/>
          <a:ext cx="4821793" cy="4815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4810513" imgH="4805330" progId="Origin95.Graph">
                  <p:embed/>
                </p:oleObj>
              </mc:Choice>
              <mc:Fallback>
                <p:oleObj name="Graph" r:id="rId3" imgW="4810513" imgH="4805330" progId="Origin95.Graph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F9ACFDF-8484-4FD0-DF88-1E95615F7E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15360" y="1021080"/>
                        <a:ext cx="4821793" cy="48158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8-0000-0000-00000504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69588" y="1998171"/>
            <a:ext cx="4030642" cy="22283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5181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AA079E-2575-D6F8-FDBD-CABB4A750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929640"/>
            <a:ext cx="4277360" cy="42773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A1447E-D5C2-E0A3-5204-DA5023861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800" y="929640"/>
            <a:ext cx="4277360" cy="42773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8-0000-0000-00000104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5049" y="1320800"/>
            <a:ext cx="4562517" cy="3088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5047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A22090-8A61-A30A-F89D-A6274CA9B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9384"/>
            <a:ext cx="4217416" cy="4217416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14B863B-E5A3-FF65-6826-E03E1E8F66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957983"/>
              </p:ext>
            </p:extLst>
          </p:nvPr>
        </p:nvGraphicFramePr>
        <p:xfrm>
          <a:off x="3757169" y="659384"/>
          <a:ext cx="4217417" cy="4217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3657600" imgH="3657600" progId="Origin95.Graph">
                  <p:embed/>
                </p:oleObj>
              </mc:Choice>
              <mc:Fallback>
                <p:oleObj name="Graph" r:id="rId3" imgW="3657600" imgH="3657600" progId="Origin95.Graph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F5F4146-7580-8617-BEDD-5400D90307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57169" y="659384"/>
                        <a:ext cx="4217417" cy="42174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8-0000-0000-00000104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18095" y="1024890"/>
            <a:ext cx="4217416" cy="31102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4349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CBAE18-C9FA-AC8D-89EE-3914365B5A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138" y="629920"/>
            <a:ext cx="10782191" cy="46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59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553469E-14B0-F9B5-83B8-D75CC26B1E2B}"/>
              </a:ext>
            </a:extLst>
          </p:cNvPr>
          <p:cNvGrpSpPr/>
          <p:nvPr/>
        </p:nvGrpSpPr>
        <p:grpSpPr>
          <a:xfrm>
            <a:off x="2296160" y="829310"/>
            <a:ext cx="6681444" cy="4352290"/>
            <a:chOff x="2296160" y="829310"/>
            <a:chExt cx="6681444" cy="4352290"/>
          </a:xfrm>
        </p:grpSpPr>
        <p:grpSp>
          <p:nvGrpSpPr>
            <p:cNvPr id="2" name="Group 18">
              <a:extLst>
                <a:ext uri="{FF2B5EF4-FFF2-40B4-BE49-F238E27FC236}">
                  <a16:creationId xmlns:a16="http://schemas.microsoft.com/office/drawing/2014/main" id="{CDB1A380-4968-31D0-540C-5C86585929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96160" y="829310"/>
              <a:ext cx="6681444" cy="4352290"/>
              <a:chOff x="73" y="0"/>
              <a:chExt cx="52826" cy="65099"/>
            </a:xfrm>
          </p:grpSpPr>
          <p:grpSp>
            <p:nvGrpSpPr>
              <p:cNvPr id="3" name="Group 1746214522">
                <a:extLst>
                  <a:ext uri="{FF2B5EF4-FFF2-40B4-BE49-F238E27FC236}">
                    <a16:creationId xmlns:a16="http://schemas.microsoft.com/office/drawing/2014/main" id="{03CCB100-201E-85BC-E81D-F813DFAFD2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" y="0"/>
                <a:ext cx="52826" cy="65099"/>
                <a:chOff x="73" y="0"/>
                <a:chExt cx="52826" cy="65099"/>
              </a:xfrm>
            </p:grpSpPr>
            <p:grpSp>
              <p:nvGrpSpPr>
                <p:cNvPr id="4" name="Group 828477238">
                  <a:extLst>
                    <a:ext uri="{FF2B5EF4-FFF2-40B4-BE49-F238E27FC236}">
                      <a16:creationId xmlns:a16="http://schemas.microsoft.com/office/drawing/2014/main" id="{FEE18FCA-7FA9-10D9-0309-1E3D40E370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8" y="21880"/>
                  <a:ext cx="52781" cy="21415"/>
                  <a:chOff x="118" y="21880"/>
                  <a:chExt cx="52781" cy="21414"/>
                </a:xfrm>
              </p:grpSpPr>
              <p:pic>
                <p:nvPicPr>
                  <p:cNvPr id="1781488210" name="Picture 1781488210">
                    <a:extLst>
                      <a:ext uri="{FF2B5EF4-FFF2-40B4-BE49-F238E27FC236}">
                        <a16:creationId xmlns:a16="http://schemas.microsoft.com/office/drawing/2014/main" id="{06B30ED1-9442-7B48-A3A8-04CB572CACC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063" y="21982"/>
                    <a:ext cx="26836" cy="21312"/>
                  </a:xfrm>
                  <a:prstGeom prst="rect">
                    <a:avLst/>
                  </a:prstGeom>
                  <a:ln>
                    <a:noFill/>
                  </a:ln>
                  <a:effectLst>
                    <a:outerShdw blurRad="292100" dist="139700" dir="2700000" algn="tl" rotWithShape="0">
                      <a:srgbClr val="333333">
                        <a:alpha val="65000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126038903" name="Picture 2126038903">
                    <a:extLst>
                      <a:ext uri="{FF2B5EF4-FFF2-40B4-BE49-F238E27FC236}">
                        <a16:creationId xmlns:a16="http://schemas.microsoft.com/office/drawing/2014/main" id="{62DD530E-EDE1-B7B2-E0FE-79268508821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8" y="21880"/>
                    <a:ext cx="26653" cy="21322"/>
                  </a:xfrm>
                  <a:prstGeom prst="rect">
                    <a:avLst/>
                  </a:prstGeom>
                  <a:ln>
                    <a:noFill/>
                  </a:ln>
                  <a:effectLst>
                    <a:outerShdw blurRad="292100" dist="139700" dir="2700000" algn="tl" rotWithShape="0">
                      <a:srgbClr val="333333">
                        <a:alpha val="65000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421998447" name="Picture 421998447">
                  <a:extLst>
                    <a:ext uri="{FF2B5EF4-FFF2-40B4-BE49-F238E27FC236}">
                      <a16:creationId xmlns:a16="http://schemas.microsoft.com/office/drawing/2014/main" id="{28158E33-B452-6BAA-46C8-30C060D2C9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758" y="43787"/>
                  <a:ext cx="26141" cy="21312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28621908" name="Picture 1428621908">
                  <a:extLst>
                    <a:ext uri="{FF2B5EF4-FFF2-40B4-BE49-F238E27FC236}">
                      <a16:creationId xmlns:a16="http://schemas.microsoft.com/office/drawing/2014/main" id="{5151B326-215C-4511-6AFB-929D8C3EEA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" y="43305"/>
                  <a:ext cx="26533" cy="21312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37673554" name="Picture 2137673554">
                  <a:extLst>
                    <a:ext uri="{FF2B5EF4-FFF2-40B4-BE49-F238E27FC236}">
                      <a16:creationId xmlns:a16="http://schemas.microsoft.com/office/drawing/2014/main" id="{AA194C72-C086-335A-3EBF-2E38FF01BD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758" y="0"/>
                  <a:ext cx="26141" cy="21312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37232020" name="Picture 37232020">
                <a:extLst>
                  <a:ext uri="{FF2B5EF4-FFF2-40B4-BE49-F238E27FC236}">
                    <a16:creationId xmlns:a16="http://schemas.microsoft.com/office/drawing/2014/main" id="{064D6F5B-9856-24F2-5BE4-CC9C11B407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" y="0"/>
                <a:ext cx="26442" cy="2132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85878F0-C15F-8343-16E1-2F93A3B2F154}"/>
                </a:ext>
              </a:extLst>
            </p:cNvPr>
            <p:cNvSpPr txBox="1"/>
            <p:nvPr/>
          </p:nvSpPr>
          <p:spPr>
            <a:xfrm>
              <a:off x="2296160" y="839470"/>
              <a:ext cx="958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>
                  <a:solidFill>
                    <a:schemeClr val="accent2"/>
                  </a:solidFill>
                </a:rPr>
                <a:t>NCO140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73BEEA1-6C56-476B-B801-729FB744061A}"/>
                </a:ext>
              </a:extLst>
            </p:cNvPr>
            <p:cNvSpPr txBox="1"/>
            <p:nvPr/>
          </p:nvSpPr>
          <p:spPr>
            <a:xfrm>
              <a:off x="2296160" y="2322413"/>
              <a:ext cx="958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>
                  <a:solidFill>
                    <a:schemeClr val="accent2"/>
                  </a:solidFill>
                </a:rPr>
                <a:t>NCO160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33FE22B-F257-AB69-520D-6223A47C4F24}"/>
                </a:ext>
              </a:extLst>
            </p:cNvPr>
            <p:cNvSpPr txBox="1"/>
            <p:nvPr/>
          </p:nvSpPr>
          <p:spPr>
            <a:xfrm>
              <a:off x="2296160" y="3746590"/>
              <a:ext cx="958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>
                  <a:solidFill>
                    <a:schemeClr val="accent2"/>
                  </a:solidFill>
                </a:rPr>
                <a:t>NCO180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34C0E0B-E671-7AA8-52E8-4E11573D5948}"/>
                </a:ext>
              </a:extLst>
            </p:cNvPr>
            <p:cNvCxnSpPr/>
            <p:nvPr/>
          </p:nvCxnSpPr>
          <p:spPr>
            <a:xfrm flipV="1">
              <a:off x="4307840" y="839470"/>
              <a:ext cx="2367280" cy="48133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7DE971B-5519-BCF2-3763-F842C6960ECD}"/>
                </a:ext>
              </a:extLst>
            </p:cNvPr>
            <p:cNvCxnSpPr/>
            <p:nvPr/>
          </p:nvCxnSpPr>
          <p:spPr>
            <a:xfrm>
              <a:off x="4378960" y="1676400"/>
              <a:ext cx="2874887" cy="49784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63656FE-58CC-0A65-DAF1-A9593D73AEBF}"/>
                </a:ext>
              </a:extLst>
            </p:cNvPr>
            <p:cNvCxnSpPr/>
            <p:nvPr/>
          </p:nvCxnSpPr>
          <p:spPr>
            <a:xfrm flipV="1">
              <a:off x="3870960" y="2507079"/>
              <a:ext cx="3251200" cy="25644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1F7914B-46A1-43F5-F6AB-025A707C9CA2}"/>
                </a:ext>
              </a:extLst>
            </p:cNvPr>
            <p:cNvCxnSpPr/>
            <p:nvPr/>
          </p:nvCxnSpPr>
          <p:spPr>
            <a:xfrm>
              <a:off x="3881120" y="3004920"/>
              <a:ext cx="3210560" cy="34788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990572C-05BA-87D6-A1CA-4EE93B729EE6}"/>
                </a:ext>
              </a:extLst>
            </p:cNvPr>
            <p:cNvCxnSpPr/>
            <p:nvPr/>
          </p:nvCxnSpPr>
          <p:spPr>
            <a:xfrm flipV="1">
              <a:off x="4155440" y="3756755"/>
              <a:ext cx="2692400" cy="35916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A8E591A-70C2-A87B-1EC5-2EF46C051A46}"/>
                </a:ext>
              </a:extLst>
            </p:cNvPr>
            <p:cNvCxnSpPr/>
            <p:nvPr/>
          </p:nvCxnSpPr>
          <p:spPr>
            <a:xfrm>
              <a:off x="4155440" y="4358640"/>
              <a:ext cx="2966720" cy="7831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1724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10A133-D36C-51AE-264E-AEC3F046F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84" y="1485582"/>
            <a:ext cx="4641251" cy="29238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2E3102-747C-5756-397E-059C6E028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5284" y="1485582"/>
            <a:ext cx="6359261" cy="292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03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B1BAF1-CFA9-DF76-E762-24E169B11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080" y="700722"/>
            <a:ext cx="9499600" cy="575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663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562E598-5223-333C-A36C-B8CAAD72294A}"/>
              </a:ext>
            </a:extLst>
          </p:cNvPr>
          <p:cNvGrpSpPr/>
          <p:nvPr/>
        </p:nvGrpSpPr>
        <p:grpSpPr>
          <a:xfrm>
            <a:off x="225773" y="1289474"/>
            <a:ext cx="11763027" cy="3790528"/>
            <a:chOff x="666044" y="1289474"/>
            <a:chExt cx="12040165" cy="3790528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C14FB79C-D3BD-ED9D-181E-AE5DD85AED7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81154382"/>
                </p:ext>
              </p:extLst>
            </p:nvPr>
          </p:nvGraphicFramePr>
          <p:xfrm>
            <a:off x="666044" y="1289474"/>
            <a:ext cx="4470401" cy="37905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71D2DB41-714F-8B08-8E38-38DEBB5948A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03995226"/>
                </p:ext>
              </p:extLst>
            </p:nvPr>
          </p:nvGraphicFramePr>
          <p:xfrm>
            <a:off x="4374482" y="1423670"/>
            <a:ext cx="3838223" cy="36563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4DE44DC1-7519-428D-461F-8498845B0B4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60973614"/>
                </p:ext>
              </p:extLst>
            </p:nvPr>
          </p:nvGraphicFramePr>
          <p:xfrm>
            <a:off x="8379460" y="1289474"/>
            <a:ext cx="4326749" cy="37905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85394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45</Words>
  <Application>Microsoft Office PowerPoint</Application>
  <PresentationFormat>Widescreen</PresentationFormat>
  <Paragraphs>19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Suraj Pathan</dc:creator>
  <cp:lastModifiedBy>Suraj Pathan</cp:lastModifiedBy>
  <cp:revision>17</cp:revision>
  <dcterms:created xsi:type="dcterms:W3CDTF">2025-03-27T08:18:02Z</dcterms:created>
  <dcterms:modified xsi:type="dcterms:W3CDTF">2025-12-11T05:29:45Z</dcterms:modified>
</cp:coreProperties>
</file>