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165" r:id="rId2"/>
  </p:sldIdLst>
  <p:sldSz cx="12192000" cy="6858000"/>
  <p:notesSz cx="6792913" cy="992505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4C1A8A3-306A-4EB7-A6B1-4F7E0EB9C5D6}" styleName="中間スタイル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18" autoAdjust="0"/>
    <p:restoredTop sz="94660"/>
  </p:normalViewPr>
  <p:slideViewPr>
    <p:cSldViewPr snapToGrid="0" showGuides="1">
      <p:cViewPr>
        <p:scale>
          <a:sx n="90" d="100"/>
          <a:sy n="90" d="100"/>
        </p:scale>
        <p:origin x="3" y="13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32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32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0F617E-5C8A-4D1B-BA3B-9C298A7F46C7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4713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4013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32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8100" y="9428163"/>
            <a:ext cx="29432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A42B6-625C-46D6-A74D-901B0AA6DB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1617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4829DC-B285-F150-7744-825D0C3878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918B5BB-3294-72C9-60CA-5F54F4CC7B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776C15A-8AB7-3118-C90F-DC87956A7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692A6-A259-46E2-91AA-897E1DA57A02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72DEE8A-CEF1-7A05-21C6-5E6DC52A5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939C1A7-488C-8337-D25B-AED18879C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9362E-037E-49E4-A85A-E11A60F084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7762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92BD1E-9932-A337-A197-5F1AB0D9D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3107362-2419-7280-7DE0-F0C2F5065F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EDBA519-ECF5-7B88-09C8-40A0FB998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692A6-A259-46E2-91AA-897E1DA57A02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7365ED5-B495-7274-7ED9-54E537F02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020B1F9-9B3B-460F-19D1-4ED08BB43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9362E-037E-49E4-A85A-E11A60F084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7442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0D1ADB1-CFD2-92F5-E0E9-8BD6F191F8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F116220-535B-1FE7-ECB2-936C6CCD23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D790709-5BD1-C75C-BCE9-56342F303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692A6-A259-46E2-91AA-897E1DA57A02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727410A-3E04-BD7A-D8C4-6CD4C9D47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FD7A305-F444-C3B3-0E3D-603FAAA08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9362E-037E-49E4-A85A-E11A60F084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1873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789F25-57E6-5F2D-C6C2-1D634D3AE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9988E8B-34CB-1003-13CE-797B5D4910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784304C-5197-2F29-9B67-F2E2FCED6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692A6-A259-46E2-91AA-897E1DA57A02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F5045C0-C353-349C-4C71-7802C3598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1ABF5E3-99FD-8A5C-C63C-83CED919E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9362E-037E-49E4-A85A-E11A60F084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6556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26BB49-3816-87BD-6667-366022113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79C61C8-83F1-A908-808C-E8B4B20D6F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8DD1271-F688-39DE-FC06-6667C3F08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692A6-A259-46E2-91AA-897E1DA57A02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BA4F154-2AA1-BBDD-C562-8A368AB39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F9A3A91-A521-8EC8-F98C-AC98A1D37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9362E-037E-49E4-A85A-E11A60F084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0214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0A7F28-8988-9C1E-FF18-F38F525D8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61BCA15-8E4C-D0B6-8C47-439CCDF496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56F607F-F8CF-1D39-1731-0C8492A3F2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DBB8177-E363-BA3F-997A-9091DFC3B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692A6-A259-46E2-91AA-897E1DA57A02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0010D7D-4F33-3656-AD77-53A78872D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51FA4FB-3580-BABB-A056-ABFB03E61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9362E-037E-49E4-A85A-E11A60F084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8933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04772F-61D9-1FEE-4370-7FB1F0295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84EDE70-81AD-2CAB-3030-3940634E0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4A2955F-9CE8-8639-3C3B-5A6AFF90E5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1C3655B-AB2B-5647-89AE-470FE82210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9B765A9-A1FF-ACA5-93BF-663814242A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76139E3-76E1-A50C-3550-306E02008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692A6-A259-46E2-91AA-897E1DA57A02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4D66989-A6D1-1502-C66F-4C04BFC95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B672C92-2D5A-F537-F70A-9BA3B1AAC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9362E-037E-49E4-A85A-E11A60F084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0551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945541-8C4E-CA1A-A24B-9320760CA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65DD895-5991-5FEB-E0FE-6C49A8518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692A6-A259-46E2-91AA-897E1DA57A02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A53872B-2579-47CE-5425-B8C4A927F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BD4D131-F057-701D-B875-DE6969912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9362E-037E-49E4-A85A-E11A60F084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0401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2519D15-B29A-ACBE-BE66-1285C4BD8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692A6-A259-46E2-91AA-897E1DA57A02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DC8ADFA-0213-ED6F-B8BD-E9C77F1EE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8520837-B82A-A17A-56FD-73A03231C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9362E-037E-49E4-A85A-E11A60F084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3186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8F60FB-53AE-05D9-ECB7-2F1D3EF3E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F5DAD97-F0CD-3CEC-1BC8-7C45CF0386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39B17A7-278D-43BB-F824-AEB43C545F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396C264-C628-F0EA-5B6B-31B7A180C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692A6-A259-46E2-91AA-897E1DA57A02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0B08F0-96FC-7B13-399A-FDDFDBA5C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24A7F60-C88F-4C73-B683-31832BD86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9362E-037E-49E4-A85A-E11A60F084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2552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5474D3-598F-148F-DE18-04AB16205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3324F32-021B-3E5A-AC17-D034586943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13D5EFD-AC4A-4888-5D85-C0F569F53E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75AC01D-B48A-51A5-6FB5-8E5BCD007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692A6-A259-46E2-91AA-897E1DA57A02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218B4A1-FA73-2D97-F90C-4F5793D9B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12C6DC1-4025-36DB-D8C0-C2D58595A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9362E-037E-49E4-A85A-E11A60F084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9363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BC48F81-6C57-570E-55B3-957C49D02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5B29B71-692B-17B5-7AC5-B8D07ACBEC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1CCABFA-EC0A-BFBD-4C52-9B48AB3205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E692A6-A259-46E2-91AA-897E1DA57A02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DF887E5-F4A9-F6C5-D71E-BE14390769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6EC958-E1A1-CE99-0647-3465C7004B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9362E-037E-49E4-A85A-E11A60F084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8606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5862D2-8065-E097-A7EC-CFCAD55503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6B1ED5AB-AE82-9924-F10E-1B04D38AD2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1128" y="1961656"/>
            <a:ext cx="2811236" cy="2889924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DD351D64-1C6A-26C8-E862-FFFEB6BB89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5366" y="1967641"/>
            <a:ext cx="2811235" cy="2883938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2B88818-8DAE-05C0-150E-D1D0E93D5182}"/>
              </a:ext>
            </a:extLst>
          </p:cNvPr>
          <p:cNvSpPr txBox="1"/>
          <p:nvPr/>
        </p:nvSpPr>
        <p:spPr>
          <a:xfrm>
            <a:off x="3200232" y="1662463"/>
            <a:ext cx="13547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CT attenuation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5F46F2A-0A12-D773-B016-5D3B985AFA4B}"/>
              </a:ext>
            </a:extLst>
          </p:cNvPr>
          <p:cNvSpPr txBox="1"/>
          <p:nvPr/>
        </p:nvSpPr>
        <p:spPr>
          <a:xfrm>
            <a:off x="6777069" y="1662463"/>
            <a:ext cx="13981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Stone diameter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3985D09A-28A3-F14F-34F9-583697875486}"/>
              </a:ext>
            </a:extLst>
          </p:cNvPr>
          <p:cNvSpPr txBox="1"/>
          <p:nvPr/>
        </p:nvSpPr>
        <p:spPr>
          <a:xfrm>
            <a:off x="3717440" y="3951042"/>
            <a:ext cx="221834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ctr"/>
            <a:r>
              <a:rPr lang="en-US" altLang="ja-JP" sz="14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AUC: 0.854</a:t>
            </a:r>
          </a:p>
          <a:p>
            <a:pPr algn="l" fontAlgn="ctr"/>
            <a:r>
              <a:rPr lang="en-US" altLang="ja-JP" sz="14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(95%CI: 0.718–0.990)</a:t>
            </a:r>
            <a:endParaRPr lang="en-US" altLang="ja-JP" sz="14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0BEE6619-68F3-342A-26FF-562D5360A328}"/>
              </a:ext>
            </a:extLst>
          </p:cNvPr>
          <p:cNvSpPr txBox="1"/>
          <p:nvPr/>
        </p:nvSpPr>
        <p:spPr>
          <a:xfrm>
            <a:off x="7237596" y="3951041"/>
            <a:ext cx="221834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ctr"/>
            <a:r>
              <a:rPr lang="en-US" altLang="ja-JP" sz="14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AUC: 0.775</a:t>
            </a:r>
          </a:p>
          <a:p>
            <a:pPr algn="l" fontAlgn="ctr"/>
            <a:r>
              <a:rPr lang="en-US" altLang="ja-JP" sz="14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(95%CI: 0.583–0.967)</a:t>
            </a:r>
            <a:endParaRPr lang="en-US" altLang="ja-JP" sz="14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CB3E4A3-921D-461F-5FA4-607A228FBD1D}"/>
              </a:ext>
            </a:extLst>
          </p:cNvPr>
          <p:cNvSpPr txBox="1"/>
          <p:nvPr/>
        </p:nvSpPr>
        <p:spPr>
          <a:xfrm>
            <a:off x="5441" y="6488668"/>
            <a:ext cx="31623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Supplemental Figure 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D6636D9-CEA2-F52A-9691-3681C7D101F8}"/>
              </a:ext>
            </a:extLst>
          </p:cNvPr>
          <p:cNvSpPr txBox="1"/>
          <p:nvPr/>
        </p:nvSpPr>
        <p:spPr>
          <a:xfrm>
            <a:off x="2389151" y="4966107"/>
            <a:ext cx="74136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Supplemental Figure 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1: ROC analysis (CT attenuation, Stone diameter)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11674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968</TotalTime>
  <Words>42</Words>
  <Application>Microsoft Office PowerPoint</Application>
  <PresentationFormat>ワイド画面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道弘 吉田</dc:creator>
  <cp:lastModifiedBy>道弘 吉田</cp:lastModifiedBy>
  <cp:revision>44</cp:revision>
  <cp:lastPrinted>2025-07-01T12:41:11Z</cp:lastPrinted>
  <dcterms:created xsi:type="dcterms:W3CDTF">2025-06-15T07:35:31Z</dcterms:created>
  <dcterms:modified xsi:type="dcterms:W3CDTF">2025-12-10T02:18:37Z</dcterms:modified>
</cp:coreProperties>
</file>