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601D6-EBA7-407B-A1ED-3B7A4134A4CF}" v="3" dt="2025-12-09T09:18:21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竜也 川村" userId="40490692e7969439" providerId="LiveId" clId="{88F7F7EA-609D-4023-9A69-7D626F982E3B}"/>
    <pc:docChg chg="addSld delSld modSld">
      <pc:chgData name="竜也 川村" userId="40490692e7969439" providerId="LiveId" clId="{88F7F7EA-609D-4023-9A69-7D626F982E3B}" dt="2025-12-09T09:29:59.744" v="14" actId="1076"/>
      <pc:docMkLst>
        <pc:docMk/>
      </pc:docMkLst>
      <pc:sldChg chg="del">
        <pc:chgData name="竜也 川村" userId="40490692e7969439" providerId="LiveId" clId="{88F7F7EA-609D-4023-9A69-7D626F982E3B}" dt="2025-12-09T09:18:02.176" v="0" actId="2696"/>
        <pc:sldMkLst>
          <pc:docMk/>
          <pc:sldMk cId="617834683" sldId="256"/>
        </pc:sldMkLst>
      </pc:sldChg>
      <pc:sldChg chg="add">
        <pc:chgData name="竜也 川村" userId="40490692e7969439" providerId="LiveId" clId="{88F7F7EA-609D-4023-9A69-7D626F982E3B}" dt="2025-12-09T09:18:09.761" v="1"/>
        <pc:sldMkLst>
          <pc:docMk/>
          <pc:sldMk cId="1436587372" sldId="258"/>
        </pc:sldMkLst>
      </pc:sldChg>
      <pc:sldChg chg="modSp add mod">
        <pc:chgData name="竜也 川村" userId="40490692e7969439" providerId="LiveId" clId="{88F7F7EA-609D-4023-9A69-7D626F982E3B}" dt="2025-12-09T09:29:59.744" v="14" actId="1076"/>
        <pc:sldMkLst>
          <pc:docMk/>
          <pc:sldMk cId="523622398" sldId="259"/>
        </pc:sldMkLst>
        <pc:picChg chg="mod">
          <ac:chgData name="竜也 川村" userId="40490692e7969439" providerId="LiveId" clId="{88F7F7EA-609D-4023-9A69-7D626F982E3B}" dt="2025-12-09T09:29:59.744" v="14" actId="1076"/>
          <ac:picMkLst>
            <pc:docMk/>
            <pc:sldMk cId="523622398" sldId="259"/>
            <ac:picMk id="59" creationId="{7A1D9747-545D-C7D1-8A8F-895DFA74F612}"/>
          </ac:picMkLst>
        </pc:picChg>
      </pc:sldChg>
      <pc:sldChg chg="modSp add mod">
        <pc:chgData name="竜也 川村" userId="40490692e7969439" providerId="LiveId" clId="{88F7F7EA-609D-4023-9A69-7D626F982E3B}" dt="2025-12-09T09:29:47.565" v="12" actId="20577"/>
        <pc:sldMkLst>
          <pc:docMk/>
          <pc:sldMk cId="3313596568" sldId="262"/>
        </pc:sldMkLst>
        <pc:spChg chg="mod">
          <ac:chgData name="竜也 川村" userId="40490692e7969439" providerId="LiveId" clId="{88F7F7EA-609D-4023-9A69-7D626F982E3B}" dt="2025-12-09T09:29:47.565" v="12" actId="20577"/>
          <ac:spMkLst>
            <pc:docMk/>
            <pc:sldMk cId="3313596568" sldId="262"/>
            <ac:spMk id="57" creationId="{FF57F2F4-9644-D908-12CC-34D625A60D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FE76BB-CBD1-E5D1-63FA-5E0F34CA4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ECB7CE-DEB3-751A-9F99-2869D84FC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C56AA8-7D1B-B75C-159A-7AE74CB7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EAF879-469F-93EE-E2F7-96362ABE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8498B3-DB35-70D0-0997-3DB028C7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53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85C2C-EDFF-CE14-0805-AB41258F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5325ED-276A-650E-39B7-AE0442D0F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E3C59E-2EC4-DBAE-EB04-2A4395AF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AF9C0E-B0E9-C0AF-C821-7F03DFAE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8A0ADC-4E19-05E8-C6C1-7497003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10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68AA91-D9A5-7B99-BCD0-9CF231F92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9E7B00-B372-6852-67AD-E59E6A0D7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48C21-5E14-16E6-F74D-4354B66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75EAF7-FCAE-31FD-F37B-CFEB6428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2DFD50-689E-D11D-3B10-538E9644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24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81E7A-E7BD-BF38-B720-2C97E8E4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E8C26E-E4D2-C89C-E322-48F5771F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0995D2-9478-365A-038B-BE5EE894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7B887-4667-FD89-6A2E-44AFF409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F4B47D-A176-3F56-7F89-E3AC5F0C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11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8223A-FD94-9A61-EC98-C69A69A9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BA0090-938F-D1A1-BF27-DF744FDF7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626FD5-0003-E480-60B7-F299AD62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8C0B36-CEA3-37CC-9C57-71C10B62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475A56-1D33-8336-1F64-BF208C8E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8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259818-D27A-F29B-9217-B0A9753B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B7ADAA-7BD7-E4E1-7F43-F81046900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DD33CB-448D-E3BA-E46C-89D01DBB4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4C2E80-B22A-A36D-8958-F01C40CB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7B6D66-5284-3714-A091-E75F7095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EFAD5B-F85D-EC0A-8F81-02DA5B96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1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D920A3-BA9C-8F4E-57A6-D406FEB0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D87DCA-6D30-A2D7-17D6-34FC5D2B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AECB10-67CF-57BF-687A-5F62D717F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78EB508-0597-023C-DEE1-21556C361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F3F1DC0-D6AD-1EC0-F832-BAAE5F6DE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AA6170D-9F73-9CCF-360C-5128E84F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CCE5AD-A487-D254-C826-9D4712FB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4D4A31-66A1-BC51-34AE-62C75C99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02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7EAD7-C6A7-C5CE-D909-D418742A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2630DBA-BCC5-A2CC-3687-E005D5E5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F1AB53-78F6-CAD8-B5AC-5CA770AD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088603-A0C6-A898-4254-70B5829F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64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67B6C9-8355-F13A-58BD-A7CE1F22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926E5DF-00C1-044E-A0A2-593C1F64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6D7AFF-3AE3-E219-5588-8104C103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56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8CDB34-010E-5408-79E9-B0A711AE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35992C-2230-0B3D-F3B2-2E385DE1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D2DB72-1087-AA26-722A-65BE4ED3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507362-A2E8-1248-E917-B001B5C3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FF7E40-9836-0874-9D68-11DA3C75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3E2CF8-3B19-A141-E161-07D99C41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4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FA828B-8DF4-DACF-8A84-E5146DCE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92D906F-6CEE-16CA-7148-43CA0ADC4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6AECEE-AD4E-8724-B0F8-C69DDCFFD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03F55E-C071-D1FF-4E36-0FA8DB7B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3523D2-E20F-5F26-F170-ECBE7342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03D62A-314B-883D-438A-81321EB0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82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A2CF09E-9957-2FA7-ED24-3FA09DD6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078C4-793E-F01D-8EC5-A1D86309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4DF96E-047B-C042-A6E5-118F6CA73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4D31-DDF7-4BDA-A957-418726E7D6CA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86332B-819F-B77A-A4E3-0DF1E655C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37AE9B-5CA1-C005-4ABC-DE657F16A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608B-5D1F-4B7D-BDE2-1FF290FA8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6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80C10-784C-DF3F-498C-096F3E2F1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ED5C44E-F1F9-1CCD-7769-6BE882DF09E4}"/>
              </a:ext>
            </a:extLst>
          </p:cNvPr>
          <p:cNvSpPr txBox="1"/>
          <p:nvPr/>
        </p:nvSpPr>
        <p:spPr>
          <a:xfrm>
            <a:off x="223240" y="237633"/>
            <a:ext cx="392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Supplemental figure 1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C79BE1-1D3F-A395-1435-C70ABC299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76" r="18832" b="22445"/>
          <a:stretch/>
        </p:blipFill>
        <p:spPr>
          <a:xfrm>
            <a:off x="636315" y="1629113"/>
            <a:ext cx="3338327" cy="4623185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CF6F084-5DC9-B063-9295-00B711673486}"/>
              </a:ext>
            </a:extLst>
          </p:cNvPr>
          <p:cNvCxnSpPr>
            <a:cxnSpLocks/>
          </p:cNvCxnSpPr>
          <p:nvPr/>
        </p:nvCxnSpPr>
        <p:spPr>
          <a:xfrm flipH="1">
            <a:off x="2147677" y="3246237"/>
            <a:ext cx="510975" cy="1283907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84FC1A2-DB11-597D-2963-D2DCE82065FB}"/>
              </a:ext>
            </a:extLst>
          </p:cNvPr>
          <p:cNvCxnSpPr>
            <a:cxnSpLocks/>
          </p:cNvCxnSpPr>
          <p:nvPr/>
        </p:nvCxnSpPr>
        <p:spPr>
          <a:xfrm flipH="1">
            <a:off x="820946" y="3582548"/>
            <a:ext cx="1994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11CF391C-7140-8F35-C52C-786CEBC93B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739" b="4137"/>
          <a:stretch/>
        </p:blipFill>
        <p:spPr>
          <a:xfrm>
            <a:off x="8330198" y="1629113"/>
            <a:ext cx="2847619" cy="4623185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F965635-22D3-E162-498E-642EEF3496AD}"/>
              </a:ext>
            </a:extLst>
          </p:cNvPr>
          <p:cNvGrpSpPr/>
          <p:nvPr/>
        </p:nvGrpSpPr>
        <p:grpSpPr>
          <a:xfrm>
            <a:off x="4523019" y="1629113"/>
            <a:ext cx="3044271" cy="5228887"/>
            <a:chOff x="4997864" y="2489722"/>
            <a:chExt cx="2847619" cy="472135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724C5996-63FD-CA88-C77D-29118CC04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7185" b="-11518"/>
            <a:stretch/>
          </p:blipFill>
          <p:spPr>
            <a:xfrm>
              <a:off x="4997864" y="2489722"/>
              <a:ext cx="2847619" cy="4721351"/>
            </a:xfrm>
            <a:prstGeom prst="rect">
              <a:avLst/>
            </a:prstGeom>
          </p:spPr>
        </p:pic>
        <p:sp>
          <p:nvSpPr>
            <p:cNvPr id="14" name="弦 13">
              <a:extLst>
                <a:ext uri="{FF2B5EF4-FFF2-40B4-BE49-F238E27FC236}">
                  <a16:creationId xmlns:a16="http://schemas.microsoft.com/office/drawing/2014/main" id="{C20F54FF-C440-5B85-9AD3-05ACF9F19A1B}"/>
                </a:ext>
              </a:extLst>
            </p:cNvPr>
            <p:cNvSpPr/>
            <p:nvPr/>
          </p:nvSpPr>
          <p:spPr>
            <a:xfrm rot="6974559">
              <a:off x="6483879" y="4077772"/>
              <a:ext cx="803538" cy="586091"/>
            </a:xfrm>
            <a:prstGeom prst="chord">
              <a:avLst>
                <a:gd name="adj1" fmla="val 2114196"/>
                <a:gd name="adj2" fmla="val 16338040"/>
              </a:avLst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6EF1552-D48B-967F-8E3D-561B52A728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7864" y="4543119"/>
              <a:ext cx="25020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弦 15">
            <a:extLst>
              <a:ext uri="{FF2B5EF4-FFF2-40B4-BE49-F238E27FC236}">
                <a16:creationId xmlns:a16="http://schemas.microsoft.com/office/drawing/2014/main" id="{E243E443-42AF-A3D2-9AA9-D2DDDB96C002}"/>
              </a:ext>
            </a:extLst>
          </p:cNvPr>
          <p:cNvSpPr/>
          <p:nvPr/>
        </p:nvSpPr>
        <p:spPr>
          <a:xfrm rot="6974559">
            <a:off x="8995256" y="3179411"/>
            <a:ext cx="1715494" cy="806274"/>
          </a:xfrm>
          <a:prstGeom prst="chord">
            <a:avLst>
              <a:gd name="adj1" fmla="val 2143361"/>
              <a:gd name="adj2" fmla="val 17559321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1691BAA-6008-A823-8520-96269E740348}"/>
              </a:ext>
            </a:extLst>
          </p:cNvPr>
          <p:cNvCxnSpPr>
            <a:cxnSpLocks/>
          </p:cNvCxnSpPr>
          <p:nvPr/>
        </p:nvCxnSpPr>
        <p:spPr>
          <a:xfrm flipH="1">
            <a:off x="8330198" y="4429104"/>
            <a:ext cx="27050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矢印: 上下 17">
            <a:extLst>
              <a:ext uri="{FF2B5EF4-FFF2-40B4-BE49-F238E27FC236}">
                <a16:creationId xmlns:a16="http://schemas.microsoft.com/office/drawing/2014/main" id="{AB2EE8FE-D76D-908D-BF33-CEB6A5F75842}"/>
              </a:ext>
            </a:extLst>
          </p:cNvPr>
          <p:cNvSpPr/>
          <p:nvPr/>
        </p:nvSpPr>
        <p:spPr>
          <a:xfrm rot="1459025">
            <a:off x="2295731" y="3185318"/>
            <a:ext cx="214863" cy="1492097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矢印: 上下 18">
            <a:extLst>
              <a:ext uri="{FF2B5EF4-FFF2-40B4-BE49-F238E27FC236}">
                <a16:creationId xmlns:a16="http://schemas.microsoft.com/office/drawing/2014/main" id="{E32B8844-7CC3-8273-9530-11381EAB8193}"/>
              </a:ext>
            </a:extLst>
          </p:cNvPr>
          <p:cNvSpPr/>
          <p:nvPr/>
        </p:nvSpPr>
        <p:spPr>
          <a:xfrm rot="1690537">
            <a:off x="2293719" y="3230464"/>
            <a:ext cx="197289" cy="370867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FD2746D-501A-6A43-AE78-372D0E840BF6}"/>
              </a:ext>
            </a:extLst>
          </p:cNvPr>
          <p:cNvSpPr txBox="1"/>
          <p:nvPr/>
        </p:nvSpPr>
        <p:spPr>
          <a:xfrm>
            <a:off x="223240" y="971737"/>
            <a:ext cx="99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EEC25E-011B-E27C-AF6E-F60E7344F1A9}"/>
              </a:ext>
            </a:extLst>
          </p:cNvPr>
          <p:cNvSpPr txBox="1"/>
          <p:nvPr/>
        </p:nvSpPr>
        <p:spPr>
          <a:xfrm>
            <a:off x="4027121" y="948493"/>
            <a:ext cx="99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CD0046C-BABD-70C9-F9BF-7BDC6F3CF524}"/>
              </a:ext>
            </a:extLst>
          </p:cNvPr>
          <p:cNvSpPr txBox="1"/>
          <p:nvPr/>
        </p:nvSpPr>
        <p:spPr>
          <a:xfrm>
            <a:off x="7831002" y="1004854"/>
            <a:ext cx="99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C8202187-ADD1-9A74-22AA-BF71AFD7609C}"/>
              </a:ext>
            </a:extLst>
          </p:cNvPr>
          <p:cNvSpPr/>
          <p:nvPr/>
        </p:nvSpPr>
        <p:spPr>
          <a:xfrm>
            <a:off x="5316992" y="1947392"/>
            <a:ext cx="2179834" cy="765806"/>
          </a:xfrm>
          <a:prstGeom prst="wedgeRectCallout">
            <a:avLst>
              <a:gd name="adj1" fmla="val -3132"/>
              <a:gd name="adj2" fmla="val 1395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portion covered by the liver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矢印: 上下 1">
            <a:extLst>
              <a:ext uri="{FF2B5EF4-FFF2-40B4-BE49-F238E27FC236}">
                <a16:creationId xmlns:a16="http://schemas.microsoft.com/office/drawing/2014/main" id="{27F7C35A-BC43-1FC6-74F6-15E5729D7E07}"/>
              </a:ext>
            </a:extLst>
          </p:cNvPr>
          <p:cNvSpPr/>
          <p:nvPr/>
        </p:nvSpPr>
        <p:spPr>
          <a:xfrm rot="1690537">
            <a:off x="6527579" y="3348470"/>
            <a:ext cx="200227" cy="561368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矢印: 上下 6">
            <a:extLst>
              <a:ext uri="{FF2B5EF4-FFF2-40B4-BE49-F238E27FC236}">
                <a16:creationId xmlns:a16="http://schemas.microsoft.com/office/drawing/2014/main" id="{CDEC3AE4-5A83-4A94-D9BF-9ED8BFB13E2F}"/>
              </a:ext>
            </a:extLst>
          </p:cNvPr>
          <p:cNvSpPr/>
          <p:nvPr/>
        </p:nvSpPr>
        <p:spPr>
          <a:xfrm rot="1498940">
            <a:off x="6584082" y="3341023"/>
            <a:ext cx="214651" cy="1330572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矢印: 上下 7">
            <a:extLst>
              <a:ext uri="{FF2B5EF4-FFF2-40B4-BE49-F238E27FC236}">
                <a16:creationId xmlns:a16="http://schemas.microsoft.com/office/drawing/2014/main" id="{F3A57652-80D5-5482-FDBF-9A7B3AD9B5BA}"/>
              </a:ext>
            </a:extLst>
          </p:cNvPr>
          <p:cNvSpPr/>
          <p:nvPr/>
        </p:nvSpPr>
        <p:spPr>
          <a:xfrm rot="1679638">
            <a:off x="10039576" y="2905595"/>
            <a:ext cx="205435" cy="1150832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矢印: 上下 8">
            <a:extLst>
              <a:ext uri="{FF2B5EF4-FFF2-40B4-BE49-F238E27FC236}">
                <a16:creationId xmlns:a16="http://schemas.microsoft.com/office/drawing/2014/main" id="{076DB3FB-B569-FAC8-0CF4-7EF28CB06EF9}"/>
              </a:ext>
            </a:extLst>
          </p:cNvPr>
          <p:cNvSpPr/>
          <p:nvPr/>
        </p:nvSpPr>
        <p:spPr>
          <a:xfrm rot="1690537">
            <a:off x="9651892" y="2838206"/>
            <a:ext cx="165944" cy="1641634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8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82C5A-D304-8E7F-8205-D9887569E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D3CE04F-7E1D-D463-C147-C7592390672B}"/>
              </a:ext>
            </a:extLst>
          </p:cNvPr>
          <p:cNvSpPr/>
          <p:nvPr/>
        </p:nvSpPr>
        <p:spPr>
          <a:xfrm>
            <a:off x="8454612" y="4343097"/>
            <a:ext cx="188682" cy="1547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2E2CCEF-85B4-6605-1FA8-86D5B363E887}"/>
              </a:ext>
            </a:extLst>
          </p:cNvPr>
          <p:cNvSpPr/>
          <p:nvPr/>
        </p:nvSpPr>
        <p:spPr>
          <a:xfrm>
            <a:off x="575283" y="4443143"/>
            <a:ext cx="174269" cy="1756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7E8CB74-C3E3-B636-D69B-69F9B072AEA4}"/>
              </a:ext>
            </a:extLst>
          </p:cNvPr>
          <p:cNvSpPr/>
          <p:nvPr/>
        </p:nvSpPr>
        <p:spPr>
          <a:xfrm>
            <a:off x="1584403" y="1420152"/>
            <a:ext cx="188392" cy="2271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0A87F7B-D40D-32F4-3AEB-1E941D591616}"/>
              </a:ext>
            </a:extLst>
          </p:cNvPr>
          <p:cNvSpPr/>
          <p:nvPr/>
        </p:nvSpPr>
        <p:spPr>
          <a:xfrm>
            <a:off x="1527237" y="3909818"/>
            <a:ext cx="244056" cy="2289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548DC1E-F849-4BE7-541C-F06B890B1F3B}"/>
              </a:ext>
            </a:extLst>
          </p:cNvPr>
          <p:cNvSpPr/>
          <p:nvPr/>
        </p:nvSpPr>
        <p:spPr>
          <a:xfrm>
            <a:off x="6988278" y="1394375"/>
            <a:ext cx="188677" cy="2324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985FCE1-8CA1-FF6F-0C1A-D2309C6B1D40}"/>
              </a:ext>
            </a:extLst>
          </p:cNvPr>
          <p:cNvSpPr/>
          <p:nvPr/>
        </p:nvSpPr>
        <p:spPr>
          <a:xfrm>
            <a:off x="7015987" y="3909818"/>
            <a:ext cx="188682" cy="2390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0F7E1D1-B66C-44DB-4C61-8C0D5113A2DF}"/>
              </a:ext>
            </a:extLst>
          </p:cNvPr>
          <p:cNvSpPr txBox="1"/>
          <p:nvPr/>
        </p:nvSpPr>
        <p:spPr>
          <a:xfrm flipV="1">
            <a:off x="1412798" y="564027"/>
            <a:ext cx="430887" cy="35548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The L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ength of the vessels (cm)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CCB68F1-7A61-C22C-C167-EA2223BCD454}"/>
              </a:ext>
            </a:extLst>
          </p:cNvPr>
          <p:cNvSpPr txBox="1"/>
          <p:nvPr/>
        </p:nvSpPr>
        <p:spPr>
          <a:xfrm flipV="1">
            <a:off x="1380847" y="3755641"/>
            <a:ext cx="430887" cy="3131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The length of the vessels (cm)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A677310-202D-B713-36E9-E116ACE37C2E}"/>
              </a:ext>
            </a:extLst>
          </p:cNvPr>
          <p:cNvSpPr txBox="1"/>
          <p:nvPr/>
        </p:nvSpPr>
        <p:spPr>
          <a:xfrm flipV="1">
            <a:off x="6792086" y="487083"/>
            <a:ext cx="430887" cy="35548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The length of the vessels (cm)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FCADE44-1DA8-6F19-4C53-D2CD46EDB0B1}"/>
              </a:ext>
            </a:extLst>
          </p:cNvPr>
          <p:cNvSpPr txBox="1"/>
          <p:nvPr/>
        </p:nvSpPr>
        <p:spPr>
          <a:xfrm flipV="1">
            <a:off x="6785038" y="3755641"/>
            <a:ext cx="430887" cy="3131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The length of the vessels (cm)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C765857-1E3A-C689-BC92-2BA3BF774C2A}"/>
              </a:ext>
            </a:extLst>
          </p:cNvPr>
          <p:cNvSpPr txBox="1"/>
          <p:nvPr/>
        </p:nvSpPr>
        <p:spPr>
          <a:xfrm>
            <a:off x="274764" y="302417"/>
            <a:ext cx="452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Supplemental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igure 2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F57F2F4-9644-D908-12CC-34D625A60D0A}"/>
              </a:ext>
            </a:extLst>
          </p:cNvPr>
          <p:cNvSpPr txBox="1"/>
          <p:nvPr/>
        </p:nvSpPr>
        <p:spPr>
          <a:xfrm>
            <a:off x="10638550" y="487083"/>
            <a:ext cx="1431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kumimoji="1"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&lt;</a:t>
            </a:r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0.05</a:t>
            </a:r>
            <a:endParaRPr kumimoji="1" lang="ja-JP" altLang="en-US" sz="1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EF66FD-D7BE-75C7-EEE4-39589EBB1279}"/>
              </a:ext>
            </a:extLst>
          </p:cNvPr>
          <p:cNvSpPr txBox="1"/>
          <p:nvPr/>
        </p:nvSpPr>
        <p:spPr>
          <a:xfrm>
            <a:off x="904527" y="10768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3855F7-998D-6D9F-B713-B0918A8892B2}"/>
              </a:ext>
            </a:extLst>
          </p:cNvPr>
          <p:cNvSpPr txBox="1"/>
          <p:nvPr/>
        </p:nvSpPr>
        <p:spPr>
          <a:xfrm>
            <a:off x="858981" y="410569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B54667-3F93-F933-F637-894D4E4721C3}"/>
              </a:ext>
            </a:extLst>
          </p:cNvPr>
          <p:cNvSpPr txBox="1"/>
          <p:nvPr/>
        </p:nvSpPr>
        <p:spPr>
          <a:xfrm>
            <a:off x="6269970" y="410569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CD82B2-53FA-7B70-2A53-6EB6472787DB}"/>
              </a:ext>
            </a:extLst>
          </p:cNvPr>
          <p:cNvSpPr txBox="1"/>
          <p:nvPr/>
        </p:nvSpPr>
        <p:spPr>
          <a:xfrm>
            <a:off x="6269970" y="98607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DD984B-40B7-4CCC-33E4-2D50EBAB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21" t="2481" r="2959" b="12378"/>
          <a:stretch/>
        </p:blipFill>
        <p:spPr>
          <a:xfrm>
            <a:off x="1794506" y="1229108"/>
            <a:ext cx="4503421" cy="25265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173FAEB-A7D5-3494-33DA-531A38F0FE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88" t="2758" r="2228" b="11268"/>
          <a:stretch/>
        </p:blipFill>
        <p:spPr>
          <a:xfrm>
            <a:off x="7346049" y="1233540"/>
            <a:ext cx="4467988" cy="25571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8AE0AD3-384C-7A70-309F-8FDB9B5886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00" t="3839" r="2924" b="12000"/>
          <a:stretch/>
        </p:blipFill>
        <p:spPr>
          <a:xfrm>
            <a:off x="1789930" y="4041896"/>
            <a:ext cx="4469894" cy="249437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BAE780-75FC-5AA2-4C6A-B85578FA52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26" t="1521" r="2159" b="11855"/>
          <a:stretch/>
        </p:blipFill>
        <p:spPr>
          <a:xfrm>
            <a:off x="7346049" y="3909818"/>
            <a:ext cx="4467988" cy="26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9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43C28-6516-9DB1-A34C-218E05A2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6D2D01-D67A-CA85-25B8-2CA18F87B9FE}"/>
              </a:ext>
            </a:extLst>
          </p:cNvPr>
          <p:cNvSpPr txBox="1"/>
          <p:nvPr/>
        </p:nvSpPr>
        <p:spPr>
          <a:xfrm>
            <a:off x="110980" y="263709"/>
            <a:ext cx="384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Supplemental figure 3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7A1D9747-545D-C7D1-8A8F-895DFA74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60" y="935519"/>
            <a:ext cx="10046624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2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ワイド画面</PresentationFormat>
  <Paragraphs>16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竜也 川村</dc:creator>
  <cp:lastModifiedBy>竜也 川村</cp:lastModifiedBy>
  <cp:revision>1</cp:revision>
  <dcterms:created xsi:type="dcterms:W3CDTF">2025-12-09T09:17:36Z</dcterms:created>
  <dcterms:modified xsi:type="dcterms:W3CDTF">2025-12-09T09:30:04Z</dcterms:modified>
</cp:coreProperties>
</file>