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0" r:id="rId2"/>
    <p:sldId id="261" r:id="rId3"/>
    <p:sldId id="262" r:id="rId4"/>
    <p:sldId id="259" r:id="rId5"/>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000"/>
    <a:srgbClr val="9E5ECE"/>
    <a:srgbClr val="35EB53"/>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85" autoAdjust="0"/>
    <p:restoredTop sz="94660"/>
  </p:normalViewPr>
  <p:slideViewPr>
    <p:cSldViewPr snapToGrid="0">
      <p:cViewPr varScale="1">
        <p:scale>
          <a:sx n="72" d="100"/>
          <a:sy n="72" d="100"/>
        </p:scale>
        <p:origin x="195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E2F4FD4C-2408-4857-B780-F541E42A6852}" type="datetimeFigureOut">
              <a:rPr kumimoji="1" lang="ja-JP" altLang="en-US" smtClean="0"/>
              <a:t>2025/12/5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43390A3-22F6-43F6-9EF7-F5257E4C936E}" type="slidenum">
              <a:rPr kumimoji="1" lang="ja-JP" altLang="en-US" smtClean="0"/>
              <a:t>‹#›</a:t>
            </a:fld>
            <a:endParaRPr kumimoji="1" lang="ja-JP" altLang="en-US"/>
          </a:p>
        </p:txBody>
      </p:sp>
    </p:spTree>
    <p:extLst>
      <p:ext uri="{BB962C8B-B14F-4D97-AF65-F5344CB8AC3E}">
        <p14:creationId xmlns:p14="http://schemas.microsoft.com/office/powerpoint/2010/main" val="2566242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2F4FD4C-2408-4857-B780-F541E42A6852}" type="datetimeFigureOut">
              <a:rPr kumimoji="1" lang="ja-JP" altLang="en-US" smtClean="0"/>
              <a:t>2025/12/5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43390A3-22F6-43F6-9EF7-F5257E4C936E}" type="slidenum">
              <a:rPr kumimoji="1" lang="ja-JP" altLang="en-US" smtClean="0"/>
              <a:t>‹#›</a:t>
            </a:fld>
            <a:endParaRPr kumimoji="1" lang="ja-JP" altLang="en-US"/>
          </a:p>
        </p:txBody>
      </p:sp>
    </p:spTree>
    <p:extLst>
      <p:ext uri="{BB962C8B-B14F-4D97-AF65-F5344CB8AC3E}">
        <p14:creationId xmlns:p14="http://schemas.microsoft.com/office/powerpoint/2010/main" val="747593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2F4FD4C-2408-4857-B780-F541E42A6852}" type="datetimeFigureOut">
              <a:rPr kumimoji="1" lang="ja-JP" altLang="en-US" smtClean="0"/>
              <a:t>2025/12/5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43390A3-22F6-43F6-9EF7-F5257E4C936E}" type="slidenum">
              <a:rPr kumimoji="1" lang="ja-JP" altLang="en-US" smtClean="0"/>
              <a:t>‹#›</a:t>
            </a:fld>
            <a:endParaRPr kumimoji="1" lang="ja-JP" altLang="en-US"/>
          </a:p>
        </p:txBody>
      </p:sp>
    </p:spTree>
    <p:extLst>
      <p:ext uri="{BB962C8B-B14F-4D97-AF65-F5344CB8AC3E}">
        <p14:creationId xmlns:p14="http://schemas.microsoft.com/office/powerpoint/2010/main" val="4092647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E2F4FD4C-2408-4857-B780-F541E42A6852}" type="datetimeFigureOut">
              <a:rPr kumimoji="1" lang="ja-JP" altLang="en-US" smtClean="0"/>
              <a:t>2025/12/5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43390A3-22F6-43F6-9EF7-F5257E4C936E}" type="slidenum">
              <a:rPr kumimoji="1" lang="ja-JP" altLang="en-US" smtClean="0"/>
              <a:t>‹#›</a:t>
            </a:fld>
            <a:endParaRPr kumimoji="1" lang="ja-JP" altLang="en-US"/>
          </a:p>
        </p:txBody>
      </p:sp>
    </p:spTree>
    <p:extLst>
      <p:ext uri="{BB962C8B-B14F-4D97-AF65-F5344CB8AC3E}">
        <p14:creationId xmlns:p14="http://schemas.microsoft.com/office/powerpoint/2010/main" val="3793038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340100"/>
            <a:ext cx="2901255"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340100"/>
            <a:ext cx="2915543"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E2F4FD4C-2408-4857-B780-F541E42A6852}" type="datetimeFigureOut">
              <a:rPr kumimoji="1" lang="ja-JP" altLang="en-US" smtClean="0"/>
              <a:t>2025/12/5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43390A3-22F6-43F6-9EF7-F5257E4C936E}" type="slidenum">
              <a:rPr kumimoji="1" lang="ja-JP" altLang="en-US" smtClean="0"/>
              <a:t>‹#›</a:t>
            </a:fld>
            <a:endParaRPr kumimoji="1" lang="ja-JP" altLang="en-US"/>
          </a:p>
        </p:txBody>
      </p:sp>
    </p:spTree>
    <p:extLst>
      <p:ext uri="{BB962C8B-B14F-4D97-AF65-F5344CB8AC3E}">
        <p14:creationId xmlns:p14="http://schemas.microsoft.com/office/powerpoint/2010/main" val="1418792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E2F4FD4C-2408-4857-B780-F541E42A6852}" type="datetimeFigureOut">
              <a:rPr kumimoji="1" lang="ja-JP" altLang="en-US" smtClean="0"/>
              <a:t>2025/12/5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43390A3-22F6-43F6-9EF7-F5257E4C936E}" type="slidenum">
              <a:rPr kumimoji="1" lang="ja-JP" altLang="en-US" smtClean="0"/>
              <a:t>‹#›</a:t>
            </a:fld>
            <a:endParaRPr kumimoji="1" lang="ja-JP" altLang="en-US"/>
          </a:p>
        </p:txBody>
      </p:sp>
    </p:spTree>
    <p:extLst>
      <p:ext uri="{BB962C8B-B14F-4D97-AF65-F5344CB8AC3E}">
        <p14:creationId xmlns:p14="http://schemas.microsoft.com/office/powerpoint/2010/main" val="3901591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F4FD4C-2408-4857-B780-F541E42A6852}" type="datetimeFigureOut">
              <a:rPr kumimoji="1" lang="ja-JP" altLang="en-US" smtClean="0"/>
              <a:t>2025/12/5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43390A3-22F6-43F6-9EF7-F5257E4C936E}" type="slidenum">
              <a:rPr kumimoji="1" lang="ja-JP" altLang="en-US" smtClean="0"/>
              <a:t>‹#›</a:t>
            </a:fld>
            <a:endParaRPr kumimoji="1" lang="ja-JP" altLang="en-US"/>
          </a:p>
        </p:txBody>
      </p:sp>
    </p:spTree>
    <p:extLst>
      <p:ext uri="{BB962C8B-B14F-4D97-AF65-F5344CB8AC3E}">
        <p14:creationId xmlns:p14="http://schemas.microsoft.com/office/powerpoint/2010/main" val="3888002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2F4FD4C-2408-4857-B780-F541E42A6852}" type="datetimeFigureOut">
              <a:rPr kumimoji="1" lang="ja-JP" altLang="en-US" smtClean="0"/>
              <a:t>2025/12/5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43390A3-22F6-43F6-9EF7-F5257E4C936E}" type="slidenum">
              <a:rPr kumimoji="1" lang="ja-JP" altLang="en-US" smtClean="0"/>
              <a:t>‹#›</a:t>
            </a:fld>
            <a:endParaRPr kumimoji="1" lang="ja-JP" altLang="en-US"/>
          </a:p>
        </p:txBody>
      </p:sp>
    </p:spTree>
    <p:extLst>
      <p:ext uri="{BB962C8B-B14F-4D97-AF65-F5344CB8AC3E}">
        <p14:creationId xmlns:p14="http://schemas.microsoft.com/office/powerpoint/2010/main" val="1991003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2F4FD4C-2408-4857-B780-F541E42A6852}" type="datetimeFigureOut">
              <a:rPr kumimoji="1" lang="ja-JP" altLang="en-US" smtClean="0"/>
              <a:t>2025/12/5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43390A3-22F6-43F6-9EF7-F5257E4C936E}" type="slidenum">
              <a:rPr kumimoji="1" lang="ja-JP" altLang="en-US" smtClean="0"/>
              <a:t>‹#›</a:t>
            </a:fld>
            <a:endParaRPr kumimoji="1" lang="ja-JP" altLang="en-US"/>
          </a:p>
        </p:txBody>
      </p:sp>
    </p:spTree>
    <p:extLst>
      <p:ext uri="{BB962C8B-B14F-4D97-AF65-F5344CB8AC3E}">
        <p14:creationId xmlns:p14="http://schemas.microsoft.com/office/powerpoint/2010/main" val="1172875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2F4FD4C-2408-4857-B780-F541E42A6852}" type="datetimeFigureOut">
              <a:rPr kumimoji="1" lang="ja-JP" altLang="en-US" smtClean="0"/>
              <a:t>2025/12/5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43390A3-22F6-43F6-9EF7-F5257E4C936E}" type="slidenum">
              <a:rPr kumimoji="1" lang="ja-JP" altLang="en-US" smtClean="0"/>
              <a:t>‹#›</a:t>
            </a:fld>
            <a:endParaRPr kumimoji="1" lang="ja-JP" altLang="en-US"/>
          </a:p>
        </p:txBody>
      </p:sp>
    </p:spTree>
    <p:extLst>
      <p:ext uri="{BB962C8B-B14F-4D97-AF65-F5344CB8AC3E}">
        <p14:creationId xmlns:p14="http://schemas.microsoft.com/office/powerpoint/2010/main" val="2846884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2F4FD4C-2408-4857-B780-F541E42A6852}" type="datetimeFigureOut">
              <a:rPr kumimoji="1" lang="ja-JP" altLang="en-US" smtClean="0"/>
              <a:t>2025/12/5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43390A3-22F6-43F6-9EF7-F5257E4C936E}" type="slidenum">
              <a:rPr kumimoji="1" lang="ja-JP" altLang="en-US" smtClean="0"/>
              <a:t>‹#›</a:t>
            </a:fld>
            <a:endParaRPr kumimoji="1" lang="ja-JP" altLang="en-US"/>
          </a:p>
        </p:txBody>
      </p:sp>
    </p:spTree>
    <p:extLst>
      <p:ext uri="{BB962C8B-B14F-4D97-AF65-F5344CB8AC3E}">
        <p14:creationId xmlns:p14="http://schemas.microsoft.com/office/powerpoint/2010/main" val="244400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E2F4FD4C-2408-4857-B780-F541E42A6852}" type="datetimeFigureOut">
              <a:rPr kumimoji="1" lang="ja-JP" altLang="en-US" smtClean="0"/>
              <a:t>2025/12/5</a:t>
            </a:fld>
            <a:endParaRPr kumimoji="1" lang="ja-JP" alt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243390A3-22F6-43F6-9EF7-F5257E4C936E}" type="slidenum">
              <a:rPr kumimoji="1" lang="ja-JP" altLang="en-US" smtClean="0"/>
              <a:t>‹#›</a:t>
            </a:fld>
            <a:endParaRPr kumimoji="1" lang="ja-JP" altLang="en-US"/>
          </a:p>
        </p:txBody>
      </p:sp>
    </p:spTree>
    <p:extLst>
      <p:ext uri="{BB962C8B-B14F-4D97-AF65-F5344CB8AC3E}">
        <p14:creationId xmlns:p14="http://schemas.microsoft.com/office/powerpoint/2010/main" val="144596154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5B6912F6-AA56-4CB5-B629-AC6A662998FD}"/>
              </a:ext>
            </a:extLst>
          </p:cNvPr>
          <p:cNvGrpSpPr/>
          <p:nvPr/>
        </p:nvGrpSpPr>
        <p:grpSpPr>
          <a:xfrm>
            <a:off x="540405" y="836108"/>
            <a:ext cx="3152916" cy="7863849"/>
            <a:chOff x="1350737" y="318871"/>
            <a:chExt cx="2563558" cy="8562361"/>
          </a:xfrm>
        </p:grpSpPr>
        <p:sp>
          <p:nvSpPr>
            <p:cNvPr id="780" name="Line 9">
              <a:extLst>
                <a:ext uri="{FF2B5EF4-FFF2-40B4-BE49-F238E27FC236}">
                  <a16:creationId xmlns:a16="http://schemas.microsoft.com/office/drawing/2014/main" id="{26504D03-AE9A-4FCC-B1F1-5C4AA1580972}"/>
                </a:ext>
              </a:extLst>
            </p:cNvPr>
            <p:cNvSpPr>
              <a:spLocks noChangeShapeType="1"/>
            </p:cNvSpPr>
            <p:nvPr/>
          </p:nvSpPr>
          <p:spPr bwMode="auto">
            <a:xfrm>
              <a:off x="3185539" y="3687437"/>
              <a:ext cx="9898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81" name="Line 10">
              <a:extLst>
                <a:ext uri="{FF2B5EF4-FFF2-40B4-BE49-F238E27FC236}">
                  <a16:creationId xmlns:a16="http://schemas.microsoft.com/office/drawing/2014/main" id="{D15C940B-C094-48FD-A759-04494B0708D6}"/>
                </a:ext>
              </a:extLst>
            </p:cNvPr>
            <p:cNvSpPr>
              <a:spLocks noChangeShapeType="1"/>
            </p:cNvSpPr>
            <p:nvPr/>
          </p:nvSpPr>
          <p:spPr bwMode="auto">
            <a:xfrm>
              <a:off x="3185539" y="3613916"/>
              <a:ext cx="502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82" name="Line 11">
              <a:extLst>
                <a:ext uri="{FF2B5EF4-FFF2-40B4-BE49-F238E27FC236}">
                  <a16:creationId xmlns:a16="http://schemas.microsoft.com/office/drawing/2014/main" id="{0369EA58-6E46-434B-BBFE-9B4CB882E2AE}"/>
                </a:ext>
              </a:extLst>
            </p:cNvPr>
            <p:cNvSpPr>
              <a:spLocks noChangeShapeType="1"/>
            </p:cNvSpPr>
            <p:nvPr/>
          </p:nvSpPr>
          <p:spPr bwMode="auto">
            <a:xfrm>
              <a:off x="2986134" y="3296443"/>
              <a:ext cx="10615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83" name="Line 12">
              <a:extLst>
                <a:ext uri="{FF2B5EF4-FFF2-40B4-BE49-F238E27FC236}">
                  <a16:creationId xmlns:a16="http://schemas.microsoft.com/office/drawing/2014/main" id="{A684AB83-1461-4E64-869E-30387F3CEA25}"/>
                </a:ext>
              </a:extLst>
            </p:cNvPr>
            <p:cNvSpPr>
              <a:spLocks noChangeShapeType="1"/>
            </p:cNvSpPr>
            <p:nvPr/>
          </p:nvSpPr>
          <p:spPr bwMode="auto">
            <a:xfrm>
              <a:off x="2986134" y="3222922"/>
              <a:ext cx="44471"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84" name="Line 13">
              <a:extLst>
                <a:ext uri="{FF2B5EF4-FFF2-40B4-BE49-F238E27FC236}">
                  <a16:creationId xmlns:a16="http://schemas.microsoft.com/office/drawing/2014/main" id="{18939955-DDD3-42F8-9570-FB8A928CA657}"/>
                </a:ext>
              </a:extLst>
            </p:cNvPr>
            <p:cNvSpPr>
              <a:spLocks noChangeShapeType="1"/>
            </p:cNvSpPr>
            <p:nvPr/>
          </p:nvSpPr>
          <p:spPr bwMode="auto">
            <a:xfrm>
              <a:off x="2986134" y="3136035"/>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85" name="Line 14">
              <a:extLst>
                <a:ext uri="{FF2B5EF4-FFF2-40B4-BE49-F238E27FC236}">
                  <a16:creationId xmlns:a16="http://schemas.microsoft.com/office/drawing/2014/main" id="{7FB01F73-2098-4ACC-8986-90A1990F548F}"/>
                </a:ext>
              </a:extLst>
            </p:cNvPr>
            <p:cNvSpPr>
              <a:spLocks noChangeShapeType="1"/>
            </p:cNvSpPr>
            <p:nvPr/>
          </p:nvSpPr>
          <p:spPr bwMode="auto">
            <a:xfrm>
              <a:off x="2986134" y="3062514"/>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86" name="Line 15">
              <a:extLst>
                <a:ext uri="{FF2B5EF4-FFF2-40B4-BE49-F238E27FC236}">
                  <a16:creationId xmlns:a16="http://schemas.microsoft.com/office/drawing/2014/main" id="{0A520460-85E7-4950-A6D2-A1CFC52F2057}"/>
                </a:ext>
              </a:extLst>
            </p:cNvPr>
            <p:cNvSpPr>
              <a:spLocks noChangeShapeType="1"/>
            </p:cNvSpPr>
            <p:nvPr/>
          </p:nvSpPr>
          <p:spPr bwMode="auto">
            <a:xfrm>
              <a:off x="2868500" y="6707544"/>
              <a:ext cx="11763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87" name="Line 16">
              <a:extLst>
                <a:ext uri="{FF2B5EF4-FFF2-40B4-BE49-F238E27FC236}">
                  <a16:creationId xmlns:a16="http://schemas.microsoft.com/office/drawing/2014/main" id="{F39E25EA-D1C6-45F8-B436-E6B2B9E5F5D4}"/>
                </a:ext>
              </a:extLst>
            </p:cNvPr>
            <p:cNvSpPr>
              <a:spLocks noChangeShapeType="1"/>
            </p:cNvSpPr>
            <p:nvPr/>
          </p:nvSpPr>
          <p:spPr bwMode="auto">
            <a:xfrm>
              <a:off x="2868500" y="6634023"/>
              <a:ext cx="6168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88" name="Line 17">
              <a:extLst>
                <a:ext uri="{FF2B5EF4-FFF2-40B4-BE49-F238E27FC236}">
                  <a16:creationId xmlns:a16="http://schemas.microsoft.com/office/drawing/2014/main" id="{3690A106-AD3E-4CA2-BFC7-96AEFCCA40E1}"/>
                </a:ext>
              </a:extLst>
            </p:cNvPr>
            <p:cNvSpPr>
              <a:spLocks noChangeShapeType="1"/>
            </p:cNvSpPr>
            <p:nvPr/>
          </p:nvSpPr>
          <p:spPr bwMode="auto">
            <a:xfrm>
              <a:off x="2868500" y="6547136"/>
              <a:ext cx="12480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89" name="Line 18">
              <a:extLst>
                <a:ext uri="{FF2B5EF4-FFF2-40B4-BE49-F238E27FC236}">
                  <a16:creationId xmlns:a16="http://schemas.microsoft.com/office/drawing/2014/main" id="{F984811F-F9FB-40F5-A0D0-2E2748A80B02}"/>
                </a:ext>
              </a:extLst>
            </p:cNvPr>
            <p:cNvSpPr>
              <a:spLocks noChangeShapeType="1"/>
            </p:cNvSpPr>
            <p:nvPr/>
          </p:nvSpPr>
          <p:spPr bwMode="auto">
            <a:xfrm>
              <a:off x="2868500" y="6065805"/>
              <a:ext cx="502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90" name="Line 19">
              <a:extLst>
                <a:ext uri="{FF2B5EF4-FFF2-40B4-BE49-F238E27FC236}">
                  <a16:creationId xmlns:a16="http://schemas.microsoft.com/office/drawing/2014/main" id="{E4881DC7-EDD5-4FAA-B1C9-716E72BB9179}"/>
                </a:ext>
              </a:extLst>
            </p:cNvPr>
            <p:cNvSpPr>
              <a:spLocks noChangeShapeType="1"/>
            </p:cNvSpPr>
            <p:nvPr/>
          </p:nvSpPr>
          <p:spPr bwMode="auto">
            <a:xfrm>
              <a:off x="2980396" y="1959710"/>
              <a:ext cx="4303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91" name="Line 20">
              <a:extLst>
                <a:ext uri="{FF2B5EF4-FFF2-40B4-BE49-F238E27FC236}">
                  <a16:creationId xmlns:a16="http://schemas.microsoft.com/office/drawing/2014/main" id="{E43B0103-E3DF-4641-A845-818D7ACAADD8}"/>
                </a:ext>
              </a:extLst>
            </p:cNvPr>
            <p:cNvSpPr>
              <a:spLocks noChangeShapeType="1"/>
            </p:cNvSpPr>
            <p:nvPr/>
          </p:nvSpPr>
          <p:spPr bwMode="auto">
            <a:xfrm>
              <a:off x="2980396" y="1886189"/>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92" name="Line 21">
              <a:extLst>
                <a:ext uri="{FF2B5EF4-FFF2-40B4-BE49-F238E27FC236}">
                  <a16:creationId xmlns:a16="http://schemas.microsoft.com/office/drawing/2014/main" id="{3371CFD1-7534-4E19-A3EC-F8B267DC2062}"/>
                </a:ext>
              </a:extLst>
            </p:cNvPr>
            <p:cNvSpPr>
              <a:spLocks noChangeShapeType="1"/>
            </p:cNvSpPr>
            <p:nvPr/>
          </p:nvSpPr>
          <p:spPr bwMode="auto">
            <a:xfrm>
              <a:off x="3403591" y="1421675"/>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93" name="Line 22">
              <a:extLst>
                <a:ext uri="{FF2B5EF4-FFF2-40B4-BE49-F238E27FC236}">
                  <a16:creationId xmlns:a16="http://schemas.microsoft.com/office/drawing/2014/main" id="{30D069E5-FA98-4821-BC31-B9C51842528D}"/>
                </a:ext>
              </a:extLst>
            </p:cNvPr>
            <p:cNvSpPr>
              <a:spLocks noChangeShapeType="1"/>
            </p:cNvSpPr>
            <p:nvPr/>
          </p:nvSpPr>
          <p:spPr bwMode="auto">
            <a:xfrm>
              <a:off x="3403591" y="1334787"/>
              <a:ext cx="4303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94" name="Line 23">
              <a:extLst>
                <a:ext uri="{FF2B5EF4-FFF2-40B4-BE49-F238E27FC236}">
                  <a16:creationId xmlns:a16="http://schemas.microsoft.com/office/drawing/2014/main" id="{0273011D-1E71-4A5F-B4B4-E16939DDACA0}"/>
                </a:ext>
              </a:extLst>
            </p:cNvPr>
            <p:cNvSpPr>
              <a:spLocks noChangeShapeType="1"/>
            </p:cNvSpPr>
            <p:nvPr/>
          </p:nvSpPr>
          <p:spPr bwMode="auto">
            <a:xfrm>
              <a:off x="3209925" y="1495196"/>
              <a:ext cx="12480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95" name="Line 24">
              <a:extLst>
                <a:ext uri="{FF2B5EF4-FFF2-40B4-BE49-F238E27FC236}">
                  <a16:creationId xmlns:a16="http://schemas.microsoft.com/office/drawing/2014/main" id="{4BF3D802-5FF5-48F3-8458-DF6B51DF7078}"/>
                </a:ext>
              </a:extLst>
            </p:cNvPr>
            <p:cNvSpPr>
              <a:spLocks noChangeShapeType="1"/>
            </p:cNvSpPr>
            <p:nvPr/>
          </p:nvSpPr>
          <p:spPr bwMode="auto">
            <a:xfrm>
              <a:off x="3098029" y="1568716"/>
              <a:ext cx="502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96" name="Line 25">
              <a:extLst>
                <a:ext uri="{FF2B5EF4-FFF2-40B4-BE49-F238E27FC236}">
                  <a16:creationId xmlns:a16="http://schemas.microsoft.com/office/drawing/2014/main" id="{4CB10988-3FBB-4A24-BD9C-0F1CD6C1C54A}"/>
                </a:ext>
              </a:extLst>
            </p:cNvPr>
            <p:cNvSpPr>
              <a:spLocks noChangeShapeType="1"/>
            </p:cNvSpPr>
            <p:nvPr/>
          </p:nvSpPr>
          <p:spPr bwMode="auto">
            <a:xfrm>
              <a:off x="2980396" y="1816012"/>
              <a:ext cx="18649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97" name="Line 26">
              <a:extLst>
                <a:ext uri="{FF2B5EF4-FFF2-40B4-BE49-F238E27FC236}">
                  <a16:creationId xmlns:a16="http://schemas.microsoft.com/office/drawing/2014/main" id="{2F39773A-9F10-4ED2-AD49-21A4D412AA30}"/>
                </a:ext>
              </a:extLst>
            </p:cNvPr>
            <p:cNvSpPr>
              <a:spLocks noChangeShapeType="1"/>
            </p:cNvSpPr>
            <p:nvPr/>
          </p:nvSpPr>
          <p:spPr bwMode="auto">
            <a:xfrm>
              <a:off x="2980396" y="1729125"/>
              <a:ext cx="9898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98" name="Line 27">
              <a:extLst>
                <a:ext uri="{FF2B5EF4-FFF2-40B4-BE49-F238E27FC236}">
                  <a16:creationId xmlns:a16="http://schemas.microsoft.com/office/drawing/2014/main" id="{C8BC7B71-8C2D-4858-BD37-A6398F89E98B}"/>
                </a:ext>
              </a:extLst>
            </p:cNvPr>
            <p:cNvSpPr>
              <a:spLocks noChangeShapeType="1"/>
            </p:cNvSpPr>
            <p:nvPr/>
          </p:nvSpPr>
          <p:spPr bwMode="auto">
            <a:xfrm>
              <a:off x="2980396" y="1655604"/>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99" name="Line 28">
              <a:extLst>
                <a:ext uri="{FF2B5EF4-FFF2-40B4-BE49-F238E27FC236}">
                  <a16:creationId xmlns:a16="http://schemas.microsoft.com/office/drawing/2014/main" id="{BB83CAEC-9249-46E9-8DFE-5BB7DF5A5CCF}"/>
                </a:ext>
              </a:extLst>
            </p:cNvPr>
            <p:cNvSpPr>
              <a:spLocks noChangeShapeType="1"/>
            </p:cNvSpPr>
            <p:nvPr/>
          </p:nvSpPr>
          <p:spPr bwMode="auto">
            <a:xfrm>
              <a:off x="2868500" y="5993096"/>
              <a:ext cx="39163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00" name="Line 29">
              <a:extLst>
                <a:ext uri="{FF2B5EF4-FFF2-40B4-BE49-F238E27FC236}">
                  <a16:creationId xmlns:a16="http://schemas.microsoft.com/office/drawing/2014/main" id="{83C85E70-5329-4CBC-9679-D85DEFB96C9C}"/>
                </a:ext>
              </a:extLst>
            </p:cNvPr>
            <p:cNvSpPr>
              <a:spLocks noChangeShapeType="1"/>
            </p:cNvSpPr>
            <p:nvPr/>
          </p:nvSpPr>
          <p:spPr bwMode="auto">
            <a:xfrm>
              <a:off x="2756604" y="6781065"/>
              <a:ext cx="6168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01" name="Line 30">
              <a:extLst>
                <a:ext uri="{FF2B5EF4-FFF2-40B4-BE49-F238E27FC236}">
                  <a16:creationId xmlns:a16="http://schemas.microsoft.com/office/drawing/2014/main" id="{EAE8849C-4104-4684-80E8-C64E69D9B2AE}"/>
                </a:ext>
              </a:extLst>
            </p:cNvPr>
            <p:cNvSpPr>
              <a:spLocks noChangeShapeType="1"/>
            </p:cNvSpPr>
            <p:nvPr/>
          </p:nvSpPr>
          <p:spPr bwMode="auto">
            <a:xfrm>
              <a:off x="3547047" y="7649940"/>
              <a:ext cx="4303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02" name="Line 31">
              <a:extLst>
                <a:ext uri="{FF2B5EF4-FFF2-40B4-BE49-F238E27FC236}">
                  <a16:creationId xmlns:a16="http://schemas.microsoft.com/office/drawing/2014/main" id="{505E6C52-6F08-4E88-9BC5-7F5C29F51872}"/>
                </a:ext>
              </a:extLst>
            </p:cNvPr>
            <p:cNvSpPr>
              <a:spLocks noChangeShapeType="1"/>
            </p:cNvSpPr>
            <p:nvPr/>
          </p:nvSpPr>
          <p:spPr bwMode="auto">
            <a:xfrm>
              <a:off x="3658943" y="7419354"/>
              <a:ext cx="25535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03" name="Line 32">
              <a:extLst>
                <a:ext uri="{FF2B5EF4-FFF2-40B4-BE49-F238E27FC236}">
                  <a16:creationId xmlns:a16="http://schemas.microsoft.com/office/drawing/2014/main" id="{7499FBC7-AF80-4CEB-9746-324719D733E0}"/>
                </a:ext>
              </a:extLst>
            </p:cNvPr>
            <p:cNvSpPr>
              <a:spLocks noChangeShapeType="1"/>
            </p:cNvSpPr>
            <p:nvPr/>
          </p:nvSpPr>
          <p:spPr bwMode="auto">
            <a:xfrm>
              <a:off x="3658943" y="7332467"/>
              <a:ext cx="24817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04" name="Line 33">
              <a:extLst>
                <a:ext uri="{FF2B5EF4-FFF2-40B4-BE49-F238E27FC236}">
                  <a16:creationId xmlns:a16="http://schemas.microsoft.com/office/drawing/2014/main" id="{233A2C8B-0C70-48AE-922A-C84F9F294061}"/>
                </a:ext>
              </a:extLst>
            </p:cNvPr>
            <p:cNvSpPr>
              <a:spLocks noChangeShapeType="1"/>
            </p:cNvSpPr>
            <p:nvPr/>
          </p:nvSpPr>
          <p:spPr bwMode="auto">
            <a:xfrm>
              <a:off x="3770839" y="7258946"/>
              <a:ext cx="4303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05" name="Line 34">
              <a:extLst>
                <a:ext uri="{FF2B5EF4-FFF2-40B4-BE49-F238E27FC236}">
                  <a16:creationId xmlns:a16="http://schemas.microsoft.com/office/drawing/2014/main" id="{ED9D9C12-A213-4674-A8AF-E1E3F205470F}"/>
                </a:ext>
              </a:extLst>
            </p:cNvPr>
            <p:cNvSpPr>
              <a:spLocks noChangeShapeType="1"/>
            </p:cNvSpPr>
            <p:nvPr/>
          </p:nvSpPr>
          <p:spPr bwMode="auto">
            <a:xfrm>
              <a:off x="3770839" y="7172058"/>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06" name="Line 35">
              <a:extLst>
                <a:ext uri="{FF2B5EF4-FFF2-40B4-BE49-F238E27FC236}">
                  <a16:creationId xmlns:a16="http://schemas.microsoft.com/office/drawing/2014/main" id="{E6AC8901-2E10-4D21-9E38-0DC4916EE199}"/>
                </a:ext>
              </a:extLst>
            </p:cNvPr>
            <p:cNvSpPr>
              <a:spLocks noChangeShapeType="1"/>
            </p:cNvSpPr>
            <p:nvPr/>
          </p:nvSpPr>
          <p:spPr bwMode="auto">
            <a:xfrm>
              <a:off x="3547047" y="7563052"/>
              <a:ext cx="10472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07" name="Line 36">
              <a:extLst>
                <a:ext uri="{FF2B5EF4-FFF2-40B4-BE49-F238E27FC236}">
                  <a16:creationId xmlns:a16="http://schemas.microsoft.com/office/drawing/2014/main" id="{52FFE0FA-EAC3-4AD8-88CA-5EE0C78B950F}"/>
                </a:ext>
              </a:extLst>
            </p:cNvPr>
            <p:cNvSpPr>
              <a:spLocks noChangeShapeType="1"/>
            </p:cNvSpPr>
            <p:nvPr/>
          </p:nvSpPr>
          <p:spPr bwMode="auto">
            <a:xfrm>
              <a:off x="3547047" y="7492874"/>
              <a:ext cx="17932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08" name="Line 37">
              <a:extLst>
                <a:ext uri="{FF2B5EF4-FFF2-40B4-BE49-F238E27FC236}">
                  <a16:creationId xmlns:a16="http://schemas.microsoft.com/office/drawing/2014/main" id="{3D2889AC-9C65-41AB-BAA7-AD3EC91C0AE9}"/>
                </a:ext>
              </a:extLst>
            </p:cNvPr>
            <p:cNvSpPr>
              <a:spLocks noChangeShapeType="1"/>
            </p:cNvSpPr>
            <p:nvPr/>
          </p:nvSpPr>
          <p:spPr bwMode="auto">
            <a:xfrm>
              <a:off x="3161150" y="7810348"/>
              <a:ext cx="17932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09" name="Line 38">
              <a:extLst>
                <a:ext uri="{FF2B5EF4-FFF2-40B4-BE49-F238E27FC236}">
                  <a16:creationId xmlns:a16="http://schemas.microsoft.com/office/drawing/2014/main" id="{D1659F53-51E7-4507-A959-B3005776DA32}"/>
                </a:ext>
              </a:extLst>
            </p:cNvPr>
            <p:cNvSpPr>
              <a:spLocks noChangeShapeType="1"/>
            </p:cNvSpPr>
            <p:nvPr/>
          </p:nvSpPr>
          <p:spPr bwMode="auto">
            <a:xfrm>
              <a:off x="3161150" y="7723460"/>
              <a:ext cx="31130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22" name="Line 51">
              <a:extLst>
                <a:ext uri="{FF2B5EF4-FFF2-40B4-BE49-F238E27FC236}">
                  <a16:creationId xmlns:a16="http://schemas.microsoft.com/office/drawing/2014/main" id="{8B3C9A1E-4461-4AD4-B16C-B8F713B9775D}"/>
                </a:ext>
              </a:extLst>
            </p:cNvPr>
            <p:cNvSpPr>
              <a:spLocks noChangeShapeType="1"/>
            </p:cNvSpPr>
            <p:nvPr/>
          </p:nvSpPr>
          <p:spPr bwMode="auto">
            <a:xfrm>
              <a:off x="2514165" y="7954047"/>
              <a:ext cx="4303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23" name="Line 52">
              <a:extLst>
                <a:ext uri="{FF2B5EF4-FFF2-40B4-BE49-F238E27FC236}">
                  <a16:creationId xmlns:a16="http://schemas.microsoft.com/office/drawing/2014/main" id="{B1762CE1-B2F9-43C7-8510-449E231AEBB3}"/>
                </a:ext>
              </a:extLst>
            </p:cNvPr>
            <p:cNvSpPr>
              <a:spLocks noChangeShapeType="1"/>
            </p:cNvSpPr>
            <p:nvPr/>
          </p:nvSpPr>
          <p:spPr bwMode="auto">
            <a:xfrm>
              <a:off x="2514165" y="7883869"/>
              <a:ext cx="11763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24" name="Line 53">
              <a:extLst>
                <a:ext uri="{FF2B5EF4-FFF2-40B4-BE49-F238E27FC236}">
                  <a16:creationId xmlns:a16="http://schemas.microsoft.com/office/drawing/2014/main" id="{5BD9E605-FE10-45F9-8D0E-05C337630064}"/>
                </a:ext>
              </a:extLst>
            </p:cNvPr>
            <p:cNvSpPr>
              <a:spLocks noChangeShapeType="1"/>
            </p:cNvSpPr>
            <p:nvPr/>
          </p:nvSpPr>
          <p:spPr bwMode="auto">
            <a:xfrm>
              <a:off x="2644708" y="7098538"/>
              <a:ext cx="4303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25" name="Line 54">
              <a:extLst>
                <a:ext uri="{FF2B5EF4-FFF2-40B4-BE49-F238E27FC236}">
                  <a16:creationId xmlns:a16="http://schemas.microsoft.com/office/drawing/2014/main" id="{715B2208-7DC9-49EC-86E2-68F28AD1A6E8}"/>
                </a:ext>
              </a:extLst>
            </p:cNvPr>
            <p:cNvSpPr>
              <a:spLocks noChangeShapeType="1"/>
            </p:cNvSpPr>
            <p:nvPr/>
          </p:nvSpPr>
          <p:spPr bwMode="auto">
            <a:xfrm>
              <a:off x="2892888" y="6941471"/>
              <a:ext cx="18075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26" name="Line 55">
              <a:extLst>
                <a:ext uri="{FF2B5EF4-FFF2-40B4-BE49-F238E27FC236}">
                  <a16:creationId xmlns:a16="http://schemas.microsoft.com/office/drawing/2014/main" id="{6E4A2CFE-4506-4319-A18F-53B9FECF358C}"/>
                </a:ext>
              </a:extLst>
            </p:cNvPr>
            <p:cNvSpPr>
              <a:spLocks noChangeShapeType="1"/>
            </p:cNvSpPr>
            <p:nvPr/>
          </p:nvSpPr>
          <p:spPr bwMode="auto">
            <a:xfrm>
              <a:off x="2892888" y="6867951"/>
              <a:ext cx="502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27" name="Line 56">
              <a:extLst>
                <a:ext uri="{FF2B5EF4-FFF2-40B4-BE49-F238E27FC236}">
                  <a16:creationId xmlns:a16="http://schemas.microsoft.com/office/drawing/2014/main" id="{A21328AF-821D-402B-9019-3117E498E4FE}"/>
                </a:ext>
              </a:extLst>
            </p:cNvPr>
            <p:cNvSpPr>
              <a:spLocks noChangeShapeType="1"/>
            </p:cNvSpPr>
            <p:nvPr/>
          </p:nvSpPr>
          <p:spPr bwMode="auto">
            <a:xfrm>
              <a:off x="2644708" y="7028359"/>
              <a:ext cx="24817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28" name="Line 57">
              <a:extLst>
                <a:ext uri="{FF2B5EF4-FFF2-40B4-BE49-F238E27FC236}">
                  <a16:creationId xmlns:a16="http://schemas.microsoft.com/office/drawing/2014/main" id="{1BDE1B28-BB02-465C-9379-C51A7AA7B0FD}"/>
                </a:ext>
              </a:extLst>
            </p:cNvPr>
            <p:cNvSpPr>
              <a:spLocks noChangeShapeType="1"/>
            </p:cNvSpPr>
            <p:nvPr/>
          </p:nvSpPr>
          <p:spPr bwMode="auto">
            <a:xfrm>
              <a:off x="2986134" y="2988993"/>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29" name="Line 58">
              <a:extLst>
                <a:ext uri="{FF2B5EF4-FFF2-40B4-BE49-F238E27FC236}">
                  <a16:creationId xmlns:a16="http://schemas.microsoft.com/office/drawing/2014/main" id="{FEC4C6B8-8DFE-443E-819B-FC88A27DB1BC}"/>
                </a:ext>
              </a:extLst>
            </p:cNvPr>
            <p:cNvSpPr>
              <a:spLocks noChangeShapeType="1"/>
            </p:cNvSpPr>
            <p:nvPr/>
          </p:nvSpPr>
          <p:spPr bwMode="auto">
            <a:xfrm>
              <a:off x="2986134" y="2902106"/>
              <a:ext cx="44471"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30" name="Line 59">
              <a:extLst>
                <a:ext uri="{FF2B5EF4-FFF2-40B4-BE49-F238E27FC236}">
                  <a16:creationId xmlns:a16="http://schemas.microsoft.com/office/drawing/2014/main" id="{05623187-99AF-4601-96D5-7B8696AA4DB2}"/>
                </a:ext>
              </a:extLst>
            </p:cNvPr>
            <p:cNvSpPr>
              <a:spLocks noChangeShapeType="1"/>
            </p:cNvSpPr>
            <p:nvPr/>
          </p:nvSpPr>
          <p:spPr bwMode="auto">
            <a:xfrm>
              <a:off x="2986134" y="2831929"/>
              <a:ext cx="11906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31" name="Line 60">
              <a:extLst>
                <a:ext uri="{FF2B5EF4-FFF2-40B4-BE49-F238E27FC236}">
                  <a16:creationId xmlns:a16="http://schemas.microsoft.com/office/drawing/2014/main" id="{7335E42C-41A0-4D0F-9CDD-445315CB40F3}"/>
                </a:ext>
              </a:extLst>
            </p:cNvPr>
            <p:cNvSpPr>
              <a:spLocks noChangeShapeType="1"/>
            </p:cNvSpPr>
            <p:nvPr/>
          </p:nvSpPr>
          <p:spPr bwMode="auto">
            <a:xfrm>
              <a:off x="2986134" y="2745041"/>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32" name="Line 61">
              <a:extLst>
                <a:ext uri="{FF2B5EF4-FFF2-40B4-BE49-F238E27FC236}">
                  <a16:creationId xmlns:a16="http://schemas.microsoft.com/office/drawing/2014/main" id="{2F592FDA-44CE-486E-8BC8-3F2B0A53E6C6}"/>
                </a:ext>
              </a:extLst>
            </p:cNvPr>
            <p:cNvSpPr>
              <a:spLocks noChangeShapeType="1"/>
            </p:cNvSpPr>
            <p:nvPr/>
          </p:nvSpPr>
          <p:spPr bwMode="auto">
            <a:xfrm>
              <a:off x="3217098" y="713207"/>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33" name="Line 62">
              <a:extLst>
                <a:ext uri="{FF2B5EF4-FFF2-40B4-BE49-F238E27FC236}">
                  <a16:creationId xmlns:a16="http://schemas.microsoft.com/office/drawing/2014/main" id="{97F2A07B-A0B2-4BE3-B0DF-56B3D7354D7E}"/>
                </a:ext>
              </a:extLst>
            </p:cNvPr>
            <p:cNvSpPr>
              <a:spLocks noChangeShapeType="1"/>
            </p:cNvSpPr>
            <p:nvPr/>
          </p:nvSpPr>
          <p:spPr bwMode="auto">
            <a:xfrm>
              <a:off x="3328995" y="392392"/>
              <a:ext cx="11763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34" name="Line 63">
              <a:extLst>
                <a:ext uri="{FF2B5EF4-FFF2-40B4-BE49-F238E27FC236}">
                  <a16:creationId xmlns:a16="http://schemas.microsoft.com/office/drawing/2014/main" id="{56581ADE-496A-4BBF-A56C-1784767D820F}"/>
                </a:ext>
              </a:extLst>
            </p:cNvPr>
            <p:cNvSpPr>
              <a:spLocks noChangeShapeType="1"/>
            </p:cNvSpPr>
            <p:nvPr/>
          </p:nvSpPr>
          <p:spPr bwMode="auto">
            <a:xfrm>
              <a:off x="3328995" y="318871"/>
              <a:ext cx="4877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35" name="Line 64">
              <a:extLst>
                <a:ext uri="{FF2B5EF4-FFF2-40B4-BE49-F238E27FC236}">
                  <a16:creationId xmlns:a16="http://schemas.microsoft.com/office/drawing/2014/main" id="{9573E7DD-74D1-4921-BEE9-30F42DDE428E}"/>
                </a:ext>
              </a:extLst>
            </p:cNvPr>
            <p:cNvSpPr>
              <a:spLocks noChangeShapeType="1"/>
            </p:cNvSpPr>
            <p:nvPr/>
          </p:nvSpPr>
          <p:spPr bwMode="auto">
            <a:xfrm>
              <a:off x="3217098" y="639688"/>
              <a:ext cx="4303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36" name="Line 65">
              <a:extLst>
                <a:ext uri="{FF2B5EF4-FFF2-40B4-BE49-F238E27FC236}">
                  <a16:creationId xmlns:a16="http://schemas.microsoft.com/office/drawing/2014/main" id="{E463AE52-1E6E-4E48-BB02-0C2A22A76856}"/>
                </a:ext>
              </a:extLst>
            </p:cNvPr>
            <p:cNvSpPr>
              <a:spLocks noChangeShapeType="1"/>
            </p:cNvSpPr>
            <p:nvPr/>
          </p:nvSpPr>
          <p:spPr bwMode="auto">
            <a:xfrm>
              <a:off x="3217098" y="552800"/>
              <a:ext cx="31703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37" name="Line 66">
              <a:extLst>
                <a:ext uri="{FF2B5EF4-FFF2-40B4-BE49-F238E27FC236}">
                  <a16:creationId xmlns:a16="http://schemas.microsoft.com/office/drawing/2014/main" id="{D2660D3C-F8AF-44B3-9B4F-D2D595831A21}"/>
                </a:ext>
              </a:extLst>
            </p:cNvPr>
            <p:cNvSpPr>
              <a:spLocks noChangeShapeType="1"/>
            </p:cNvSpPr>
            <p:nvPr/>
          </p:nvSpPr>
          <p:spPr bwMode="auto">
            <a:xfrm>
              <a:off x="3217098" y="479279"/>
              <a:ext cx="18075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38" name="Line 67">
              <a:extLst>
                <a:ext uri="{FF2B5EF4-FFF2-40B4-BE49-F238E27FC236}">
                  <a16:creationId xmlns:a16="http://schemas.microsoft.com/office/drawing/2014/main" id="{C0AC9B1B-19D3-4189-890A-3E31A56B6564}"/>
                </a:ext>
              </a:extLst>
            </p:cNvPr>
            <p:cNvSpPr>
              <a:spLocks noChangeShapeType="1"/>
            </p:cNvSpPr>
            <p:nvPr/>
          </p:nvSpPr>
          <p:spPr bwMode="auto">
            <a:xfrm>
              <a:off x="3105203" y="1177722"/>
              <a:ext cx="4877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39" name="Line 68">
              <a:extLst>
                <a:ext uri="{FF2B5EF4-FFF2-40B4-BE49-F238E27FC236}">
                  <a16:creationId xmlns:a16="http://schemas.microsoft.com/office/drawing/2014/main" id="{42458BA4-08A6-4C4C-8A37-5788535C481B}"/>
                </a:ext>
              </a:extLst>
            </p:cNvPr>
            <p:cNvSpPr>
              <a:spLocks noChangeShapeType="1"/>
            </p:cNvSpPr>
            <p:nvPr/>
          </p:nvSpPr>
          <p:spPr bwMode="auto">
            <a:xfrm>
              <a:off x="3303172" y="870273"/>
              <a:ext cx="44471"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40" name="Line 69">
              <a:extLst>
                <a:ext uri="{FF2B5EF4-FFF2-40B4-BE49-F238E27FC236}">
                  <a16:creationId xmlns:a16="http://schemas.microsoft.com/office/drawing/2014/main" id="{1EEDAE9C-B7CC-43F1-B76E-96B8F50756EB}"/>
                </a:ext>
              </a:extLst>
            </p:cNvPr>
            <p:cNvSpPr>
              <a:spLocks noChangeShapeType="1"/>
            </p:cNvSpPr>
            <p:nvPr/>
          </p:nvSpPr>
          <p:spPr bwMode="auto">
            <a:xfrm>
              <a:off x="3303172" y="783385"/>
              <a:ext cx="11333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41" name="Line 70">
              <a:extLst>
                <a:ext uri="{FF2B5EF4-FFF2-40B4-BE49-F238E27FC236}">
                  <a16:creationId xmlns:a16="http://schemas.microsoft.com/office/drawing/2014/main" id="{B08EF2DC-EDE6-4A10-9844-840581D36477}"/>
                </a:ext>
              </a:extLst>
            </p:cNvPr>
            <p:cNvSpPr>
              <a:spLocks noChangeShapeType="1"/>
            </p:cNvSpPr>
            <p:nvPr/>
          </p:nvSpPr>
          <p:spPr bwMode="auto">
            <a:xfrm>
              <a:off x="3222837" y="943794"/>
              <a:ext cx="10615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42" name="Line 71">
              <a:extLst>
                <a:ext uri="{FF2B5EF4-FFF2-40B4-BE49-F238E27FC236}">
                  <a16:creationId xmlns:a16="http://schemas.microsoft.com/office/drawing/2014/main" id="{C0BF03E2-DDAB-4AB2-932C-1FFD59BB79D5}"/>
                </a:ext>
              </a:extLst>
            </p:cNvPr>
            <p:cNvSpPr>
              <a:spLocks noChangeShapeType="1"/>
            </p:cNvSpPr>
            <p:nvPr/>
          </p:nvSpPr>
          <p:spPr bwMode="auto">
            <a:xfrm>
              <a:off x="3105203" y="1104202"/>
              <a:ext cx="11763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43" name="Line 72">
              <a:extLst>
                <a:ext uri="{FF2B5EF4-FFF2-40B4-BE49-F238E27FC236}">
                  <a16:creationId xmlns:a16="http://schemas.microsoft.com/office/drawing/2014/main" id="{62B9FFDC-4D45-45A9-BFA3-A9E87C2D8702}"/>
                </a:ext>
              </a:extLst>
            </p:cNvPr>
            <p:cNvSpPr>
              <a:spLocks noChangeShapeType="1"/>
            </p:cNvSpPr>
            <p:nvPr/>
          </p:nvSpPr>
          <p:spPr bwMode="auto">
            <a:xfrm>
              <a:off x="3105203" y="1030681"/>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44" name="Line 73">
              <a:extLst>
                <a:ext uri="{FF2B5EF4-FFF2-40B4-BE49-F238E27FC236}">
                  <a16:creationId xmlns:a16="http://schemas.microsoft.com/office/drawing/2014/main" id="{540EFA47-7794-40B4-A82E-A01270FC15FE}"/>
                </a:ext>
              </a:extLst>
            </p:cNvPr>
            <p:cNvSpPr>
              <a:spLocks noChangeShapeType="1"/>
            </p:cNvSpPr>
            <p:nvPr/>
          </p:nvSpPr>
          <p:spPr bwMode="auto">
            <a:xfrm>
              <a:off x="2980396" y="1264609"/>
              <a:ext cx="5594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45" name="Line 74">
              <a:extLst>
                <a:ext uri="{FF2B5EF4-FFF2-40B4-BE49-F238E27FC236}">
                  <a16:creationId xmlns:a16="http://schemas.microsoft.com/office/drawing/2014/main" id="{E17599EC-A7C8-4DFD-AC19-86029FC43459}"/>
                </a:ext>
              </a:extLst>
            </p:cNvPr>
            <p:cNvSpPr>
              <a:spLocks noChangeShapeType="1"/>
            </p:cNvSpPr>
            <p:nvPr/>
          </p:nvSpPr>
          <p:spPr bwMode="auto">
            <a:xfrm>
              <a:off x="2868500" y="5919576"/>
              <a:ext cx="38589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46" name="Line 75">
              <a:extLst>
                <a:ext uri="{FF2B5EF4-FFF2-40B4-BE49-F238E27FC236}">
                  <a16:creationId xmlns:a16="http://schemas.microsoft.com/office/drawing/2014/main" id="{CE8AE7D2-C9D2-442A-9B23-9721FDDD8969}"/>
                </a:ext>
              </a:extLst>
            </p:cNvPr>
            <p:cNvSpPr>
              <a:spLocks noChangeShapeType="1"/>
            </p:cNvSpPr>
            <p:nvPr/>
          </p:nvSpPr>
          <p:spPr bwMode="auto">
            <a:xfrm>
              <a:off x="2980396" y="2671520"/>
              <a:ext cx="18075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47" name="Line 76">
              <a:extLst>
                <a:ext uri="{FF2B5EF4-FFF2-40B4-BE49-F238E27FC236}">
                  <a16:creationId xmlns:a16="http://schemas.microsoft.com/office/drawing/2014/main" id="{E7E44D78-1A74-4096-BF74-A352345DE109}"/>
                </a:ext>
              </a:extLst>
            </p:cNvPr>
            <p:cNvSpPr>
              <a:spLocks noChangeShapeType="1"/>
            </p:cNvSpPr>
            <p:nvPr/>
          </p:nvSpPr>
          <p:spPr bwMode="auto">
            <a:xfrm>
              <a:off x="2980396" y="2598000"/>
              <a:ext cx="19223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48" name="Line 77">
              <a:extLst>
                <a:ext uri="{FF2B5EF4-FFF2-40B4-BE49-F238E27FC236}">
                  <a16:creationId xmlns:a16="http://schemas.microsoft.com/office/drawing/2014/main" id="{EB937D44-BBC3-4709-8151-983992A8AC0B}"/>
                </a:ext>
              </a:extLst>
            </p:cNvPr>
            <p:cNvSpPr>
              <a:spLocks noChangeShapeType="1"/>
            </p:cNvSpPr>
            <p:nvPr/>
          </p:nvSpPr>
          <p:spPr bwMode="auto">
            <a:xfrm>
              <a:off x="2980396" y="2511112"/>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49" name="Line 78">
              <a:extLst>
                <a:ext uri="{FF2B5EF4-FFF2-40B4-BE49-F238E27FC236}">
                  <a16:creationId xmlns:a16="http://schemas.microsoft.com/office/drawing/2014/main" id="{8720C33E-FD0B-4ED6-A242-C292B8838DB5}"/>
                </a:ext>
              </a:extLst>
            </p:cNvPr>
            <p:cNvSpPr>
              <a:spLocks noChangeShapeType="1"/>
            </p:cNvSpPr>
            <p:nvPr/>
          </p:nvSpPr>
          <p:spPr bwMode="auto">
            <a:xfrm>
              <a:off x="2980396" y="2437591"/>
              <a:ext cx="502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50" name="Line 79">
              <a:extLst>
                <a:ext uri="{FF2B5EF4-FFF2-40B4-BE49-F238E27FC236}">
                  <a16:creationId xmlns:a16="http://schemas.microsoft.com/office/drawing/2014/main" id="{1D9D509C-710C-41F3-82A6-4C72C1BEF6E7}"/>
                </a:ext>
              </a:extLst>
            </p:cNvPr>
            <p:cNvSpPr>
              <a:spLocks noChangeShapeType="1"/>
            </p:cNvSpPr>
            <p:nvPr/>
          </p:nvSpPr>
          <p:spPr bwMode="auto">
            <a:xfrm>
              <a:off x="2868500" y="5827152"/>
              <a:ext cx="8033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51" name="Line 80">
              <a:extLst>
                <a:ext uri="{FF2B5EF4-FFF2-40B4-BE49-F238E27FC236}">
                  <a16:creationId xmlns:a16="http://schemas.microsoft.com/office/drawing/2014/main" id="{FA68B01F-80B6-4EFB-950C-9F89D7F6B5C5}"/>
                </a:ext>
              </a:extLst>
            </p:cNvPr>
            <p:cNvSpPr>
              <a:spLocks noChangeShapeType="1"/>
            </p:cNvSpPr>
            <p:nvPr/>
          </p:nvSpPr>
          <p:spPr bwMode="auto">
            <a:xfrm>
              <a:off x="2980396" y="4556314"/>
              <a:ext cx="11763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52" name="Line 81">
              <a:extLst>
                <a:ext uri="{FF2B5EF4-FFF2-40B4-BE49-F238E27FC236}">
                  <a16:creationId xmlns:a16="http://schemas.microsoft.com/office/drawing/2014/main" id="{3F5D8971-F14E-457D-AE42-0536E24364B9}"/>
                </a:ext>
              </a:extLst>
            </p:cNvPr>
            <p:cNvSpPr>
              <a:spLocks noChangeShapeType="1"/>
            </p:cNvSpPr>
            <p:nvPr/>
          </p:nvSpPr>
          <p:spPr bwMode="auto">
            <a:xfrm>
              <a:off x="2980396" y="4469426"/>
              <a:ext cx="6168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53" name="Line 82">
              <a:extLst>
                <a:ext uri="{FF2B5EF4-FFF2-40B4-BE49-F238E27FC236}">
                  <a16:creationId xmlns:a16="http://schemas.microsoft.com/office/drawing/2014/main" id="{A0D8E806-3D75-42D9-A030-E56BB893E31E}"/>
                </a:ext>
              </a:extLst>
            </p:cNvPr>
            <p:cNvSpPr>
              <a:spLocks noChangeShapeType="1"/>
            </p:cNvSpPr>
            <p:nvPr/>
          </p:nvSpPr>
          <p:spPr bwMode="auto">
            <a:xfrm>
              <a:off x="2868500" y="5740264"/>
              <a:ext cx="9898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54" name="Line 83">
              <a:extLst>
                <a:ext uri="{FF2B5EF4-FFF2-40B4-BE49-F238E27FC236}">
                  <a16:creationId xmlns:a16="http://schemas.microsoft.com/office/drawing/2014/main" id="{EF178C5B-89FB-4BCD-9E06-5B10D9F3F2FE}"/>
                </a:ext>
              </a:extLst>
            </p:cNvPr>
            <p:cNvSpPr>
              <a:spLocks noChangeShapeType="1"/>
            </p:cNvSpPr>
            <p:nvPr/>
          </p:nvSpPr>
          <p:spPr bwMode="auto">
            <a:xfrm>
              <a:off x="2980396" y="3527028"/>
              <a:ext cx="502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55" name="Line 84">
              <a:extLst>
                <a:ext uri="{FF2B5EF4-FFF2-40B4-BE49-F238E27FC236}">
                  <a16:creationId xmlns:a16="http://schemas.microsoft.com/office/drawing/2014/main" id="{EACE7919-022B-4F07-A085-787641F4A707}"/>
                </a:ext>
              </a:extLst>
            </p:cNvPr>
            <p:cNvSpPr>
              <a:spLocks noChangeShapeType="1"/>
            </p:cNvSpPr>
            <p:nvPr/>
          </p:nvSpPr>
          <p:spPr bwMode="auto">
            <a:xfrm>
              <a:off x="2980396" y="3453508"/>
              <a:ext cx="12480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56" name="Line 85">
              <a:extLst>
                <a:ext uri="{FF2B5EF4-FFF2-40B4-BE49-F238E27FC236}">
                  <a16:creationId xmlns:a16="http://schemas.microsoft.com/office/drawing/2014/main" id="{1E26FFB7-E7CC-4688-BAC1-4125A2701656}"/>
                </a:ext>
              </a:extLst>
            </p:cNvPr>
            <p:cNvSpPr>
              <a:spLocks noChangeShapeType="1"/>
            </p:cNvSpPr>
            <p:nvPr/>
          </p:nvSpPr>
          <p:spPr bwMode="auto">
            <a:xfrm>
              <a:off x="2980396" y="3383331"/>
              <a:ext cx="12480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57" name="Line 86">
              <a:extLst>
                <a:ext uri="{FF2B5EF4-FFF2-40B4-BE49-F238E27FC236}">
                  <a16:creationId xmlns:a16="http://schemas.microsoft.com/office/drawing/2014/main" id="{7880B318-9BD8-4EC9-8CFC-4020A816924E}"/>
                </a:ext>
              </a:extLst>
            </p:cNvPr>
            <p:cNvSpPr>
              <a:spLocks noChangeShapeType="1"/>
            </p:cNvSpPr>
            <p:nvPr/>
          </p:nvSpPr>
          <p:spPr bwMode="auto">
            <a:xfrm>
              <a:off x="2980396" y="4399247"/>
              <a:ext cx="11763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58" name="Line 87">
              <a:extLst>
                <a:ext uri="{FF2B5EF4-FFF2-40B4-BE49-F238E27FC236}">
                  <a16:creationId xmlns:a16="http://schemas.microsoft.com/office/drawing/2014/main" id="{64FEC102-D132-4912-B835-58E9968B9B8E}"/>
                </a:ext>
              </a:extLst>
            </p:cNvPr>
            <p:cNvSpPr>
              <a:spLocks noChangeShapeType="1"/>
            </p:cNvSpPr>
            <p:nvPr/>
          </p:nvSpPr>
          <p:spPr bwMode="auto">
            <a:xfrm>
              <a:off x="2980396" y="4312359"/>
              <a:ext cx="502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59" name="Line 88">
              <a:extLst>
                <a:ext uri="{FF2B5EF4-FFF2-40B4-BE49-F238E27FC236}">
                  <a16:creationId xmlns:a16="http://schemas.microsoft.com/office/drawing/2014/main" id="{678A177C-794B-44BF-91B1-4BA3F1412A0E}"/>
                </a:ext>
              </a:extLst>
            </p:cNvPr>
            <p:cNvSpPr>
              <a:spLocks noChangeShapeType="1"/>
            </p:cNvSpPr>
            <p:nvPr/>
          </p:nvSpPr>
          <p:spPr bwMode="auto">
            <a:xfrm>
              <a:off x="2868500" y="5572230"/>
              <a:ext cx="502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60" name="Line 89">
              <a:extLst>
                <a:ext uri="{FF2B5EF4-FFF2-40B4-BE49-F238E27FC236}">
                  <a16:creationId xmlns:a16="http://schemas.microsoft.com/office/drawing/2014/main" id="{33FCF28D-58D1-4B17-9FB0-419B223E7937}"/>
                </a:ext>
              </a:extLst>
            </p:cNvPr>
            <p:cNvSpPr>
              <a:spLocks noChangeShapeType="1"/>
            </p:cNvSpPr>
            <p:nvPr/>
          </p:nvSpPr>
          <p:spPr bwMode="auto">
            <a:xfrm>
              <a:off x="2868500" y="5485343"/>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61" name="Line 90">
              <a:extLst>
                <a:ext uri="{FF2B5EF4-FFF2-40B4-BE49-F238E27FC236}">
                  <a16:creationId xmlns:a16="http://schemas.microsoft.com/office/drawing/2014/main" id="{F1E6F0D1-488D-402D-A401-E139E29A6C85}"/>
                </a:ext>
              </a:extLst>
            </p:cNvPr>
            <p:cNvSpPr>
              <a:spLocks noChangeShapeType="1"/>
            </p:cNvSpPr>
            <p:nvPr/>
          </p:nvSpPr>
          <p:spPr bwMode="auto">
            <a:xfrm>
              <a:off x="2868500" y="5415163"/>
              <a:ext cx="14919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62" name="Line 91">
              <a:extLst>
                <a:ext uri="{FF2B5EF4-FFF2-40B4-BE49-F238E27FC236}">
                  <a16:creationId xmlns:a16="http://schemas.microsoft.com/office/drawing/2014/main" id="{6EE0AC15-E2FF-4A22-8F3F-EC311DF67DB3}"/>
                </a:ext>
              </a:extLst>
            </p:cNvPr>
            <p:cNvSpPr>
              <a:spLocks noChangeShapeType="1"/>
            </p:cNvSpPr>
            <p:nvPr/>
          </p:nvSpPr>
          <p:spPr bwMode="auto">
            <a:xfrm>
              <a:off x="2868500" y="5341643"/>
              <a:ext cx="11763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63" name="Line 92">
              <a:extLst>
                <a:ext uri="{FF2B5EF4-FFF2-40B4-BE49-F238E27FC236}">
                  <a16:creationId xmlns:a16="http://schemas.microsoft.com/office/drawing/2014/main" id="{F3427E33-45AB-4A78-93B6-B62F5E8EEC3F}"/>
                </a:ext>
              </a:extLst>
            </p:cNvPr>
            <p:cNvSpPr>
              <a:spLocks noChangeShapeType="1"/>
            </p:cNvSpPr>
            <p:nvPr/>
          </p:nvSpPr>
          <p:spPr bwMode="auto">
            <a:xfrm>
              <a:off x="3166889" y="2207006"/>
              <a:ext cx="4303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64" name="Line 93">
              <a:extLst>
                <a:ext uri="{FF2B5EF4-FFF2-40B4-BE49-F238E27FC236}">
                  <a16:creationId xmlns:a16="http://schemas.microsoft.com/office/drawing/2014/main" id="{F311AA3C-C1F2-4C2A-AB31-8712F57B6E5D}"/>
                </a:ext>
              </a:extLst>
            </p:cNvPr>
            <p:cNvSpPr>
              <a:spLocks noChangeShapeType="1"/>
            </p:cNvSpPr>
            <p:nvPr/>
          </p:nvSpPr>
          <p:spPr bwMode="auto">
            <a:xfrm>
              <a:off x="3166889" y="2120118"/>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65" name="Line 94">
              <a:extLst>
                <a:ext uri="{FF2B5EF4-FFF2-40B4-BE49-F238E27FC236}">
                  <a16:creationId xmlns:a16="http://schemas.microsoft.com/office/drawing/2014/main" id="{15AA11F2-CBFC-45DF-A98B-A8042F32CC94}"/>
                </a:ext>
              </a:extLst>
            </p:cNvPr>
            <p:cNvSpPr>
              <a:spLocks noChangeShapeType="1"/>
            </p:cNvSpPr>
            <p:nvPr/>
          </p:nvSpPr>
          <p:spPr bwMode="auto">
            <a:xfrm>
              <a:off x="3166889" y="2046598"/>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66" name="Line 95">
              <a:extLst>
                <a:ext uri="{FF2B5EF4-FFF2-40B4-BE49-F238E27FC236}">
                  <a16:creationId xmlns:a16="http://schemas.microsoft.com/office/drawing/2014/main" id="{899CFAA1-8624-4B37-A33A-85C93C9CAB69}"/>
                </a:ext>
              </a:extLst>
            </p:cNvPr>
            <p:cNvSpPr>
              <a:spLocks noChangeShapeType="1"/>
            </p:cNvSpPr>
            <p:nvPr/>
          </p:nvSpPr>
          <p:spPr bwMode="auto">
            <a:xfrm>
              <a:off x="3049256" y="2350704"/>
              <a:ext cx="4877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67" name="Line 96">
              <a:extLst>
                <a:ext uri="{FF2B5EF4-FFF2-40B4-BE49-F238E27FC236}">
                  <a16:creationId xmlns:a16="http://schemas.microsoft.com/office/drawing/2014/main" id="{2C95EE50-65F8-4D45-AF34-55B4D096FFAB}"/>
                </a:ext>
              </a:extLst>
            </p:cNvPr>
            <p:cNvSpPr>
              <a:spLocks noChangeShapeType="1"/>
            </p:cNvSpPr>
            <p:nvPr/>
          </p:nvSpPr>
          <p:spPr bwMode="auto">
            <a:xfrm>
              <a:off x="3049256" y="2280527"/>
              <a:ext cx="18649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68" name="Line 97">
              <a:extLst>
                <a:ext uri="{FF2B5EF4-FFF2-40B4-BE49-F238E27FC236}">
                  <a16:creationId xmlns:a16="http://schemas.microsoft.com/office/drawing/2014/main" id="{B68FA4B0-EB29-4D89-A274-09ABB9448523}"/>
                </a:ext>
              </a:extLst>
            </p:cNvPr>
            <p:cNvSpPr>
              <a:spLocks noChangeShapeType="1"/>
            </p:cNvSpPr>
            <p:nvPr/>
          </p:nvSpPr>
          <p:spPr bwMode="auto">
            <a:xfrm>
              <a:off x="2868500" y="5254755"/>
              <a:ext cx="11763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69" name="Line 98">
              <a:extLst>
                <a:ext uri="{FF2B5EF4-FFF2-40B4-BE49-F238E27FC236}">
                  <a16:creationId xmlns:a16="http://schemas.microsoft.com/office/drawing/2014/main" id="{D86684FD-1794-42F7-8102-CC804B9531C4}"/>
                </a:ext>
              </a:extLst>
            </p:cNvPr>
            <p:cNvSpPr>
              <a:spLocks noChangeShapeType="1"/>
            </p:cNvSpPr>
            <p:nvPr/>
          </p:nvSpPr>
          <p:spPr bwMode="auto">
            <a:xfrm>
              <a:off x="2868500" y="5181236"/>
              <a:ext cx="11763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70" name="Line 99">
              <a:extLst>
                <a:ext uri="{FF2B5EF4-FFF2-40B4-BE49-F238E27FC236}">
                  <a16:creationId xmlns:a16="http://schemas.microsoft.com/office/drawing/2014/main" id="{B98EA9B3-A161-4002-A742-2368F9102279}"/>
                </a:ext>
              </a:extLst>
            </p:cNvPr>
            <p:cNvSpPr>
              <a:spLocks noChangeShapeType="1"/>
            </p:cNvSpPr>
            <p:nvPr/>
          </p:nvSpPr>
          <p:spPr bwMode="auto">
            <a:xfrm>
              <a:off x="2868500" y="5094348"/>
              <a:ext cx="745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71" name="Line 100">
              <a:extLst>
                <a:ext uri="{FF2B5EF4-FFF2-40B4-BE49-F238E27FC236}">
                  <a16:creationId xmlns:a16="http://schemas.microsoft.com/office/drawing/2014/main" id="{7D771A95-D031-403C-B235-E20483245698}"/>
                </a:ext>
              </a:extLst>
            </p:cNvPr>
            <p:cNvSpPr>
              <a:spLocks noChangeShapeType="1"/>
            </p:cNvSpPr>
            <p:nvPr/>
          </p:nvSpPr>
          <p:spPr bwMode="auto">
            <a:xfrm>
              <a:off x="2868500" y="5020828"/>
              <a:ext cx="11763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72" name="Line 101">
              <a:extLst>
                <a:ext uri="{FF2B5EF4-FFF2-40B4-BE49-F238E27FC236}">
                  <a16:creationId xmlns:a16="http://schemas.microsoft.com/office/drawing/2014/main" id="{F4E6EA53-D9A9-47E5-9F83-867C1FC95F65}"/>
                </a:ext>
              </a:extLst>
            </p:cNvPr>
            <p:cNvSpPr>
              <a:spLocks noChangeShapeType="1"/>
            </p:cNvSpPr>
            <p:nvPr/>
          </p:nvSpPr>
          <p:spPr bwMode="auto">
            <a:xfrm>
              <a:off x="3036344" y="4238839"/>
              <a:ext cx="11763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73" name="Line 102">
              <a:extLst>
                <a:ext uri="{FF2B5EF4-FFF2-40B4-BE49-F238E27FC236}">
                  <a16:creationId xmlns:a16="http://schemas.microsoft.com/office/drawing/2014/main" id="{772C6053-B5CC-4898-A248-6157F7CE98E5}"/>
                </a:ext>
              </a:extLst>
            </p:cNvPr>
            <p:cNvSpPr>
              <a:spLocks noChangeShapeType="1"/>
            </p:cNvSpPr>
            <p:nvPr/>
          </p:nvSpPr>
          <p:spPr bwMode="auto">
            <a:xfrm>
              <a:off x="3036344" y="4165318"/>
              <a:ext cx="502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74" name="Line 103">
              <a:extLst>
                <a:ext uri="{FF2B5EF4-FFF2-40B4-BE49-F238E27FC236}">
                  <a16:creationId xmlns:a16="http://schemas.microsoft.com/office/drawing/2014/main" id="{C224B57F-AAD4-425A-A5B5-3840AD10EBB5}"/>
                </a:ext>
              </a:extLst>
            </p:cNvPr>
            <p:cNvSpPr>
              <a:spLocks noChangeShapeType="1"/>
            </p:cNvSpPr>
            <p:nvPr/>
          </p:nvSpPr>
          <p:spPr bwMode="auto">
            <a:xfrm>
              <a:off x="2868500" y="4950649"/>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75" name="Line 104">
              <a:extLst>
                <a:ext uri="{FF2B5EF4-FFF2-40B4-BE49-F238E27FC236}">
                  <a16:creationId xmlns:a16="http://schemas.microsoft.com/office/drawing/2014/main" id="{7FB54CBD-A086-47AD-8232-82FAF0E014D1}"/>
                </a:ext>
              </a:extLst>
            </p:cNvPr>
            <p:cNvSpPr>
              <a:spLocks noChangeShapeType="1"/>
            </p:cNvSpPr>
            <p:nvPr/>
          </p:nvSpPr>
          <p:spPr bwMode="auto">
            <a:xfrm>
              <a:off x="2868500" y="4863761"/>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76" name="Line 105">
              <a:extLst>
                <a:ext uri="{FF2B5EF4-FFF2-40B4-BE49-F238E27FC236}">
                  <a16:creationId xmlns:a16="http://schemas.microsoft.com/office/drawing/2014/main" id="{F7AB18E9-33D4-4D8D-9A38-7C2C95E4126F}"/>
                </a:ext>
              </a:extLst>
            </p:cNvPr>
            <p:cNvSpPr>
              <a:spLocks noChangeShapeType="1"/>
            </p:cNvSpPr>
            <p:nvPr/>
          </p:nvSpPr>
          <p:spPr bwMode="auto">
            <a:xfrm>
              <a:off x="2868500" y="4790241"/>
              <a:ext cx="18075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77" name="Line 106">
              <a:extLst>
                <a:ext uri="{FF2B5EF4-FFF2-40B4-BE49-F238E27FC236}">
                  <a16:creationId xmlns:a16="http://schemas.microsoft.com/office/drawing/2014/main" id="{7CF122AB-BFC2-47C0-9ACF-82F70ACB6D3D}"/>
                </a:ext>
              </a:extLst>
            </p:cNvPr>
            <p:cNvSpPr>
              <a:spLocks noChangeShapeType="1"/>
            </p:cNvSpPr>
            <p:nvPr/>
          </p:nvSpPr>
          <p:spPr bwMode="auto">
            <a:xfrm>
              <a:off x="3049256" y="4078430"/>
              <a:ext cx="25391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78" name="Line 107">
              <a:extLst>
                <a:ext uri="{FF2B5EF4-FFF2-40B4-BE49-F238E27FC236}">
                  <a16:creationId xmlns:a16="http://schemas.microsoft.com/office/drawing/2014/main" id="{4C724875-464F-45F4-8951-F4FB5BC85318}"/>
                </a:ext>
              </a:extLst>
            </p:cNvPr>
            <p:cNvSpPr>
              <a:spLocks noChangeShapeType="1"/>
            </p:cNvSpPr>
            <p:nvPr/>
          </p:nvSpPr>
          <p:spPr bwMode="auto">
            <a:xfrm>
              <a:off x="3049256" y="4004912"/>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79" name="Line 108">
              <a:extLst>
                <a:ext uri="{FF2B5EF4-FFF2-40B4-BE49-F238E27FC236}">
                  <a16:creationId xmlns:a16="http://schemas.microsoft.com/office/drawing/2014/main" id="{4159AEA8-09C5-4D8E-9B43-07B87722FDA0}"/>
                </a:ext>
              </a:extLst>
            </p:cNvPr>
            <p:cNvSpPr>
              <a:spLocks noChangeShapeType="1"/>
            </p:cNvSpPr>
            <p:nvPr/>
          </p:nvSpPr>
          <p:spPr bwMode="auto">
            <a:xfrm>
              <a:off x="2868500" y="4703353"/>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80" name="Line 109">
              <a:extLst>
                <a:ext uri="{FF2B5EF4-FFF2-40B4-BE49-F238E27FC236}">
                  <a16:creationId xmlns:a16="http://schemas.microsoft.com/office/drawing/2014/main" id="{547F34E6-5DBF-49FA-A4C6-040615E01307}"/>
                </a:ext>
              </a:extLst>
            </p:cNvPr>
            <p:cNvSpPr>
              <a:spLocks noChangeShapeType="1"/>
            </p:cNvSpPr>
            <p:nvPr/>
          </p:nvSpPr>
          <p:spPr bwMode="auto">
            <a:xfrm>
              <a:off x="2868500" y="4629833"/>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81" name="Line 110">
              <a:extLst>
                <a:ext uri="{FF2B5EF4-FFF2-40B4-BE49-F238E27FC236}">
                  <a16:creationId xmlns:a16="http://schemas.microsoft.com/office/drawing/2014/main" id="{4947A5B6-F9FE-4229-B8FC-9E473917B19B}"/>
                </a:ext>
              </a:extLst>
            </p:cNvPr>
            <p:cNvSpPr>
              <a:spLocks noChangeShapeType="1"/>
            </p:cNvSpPr>
            <p:nvPr/>
          </p:nvSpPr>
          <p:spPr bwMode="auto">
            <a:xfrm>
              <a:off x="2986134" y="3918024"/>
              <a:ext cx="5594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82" name="Line 111">
              <a:extLst>
                <a:ext uri="{FF2B5EF4-FFF2-40B4-BE49-F238E27FC236}">
                  <a16:creationId xmlns:a16="http://schemas.microsoft.com/office/drawing/2014/main" id="{0164D97A-A39B-4C5B-8516-921E42A84681}"/>
                </a:ext>
              </a:extLst>
            </p:cNvPr>
            <p:cNvSpPr>
              <a:spLocks noChangeShapeType="1"/>
            </p:cNvSpPr>
            <p:nvPr/>
          </p:nvSpPr>
          <p:spPr bwMode="auto">
            <a:xfrm>
              <a:off x="2986134" y="3847845"/>
              <a:ext cx="11906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83" name="Line 112">
              <a:extLst>
                <a:ext uri="{FF2B5EF4-FFF2-40B4-BE49-F238E27FC236}">
                  <a16:creationId xmlns:a16="http://schemas.microsoft.com/office/drawing/2014/main" id="{C388B18D-C8B1-4683-AAB4-E30277C82531}"/>
                </a:ext>
              </a:extLst>
            </p:cNvPr>
            <p:cNvSpPr>
              <a:spLocks noChangeShapeType="1"/>
            </p:cNvSpPr>
            <p:nvPr/>
          </p:nvSpPr>
          <p:spPr bwMode="auto">
            <a:xfrm>
              <a:off x="3054994" y="3774324"/>
              <a:ext cx="36724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85" name="Line 114">
              <a:extLst>
                <a:ext uri="{FF2B5EF4-FFF2-40B4-BE49-F238E27FC236}">
                  <a16:creationId xmlns:a16="http://schemas.microsoft.com/office/drawing/2014/main" id="{AB47467C-E057-495B-A282-2A397CA19942}"/>
                </a:ext>
              </a:extLst>
            </p:cNvPr>
            <p:cNvSpPr>
              <a:spLocks noChangeShapeType="1"/>
            </p:cNvSpPr>
            <p:nvPr/>
          </p:nvSpPr>
          <p:spPr bwMode="auto">
            <a:xfrm>
              <a:off x="3054994" y="3657360"/>
              <a:ext cx="13054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86" name="Line 115">
              <a:extLst>
                <a:ext uri="{FF2B5EF4-FFF2-40B4-BE49-F238E27FC236}">
                  <a16:creationId xmlns:a16="http://schemas.microsoft.com/office/drawing/2014/main" id="{879F5F81-BE73-4E52-95A1-C0274321BDFA}"/>
                </a:ext>
              </a:extLst>
            </p:cNvPr>
            <p:cNvSpPr>
              <a:spLocks noChangeShapeType="1"/>
            </p:cNvSpPr>
            <p:nvPr/>
          </p:nvSpPr>
          <p:spPr bwMode="auto">
            <a:xfrm>
              <a:off x="2868500" y="3717514"/>
              <a:ext cx="18649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87" name="Line 116">
              <a:extLst>
                <a:ext uri="{FF2B5EF4-FFF2-40B4-BE49-F238E27FC236}">
                  <a16:creationId xmlns:a16="http://schemas.microsoft.com/office/drawing/2014/main" id="{E626041A-B496-4F91-B86A-D909AABF6F22}"/>
                </a:ext>
              </a:extLst>
            </p:cNvPr>
            <p:cNvSpPr>
              <a:spLocks noChangeShapeType="1"/>
            </p:cNvSpPr>
            <p:nvPr/>
          </p:nvSpPr>
          <p:spPr bwMode="auto">
            <a:xfrm>
              <a:off x="2756604" y="4573022"/>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88" name="Line 117">
              <a:extLst>
                <a:ext uri="{FF2B5EF4-FFF2-40B4-BE49-F238E27FC236}">
                  <a16:creationId xmlns:a16="http://schemas.microsoft.com/office/drawing/2014/main" id="{96EE072E-5360-4E6D-A5A8-55A2F47E884B}"/>
                </a:ext>
              </a:extLst>
            </p:cNvPr>
            <p:cNvSpPr>
              <a:spLocks noChangeShapeType="1"/>
            </p:cNvSpPr>
            <p:nvPr/>
          </p:nvSpPr>
          <p:spPr bwMode="auto">
            <a:xfrm>
              <a:off x="2868500" y="3179479"/>
              <a:ext cx="11763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89" name="Line 118">
              <a:extLst>
                <a:ext uri="{FF2B5EF4-FFF2-40B4-BE49-F238E27FC236}">
                  <a16:creationId xmlns:a16="http://schemas.microsoft.com/office/drawing/2014/main" id="{F214FC3F-E6C4-48CB-81F2-031BA8E3A826}"/>
                </a:ext>
              </a:extLst>
            </p:cNvPr>
            <p:cNvSpPr>
              <a:spLocks noChangeShapeType="1"/>
            </p:cNvSpPr>
            <p:nvPr/>
          </p:nvSpPr>
          <p:spPr bwMode="auto">
            <a:xfrm>
              <a:off x="2868500" y="1755859"/>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90" name="Line 119">
              <a:extLst>
                <a:ext uri="{FF2B5EF4-FFF2-40B4-BE49-F238E27FC236}">
                  <a16:creationId xmlns:a16="http://schemas.microsoft.com/office/drawing/2014/main" id="{67FC8873-37E4-4D73-BAAC-74E06F684FE1}"/>
                </a:ext>
              </a:extLst>
            </p:cNvPr>
            <p:cNvSpPr>
              <a:spLocks noChangeShapeType="1"/>
            </p:cNvSpPr>
            <p:nvPr/>
          </p:nvSpPr>
          <p:spPr bwMode="auto">
            <a:xfrm>
              <a:off x="2980396" y="1511904"/>
              <a:ext cx="11763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91" name="Line 120">
              <a:extLst>
                <a:ext uri="{FF2B5EF4-FFF2-40B4-BE49-F238E27FC236}">
                  <a16:creationId xmlns:a16="http://schemas.microsoft.com/office/drawing/2014/main" id="{35858478-ACEC-44FA-9CB8-2F659D8D735E}"/>
                </a:ext>
              </a:extLst>
            </p:cNvPr>
            <p:cNvSpPr>
              <a:spLocks noChangeShapeType="1"/>
            </p:cNvSpPr>
            <p:nvPr/>
          </p:nvSpPr>
          <p:spPr bwMode="auto">
            <a:xfrm>
              <a:off x="3098029" y="1438385"/>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92" name="Line 121">
              <a:extLst>
                <a:ext uri="{FF2B5EF4-FFF2-40B4-BE49-F238E27FC236}">
                  <a16:creationId xmlns:a16="http://schemas.microsoft.com/office/drawing/2014/main" id="{4D9B02F2-0E04-4591-895C-43880BAF7A70}"/>
                </a:ext>
              </a:extLst>
            </p:cNvPr>
            <p:cNvSpPr>
              <a:spLocks noChangeShapeType="1"/>
            </p:cNvSpPr>
            <p:nvPr/>
          </p:nvSpPr>
          <p:spPr bwMode="auto">
            <a:xfrm>
              <a:off x="3209925" y="1378232"/>
              <a:ext cx="19366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93" name="Line 122">
              <a:extLst>
                <a:ext uri="{FF2B5EF4-FFF2-40B4-BE49-F238E27FC236}">
                  <a16:creationId xmlns:a16="http://schemas.microsoft.com/office/drawing/2014/main" id="{31C704AF-28C1-4A80-8109-FD623156F92A}"/>
                </a:ext>
              </a:extLst>
            </p:cNvPr>
            <p:cNvSpPr>
              <a:spLocks noChangeShapeType="1"/>
            </p:cNvSpPr>
            <p:nvPr/>
          </p:nvSpPr>
          <p:spPr bwMode="auto">
            <a:xfrm>
              <a:off x="2432393" y="5586059"/>
              <a:ext cx="32421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94" name="Line 123">
              <a:extLst>
                <a:ext uri="{FF2B5EF4-FFF2-40B4-BE49-F238E27FC236}">
                  <a16:creationId xmlns:a16="http://schemas.microsoft.com/office/drawing/2014/main" id="{8A37A83F-7C57-4FFF-A25B-A702A483AC62}"/>
                </a:ext>
              </a:extLst>
            </p:cNvPr>
            <p:cNvSpPr>
              <a:spLocks noChangeShapeType="1"/>
            </p:cNvSpPr>
            <p:nvPr/>
          </p:nvSpPr>
          <p:spPr bwMode="auto">
            <a:xfrm>
              <a:off x="2245901" y="6218610"/>
              <a:ext cx="18649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96" name="Line 125">
              <a:extLst>
                <a:ext uri="{FF2B5EF4-FFF2-40B4-BE49-F238E27FC236}">
                  <a16:creationId xmlns:a16="http://schemas.microsoft.com/office/drawing/2014/main" id="{F4BE2B19-152C-40BE-831D-2F48F83D32AD}"/>
                </a:ext>
              </a:extLst>
            </p:cNvPr>
            <p:cNvSpPr>
              <a:spLocks noChangeShapeType="1"/>
            </p:cNvSpPr>
            <p:nvPr/>
          </p:nvSpPr>
          <p:spPr bwMode="auto">
            <a:xfrm>
              <a:off x="2245901" y="7680016"/>
              <a:ext cx="91525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97" name="Line 126">
              <a:extLst>
                <a:ext uri="{FF2B5EF4-FFF2-40B4-BE49-F238E27FC236}">
                  <a16:creationId xmlns:a16="http://schemas.microsoft.com/office/drawing/2014/main" id="{430360C3-54E1-4B3F-9681-9078407BF098}"/>
                </a:ext>
              </a:extLst>
            </p:cNvPr>
            <p:cNvSpPr>
              <a:spLocks noChangeShapeType="1"/>
            </p:cNvSpPr>
            <p:nvPr/>
          </p:nvSpPr>
          <p:spPr bwMode="auto">
            <a:xfrm>
              <a:off x="3161150" y="7506241"/>
              <a:ext cx="38589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98" name="Line 127">
              <a:extLst>
                <a:ext uri="{FF2B5EF4-FFF2-40B4-BE49-F238E27FC236}">
                  <a16:creationId xmlns:a16="http://schemas.microsoft.com/office/drawing/2014/main" id="{86D3B211-0934-4516-9187-382E6A90222D}"/>
                </a:ext>
              </a:extLst>
            </p:cNvPr>
            <p:cNvSpPr>
              <a:spLocks noChangeShapeType="1"/>
            </p:cNvSpPr>
            <p:nvPr/>
          </p:nvSpPr>
          <p:spPr bwMode="auto">
            <a:xfrm>
              <a:off x="3547047" y="7315756"/>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99" name="Line 128">
              <a:extLst>
                <a:ext uri="{FF2B5EF4-FFF2-40B4-BE49-F238E27FC236}">
                  <a16:creationId xmlns:a16="http://schemas.microsoft.com/office/drawing/2014/main" id="{F004E7C5-3A5A-4BBC-93F5-C88521D90BE9}"/>
                </a:ext>
              </a:extLst>
            </p:cNvPr>
            <p:cNvSpPr>
              <a:spLocks noChangeShapeType="1"/>
            </p:cNvSpPr>
            <p:nvPr/>
          </p:nvSpPr>
          <p:spPr bwMode="auto">
            <a:xfrm>
              <a:off x="3658943" y="7215502"/>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09" name="Line 138">
              <a:extLst>
                <a:ext uri="{FF2B5EF4-FFF2-40B4-BE49-F238E27FC236}">
                  <a16:creationId xmlns:a16="http://schemas.microsoft.com/office/drawing/2014/main" id="{8BCF879C-AC5E-495F-9423-BC45DDDE442D}"/>
                </a:ext>
              </a:extLst>
            </p:cNvPr>
            <p:cNvSpPr>
              <a:spLocks noChangeShapeType="1"/>
            </p:cNvSpPr>
            <p:nvPr/>
          </p:nvSpPr>
          <p:spPr bwMode="auto">
            <a:xfrm>
              <a:off x="2245901" y="7927312"/>
              <a:ext cx="26826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10" name="Line 139">
              <a:extLst>
                <a:ext uri="{FF2B5EF4-FFF2-40B4-BE49-F238E27FC236}">
                  <a16:creationId xmlns:a16="http://schemas.microsoft.com/office/drawing/2014/main" id="{96B345F9-65BB-4C33-BC4B-7FDB82B2D4DB}"/>
                </a:ext>
              </a:extLst>
            </p:cNvPr>
            <p:cNvSpPr>
              <a:spLocks noChangeShapeType="1"/>
            </p:cNvSpPr>
            <p:nvPr/>
          </p:nvSpPr>
          <p:spPr bwMode="auto">
            <a:xfrm>
              <a:off x="2432393" y="7011650"/>
              <a:ext cx="21231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11" name="Line 140">
              <a:extLst>
                <a:ext uri="{FF2B5EF4-FFF2-40B4-BE49-F238E27FC236}">
                  <a16:creationId xmlns:a16="http://schemas.microsoft.com/office/drawing/2014/main" id="{1DA7B9A4-FC2A-4DB9-8E98-00198D8F4359}"/>
                </a:ext>
              </a:extLst>
            </p:cNvPr>
            <p:cNvSpPr>
              <a:spLocks noChangeShapeType="1"/>
            </p:cNvSpPr>
            <p:nvPr/>
          </p:nvSpPr>
          <p:spPr bwMode="auto">
            <a:xfrm>
              <a:off x="2644708" y="6911395"/>
              <a:ext cx="24817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12" name="Line 141">
              <a:extLst>
                <a:ext uri="{FF2B5EF4-FFF2-40B4-BE49-F238E27FC236}">
                  <a16:creationId xmlns:a16="http://schemas.microsoft.com/office/drawing/2014/main" id="{A8D407A8-1F3F-4ED1-B438-211ACDCF17C7}"/>
                </a:ext>
              </a:extLst>
            </p:cNvPr>
            <p:cNvSpPr>
              <a:spLocks noChangeShapeType="1"/>
            </p:cNvSpPr>
            <p:nvPr/>
          </p:nvSpPr>
          <p:spPr bwMode="auto">
            <a:xfrm>
              <a:off x="2868500" y="2875372"/>
              <a:ext cx="11763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13" name="Line 142">
              <a:extLst>
                <a:ext uri="{FF2B5EF4-FFF2-40B4-BE49-F238E27FC236}">
                  <a16:creationId xmlns:a16="http://schemas.microsoft.com/office/drawing/2014/main" id="{B433355F-49B3-4A46-A63C-43B1F8F97CF5}"/>
                </a:ext>
              </a:extLst>
            </p:cNvPr>
            <p:cNvSpPr>
              <a:spLocks noChangeShapeType="1"/>
            </p:cNvSpPr>
            <p:nvPr/>
          </p:nvSpPr>
          <p:spPr bwMode="auto">
            <a:xfrm>
              <a:off x="2868500" y="1104202"/>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14" name="Line 143">
              <a:extLst>
                <a:ext uri="{FF2B5EF4-FFF2-40B4-BE49-F238E27FC236}">
                  <a16:creationId xmlns:a16="http://schemas.microsoft.com/office/drawing/2014/main" id="{86726827-AA0D-4234-84D7-B30B320FDAC7}"/>
                </a:ext>
              </a:extLst>
            </p:cNvPr>
            <p:cNvSpPr>
              <a:spLocks noChangeShapeType="1"/>
            </p:cNvSpPr>
            <p:nvPr/>
          </p:nvSpPr>
          <p:spPr bwMode="auto">
            <a:xfrm>
              <a:off x="2980396" y="943794"/>
              <a:ext cx="12480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15" name="Line 144">
              <a:extLst>
                <a:ext uri="{FF2B5EF4-FFF2-40B4-BE49-F238E27FC236}">
                  <a16:creationId xmlns:a16="http://schemas.microsoft.com/office/drawing/2014/main" id="{FF75B4F9-74CF-4F50-9375-8A4B16CEE3A0}"/>
                </a:ext>
              </a:extLst>
            </p:cNvPr>
            <p:cNvSpPr>
              <a:spLocks noChangeShapeType="1"/>
            </p:cNvSpPr>
            <p:nvPr/>
          </p:nvSpPr>
          <p:spPr bwMode="auto">
            <a:xfrm>
              <a:off x="3105203" y="552800"/>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16" name="Line 145">
              <a:extLst>
                <a:ext uri="{FF2B5EF4-FFF2-40B4-BE49-F238E27FC236}">
                  <a16:creationId xmlns:a16="http://schemas.microsoft.com/office/drawing/2014/main" id="{4861EE12-1A23-48F7-A296-F35CB28EF146}"/>
                </a:ext>
              </a:extLst>
            </p:cNvPr>
            <p:cNvSpPr>
              <a:spLocks noChangeShapeType="1"/>
            </p:cNvSpPr>
            <p:nvPr/>
          </p:nvSpPr>
          <p:spPr bwMode="auto">
            <a:xfrm>
              <a:off x="3217098" y="362315"/>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17" name="Line 146">
              <a:extLst>
                <a:ext uri="{FF2B5EF4-FFF2-40B4-BE49-F238E27FC236}">
                  <a16:creationId xmlns:a16="http://schemas.microsoft.com/office/drawing/2014/main" id="{EC7D5004-9DCB-46B3-9761-4133662A6C24}"/>
                </a:ext>
              </a:extLst>
            </p:cNvPr>
            <p:cNvSpPr>
              <a:spLocks noChangeShapeType="1"/>
            </p:cNvSpPr>
            <p:nvPr/>
          </p:nvSpPr>
          <p:spPr bwMode="auto">
            <a:xfrm>
              <a:off x="3105203" y="886983"/>
              <a:ext cx="11763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18" name="Line 147">
              <a:extLst>
                <a:ext uri="{FF2B5EF4-FFF2-40B4-BE49-F238E27FC236}">
                  <a16:creationId xmlns:a16="http://schemas.microsoft.com/office/drawing/2014/main" id="{98D65136-1B8A-4747-9588-E9A7518BB0E1}"/>
                </a:ext>
              </a:extLst>
            </p:cNvPr>
            <p:cNvSpPr>
              <a:spLocks noChangeShapeType="1"/>
            </p:cNvSpPr>
            <p:nvPr/>
          </p:nvSpPr>
          <p:spPr bwMode="auto">
            <a:xfrm>
              <a:off x="3222837" y="826830"/>
              <a:ext cx="8033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19" name="Line 148">
              <a:extLst>
                <a:ext uri="{FF2B5EF4-FFF2-40B4-BE49-F238E27FC236}">
                  <a16:creationId xmlns:a16="http://schemas.microsoft.com/office/drawing/2014/main" id="{37C82956-F48A-4046-9D2D-38CB4F48C60A}"/>
                </a:ext>
              </a:extLst>
            </p:cNvPr>
            <p:cNvSpPr>
              <a:spLocks noChangeShapeType="1"/>
            </p:cNvSpPr>
            <p:nvPr/>
          </p:nvSpPr>
          <p:spPr bwMode="auto">
            <a:xfrm>
              <a:off x="2868500" y="2554556"/>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20" name="Line 149">
              <a:extLst>
                <a:ext uri="{FF2B5EF4-FFF2-40B4-BE49-F238E27FC236}">
                  <a16:creationId xmlns:a16="http://schemas.microsoft.com/office/drawing/2014/main" id="{D80360B2-18E9-4FA7-8497-3D12C84B7BE5}"/>
                </a:ext>
              </a:extLst>
            </p:cNvPr>
            <p:cNvSpPr>
              <a:spLocks noChangeShapeType="1"/>
            </p:cNvSpPr>
            <p:nvPr/>
          </p:nvSpPr>
          <p:spPr bwMode="auto">
            <a:xfrm>
              <a:off x="2868500" y="4512870"/>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21" name="Line 150">
              <a:extLst>
                <a:ext uri="{FF2B5EF4-FFF2-40B4-BE49-F238E27FC236}">
                  <a16:creationId xmlns:a16="http://schemas.microsoft.com/office/drawing/2014/main" id="{0F6B6B94-1413-4E70-97CE-0344B12E1787}"/>
                </a:ext>
              </a:extLst>
            </p:cNvPr>
            <p:cNvSpPr>
              <a:spLocks noChangeShapeType="1"/>
            </p:cNvSpPr>
            <p:nvPr/>
          </p:nvSpPr>
          <p:spPr bwMode="auto">
            <a:xfrm>
              <a:off x="2868500" y="3453508"/>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22" name="Line 151">
              <a:extLst>
                <a:ext uri="{FF2B5EF4-FFF2-40B4-BE49-F238E27FC236}">
                  <a16:creationId xmlns:a16="http://schemas.microsoft.com/office/drawing/2014/main" id="{869A5A3D-04D9-4387-A705-688FBF7188C8}"/>
                </a:ext>
              </a:extLst>
            </p:cNvPr>
            <p:cNvSpPr>
              <a:spLocks noChangeShapeType="1"/>
            </p:cNvSpPr>
            <p:nvPr/>
          </p:nvSpPr>
          <p:spPr bwMode="auto">
            <a:xfrm>
              <a:off x="2868500" y="4355804"/>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23" name="Line 152">
              <a:extLst>
                <a:ext uri="{FF2B5EF4-FFF2-40B4-BE49-F238E27FC236}">
                  <a16:creationId xmlns:a16="http://schemas.microsoft.com/office/drawing/2014/main" id="{8FF304E0-C69B-4723-98CF-4F439E60FC11}"/>
                </a:ext>
              </a:extLst>
            </p:cNvPr>
            <p:cNvSpPr>
              <a:spLocks noChangeShapeType="1"/>
            </p:cNvSpPr>
            <p:nvPr/>
          </p:nvSpPr>
          <p:spPr bwMode="auto">
            <a:xfrm>
              <a:off x="2868500" y="2250449"/>
              <a:ext cx="18075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24" name="Line 153">
              <a:extLst>
                <a:ext uri="{FF2B5EF4-FFF2-40B4-BE49-F238E27FC236}">
                  <a16:creationId xmlns:a16="http://schemas.microsoft.com/office/drawing/2014/main" id="{9E3FDF2C-82B3-4E89-8887-23DC5EA7F3B7}"/>
                </a:ext>
              </a:extLst>
            </p:cNvPr>
            <p:cNvSpPr>
              <a:spLocks noChangeShapeType="1"/>
            </p:cNvSpPr>
            <p:nvPr/>
          </p:nvSpPr>
          <p:spPr bwMode="auto">
            <a:xfrm>
              <a:off x="3049256" y="2120118"/>
              <a:ext cx="11763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25" name="Line 154">
              <a:extLst>
                <a:ext uri="{FF2B5EF4-FFF2-40B4-BE49-F238E27FC236}">
                  <a16:creationId xmlns:a16="http://schemas.microsoft.com/office/drawing/2014/main" id="{A7261D0E-2BD3-4CD2-8FBA-050AC89AAEE7}"/>
                </a:ext>
              </a:extLst>
            </p:cNvPr>
            <p:cNvSpPr>
              <a:spLocks noChangeShapeType="1"/>
            </p:cNvSpPr>
            <p:nvPr/>
          </p:nvSpPr>
          <p:spPr bwMode="auto">
            <a:xfrm>
              <a:off x="2868500" y="4195395"/>
              <a:ext cx="16784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26" name="Line 155">
              <a:extLst>
                <a:ext uri="{FF2B5EF4-FFF2-40B4-BE49-F238E27FC236}">
                  <a16:creationId xmlns:a16="http://schemas.microsoft.com/office/drawing/2014/main" id="{EEF4B53D-7CE8-42C0-9646-4878811CC723}"/>
                </a:ext>
              </a:extLst>
            </p:cNvPr>
            <p:cNvSpPr>
              <a:spLocks noChangeShapeType="1"/>
            </p:cNvSpPr>
            <p:nvPr/>
          </p:nvSpPr>
          <p:spPr bwMode="auto">
            <a:xfrm>
              <a:off x="2868500" y="4048355"/>
              <a:ext cx="18075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27" name="Line 156">
              <a:extLst>
                <a:ext uri="{FF2B5EF4-FFF2-40B4-BE49-F238E27FC236}">
                  <a16:creationId xmlns:a16="http://schemas.microsoft.com/office/drawing/2014/main" id="{B45F723B-461B-420A-A4C5-B0376C074047}"/>
                </a:ext>
              </a:extLst>
            </p:cNvPr>
            <p:cNvSpPr>
              <a:spLocks noChangeShapeType="1"/>
            </p:cNvSpPr>
            <p:nvPr/>
          </p:nvSpPr>
          <p:spPr bwMode="auto">
            <a:xfrm>
              <a:off x="2868500" y="3891288"/>
              <a:ext cx="11763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28" name="Line 157">
              <a:extLst>
                <a:ext uri="{FF2B5EF4-FFF2-40B4-BE49-F238E27FC236}">
                  <a16:creationId xmlns:a16="http://schemas.microsoft.com/office/drawing/2014/main" id="{A95128B3-69DF-4EFF-9A8C-96C1B7D8A57D}"/>
                </a:ext>
              </a:extLst>
            </p:cNvPr>
            <p:cNvSpPr>
              <a:spLocks noChangeShapeType="1"/>
            </p:cNvSpPr>
            <p:nvPr/>
          </p:nvSpPr>
          <p:spPr bwMode="auto">
            <a:xfrm>
              <a:off x="3185539" y="3657360"/>
              <a:ext cx="0" cy="3007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29" name="Line 158">
              <a:extLst>
                <a:ext uri="{FF2B5EF4-FFF2-40B4-BE49-F238E27FC236}">
                  <a16:creationId xmlns:a16="http://schemas.microsoft.com/office/drawing/2014/main" id="{4909DD42-5234-46F6-A45A-2A4146C79391}"/>
                </a:ext>
              </a:extLst>
            </p:cNvPr>
            <p:cNvSpPr>
              <a:spLocks noChangeShapeType="1"/>
            </p:cNvSpPr>
            <p:nvPr/>
          </p:nvSpPr>
          <p:spPr bwMode="auto">
            <a:xfrm flipV="1">
              <a:off x="3185539" y="3613916"/>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30" name="Line 159">
              <a:extLst>
                <a:ext uri="{FF2B5EF4-FFF2-40B4-BE49-F238E27FC236}">
                  <a16:creationId xmlns:a16="http://schemas.microsoft.com/office/drawing/2014/main" id="{F64E448A-CAFF-4F6A-A66B-2ECB3E3914E6}"/>
                </a:ext>
              </a:extLst>
            </p:cNvPr>
            <p:cNvSpPr>
              <a:spLocks noChangeShapeType="1"/>
            </p:cNvSpPr>
            <p:nvPr/>
          </p:nvSpPr>
          <p:spPr bwMode="auto">
            <a:xfrm>
              <a:off x="2986134" y="3179479"/>
              <a:ext cx="0" cy="116964"/>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31" name="Line 160">
              <a:extLst>
                <a:ext uri="{FF2B5EF4-FFF2-40B4-BE49-F238E27FC236}">
                  <a16:creationId xmlns:a16="http://schemas.microsoft.com/office/drawing/2014/main" id="{84848E01-F32E-4E7E-BF23-3EEBBB8BA63B}"/>
                </a:ext>
              </a:extLst>
            </p:cNvPr>
            <p:cNvSpPr>
              <a:spLocks noChangeShapeType="1"/>
            </p:cNvSpPr>
            <p:nvPr/>
          </p:nvSpPr>
          <p:spPr bwMode="auto">
            <a:xfrm>
              <a:off x="2986134" y="3179479"/>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32" name="Line 161">
              <a:extLst>
                <a:ext uri="{FF2B5EF4-FFF2-40B4-BE49-F238E27FC236}">
                  <a16:creationId xmlns:a16="http://schemas.microsoft.com/office/drawing/2014/main" id="{2F31CFF0-9761-4479-AF48-65D55ABA4A9D}"/>
                </a:ext>
              </a:extLst>
            </p:cNvPr>
            <p:cNvSpPr>
              <a:spLocks noChangeShapeType="1"/>
            </p:cNvSpPr>
            <p:nvPr/>
          </p:nvSpPr>
          <p:spPr bwMode="auto">
            <a:xfrm flipV="1">
              <a:off x="2986134" y="3136035"/>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33" name="Line 162">
              <a:extLst>
                <a:ext uri="{FF2B5EF4-FFF2-40B4-BE49-F238E27FC236}">
                  <a16:creationId xmlns:a16="http://schemas.microsoft.com/office/drawing/2014/main" id="{75B96476-710C-4059-82CE-48C597A1BAE1}"/>
                </a:ext>
              </a:extLst>
            </p:cNvPr>
            <p:cNvSpPr>
              <a:spLocks noChangeShapeType="1"/>
            </p:cNvSpPr>
            <p:nvPr/>
          </p:nvSpPr>
          <p:spPr bwMode="auto">
            <a:xfrm flipV="1">
              <a:off x="2986134" y="3062514"/>
              <a:ext cx="0" cy="116964"/>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34" name="Line 163">
              <a:extLst>
                <a:ext uri="{FF2B5EF4-FFF2-40B4-BE49-F238E27FC236}">
                  <a16:creationId xmlns:a16="http://schemas.microsoft.com/office/drawing/2014/main" id="{B9C2C8E5-7301-4742-9C8C-7861C622A8C0}"/>
                </a:ext>
              </a:extLst>
            </p:cNvPr>
            <p:cNvSpPr>
              <a:spLocks noChangeShapeType="1"/>
            </p:cNvSpPr>
            <p:nvPr/>
          </p:nvSpPr>
          <p:spPr bwMode="auto">
            <a:xfrm>
              <a:off x="2868500" y="4573022"/>
              <a:ext cx="0" cy="162413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35" name="Line 164">
              <a:extLst>
                <a:ext uri="{FF2B5EF4-FFF2-40B4-BE49-F238E27FC236}">
                  <a16:creationId xmlns:a16="http://schemas.microsoft.com/office/drawing/2014/main" id="{AA16C338-836E-4E83-93B0-8E5B9AF2817E}"/>
                </a:ext>
              </a:extLst>
            </p:cNvPr>
            <p:cNvSpPr>
              <a:spLocks noChangeShapeType="1"/>
            </p:cNvSpPr>
            <p:nvPr/>
          </p:nvSpPr>
          <p:spPr bwMode="auto">
            <a:xfrm>
              <a:off x="2868500" y="4563569"/>
              <a:ext cx="0" cy="214337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36" name="Line 165">
              <a:extLst>
                <a:ext uri="{FF2B5EF4-FFF2-40B4-BE49-F238E27FC236}">
                  <a16:creationId xmlns:a16="http://schemas.microsoft.com/office/drawing/2014/main" id="{E1C594CF-93C4-44CD-A32E-88483DB08CDD}"/>
                </a:ext>
              </a:extLst>
            </p:cNvPr>
            <p:cNvSpPr>
              <a:spLocks noChangeShapeType="1"/>
            </p:cNvSpPr>
            <p:nvPr/>
          </p:nvSpPr>
          <p:spPr bwMode="auto">
            <a:xfrm>
              <a:off x="2868500" y="4573022"/>
              <a:ext cx="0" cy="1463722"/>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37" name="Line 166">
              <a:extLst>
                <a:ext uri="{FF2B5EF4-FFF2-40B4-BE49-F238E27FC236}">
                  <a16:creationId xmlns:a16="http://schemas.microsoft.com/office/drawing/2014/main" id="{605B2E3A-AEE5-4F89-A259-C060A6D981F9}"/>
                </a:ext>
              </a:extLst>
            </p:cNvPr>
            <p:cNvSpPr>
              <a:spLocks noChangeShapeType="1"/>
            </p:cNvSpPr>
            <p:nvPr/>
          </p:nvSpPr>
          <p:spPr bwMode="auto">
            <a:xfrm>
              <a:off x="2868500" y="4573022"/>
              <a:ext cx="0" cy="13935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38" name="Line 167">
              <a:extLst>
                <a:ext uri="{FF2B5EF4-FFF2-40B4-BE49-F238E27FC236}">
                  <a16:creationId xmlns:a16="http://schemas.microsoft.com/office/drawing/2014/main" id="{81ABB68A-A1C2-4BAA-97CD-3F2A459FF160}"/>
                </a:ext>
              </a:extLst>
            </p:cNvPr>
            <p:cNvSpPr>
              <a:spLocks noChangeShapeType="1"/>
            </p:cNvSpPr>
            <p:nvPr/>
          </p:nvSpPr>
          <p:spPr bwMode="auto">
            <a:xfrm>
              <a:off x="2980396" y="1755859"/>
              <a:ext cx="0" cy="203852"/>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39" name="Line 168">
              <a:extLst>
                <a:ext uri="{FF2B5EF4-FFF2-40B4-BE49-F238E27FC236}">
                  <a16:creationId xmlns:a16="http://schemas.microsoft.com/office/drawing/2014/main" id="{A8E1CF38-61A7-4CEB-AC0C-E877928B4932}"/>
                </a:ext>
              </a:extLst>
            </p:cNvPr>
            <p:cNvSpPr>
              <a:spLocks noChangeShapeType="1"/>
            </p:cNvSpPr>
            <p:nvPr/>
          </p:nvSpPr>
          <p:spPr bwMode="auto">
            <a:xfrm>
              <a:off x="2980396" y="1755859"/>
              <a:ext cx="0" cy="13033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40" name="Line 169">
              <a:extLst>
                <a:ext uri="{FF2B5EF4-FFF2-40B4-BE49-F238E27FC236}">
                  <a16:creationId xmlns:a16="http://schemas.microsoft.com/office/drawing/2014/main" id="{1EE66A80-D315-4B87-AF1F-131858C9D375}"/>
                </a:ext>
              </a:extLst>
            </p:cNvPr>
            <p:cNvSpPr>
              <a:spLocks noChangeShapeType="1"/>
            </p:cNvSpPr>
            <p:nvPr/>
          </p:nvSpPr>
          <p:spPr bwMode="auto">
            <a:xfrm>
              <a:off x="3403591" y="1378232"/>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41" name="Line 170">
              <a:extLst>
                <a:ext uri="{FF2B5EF4-FFF2-40B4-BE49-F238E27FC236}">
                  <a16:creationId xmlns:a16="http://schemas.microsoft.com/office/drawing/2014/main" id="{ED79B469-ABAD-4DF4-88FE-905A27978546}"/>
                </a:ext>
              </a:extLst>
            </p:cNvPr>
            <p:cNvSpPr>
              <a:spLocks noChangeShapeType="1"/>
            </p:cNvSpPr>
            <p:nvPr/>
          </p:nvSpPr>
          <p:spPr bwMode="auto">
            <a:xfrm flipV="1">
              <a:off x="3403591" y="1334787"/>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42" name="Line 171">
              <a:extLst>
                <a:ext uri="{FF2B5EF4-FFF2-40B4-BE49-F238E27FC236}">
                  <a16:creationId xmlns:a16="http://schemas.microsoft.com/office/drawing/2014/main" id="{6618154D-3BB4-40E0-98DF-1874DB15C4B9}"/>
                </a:ext>
              </a:extLst>
            </p:cNvPr>
            <p:cNvSpPr>
              <a:spLocks noChangeShapeType="1"/>
            </p:cNvSpPr>
            <p:nvPr/>
          </p:nvSpPr>
          <p:spPr bwMode="auto">
            <a:xfrm>
              <a:off x="3209925" y="1438385"/>
              <a:ext cx="0" cy="5681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43" name="Line 172">
              <a:extLst>
                <a:ext uri="{FF2B5EF4-FFF2-40B4-BE49-F238E27FC236}">
                  <a16:creationId xmlns:a16="http://schemas.microsoft.com/office/drawing/2014/main" id="{9BCF2A5E-D796-4F60-BE04-B03641026966}"/>
                </a:ext>
              </a:extLst>
            </p:cNvPr>
            <p:cNvSpPr>
              <a:spLocks noChangeShapeType="1"/>
            </p:cNvSpPr>
            <p:nvPr/>
          </p:nvSpPr>
          <p:spPr bwMode="auto">
            <a:xfrm>
              <a:off x="3098029" y="1511904"/>
              <a:ext cx="0" cy="5681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44" name="Line 173">
              <a:extLst>
                <a:ext uri="{FF2B5EF4-FFF2-40B4-BE49-F238E27FC236}">
                  <a16:creationId xmlns:a16="http://schemas.microsoft.com/office/drawing/2014/main" id="{7BB23301-92F5-41B1-9369-BB8F7908493F}"/>
                </a:ext>
              </a:extLst>
            </p:cNvPr>
            <p:cNvSpPr>
              <a:spLocks noChangeShapeType="1"/>
            </p:cNvSpPr>
            <p:nvPr/>
          </p:nvSpPr>
          <p:spPr bwMode="auto">
            <a:xfrm>
              <a:off x="2980396" y="1755859"/>
              <a:ext cx="0" cy="6015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45" name="Line 174">
              <a:extLst>
                <a:ext uri="{FF2B5EF4-FFF2-40B4-BE49-F238E27FC236}">
                  <a16:creationId xmlns:a16="http://schemas.microsoft.com/office/drawing/2014/main" id="{B602D070-5C12-4499-BA38-EB47B812E7C2}"/>
                </a:ext>
              </a:extLst>
            </p:cNvPr>
            <p:cNvSpPr>
              <a:spLocks noChangeShapeType="1"/>
            </p:cNvSpPr>
            <p:nvPr/>
          </p:nvSpPr>
          <p:spPr bwMode="auto">
            <a:xfrm flipV="1">
              <a:off x="2980396" y="1729125"/>
              <a:ext cx="0" cy="2673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46" name="Line 175">
              <a:extLst>
                <a:ext uri="{FF2B5EF4-FFF2-40B4-BE49-F238E27FC236}">
                  <a16:creationId xmlns:a16="http://schemas.microsoft.com/office/drawing/2014/main" id="{08E48EC2-5CBA-4CB1-B856-8F3F3991FD25}"/>
                </a:ext>
              </a:extLst>
            </p:cNvPr>
            <p:cNvSpPr>
              <a:spLocks noChangeShapeType="1"/>
            </p:cNvSpPr>
            <p:nvPr/>
          </p:nvSpPr>
          <p:spPr bwMode="auto">
            <a:xfrm flipV="1">
              <a:off x="2980396" y="1655604"/>
              <a:ext cx="0" cy="10025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47" name="Line 176">
              <a:extLst>
                <a:ext uri="{FF2B5EF4-FFF2-40B4-BE49-F238E27FC236}">
                  <a16:creationId xmlns:a16="http://schemas.microsoft.com/office/drawing/2014/main" id="{072552C5-EE70-49BD-A9B9-22B95F880266}"/>
                </a:ext>
              </a:extLst>
            </p:cNvPr>
            <p:cNvSpPr>
              <a:spLocks noChangeShapeType="1"/>
            </p:cNvSpPr>
            <p:nvPr/>
          </p:nvSpPr>
          <p:spPr bwMode="auto">
            <a:xfrm>
              <a:off x="2868500" y="4573022"/>
              <a:ext cx="0" cy="130665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48" name="Line 177">
              <a:extLst>
                <a:ext uri="{FF2B5EF4-FFF2-40B4-BE49-F238E27FC236}">
                  <a16:creationId xmlns:a16="http://schemas.microsoft.com/office/drawing/2014/main" id="{CD4CF5F6-1425-44EC-A65B-9F0D4894BF1E}"/>
                </a:ext>
              </a:extLst>
            </p:cNvPr>
            <p:cNvSpPr>
              <a:spLocks noChangeShapeType="1"/>
            </p:cNvSpPr>
            <p:nvPr/>
          </p:nvSpPr>
          <p:spPr bwMode="auto">
            <a:xfrm>
              <a:off x="2756604" y="5387572"/>
              <a:ext cx="0" cy="1393194"/>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49" name="Line 178">
              <a:extLst>
                <a:ext uri="{FF2B5EF4-FFF2-40B4-BE49-F238E27FC236}">
                  <a16:creationId xmlns:a16="http://schemas.microsoft.com/office/drawing/2014/main" id="{A28024E7-834E-4472-BD23-89E4F2EEB533}"/>
                </a:ext>
              </a:extLst>
            </p:cNvPr>
            <p:cNvSpPr>
              <a:spLocks noChangeShapeType="1"/>
            </p:cNvSpPr>
            <p:nvPr/>
          </p:nvSpPr>
          <p:spPr bwMode="auto">
            <a:xfrm>
              <a:off x="3547047" y="7506241"/>
              <a:ext cx="0" cy="14369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50" name="Line 179">
              <a:extLst>
                <a:ext uri="{FF2B5EF4-FFF2-40B4-BE49-F238E27FC236}">
                  <a16:creationId xmlns:a16="http://schemas.microsoft.com/office/drawing/2014/main" id="{8A1D0610-205F-40AD-83CB-38D7BB032DC7}"/>
                </a:ext>
              </a:extLst>
            </p:cNvPr>
            <p:cNvSpPr>
              <a:spLocks noChangeShapeType="1"/>
            </p:cNvSpPr>
            <p:nvPr/>
          </p:nvSpPr>
          <p:spPr bwMode="auto">
            <a:xfrm>
              <a:off x="3658943" y="7315756"/>
              <a:ext cx="0" cy="10359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51" name="Line 180">
              <a:extLst>
                <a:ext uri="{FF2B5EF4-FFF2-40B4-BE49-F238E27FC236}">
                  <a16:creationId xmlns:a16="http://schemas.microsoft.com/office/drawing/2014/main" id="{4C504A47-D775-4CF3-B5A5-EA82DD89E413}"/>
                </a:ext>
              </a:extLst>
            </p:cNvPr>
            <p:cNvSpPr>
              <a:spLocks noChangeShapeType="1"/>
            </p:cNvSpPr>
            <p:nvPr/>
          </p:nvSpPr>
          <p:spPr bwMode="auto">
            <a:xfrm>
              <a:off x="3658943" y="7315756"/>
              <a:ext cx="0" cy="1670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52" name="Line 181">
              <a:extLst>
                <a:ext uri="{FF2B5EF4-FFF2-40B4-BE49-F238E27FC236}">
                  <a16:creationId xmlns:a16="http://schemas.microsoft.com/office/drawing/2014/main" id="{33CD7F46-F713-485D-B9ED-856463C0422B}"/>
                </a:ext>
              </a:extLst>
            </p:cNvPr>
            <p:cNvSpPr>
              <a:spLocks noChangeShapeType="1"/>
            </p:cNvSpPr>
            <p:nvPr/>
          </p:nvSpPr>
          <p:spPr bwMode="auto">
            <a:xfrm>
              <a:off x="3770839" y="7215502"/>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53" name="Line 182">
              <a:extLst>
                <a:ext uri="{FF2B5EF4-FFF2-40B4-BE49-F238E27FC236}">
                  <a16:creationId xmlns:a16="http://schemas.microsoft.com/office/drawing/2014/main" id="{927FC542-9C9D-4398-AE2F-9090B08FDBEE}"/>
                </a:ext>
              </a:extLst>
            </p:cNvPr>
            <p:cNvSpPr>
              <a:spLocks noChangeShapeType="1"/>
            </p:cNvSpPr>
            <p:nvPr/>
          </p:nvSpPr>
          <p:spPr bwMode="auto">
            <a:xfrm flipV="1">
              <a:off x="3770839" y="7172058"/>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54" name="Line 183">
              <a:extLst>
                <a:ext uri="{FF2B5EF4-FFF2-40B4-BE49-F238E27FC236}">
                  <a16:creationId xmlns:a16="http://schemas.microsoft.com/office/drawing/2014/main" id="{8AC670AA-8AF7-4186-8682-08076C1A4923}"/>
                </a:ext>
              </a:extLst>
            </p:cNvPr>
            <p:cNvSpPr>
              <a:spLocks noChangeShapeType="1"/>
            </p:cNvSpPr>
            <p:nvPr/>
          </p:nvSpPr>
          <p:spPr bwMode="auto">
            <a:xfrm>
              <a:off x="3547047" y="7506241"/>
              <a:ext cx="0" cy="5681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55" name="Line 184">
              <a:extLst>
                <a:ext uri="{FF2B5EF4-FFF2-40B4-BE49-F238E27FC236}">
                  <a16:creationId xmlns:a16="http://schemas.microsoft.com/office/drawing/2014/main" id="{3831E168-F2F7-4209-9847-F3533A48C1BD}"/>
                </a:ext>
              </a:extLst>
            </p:cNvPr>
            <p:cNvSpPr>
              <a:spLocks noChangeShapeType="1"/>
            </p:cNvSpPr>
            <p:nvPr/>
          </p:nvSpPr>
          <p:spPr bwMode="auto">
            <a:xfrm flipV="1">
              <a:off x="3547047" y="7492874"/>
              <a:ext cx="0" cy="13367"/>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56" name="Line 185">
              <a:extLst>
                <a:ext uri="{FF2B5EF4-FFF2-40B4-BE49-F238E27FC236}">
                  <a16:creationId xmlns:a16="http://schemas.microsoft.com/office/drawing/2014/main" id="{000E6C95-B0E8-448A-8F0E-963544A35449}"/>
                </a:ext>
              </a:extLst>
            </p:cNvPr>
            <p:cNvSpPr>
              <a:spLocks noChangeShapeType="1"/>
            </p:cNvSpPr>
            <p:nvPr/>
          </p:nvSpPr>
          <p:spPr bwMode="auto">
            <a:xfrm>
              <a:off x="3161150" y="7680016"/>
              <a:ext cx="0" cy="13033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57" name="Line 186">
              <a:extLst>
                <a:ext uri="{FF2B5EF4-FFF2-40B4-BE49-F238E27FC236}">
                  <a16:creationId xmlns:a16="http://schemas.microsoft.com/office/drawing/2014/main" id="{07619AD9-1A08-4000-ADEB-52508E2F1D3C}"/>
                </a:ext>
              </a:extLst>
            </p:cNvPr>
            <p:cNvSpPr>
              <a:spLocks noChangeShapeType="1"/>
            </p:cNvSpPr>
            <p:nvPr/>
          </p:nvSpPr>
          <p:spPr bwMode="auto">
            <a:xfrm>
              <a:off x="3161150" y="7680016"/>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70" name="Line 199">
              <a:extLst>
                <a:ext uri="{FF2B5EF4-FFF2-40B4-BE49-F238E27FC236}">
                  <a16:creationId xmlns:a16="http://schemas.microsoft.com/office/drawing/2014/main" id="{74FAE357-8EDD-4BB0-8CB4-3B78B5F5E2CC}"/>
                </a:ext>
              </a:extLst>
            </p:cNvPr>
            <p:cNvSpPr>
              <a:spLocks noChangeShapeType="1"/>
            </p:cNvSpPr>
            <p:nvPr/>
          </p:nvSpPr>
          <p:spPr bwMode="auto">
            <a:xfrm>
              <a:off x="2514165" y="7927312"/>
              <a:ext cx="0" cy="2673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71" name="Line 200">
              <a:extLst>
                <a:ext uri="{FF2B5EF4-FFF2-40B4-BE49-F238E27FC236}">
                  <a16:creationId xmlns:a16="http://schemas.microsoft.com/office/drawing/2014/main" id="{A0C6BD67-3851-4461-9F64-393DE3104F32}"/>
                </a:ext>
              </a:extLst>
            </p:cNvPr>
            <p:cNvSpPr>
              <a:spLocks noChangeShapeType="1"/>
            </p:cNvSpPr>
            <p:nvPr/>
          </p:nvSpPr>
          <p:spPr bwMode="auto">
            <a:xfrm flipV="1">
              <a:off x="2514165" y="7883869"/>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72" name="Line 201">
              <a:extLst>
                <a:ext uri="{FF2B5EF4-FFF2-40B4-BE49-F238E27FC236}">
                  <a16:creationId xmlns:a16="http://schemas.microsoft.com/office/drawing/2014/main" id="{2B6072B5-BAAF-4D5A-B906-C00CAC465F27}"/>
                </a:ext>
              </a:extLst>
            </p:cNvPr>
            <p:cNvSpPr>
              <a:spLocks noChangeShapeType="1"/>
            </p:cNvSpPr>
            <p:nvPr/>
          </p:nvSpPr>
          <p:spPr bwMode="auto">
            <a:xfrm>
              <a:off x="2644708" y="7011650"/>
              <a:ext cx="0" cy="8688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73" name="Line 202">
              <a:extLst>
                <a:ext uri="{FF2B5EF4-FFF2-40B4-BE49-F238E27FC236}">
                  <a16:creationId xmlns:a16="http://schemas.microsoft.com/office/drawing/2014/main" id="{77C1BA3E-9790-4DB8-B45B-9D39F785D501}"/>
                </a:ext>
              </a:extLst>
            </p:cNvPr>
            <p:cNvSpPr>
              <a:spLocks noChangeShapeType="1"/>
            </p:cNvSpPr>
            <p:nvPr/>
          </p:nvSpPr>
          <p:spPr bwMode="auto">
            <a:xfrm>
              <a:off x="2892888" y="6911395"/>
              <a:ext cx="0" cy="3007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74" name="Line 203">
              <a:extLst>
                <a:ext uri="{FF2B5EF4-FFF2-40B4-BE49-F238E27FC236}">
                  <a16:creationId xmlns:a16="http://schemas.microsoft.com/office/drawing/2014/main" id="{39A21FE7-1A5D-4D15-912A-226AFE6C91EF}"/>
                </a:ext>
              </a:extLst>
            </p:cNvPr>
            <p:cNvSpPr>
              <a:spLocks noChangeShapeType="1"/>
            </p:cNvSpPr>
            <p:nvPr/>
          </p:nvSpPr>
          <p:spPr bwMode="auto">
            <a:xfrm flipV="1">
              <a:off x="2892888" y="6867951"/>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75" name="Line 204">
              <a:extLst>
                <a:ext uri="{FF2B5EF4-FFF2-40B4-BE49-F238E27FC236}">
                  <a16:creationId xmlns:a16="http://schemas.microsoft.com/office/drawing/2014/main" id="{7C66C542-6243-418F-930C-3F13954177CF}"/>
                </a:ext>
              </a:extLst>
            </p:cNvPr>
            <p:cNvSpPr>
              <a:spLocks noChangeShapeType="1"/>
            </p:cNvSpPr>
            <p:nvPr/>
          </p:nvSpPr>
          <p:spPr bwMode="auto">
            <a:xfrm>
              <a:off x="2644708" y="7011650"/>
              <a:ext cx="0" cy="1670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76" name="Line 206">
              <a:extLst>
                <a:ext uri="{FF2B5EF4-FFF2-40B4-BE49-F238E27FC236}">
                  <a16:creationId xmlns:a16="http://schemas.microsoft.com/office/drawing/2014/main" id="{359E4F76-74D0-4A27-9B5A-E733BB596D81}"/>
                </a:ext>
              </a:extLst>
            </p:cNvPr>
            <p:cNvSpPr>
              <a:spLocks noChangeShapeType="1"/>
            </p:cNvSpPr>
            <p:nvPr/>
          </p:nvSpPr>
          <p:spPr bwMode="auto">
            <a:xfrm>
              <a:off x="2986134" y="2875372"/>
              <a:ext cx="0" cy="113622"/>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77" name="Line 207">
              <a:extLst>
                <a:ext uri="{FF2B5EF4-FFF2-40B4-BE49-F238E27FC236}">
                  <a16:creationId xmlns:a16="http://schemas.microsoft.com/office/drawing/2014/main" id="{FAA3D779-0461-4F50-A806-5DC2412289D1}"/>
                </a:ext>
              </a:extLst>
            </p:cNvPr>
            <p:cNvSpPr>
              <a:spLocks noChangeShapeType="1"/>
            </p:cNvSpPr>
            <p:nvPr/>
          </p:nvSpPr>
          <p:spPr bwMode="auto">
            <a:xfrm>
              <a:off x="2986134" y="2875372"/>
              <a:ext cx="0" cy="2673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78" name="Line 208">
              <a:extLst>
                <a:ext uri="{FF2B5EF4-FFF2-40B4-BE49-F238E27FC236}">
                  <a16:creationId xmlns:a16="http://schemas.microsoft.com/office/drawing/2014/main" id="{9358AE11-E30E-448E-8B13-F50A05DD9178}"/>
                </a:ext>
              </a:extLst>
            </p:cNvPr>
            <p:cNvSpPr>
              <a:spLocks noChangeShapeType="1"/>
            </p:cNvSpPr>
            <p:nvPr/>
          </p:nvSpPr>
          <p:spPr bwMode="auto">
            <a:xfrm flipV="1">
              <a:off x="2986134" y="2831929"/>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79" name="Line 209">
              <a:extLst>
                <a:ext uri="{FF2B5EF4-FFF2-40B4-BE49-F238E27FC236}">
                  <a16:creationId xmlns:a16="http://schemas.microsoft.com/office/drawing/2014/main" id="{098CC751-9B06-43B3-BD4D-B9CF7577A7F7}"/>
                </a:ext>
              </a:extLst>
            </p:cNvPr>
            <p:cNvSpPr>
              <a:spLocks noChangeShapeType="1"/>
            </p:cNvSpPr>
            <p:nvPr/>
          </p:nvSpPr>
          <p:spPr bwMode="auto">
            <a:xfrm flipV="1">
              <a:off x="2986134" y="2745041"/>
              <a:ext cx="0" cy="13033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80" name="Line 210">
              <a:extLst>
                <a:ext uri="{FF2B5EF4-FFF2-40B4-BE49-F238E27FC236}">
                  <a16:creationId xmlns:a16="http://schemas.microsoft.com/office/drawing/2014/main" id="{F113C655-AE21-42E9-B47C-32940A38CC0B}"/>
                </a:ext>
              </a:extLst>
            </p:cNvPr>
            <p:cNvSpPr>
              <a:spLocks noChangeShapeType="1"/>
            </p:cNvSpPr>
            <p:nvPr/>
          </p:nvSpPr>
          <p:spPr bwMode="auto">
            <a:xfrm>
              <a:off x="3217098" y="552800"/>
              <a:ext cx="0" cy="16040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81" name="Line 211">
              <a:extLst>
                <a:ext uri="{FF2B5EF4-FFF2-40B4-BE49-F238E27FC236}">
                  <a16:creationId xmlns:a16="http://schemas.microsoft.com/office/drawing/2014/main" id="{937C5C78-D00A-47FD-B1B3-B04C33CE7A94}"/>
                </a:ext>
              </a:extLst>
            </p:cNvPr>
            <p:cNvSpPr>
              <a:spLocks noChangeShapeType="1"/>
            </p:cNvSpPr>
            <p:nvPr/>
          </p:nvSpPr>
          <p:spPr bwMode="auto">
            <a:xfrm>
              <a:off x="3328994" y="362315"/>
              <a:ext cx="0" cy="3007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82" name="Line 212">
              <a:extLst>
                <a:ext uri="{FF2B5EF4-FFF2-40B4-BE49-F238E27FC236}">
                  <a16:creationId xmlns:a16="http://schemas.microsoft.com/office/drawing/2014/main" id="{3A4773CB-7128-4451-883D-4EA8B9A8FC1B}"/>
                </a:ext>
              </a:extLst>
            </p:cNvPr>
            <p:cNvSpPr>
              <a:spLocks noChangeShapeType="1"/>
            </p:cNvSpPr>
            <p:nvPr/>
          </p:nvSpPr>
          <p:spPr bwMode="auto">
            <a:xfrm flipV="1">
              <a:off x="3328994" y="318871"/>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83" name="Line 213">
              <a:extLst>
                <a:ext uri="{FF2B5EF4-FFF2-40B4-BE49-F238E27FC236}">
                  <a16:creationId xmlns:a16="http://schemas.microsoft.com/office/drawing/2014/main" id="{07AB8194-6953-4F7A-A433-1197C5DB748D}"/>
                </a:ext>
              </a:extLst>
            </p:cNvPr>
            <p:cNvSpPr>
              <a:spLocks noChangeShapeType="1"/>
            </p:cNvSpPr>
            <p:nvPr/>
          </p:nvSpPr>
          <p:spPr bwMode="auto">
            <a:xfrm>
              <a:off x="3217098" y="552800"/>
              <a:ext cx="0" cy="8688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84" name="Line 214">
              <a:extLst>
                <a:ext uri="{FF2B5EF4-FFF2-40B4-BE49-F238E27FC236}">
                  <a16:creationId xmlns:a16="http://schemas.microsoft.com/office/drawing/2014/main" id="{80797AC9-A6F1-4B98-8104-B73AA26EBEB3}"/>
                </a:ext>
              </a:extLst>
            </p:cNvPr>
            <p:cNvSpPr>
              <a:spLocks noChangeShapeType="1"/>
            </p:cNvSpPr>
            <p:nvPr/>
          </p:nvSpPr>
          <p:spPr bwMode="auto">
            <a:xfrm>
              <a:off x="3217098" y="552800"/>
              <a:ext cx="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85" name="Line 215">
              <a:extLst>
                <a:ext uri="{FF2B5EF4-FFF2-40B4-BE49-F238E27FC236}">
                  <a16:creationId xmlns:a16="http://schemas.microsoft.com/office/drawing/2014/main" id="{395D44B2-CF30-407D-90DE-7060C4BC3385}"/>
                </a:ext>
              </a:extLst>
            </p:cNvPr>
            <p:cNvSpPr>
              <a:spLocks noChangeShapeType="1"/>
            </p:cNvSpPr>
            <p:nvPr/>
          </p:nvSpPr>
          <p:spPr bwMode="auto">
            <a:xfrm flipV="1">
              <a:off x="3217098" y="479279"/>
              <a:ext cx="0" cy="7352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86" name="Line 216">
              <a:extLst>
                <a:ext uri="{FF2B5EF4-FFF2-40B4-BE49-F238E27FC236}">
                  <a16:creationId xmlns:a16="http://schemas.microsoft.com/office/drawing/2014/main" id="{4E23CDDD-F35D-42FF-A0D4-5E52DB64A2A2}"/>
                </a:ext>
              </a:extLst>
            </p:cNvPr>
            <p:cNvSpPr>
              <a:spLocks noChangeShapeType="1"/>
            </p:cNvSpPr>
            <p:nvPr/>
          </p:nvSpPr>
          <p:spPr bwMode="auto">
            <a:xfrm>
              <a:off x="3105203" y="943794"/>
              <a:ext cx="0" cy="23392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87" name="Line 217">
              <a:extLst>
                <a:ext uri="{FF2B5EF4-FFF2-40B4-BE49-F238E27FC236}">
                  <a16:creationId xmlns:a16="http://schemas.microsoft.com/office/drawing/2014/main" id="{B00C9859-3626-406F-8728-56C25AED6C51}"/>
                </a:ext>
              </a:extLst>
            </p:cNvPr>
            <p:cNvSpPr>
              <a:spLocks noChangeShapeType="1"/>
            </p:cNvSpPr>
            <p:nvPr/>
          </p:nvSpPr>
          <p:spPr bwMode="auto">
            <a:xfrm>
              <a:off x="3303172" y="826830"/>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88" name="Line 218">
              <a:extLst>
                <a:ext uri="{FF2B5EF4-FFF2-40B4-BE49-F238E27FC236}">
                  <a16:creationId xmlns:a16="http://schemas.microsoft.com/office/drawing/2014/main" id="{48DDFDE2-3FA3-4EA5-A1BB-C48E7CB2BDBC}"/>
                </a:ext>
              </a:extLst>
            </p:cNvPr>
            <p:cNvSpPr>
              <a:spLocks noChangeShapeType="1"/>
            </p:cNvSpPr>
            <p:nvPr/>
          </p:nvSpPr>
          <p:spPr bwMode="auto">
            <a:xfrm flipV="1">
              <a:off x="3303172" y="783385"/>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89" name="Line 219">
              <a:extLst>
                <a:ext uri="{FF2B5EF4-FFF2-40B4-BE49-F238E27FC236}">
                  <a16:creationId xmlns:a16="http://schemas.microsoft.com/office/drawing/2014/main" id="{A17B36A6-A963-4137-A77C-CF419EC923DA}"/>
                </a:ext>
              </a:extLst>
            </p:cNvPr>
            <p:cNvSpPr>
              <a:spLocks noChangeShapeType="1"/>
            </p:cNvSpPr>
            <p:nvPr/>
          </p:nvSpPr>
          <p:spPr bwMode="auto">
            <a:xfrm>
              <a:off x="3222836" y="886983"/>
              <a:ext cx="0" cy="5681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90" name="Line 220">
              <a:extLst>
                <a:ext uri="{FF2B5EF4-FFF2-40B4-BE49-F238E27FC236}">
                  <a16:creationId xmlns:a16="http://schemas.microsoft.com/office/drawing/2014/main" id="{ABEA60B1-0EF1-47AF-AEF3-AE2195896B6C}"/>
                </a:ext>
              </a:extLst>
            </p:cNvPr>
            <p:cNvSpPr>
              <a:spLocks noChangeShapeType="1"/>
            </p:cNvSpPr>
            <p:nvPr/>
          </p:nvSpPr>
          <p:spPr bwMode="auto">
            <a:xfrm>
              <a:off x="3105203" y="943794"/>
              <a:ext cx="0" cy="16040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91" name="Line 221">
              <a:extLst>
                <a:ext uri="{FF2B5EF4-FFF2-40B4-BE49-F238E27FC236}">
                  <a16:creationId xmlns:a16="http://schemas.microsoft.com/office/drawing/2014/main" id="{3B802748-B611-424B-8D21-1D73EC5D064A}"/>
                </a:ext>
              </a:extLst>
            </p:cNvPr>
            <p:cNvSpPr>
              <a:spLocks noChangeShapeType="1"/>
            </p:cNvSpPr>
            <p:nvPr/>
          </p:nvSpPr>
          <p:spPr bwMode="auto">
            <a:xfrm>
              <a:off x="3105203" y="943794"/>
              <a:ext cx="0" cy="8688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92" name="Line 222">
              <a:extLst>
                <a:ext uri="{FF2B5EF4-FFF2-40B4-BE49-F238E27FC236}">
                  <a16:creationId xmlns:a16="http://schemas.microsoft.com/office/drawing/2014/main" id="{6D8902B4-B56E-4B7A-9DAD-5EA32ABF9F59}"/>
                </a:ext>
              </a:extLst>
            </p:cNvPr>
            <p:cNvSpPr>
              <a:spLocks noChangeShapeType="1"/>
            </p:cNvSpPr>
            <p:nvPr/>
          </p:nvSpPr>
          <p:spPr bwMode="auto">
            <a:xfrm>
              <a:off x="2980395" y="1104202"/>
              <a:ext cx="0" cy="16040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93" name="Line 223">
              <a:extLst>
                <a:ext uri="{FF2B5EF4-FFF2-40B4-BE49-F238E27FC236}">
                  <a16:creationId xmlns:a16="http://schemas.microsoft.com/office/drawing/2014/main" id="{C1930663-BD02-47D0-829B-F2B367EBDE9C}"/>
                </a:ext>
              </a:extLst>
            </p:cNvPr>
            <p:cNvSpPr>
              <a:spLocks noChangeShapeType="1"/>
            </p:cNvSpPr>
            <p:nvPr/>
          </p:nvSpPr>
          <p:spPr bwMode="auto">
            <a:xfrm>
              <a:off x="2868499" y="4573022"/>
              <a:ext cx="0" cy="123313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94" name="Line 224">
              <a:extLst>
                <a:ext uri="{FF2B5EF4-FFF2-40B4-BE49-F238E27FC236}">
                  <a16:creationId xmlns:a16="http://schemas.microsoft.com/office/drawing/2014/main" id="{CF3F7141-EB25-4A30-944C-F85AC20145F3}"/>
                </a:ext>
              </a:extLst>
            </p:cNvPr>
            <p:cNvSpPr>
              <a:spLocks noChangeShapeType="1"/>
            </p:cNvSpPr>
            <p:nvPr/>
          </p:nvSpPr>
          <p:spPr bwMode="auto">
            <a:xfrm>
              <a:off x="2980395" y="2554556"/>
              <a:ext cx="0" cy="116964"/>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95" name="Line 225">
              <a:extLst>
                <a:ext uri="{FF2B5EF4-FFF2-40B4-BE49-F238E27FC236}">
                  <a16:creationId xmlns:a16="http://schemas.microsoft.com/office/drawing/2014/main" id="{8E86AA3D-338F-486A-A3BA-2AB203A06EDC}"/>
                </a:ext>
              </a:extLst>
            </p:cNvPr>
            <p:cNvSpPr>
              <a:spLocks noChangeShapeType="1"/>
            </p:cNvSpPr>
            <p:nvPr/>
          </p:nvSpPr>
          <p:spPr bwMode="auto">
            <a:xfrm>
              <a:off x="2980395" y="2554556"/>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96" name="Line 226">
              <a:extLst>
                <a:ext uri="{FF2B5EF4-FFF2-40B4-BE49-F238E27FC236}">
                  <a16:creationId xmlns:a16="http://schemas.microsoft.com/office/drawing/2014/main" id="{16744230-DB9A-4998-BE47-6D1170F5C732}"/>
                </a:ext>
              </a:extLst>
            </p:cNvPr>
            <p:cNvSpPr>
              <a:spLocks noChangeShapeType="1"/>
            </p:cNvSpPr>
            <p:nvPr/>
          </p:nvSpPr>
          <p:spPr bwMode="auto">
            <a:xfrm flipV="1">
              <a:off x="2980395" y="2511112"/>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97" name="Line 227">
              <a:extLst>
                <a:ext uri="{FF2B5EF4-FFF2-40B4-BE49-F238E27FC236}">
                  <a16:creationId xmlns:a16="http://schemas.microsoft.com/office/drawing/2014/main" id="{25F8238C-B0DB-48B2-847F-0D8A66F97823}"/>
                </a:ext>
              </a:extLst>
            </p:cNvPr>
            <p:cNvSpPr>
              <a:spLocks noChangeShapeType="1"/>
            </p:cNvSpPr>
            <p:nvPr/>
          </p:nvSpPr>
          <p:spPr bwMode="auto">
            <a:xfrm flipV="1">
              <a:off x="2980395" y="2437591"/>
              <a:ext cx="0" cy="116964"/>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98" name="Line 228">
              <a:extLst>
                <a:ext uri="{FF2B5EF4-FFF2-40B4-BE49-F238E27FC236}">
                  <a16:creationId xmlns:a16="http://schemas.microsoft.com/office/drawing/2014/main" id="{D9CE49D2-ABE8-4FDE-8AE5-91CEF3B53C72}"/>
                </a:ext>
              </a:extLst>
            </p:cNvPr>
            <p:cNvSpPr>
              <a:spLocks noChangeShapeType="1"/>
            </p:cNvSpPr>
            <p:nvPr/>
          </p:nvSpPr>
          <p:spPr bwMode="auto">
            <a:xfrm>
              <a:off x="2868499" y="4560420"/>
              <a:ext cx="0" cy="115961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99" name="Line 229">
              <a:extLst>
                <a:ext uri="{FF2B5EF4-FFF2-40B4-BE49-F238E27FC236}">
                  <a16:creationId xmlns:a16="http://schemas.microsoft.com/office/drawing/2014/main" id="{302B9167-661E-4DA9-96BC-20F3FCAC3F6A}"/>
                </a:ext>
              </a:extLst>
            </p:cNvPr>
            <p:cNvSpPr>
              <a:spLocks noChangeShapeType="1"/>
            </p:cNvSpPr>
            <p:nvPr/>
          </p:nvSpPr>
          <p:spPr bwMode="auto">
            <a:xfrm>
              <a:off x="2980395" y="4512870"/>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00" name="Line 230">
              <a:extLst>
                <a:ext uri="{FF2B5EF4-FFF2-40B4-BE49-F238E27FC236}">
                  <a16:creationId xmlns:a16="http://schemas.microsoft.com/office/drawing/2014/main" id="{F6E109E9-4115-47E6-887A-417BCE1983C1}"/>
                </a:ext>
              </a:extLst>
            </p:cNvPr>
            <p:cNvSpPr>
              <a:spLocks noChangeShapeType="1"/>
            </p:cNvSpPr>
            <p:nvPr/>
          </p:nvSpPr>
          <p:spPr bwMode="auto">
            <a:xfrm flipV="1">
              <a:off x="2980395" y="4469426"/>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01" name="Line 231">
              <a:extLst>
                <a:ext uri="{FF2B5EF4-FFF2-40B4-BE49-F238E27FC236}">
                  <a16:creationId xmlns:a16="http://schemas.microsoft.com/office/drawing/2014/main" id="{05293F1A-3CF0-43DB-BBB1-B51936D6972D}"/>
                </a:ext>
              </a:extLst>
            </p:cNvPr>
            <p:cNvSpPr>
              <a:spLocks noChangeShapeType="1"/>
            </p:cNvSpPr>
            <p:nvPr/>
          </p:nvSpPr>
          <p:spPr bwMode="auto">
            <a:xfrm>
              <a:off x="2868499" y="4573022"/>
              <a:ext cx="0" cy="107272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02" name="Line 232">
              <a:extLst>
                <a:ext uri="{FF2B5EF4-FFF2-40B4-BE49-F238E27FC236}">
                  <a16:creationId xmlns:a16="http://schemas.microsoft.com/office/drawing/2014/main" id="{88DB7E7A-1CFE-42AA-B23A-D6900BA1FE1F}"/>
                </a:ext>
              </a:extLst>
            </p:cNvPr>
            <p:cNvSpPr>
              <a:spLocks noChangeShapeType="1"/>
            </p:cNvSpPr>
            <p:nvPr/>
          </p:nvSpPr>
          <p:spPr bwMode="auto">
            <a:xfrm>
              <a:off x="2980395" y="3453508"/>
              <a:ext cx="0" cy="7352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03" name="Line 233">
              <a:extLst>
                <a:ext uri="{FF2B5EF4-FFF2-40B4-BE49-F238E27FC236}">
                  <a16:creationId xmlns:a16="http://schemas.microsoft.com/office/drawing/2014/main" id="{E5A8E480-C09A-40C9-AEBC-D26A5CE37F97}"/>
                </a:ext>
              </a:extLst>
            </p:cNvPr>
            <p:cNvSpPr>
              <a:spLocks noChangeShapeType="1"/>
            </p:cNvSpPr>
            <p:nvPr/>
          </p:nvSpPr>
          <p:spPr bwMode="auto">
            <a:xfrm>
              <a:off x="2980395" y="3453508"/>
              <a:ext cx="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04" name="Line 234">
              <a:extLst>
                <a:ext uri="{FF2B5EF4-FFF2-40B4-BE49-F238E27FC236}">
                  <a16:creationId xmlns:a16="http://schemas.microsoft.com/office/drawing/2014/main" id="{84CF34AF-4B88-4600-A60C-9271CA7F91FA}"/>
                </a:ext>
              </a:extLst>
            </p:cNvPr>
            <p:cNvSpPr>
              <a:spLocks noChangeShapeType="1"/>
            </p:cNvSpPr>
            <p:nvPr/>
          </p:nvSpPr>
          <p:spPr bwMode="auto">
            <a:xfrm flipV="1">
              <a:off x="2980395" y="3383331"/>
              <a:ext cx="0" cy="7017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05" name="Line 235">
              <a:extLst>
                <a:ext uri="{FF2B5EF4-FFF2-40B4-BE49-F238E27FC236}">
                  <a16:creationId xmlns:a16="http://schemas.microsoft.com/office/drawing/2014/main" id="{C670AB5A-2514-4DAB-8E0A-620FAC5D5746}"/>
                </a:ext>
              </a:extLst>
            </p:cNvPr>
            <p:cNvSpPr>
              <a:spLocks noChangeShapeType="1"/>
            </p:cNvSpPr>
            <p:nvPr/>
          </p:nvSpPr>
          <p:spPr bwMode="auto">
            <a:xfrm>
              <a:off x="2980395" y="4355804"/>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06" name="Line 236">
              <a:extLst>
                <a:ext uri="{FF2B5EF4-FFF2-40B4-BE49-F238E27FC236}">
                  <a16:creationId xmlns:a16="http://schemas.microsoft.com/office/drawing/2014/main" id="{A7CDD26D-B3DD-4669-8332-C0FA6CA07E9B}"/>
                </a:ext>
              </a:extLst>
            </p:cNvPr>
            <p:cNvSpPr>
              <a:spLocks noChangeShapeType="1"/>
            </p:cNvSpPr>
            <p:nvPr/>
          </p:nvSpPr>
          <p:spPr bwMode="auto">
            <a:xfrm flipV="1">
              <a:off x="2980395" y="4312360"/>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07" name="Line 237">
              <a:extLst>
                <a:ext uri="{FF2B5EF4-FFF2-40B4-BE49-F238E27FC236}">
                  <a16:creationId xmlns:a16="http://schemas.microsoft.com/office/drawing/2014/main" id="{19A13BB2-4BD0-4311-A285-107FC822ED01}"/>
                </a:ext>
              </a:extLst>
            </p:cNvPr>
            <p:cNvSpPr>
              <a:spLocks noChangeShapeType="1"/>
            </p:cNvSpPr>
            <p:nvPr/>
          </p:nvSpPr>
          <p:spPr bwMode="auto">
            <a:xfrm>
              <a:off x="2868499" y="4573022"/>
              <a:ext cx="0" cy="99920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08" name="Line 238">
              <a:extLst>
                <a:ext uri="{FF2B5EF4-FFF2-40B4-BE49-F238E27FC236}">
                  <a16:creationId xmlns:a16="http://schemas.microsoft.com/office/drawing/2014/main" id="{666A143D-C5B6-4640-842A-7D052D5611C0}"/>
                </a:ext>
              </a:extLst>
            </p:cNvPr>
            <p:cNvSpPr>
              <a:spLocks noChangeShapeType="1"/>
            </p:cNvSpPr>
            <p:nvPr/>
          </p:nvSpPr>
          <p:spPr bwMode="auto">
            <a:xfrm>
              <a:off x="2868499" y="4573022"/>
              <a:ext cx="0" cy="91232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09" name="Line 239">
              <a:extLst>
                <a:ext uri="{FF2B5EF4-FFF2-40B4-BE49-F238E27FC236}">
                  <a16:creationId xmlns:a16="http://schemas.microsoft.com/office/drawing/2014/main" id="{2EEDB2B0-3D8B-4618-8D73-9A9064E98B2F}"/>
                </a:ext>
              </a:extLst>
            </p:cNvPr>
            <p:cNvSpPr>
              <a:spLocks noChangeShapeType="1"/>
            </p:cNvSpPr>
            <p:nvPr/>
          </p:nvSpPr>
          <p:spPr bwMode="auto">
            <a:xfrm>
              <a:off x="2868499" y="4573022"/>
              <a:ext cx="0" cy="84214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10" name="Line 240">
              <a:extLst>
                <a:ext uri="{FF2B5EF4-FFF2-40B4-BE49-F238E27FC236}">
                  <a16:creationId xmlns:a16="http://schemas.microsoft.com/office/drawing/2014/main" id="{5F5AA560-5A00-4B5C-BF39-DDF032C78CEF}"/>
                </a:ext>
              </a:extLst>
            </p:cNvPr>
            <p:cNvSpPr>
              <a:spLocks noChangeShapeType="1"/>
            </p:cNvSpPr>
            <p:nvPr/>
          </p:nvSpPr>
          <p:spPr bwMode="auto">
            <a:xfrm>
              <a:off x="2868499" y="4573022"/>
              <a:ext cx="0" cy="76862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11" name="Line 241">
              <a:extLst>
                <a:ext uri="{FF2B5EF4-FFF2-40B4-BE49-F238E27FC236}">
                  <a16:creationId xmlns:a16="http://schemas.microsoft.com/office/drawing/2014/main" id="{8FB0666C-E4D8-4B8B-8D9A-CECA126CA144}"/>
                </a:ext>
              </a:extLst>
            </p:cNvPr>
            <p:cNvSpPr>
              <a:spLocks noChangeShapeType="1"/>
            </p:cNvSpPr>
            <p:nvPr/>
          </p:nvSpPr>
          <p:spPr bwMode="auto">
            <a:xfrm>
              <a:off x="3166889" y="2120118"/>
              <a:ext cx="0" cy="8688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12" name="Line 242">
              <a:extLst>
                <a:ext uri="{FF2B5EF4-FFF2-40B4-BE49-F238E27FC236}">
                  <a16:creationId xmlns:a16="http://schemas.microsoft.com/office/drawing/2014/main" id="{A608ABD1-57D2-4908-9E71-8D6794DAE350}"/>
                </a:ext>
              </a:extLst>
            </p:cNvPr>
            <p:cNvSpPr>
              <a:spLocks noChangeShapeType="1"/>
            </p:cNvSpPr>
            <p:nvPr/>
          </p:nvSpPr>
          <p:spPr bwMode="auto">
            <a:xfrm>
              <a:off x="3166889" y="2120118"/>
              <a:ext cx="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13" name="Line 243">
              <a:extLst>
                <a:ext uri="{FF2B5EF4-FFF2-40B4-BE49-F238E27FC236}">
                  <a16:creationId xmlns:a16="http://schemas.microsoft.com/office/drawing/2014/main" id="{62557A57-A2F3-4A9C-980A-F3D72A620350}"/>
                </a:ext>
              </a:extLst>
            </p:cNvPr>
            <p:cNvSpPr>
              <a:spLocks noChangeShapeType="1"/>
            </p:cNvSpPr>
            <p:nvPr/>
          </p:nvSpPr>
          <p:spPr bwMode="auto">
            <a:xfrm flipV="1">
              <a:off x="3166889" y="2046598"/>
              <a:ext cx="0" cy="7352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14" name="Line 244">
              <a:extLst>
                <a:ext uri="{FF2B5EF4-FFF2-40B4-BE49-F238E27FC236}">
                  <a16:creationId xmlns:a16="http://schemas.microsoft.com/office/drawing/2014/main" id="{E20D3445-9F06-4018-96A6-6AC4DAB709A7}"/>
                </a:ext>
              </a:extLst>
            </p:cNvPr>
            <p:cNvSpPr>
              <a:spLocks noChangeShapeType="1"/>
            </p:cNvSpPr>
            <p:nvPr/>
          </p:nvSpPr>
          <p:spPr bwMode="auto">
            <a:xfrm>
              <a:off x="3049254" y="2250449"/>
              <a:ext cx="0" cy="10025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15" name="Line 245">
              <a:extLst>
                <a:ext uri="{FF2B5EF4-FFF2-40B4-BE49-F238E27FC236}">
                  <a16:creationId xmlns:a16="http://schemas.microsoft.com/office/drawing/2014/main" id="{67245C91-611B-4E83-B5CC-6A55C6C3C00C}"/>
                </a:ext>
              </a:extLst>
            </p:cNvPr>
            <p:cNvSpPr>
              <a:spLocks noChangeShapeType="1"/>
            </p:cNvSpPr>
            <p:nvPr/>
          </p:nvSpPr>
          <p:spPr bwMode="auto">
            <a:xfrm>
              <a:off x="3049254" y="2250449"/>
              <a:ext cx="0" cy="3007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16" name="Line 246">
              <a:extLst>
                <a:ext uri="{FF2B5EF4-FFF2-40B4-BE49-F238E27FC236}">
                  <a16:creationId xmlns:a16="http://schemas.microsoft.com/office/drawing/2014/main" id="{2DDBF28E-8D63-4A59-A37E-2EE6E5E9C23D}"/>
                </a:ext>
              </a:extLst>
            </p:cNvPr>
            <p:cNvSpPr>
              <a:spLocks noChangeShapeType="1"/>
            </p:cNvSpPr>
            <p:nvPr/>
          </p:nvSpPr>
          <p:spPr bwMode="auto">
            <a:xfrm>
              <a:off x="2868499" y="4573022"/>
              <a:ext cx="0" cy="68173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17" name="Line 247">
              <a:extLst>
                <a:ext uri="{FF2B5EF4-FFF2-40B4-BE49-F238E27FC236}">
                  <a16:creationId xmlns:a16="http://schemas.microsoft.com/office/drawing/2014/main" id="{056B7E8E-0A66-4471-8915-8DCF73EA92EC}"/>
                </a:ext>
              </a:extLst>
            </p:cNvPr>
            <p:cNvSpPr>
              <a:spLocks noChangeShapeType="1"/>
            </p:cNvSpPr>
            <p:nvPr/>
          </p:nvSpPr>
          <p:spPr bwMode="auto">
            <a:xfrm>
              <a:off x="2868499" y="4573022"/>
              <a:ext cx="0" cy="60821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18" name="Line 248">
              <a:extLst>
                <a:ext uri="{FF2B5EF4-FFF2-40B4-BE49-F238E27FC236}">
                  <a16:creationId xmlns:a16="http://schemas.microsoft.com/office/drawing/2014/main" id="{1B9F7143-BB2F-42D3-B126-C0C66BDAC8D9}"/>
                </a:ext>
              </a:extLst>
            </p:cNvPr>
            <p:cNvSpPr>
              <a:spLocks noChangeShapeType="1"/>
            </p:cNvSpPr>
            <p:nvPr/>
          </p:nvSpPr>
          <p:spPr bwMode="auto">
            <a:xfrm>
              <a:off x="2868499" y="4573022"/>
              <a:ext cx="0" cy="52132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19" name="Line 249">
              <a:extLst>
                <a:ext uri="{FF2B5EF4-FFF2-40B4-BE49-F238E27FC236}">
                  <a16:creationId xmlns:a16="http://schemas.microsoft.com/office/drawing/2014/main" id="{F84B7E45-1626-4670-A6A6-A09262F84912}"/>
                </a:ext>
              </a:extLst>
            </p:cNvPr>
            <p:cNvSpPr>
              <a:spLocks noChangeShapeType="1"/>
            </p:cNvSpPr>
            <p:nvPr/>
          </p:nvSpPr>
          <p:spPr bwMode="auto">
            <a:xfrm>
              <a:off x="2868499" y="4573022"/>
              <a:ext cx="0" cy="44780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20" name="Line 250">
              <a:extLst>
                <a:ext uri="{FF2B5EF4-FFF2-40B4-BE49-F238E27FC236}">
                  <a16:creationId xmlns:a16="http://schemas.microsoft.com/office/drawing/2014/main" id="{8AA83066-4CED-4C26-9132-38D3A5A5A9F0}"/>
                </a:ext>
              </a:extLst>
            </p:cNvPr>
            <p:cNvSpPr>
              <a:spLocks noChangeShapeType="1"/>
            </p:cNvSpPr>
            <p:nvPr/>
          </p:nvSpPr>
          <p:spPr bwMode="auto">
            <a:xfrm>
              <a:off x="3036344" y="4195396"/>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21" name="Line 251">
              <a:extLst>
                <a:ext uri="{FF2B5EF4-FFF2-40B4-BE49-F238E27FC236}">
                  <a16:creationId xmlns:a16="http://schemas.microsoft.com/office/drawing/2014/main" id="{CDAD785C-4E9F-4AD5-92C9-7D2DCA40C57B}"/>
                </a:ext>
              </a:extLst>
            </p:cNvPr>
            <p:cNvSpPr>
              <a:spLocks noChangeShapeType="1"/>
            </p:cNvSpPr>
            <p:nvPr/>
          </p:nvSpPr>
          <p:spPr bwMode="auto">
            <a:xfrm flipV="1">
              <a:off x="3036344" y="4165318"/>
              <a:ext cx="0" cy="3007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22" name="Line 252">
              <a:extLst>
                <a:ext uri="{FF2B5EF4-FFF2-40B4-BE49-F238E27FC236}">
                  <a16:creationId xmlns:a16="http://schemas.microsoft.com/office/drawing/2014/main" id="{2D644561-0768-4E89-9056-1C4DBAB468C8}"/>
                </a:ext>
              </a:extLst>
            </p:cNvPr>
            <p:cNvSpPr>
              <a:spLocks noChangeShapeType="1"/>
            </p:cNvSpPr>
            <p:nvPr/>
          </p:nvSpPr>
          <p:spPr bwMode="auto">
            <a:xfrm>
              <a:off x="2868499" y="4573022"/>
              <a:ext cx="0" cy="377627"/>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23" name="Line 253">
              <a:extLst>
                <a:ext uri="{FF2B5EF4-FFF2-40B4-BE49-F238E27FC236}">
                  <a16:creationId xmlns:a16="http://schemas.microsoft.com/office/drawing/2014/main" id="{45EFBAA7-FB0C-4688-9A88-E5ACDDB60A77}"/>
                </a:ext>
              </a:extLst>
            </p:cNvPr>
            <p:cNvSpPr>
              <a:spLocks noChangeShapeType="1"/>
            </p:cNvSpPr>
            <p:nvPr/>
          </p:nvSpPr>
          <p:spPr bwMode="auto">
            <a:xfrm>
              <a:off x="2868499" y="4573022"/>
              <a:ext cx="0" cy="29073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24" name="Line 254">
              <a:extLst>
                <a:ext uri="{FF2B5EF4-FFF2-40B4-BE49-F238E27FC236}">
                  <a16:creationId xmlns:a16="http://schemas.microsoft.com/office/drawing/2014/main" id="{A0349B2C-3C92-465A-9B6A-838B51E9150B}"/>
                </a:ext>
              </a:extLst>
            </p:cNvPr>
            <p:cNvSpPr>
              <a:spLocks noChangeShapeType="1"/>
            </p:cNvSpPr>
            <p:nvPr/>
          </p:nvSpPr>
          <p:spPr bwMode="auto">
            <a:xfrm>
              <a:off x="2868499" y="4573022"/>
              <a:ext cx="0" cy="21721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25" name="Line 255">
              <a:extLst>
                <a:ext uri="{FF2B5EF4-FFF2-40B4-BE49-F238E27FC236}">
                  <a16:creationId xmlns:a16="http://schemas.microsoft.com/office/drawing/2014/main" id="{12B189BD-1D55-4D38-8D6D-2E7782F68A61}"/>
                </a:ext>
              </a:extLst>
            </p:cNvPr>
            <p:cNvSpPr>
              <a:spLocks noChangeShapeType="1"/>
            </p:cNvSpPr>
            <p:nvPr/>
          </p:nvSpPr>
          <p:spPr bwMode="auto">
            <a:xfrm>
              <a:off x="3049254" y="4048355"/>
              <a:ext cx="0" cy="3007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26" name="Line 256">
              <a:extLst>
                <a:ext uri="{FF2B5EF4-FFF2-40B4-BE49-F238E27FC236}">
                  <a16:creationId xmlns:a16="http://schemas.microsoft.com/office/drawing/2014/main" id="{6B661095-5273-4865-AF8C-E1FF6FD25FF1}"/>
                </a:ext>
              </a:extLst>
            </p:cNvPr>
            <p:cNvSpPr>
              <a:spLocks noChangeShapeType="1"/>
            </p:cNvSpPr>
            <p:nvPr/>
          </p:nvSpPr>
          <p:spPr bwMode="auto">
            <a:xfrm flipV="1">
              <a:off x="3049254" y="4004912"/>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27" name="Line 257">
              <a:extLst>
                <a:ext uri="{FF2B5EF4-FFF2-40B4-BE49-F238E27FC236}">
                  <a16:creationId xmlns:a16="http://schemas.microsoft.com/office/drawing/2014/main" id="{602F3BCE-F946-4A64-A1D2-6FA7C6B50BB4}"/>
                </a:ext>
              </a:extLst>
            </p:cNvPr>
            <p:cNvSpPr>
              <a:spLocks noChangeShapeType="1"/>
            </p:cNvSpPr>
            <p:nvPr/>
          </p:nvSpPr>
          <p:spPr bwMode="auto">
            <a:xfrm>
              <a:off x="2868499" y="4573022"/>
              <a:ext cx="0" cy="13033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28" name="Line 258">
              <a:extLst>
                <a:ext uri="{FF2B5EF4-FFF2-40B4-BE49-F238E27FC236}">
                  <a16:creationId xmlns:a16="http://schemas.microsoft.com/office/drawing/2014/main" id="{AD23AEF1-FD62-4122-A5BC-322D7412C400}"/>
                </a:ext>
              </a:extLst>
            </p:cNvPr>
            <p:cNvSpPr>
              <a:spLocks noChangeShapeType="1"/>
            </p:cNvSpPr>
            <p:nvPr/>
          </p:nvSpPr>
          <p:spPr bwMode="auto">
            <a:xfrm>
              <a:off x="2868499" y="4573022"/>
              <a:ext cx="0" cy="5681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29" name="Line 259">
              <a:extLst>
                <a:ext uri="{FF2B5EF4-FFF2-40B4-BE49-F238E27FC236}">
                  <a16:creationId xmlns:a16="http://schemas.microsoft.com/office/drawing/2014/main" id="{8FA801E6-9A60-4F73-8FDF-79B0BADFE7BF}"/>
                </a:ext>
              </a:extLst>
            </p:cNvPr>
            <p:cNvSpPr>
              <a:spLocks noChangeShapeType="1"/>
            </p:cNvSpPr>
            <p:nvPr/>
          </p:nvSpPr>
          <p:spPr bwMode="auto">
            <a:xfrm>
              <a:off x="2986134" y="3891288"/>
              <a:ext cx="0" cy="2673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30" name="Line 260">
              <a:extLst>
                <a:ext uri="{FF2B5EF4-FFF2-40B4-BE49-F238E27FC236}">
                  <a16:creationId xmlns:a16="http://schemas.microsoft.com/office/drawing/2014/main" id="{30F96689-B61D-45A3-AA57-5D5C51D15F1C}"/>
                </a:ext>
              </a:extLst>
            </p:cNvPr>
            <p:cNvSpPr>
              <a:spLocks noChangeShapeType="1"/>
            </p:cNvSpPr>
            <p:nvPr/>
          </p:nvSpPr>
          <p:spPr bwMode="auto">
            <a:xfrm flipV="1">
              <a:off x="2986134" y="3847845"/>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31" name="Line 261">
              <a:extLst>
                <a:ext uri="{FF2B5EF4-FFF2-40B4-BE49-F238E27FC236}">
                  <a16:creationId xmlns:a16="http://schemas.microsoft.com/office/drawing/2014/main" id="{086EC79C-2541-4F10-AD10-B5C7090296F5}"/>
                </a:ext>
              </a:extLst>
            </p:cNvPr>
            <p:cNvSpPr>
              <a:spLocks noChangeShapeType="1"/>
            </p:cNvSpPr>
            <p:nvPr/>
          </p:nvSpPr>
          <p:spPr bwMode="auto">
            <a:xfrm>
              <a:off x="3054994" y="3717514"/>
              <a:ext cx="0" cy="5681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33" name="Line 263">
              <a:extLst>
                <a:ext uri="{FF2B5EF4-FFF2-40B4-BE49-F238E27FC236}">
                  <a16:creationId xmlns:a16="http://schemas.microsoft.com/office/drawing/2014/main" id="{047D386C-F9CB-458F-8408-1CCCAC3BD31C}"/>
                </a:ext>
              </a:extLst>
            </p:cNvPr>
            <p:cNvSpPr>
              <a:spLocks noChangeShapeType="1"/>
            </p:cNvSpPr>
            <p:nvPr/>
          </p:nvSpPr>
          <p:spPr bwMode="auto">
            <a:xfrm flipV="1">
              <a:off x="3054994" y="3657360"/>
              <a:ext cx="0" cy="6015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34" name="Line 264">
              <a:extLst>
                <a:ext uri="{FF2B5EF4-FFF2-40B4-BE49-F238E27FC236}">
                  <a16:creationId xmlns:a16="http://schemas.microsoft.com/office/drawing/2014/main" id="{AC1B8D9B-7398-444C-B519-C7F1C5D6C661}"/>
                </a:ext>
              </a:extLst>
            </p:cNvPr>
            <p:cNvSpPr>
              <a:spLocks noChangeShapeType="1"/>
            </p:cNvSpPr>
            <p:nvPr/>
          </p:nvSpPr>
          <p:spPr bwMode="auto">
            <a:xfrm flipV="1">
              <a:off x="2868499" y="3717514"/>
              <a:ext cx="0" cy="85550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35" name="Line 265">
              <a:extLst>
                <a:ext uri="{FF2B5EF4-FFF2-40B4-BE49-F238E27FC236}">
                  <a16:creationId xmlns:a16="http://schemas.microsoft.com/office/drawing/2014/main" id="{230948FB-EDA9-4952-B258-008A1C458F2B}"/>
                </a:ext>
              </a:extLst>
            </p:cNvPr>
            <p:cNvSpPr>
              <a:spLocks noChangeShapeType="1"/>
            </p:cNvSpPr>
            <p:nvPr/>
          </p:nvSpPr>
          <p:spPr bwMode="auto">
            <a:xfrm flipV="1">
              <a:off x="2756604" y="4573022"/>
              <a:ext cx="0" cy="85550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36" name="Line 266">
              <a:extLst>
                <a:ext uri="{FF2B5EF4-FFF2-40B4-BE49-F238E27FC236}">
                  <a16:creationId xmlns:a16="http://schemas.microsoft.com/office/drawing/2014/main" id="{B4993DB0-515D-448A-884F-85AAD94DD5CC}"/>
                </a:ext>
              </a:extLst>
            </p:cNvPr>
            <p:cNvSpPr>
              <a:spLocks noChangeShapeType="1"/>
            </p:cNvSpPr>
            <p:nvPr/>
          </p:nvSpPr>
          <p:spPr bwMode="auto">
            <a:xfrm flipV="1">
              <a:off x="2868499" y="3179479"/>
              <a:ext cx="0" cy="13935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37" name="Line 267">
              <a:extLst>
                <a:ext uri="{FF2B5EF4-FFF2-40B4-BE49-F238E27FC236}">
                  <a16:creationId xmlns:a16="http://schemas.microsoft.com/office/drawing/2014/main" id="{A540F72F-4160-462F-A6F0-134692E7677D}"/>
                </a:ext>
              </a:extLst>
            </p:cNvPr>
            <p:cNvSpPr>
              <a:spLocks noChangeShapeType="1"/>
            </p:cNvSpPr>
            <p:nvPr/>
          </p:nvSpPr>
          <p:spPr bwMode="auto">
            <a:xfrm flipV="1">
              <a:off x="2868499" y="1755858"/>
              <a:ext cx="0" cy="2817164"/>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38" name="Line 268">
              <a:extLst>
                <a:ext uri="{FF2B5EF4-FFF2-40B4-BE49-F238E27FC236}">
                  <a16:creationId xmlns:a16="http://schemas.microsoft.com/office/drawing/2014/main" id="{4108CC9B-948C-47EE-B7E5-764E9424A6F3}"/>
                </a:ext>
              </a:extLst>
            </p:cNvPr>
            <p:cNvSpPr>
              <a:spLocks noChangeShapeType="1"/>
            </p:cNvSpPr>
            <p:nvPr/>
          </p:nvSpPr>
          <p:spPr bwMode="auto">
            <a:xfrm flipV="1">
              <a:off x="2980395" y="1511904"/>
              <a:ext cx="0" cy="24395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39" name="Line 269">
              <a:extLst>
                <a:ext uri="{FF2B5EF4-FFF2-40B4-BE49-F238E27FC236}">
                  <a16:creationId xmlns:a16="http://schemas.microsoft.com/office/drawing/2014/main" id="{B750D06F-F7A2-4C5C-8169-CA29C873AA0B}"/>
                </a:ext>
              </a:extLst>
            </p:cNvPr>
            <p:cNvSpPr>
              <a:spLocks noChangeShapeType="1"/>
            </p:cNvSpPr>
            <p:nvPr/>
          </p:nvSpPr>
          <p:spPr bwMode="auto">
            <a:xfrm flipV="1">
              <a:off x="3098029" y="1438385"/>
              <a:ext cx="0" cy="7352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40" name="Line 270">
              <a:extLst>
                <a:ext uri="{FF2B5EF4-FFF2-40B4-BE49-F238E27FC236}">
                  <a16:creationId xmlns:a16="http://schemas.microsoft.com/office/drawing/2014/main" id="{3CFED881-0AA1-4F3D-8C56-FFA4341400F4}"/>
                </a:ext>
              </a:extLst>
            </p:cNvPr>
            <p:cNvSpPr>
              <a:spLocks noChangeShapeType="1"/>
            </p:cNvSpPr>
            <p:nvPr/>
          </p:nvSpPr>
          <p:spPr bwMode="auto">
            <a:xfrm flipV="1">
              <a:off x="3209925" y="1378232"/>
              <a:ext cx="0" cy="6015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41" name="Line 271">
              <a:extLst>
                <a:ext uri="{FF2B5EF4-FFF2-40B4-BE49-F238E27FC236}">
                  <a16:creationId xmlns:a16="http://schemas.microsoft.com/office/drawing/2014/main" id="{A9C1C763-B0A9-4F54-8232-4E53F103CE09}"/>
                </a:ext>
              </a:extLst>
            </p:cNvPr>
            <p:cNvSpPr>
              <a:spLocks noChangeShapeType="1"/>
            </p:cNvSpPr>
            <p:nvPr/>
          </p:nvSpPr>
          <p:spPr bwMode="auto">
            <a:xfrm flipV="1">
              <a:off x="2432393" y="5586060"/>
              <a:ext cx="0" cy="67873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42" name="Line 272">
              <a:extLst>
                <a:ext uri="{FF2B5EF4-FFF2-40B4-BE49-F238E27FC236}">
                  <a16:creationId xmlns:a16="http://schemas.microsoft.com/office/drawing/2014/main" id="{0FCC63B9-875F-434B-95F4-D18E2B4F425F}"/>
                </a:ext>
              </a:extLst>
            </p:cNvPr>
            <p:cNvSpPr>
              <a:spLocks noChangeShapeType="1"/>
            </p:cNvSpPr>
            <p:nvPr/>
          </p:nvSpPr>
          <p:spPr bwMode="auto">
            <a:xfrm flipV="1">
              <a:off x="2245901" y="6224912"/>
              <a:ext cx="0" cy="114313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43" name="Line 273">
              <a:extLst>
                <a:ext uri="{FF2B5EF4-FFF2-40B4-BE49-F238E27FC236}">
                  <a16:creationId xmlns:a16="http://schemas.microsoft.com/office/drawing/2014/main" id="{0F800286-4F80-44CC-9A49-6C337E48E845}"/>
                </a:ext>
              </a:extLst>
            </p:cNvPr>
            <p:cNvSpPr>
              <a:spLocks noChangeShapeType="1"/>
            </p:cNvSpPr>
            <p:nvPr/>
          </p:nvSpPr>
          <p:spPr bwMode="auto">
            <a:xfrm flipV="1">
              <a:off x="1350737" y="7039971"/>
              <a:ext cx="0" cy="1733407"/>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44" name="Line 274">
              <a:extLst>
                <a:ext uri="{FF2B5EF4-FFF2-40B4-BE49-F238E27FC236}">
                  <a16:creationId xmlns:a16="http://schemas.microsoft.com/office/drawing/2014/main" id="{A7EF7C32-972A-4A8C-9436-9413DEBBD12D}"/>
                </a:ext>
              </a:extLst>
            </p:cNvPr>
            <p:cNvSpPr>
              <a:spLocks noChangeShapeType="1"/>
            </p:cNvSpPr>
            <p:nvPr/>
          </p:nvSpPr>
          <p:spPr bwMode="auto">
            <a:xfrm>
              <a:off x="2245901" y="7359201"/>
              <a:ext cx="0" cy="320817"/>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45" name="Line 275">
              <a:extLst>
                <a:ext uri="{FF2B5EF4-FFF2-40B4-BE49-F238E27FC236}">
                  <a16:creationId xmlns:a16="http://schemas.microsoft.com/office/drawing/2014/main" id="{CE430E66-6456-4C7E-919E-70490E5EC9BC}"/>
                </a:ext>
              </a:extLst>
            </p:cNvPr>
            <p:cNvSpPr>
              <a:spLocks noChangeShapeType="1"/>
            </p:cNvSpPr>
            <p:nvPr/>
          </p:nvSpPr>
          <p:spPr bwMode="auto">
            <a:xfrm flipV="1">
              <a:off x="3161149" y="7506241"/>
              <a:ext cx="0" cy="17377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46" name="Line 276">
              <a:extLst>
                <a:ext uri="{FF2B5EF4-FFF2-40B4-BE49-F238E27FC236}">
                  <a16:creationId xmlns:a16="http://schemas.microsoft.com/office/drawing/2014/main" id="{141448B7-DAB6-4408-8475-40147DE8990A}"/>
                </a:ext>
              </a:extLst>
            </p:cNvPr>
            <p:cNvSpPr>
              <a:spLocks noChangeShapeType="1"/>
            </p:cNvSpPr>
            <p:nvPr/>
          </p:nvSpPr>
          <p:spPr bwMode="auto">
            <a:xfrm flipV="1">
              <a:off x="3547046" y="7315756"/>
              <a:ext cx="0" cy="19048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47" name="Line 277">
              <a:extLst>
                <a:ext uri="{FF2B5EF4-FFF2-40B4-BE49-F238E27FC236}">
                  <a16:creationId xmlns:a16="http://schemas.microsoft.com/office/drawing/2014/main" id="{E829EED5-8C8D-41BE-915C-A9AB4DA57580}"/>
                </a:ext>
              </a:extLst>
            </p:cNvPr>
            <p:cNvSpPr>
              <a:spLocks noChangeShapeType="1"/>
            </p:cNvSpPr>
            <p:nvPr/>
          </p:nvSpPr>
          <p:spPr bwMode="auto">
            <a:xfrm flipV="1">
              <a:off x="3658942" y="7215502"/>
              <a:ext cx="0" cy="10025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10" name="Line 39">
              <a:extLst>
                <a:ext uri="{FF2B5EF4-FFF2-40B4-BE49-F238E27FC236}">
                  <a16:creationId xmlns:a16="http://schemas.microsoft.com/office/drawing/2014/main" id="{F93F5464-F076-4709-958C-0A489F1C2C69}"/>
                </a:ext>
              </a:extLst>
            </p:cNvPr>
            <p:cNvSpPr>
              <a:spLocks noChangeShapeType="1"/>
            </p:cNvSpPr>
            <p:nvPr/>
          </p:nvSpPr>
          <p:spPr bwMode="auto">
            <a:xfrm>
              <a:off x="3241145" y="8329830"/>
              <a:ext cx="11763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11" name="Line 40">
              <a:extLst>
                <a:ext uri="{FF2B5EF4-FFF2-40B4-BE49-F238E27FC236}">
                  <a16:creationId xmlns:a16="http://schemas.microsoft.com/office/drawing/2014/main" id="{5910AEF1-4981-4997-93AA-AB9B1742E594}"/>
                </a:ext>
              </a:extLst>
            </p:cNvPr>
            <p:cNvSpPr>
              <a:spLocks noChangeShapeType="1"/>
            </p:cNvSpPr>
            <p:nvPr/>
          </p:nvSpPr>
          <p:spPr bwMode="auto">
            <a:xfrm>
              <a:off x="3241145" y="8256309"/>
              <a:ext cx="17932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12" name="Line 41">
              <a:extLst>
                <a:ext uri="{FF2B5EF4-FFF2-40B4-BE49-F238E27FC236}">
                  <a16:creationId xmlns:a16="http://schemas.microsoft.com/office/drawing/2014/main" id="{6B05A6E9-8BDF-495F-A5CE-867BE6BBC1D0}"/>
                </a:ext>
              </a:extLst>
            </p:cNvPr>
            <p:cNvSpPr>
              <a:spLocks noChangeShapeType="1"/>
            </p:cNvSpPr>
            <p:nvPr/>
          </p:nvSpPr>
          <p:spPr bwMode="auto">
            <a:xfrm>
              <a:off x="3532360" y="8095901"/>
              <a:ext cx="11333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13" name="Line 42">
              <a:extLst>
                <a:ext uri="{FF2B5EF4-FFF2-40B4-BE49-F238E27FC236}">
                  <a16:creationId xmlns:a16="http://schemas.microsoft.com/office/drawing/2014/main" id="{81DC7EB2-D76F-4ECF-8899-E89017CD7FA3}"/>
                </a:ext>
              </a:extLst>
            </p:cNvPr>
            <p:cNvSpPr>
              <a:spLocks noChangeShapeType="1"/>
            </p:cNvSpPr>
            <p:nvPr/>
          </p:nvSpPr>
          <p:spPr bwMode="auto">
            <a:xfrm>
              <a:off x="3532360" y="8025723"/>
              <a:ext cx="24961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14" name="Line 43">
              <a:extLst>
                <a:ext uri="{FF2B5EF4-FFF2-40B4-BE49-F238E27FC236}">
                  <a16:creationId xmlns:a16="http://schemas.microsoft.com/office/drawing/2014/main" id="{FEC68256-F9B8-45A5-A8CF-47C7360E258E}"/>
                </a:ext>
              </a:extLst>
            </p:cNvPr>
            <p:cNvSpPr>
              <a:spLocks noChangeShapeType="1"/>
            </p:cNvSpPr>
            <p:nvPr/>
          </p:nvSpPr>
          <p:spPr bwMode="auto">
            <a:xfrm>
              <a:off x="3345868" y="8182789"/>
              <a:ext cx="24961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15" name="Line 44">
              <a:extLst>
                <a:ext uri="{FF2B5EF4-FFF2-40B4-BE49-F238E27FC236}">
                  <a16:creationId xmlns:a16="http://schemas.microsoft.com/office/drawing/2014/main" id="{4C53AFFF-39C1-4804-B974-F229362D8BF8}"/>
                </a:ext>
              </a:extLst>
            </p:cNvPr>
            <p:cNvSpPr>
              <a:spLocks noChangeShapeType="1"/>
            </p:cNvSpPr>
            <p:nvPr/>
          </p:nvSpPr>
          <p:spPr bwMode="auto">
            <a:xfrm>
              <a:off x="3010182" y="8486896"/>
              <a:ext cx="6168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16" name="Line 45">
              <a:extLst>
                <a:ext uri="{FF2B5EF4-FFF2-40B4-BE49-F238E27FC236}">
                  <a16:creationId xmlns:a16="http://schemas.microsoft.com/office/drawing/2014/main" id="{FDC80DF5-09FB-44FF-A81B-F88FE8DF5781}"/>
                </a:ext>
              </a:extLst>
            </p:cNvPr>
            <p:cNvSpPr>
              <a:spLocks noChangeShapeType="1"/>
            </p:cNvSpPr>
            <p:nvPr/>
          </p:nvSpPr>
          <p:spPr bwMode="auto">
            <a:xfrm>
              <a:off x="3010182" y="8416718"/>
              <a:ext cx="9898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17" name="Line 46">
              <a:extLst>
                <a:ext uri="{FF2B5EF4-FFF2-40B4-BE49-F238E27FC236}">
                  <a16:creationId xmlns:a16="http://schemas.microsoft.com/office/drawing/2014/main" id="{E35714B8-7DC7-43D0-9B08-28680C26BF2F}"/>
                </a:ext>
              </a:extLst>
            </p:cNvPr>
            <p:cNvSpPr>
              <a:spLocks noChangeShapeType="1"/>
            </p:cNvSpPr>
            <p:nvPr/>
          </p:nvSpPr>
          <p:spPr bwMode="auto">
            <a:xfrm>
              <a:off x="2780652" y="8577125"/>
              <a:ext cx="17932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18" name="Line 47">
              <a:extLst>
                <a:ext uri="{FF2B5EF4-FFF2-40B4-BE49-F238E27FC236}">
                  <a16:creationId xmlns:a16="http://schemas.microsoft.com/office/drawing/2014/main" id="{782BBCBC-0716-43EE-95C6-95D9D7BB2212}"/>
                </a:ext>
              </a:extLst>
            </p:cNvPr>
            <p:cNvSpPr>
              <a:spLocks noChangeShapeType="1"/>
            </p:cNvSpPr>
            <p:nvPr/>
          </p:nvSpPr>
          <p:spPr bwMode="auto">
            <a:xfrm>
              <a:off x="2655845" y="8720824"/>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19" name="Line 48">
              <a:extLst>
                <a:ext uri="{FF2B5EF4-FFF2-40B4-BE49-F238E27FC236}">
                  <a16:creationId xmlns:a16="http://schemas.microsoft.com/office/drawing/2014/main" id="{F15740DB-34EE-4D34-9502-EBF793763483}"/>
                </a:ext>
              </a:extLst>
            </p:cNvPr>
            <p:cNvSpPr>
              <a:spLocks noChangeShapeType="1"/>
            </p:cNvSpPr>
            <p:nvPr/>
          </p:nvSpPr>
          <p:spPr bwMode="auto">
            <a:xfrm>
              <a:off x="2655845" y="8647303"/>
              <a:ext cx="18075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20" name="Line 49">
              <a:extLst>
                <a:ext uri="{FF2B5EF4-FFF2-40B4-BE49-F238E27FC236}">
                  <a16:creationId xmlns:a16="http://schemas.microsoft.com/office/drawing/2014/main" id="{7B43EF8F-02C2-4EE8-BFE5-C014265C76F4}"/>
                </a:ext>
              </a:extLst>
            </p:cNvPr>
            <p:cNvSpPr>
              <a:spLocks noChangeShapeType="1"/>
            </p:cNvSpPr>
            <p:nvPr/>
          </p:nvSpPr>
          <p:spPr bwMode="auto">
            <a:xfrm>
              <a:off x="2357456" y="8807711"/>
              <a:ext cx="4877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821" name="Line 50">
              <a:extLst>
                <a:ext uri="{FF2B5EF4-FFF2-40B4-BE49-F238E27FC236}">
                  <a16:creationId xmlns:a16="http://schemas.microsoft.com/office/drawing/2014/main" id="{D3CC9BA9-50F1-4D36-B91F-DBDBFF47704F}"/>
                </a:ext>
              </a:extLst>
            </p:cNvPr>
            <p:cNvSpPr>
              <a:spLocks noChangeShapeType="1"/>
            </p:cNvSpPr>
            <p:nvPr/>
          </p:nvSpPr>
          <p:spPr bwMode="auto">
            <a:xfrm>
              <a:off x="2245561" y="8881232"/>
              <a:ext cx="11763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00" name="Line 129">
              <a:extLst>
                <a:ext uri="{FF2B5EF4-FFF2-40B4-BE49-F238E27FC236}">
                  <a16:creationId xmlns:a16="http://schemas.microsoft.com/office/drawing/2014/main" id="{333FAFF7-04A3-4E26-A0D4-70514A3F6AB5}"/>
                </a:ext>
              </a:extLst>
            </p:cNvPr>
            <p:cNvSpPr>
              <a:spLocks noChangeShapeType="1"/>
            </p:cNvSpPr>
            <p:nvPr/>
          </p:nvSpPr>
          <p:spPr bwMode="auto">
            <a:xfrm>
              <a:off x="2245561" y="8677379"/>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01" name="Line 130">
              <a:extLst>
                <a:ext uri="{FF2B5EF4-FFF2-40B4-BE49-F238E27FC236}">
                  <a16:creationId xmlns:a16="http://schemas.microsoft.com/office/drawing/2014/main" id="{E64EB4A5-6532-4076-9E53-5504E63EC39E}"/>
                </a:ext>
              </a:extLst>
            </p:cNvPr>
            <p:cNvSpPr>
              <a:spLocks noChangeShapeType="1"/>
            </p:cNvSpPr>
            <p:nvPr/>
          </p:nvSpPr>
          <p:spPr bwMode="auto">
            <a:xfrm>
              <a:off x="2357456" y="8547049"/>
              <a:ext cx="18649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02" name="Line 131">
              <a:extLst>
                <a:ext uri="{FF2B5EF4-FFF2-40B4-BE49-F238E27FC236}">
                  <a16:creationId xmlns:a16="http://schemas.microsoft.com/office/drawing/2014/main" id="{CADCF40F-6538-4373-A054-BF671787F53D}"/>
                </a:ext>
              </a:extLst>
            </p:cNvPr>
            <p:cNvSpPr>
              <a:spLocks noChangeShapeType="1"/>
            </p:cNvSpPr>
            <p:nvPr/>
          </p:nvSpPr>
          <p:spPr bwMode="auto">
            <a:xfrm>
              <a:off x="2543948" y="8416718"/>
              <a:ext cx="23670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03" name="Line 132">
              <a:extLst>
                <a:ext uri="{FF2B5EF4-FFF2-40B4-BE49-F238E27FC236}">
                  <a16:creationId xmlns:a16="http://schemas.microsoft.com/office/drawing/2014/main" id="{53FEC8EE-E9C6-49F1-AAFA-04AA7AAA6C17}"/>
                </a:ext>
              </a:extLst>
            </p:cNvPr>
            <p:cNvSpPr>
              <a:spLocks noChangeShapeType="1"/>
            </p:cNvSpPr>
            <p:nvPr/>
          </p:nvSpPr>
          <p:spPr bwMode="auto">
            <a:xfrm>
              <a:off x="2780652" y="8212865"/>
              <a:ext cx="32851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04" name="Line 133">
              <a:extLst>
                <a:ext uri="{FF2B5EF4-FFF2-40B4-BE49-F238E27FC236}">
                  <a16:creationId xmlns:a16="http://schemas.microsoft.com/office/drawing/2014/main" id="{3D7BFAB6-7288-4A0D-B07C-811366B274B5}"/>
                </a:ext>
              </a:extLst>
            </p:cNvPr>
            <p:cNvSpPr>
              <a:spLocks noChangeShapeType="1"/>
            </p:cNvSpPr>
            <p:nvPr/>
          </p:nvSpPr>
          <p:spPr bwMode="auto">
            <a:xfrm>
              <a:off x="3109166" y="8299753"/>
              <a:ext cx="131981"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05" name="Line 134">
              <a:extLst>
                <a:ext uri="{FF2B5EF4-FFF2-40B4-BE49-F238E27FC236}">
                  <a16:creationId xmlns:a16="http://schemas.microsoft.com/office/drawing/2014/main" id="{ADD49BA9-19E4-4C5E-8F83-0486A6C924E1}"/>
                </a:ext>
              </a:extLst>
            </p:cNvPr>
            <p:cNvSpPr>
              <a:spLocks noChangeShapeType="1"/>
            </p:cNvSpPr>
            <p:nvPr/>
          </p:nvSpPr>
          <p:spPr bwMode="auto">
            <a:xfrm>
              <a:off x="3109166" y="8125977"/>
              <a:ext cx="23670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06" name="Line 135">
              <a:extLst>
                <a:ext uri="{FF2B5EF4-FFF2-40B4-BE49-F238E27FC236}">
                  <a16:creationId xmlns:a16="http://schemas.microsoft.com/office/drawing/2014/main" id="{C4E08F03-2AEF-43A4-8491-0D639025171D}"/>
                </a:ext>
              </a:extLst>
            </p:cNvPr>
            <p:cNvSpPr>
              <a:spLocks noChangeShapeType="1"/>
            </p:cNvSpPr>
            <p:nvPr/>
          </p:nvSpPr>
          <p:spPr bwMode="auto">
            <a:xfrm>
              <a:off x="3345868" y="8069167"/>
              <a:ext cx="18649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07" name="Line 136">
              <a:extLst>
                <a:ext uri="{FF2B5EF4-FFF2-40B4-BE49-F238E27FC236}">
                  <a16:creationId xmlns:a16="http://schemas.microsoft.com/office/drawing/2014/main" id="{C86A003E-1E47-416F-B77D-EE54B0F1C5DE}"/>
                </a:ext>
              </a:extLst>
            </p:cNvPr>
            <p:cNvSpPr>
              <a:spLocks noChangeShapeType="1"/>
            </p:cNvSpPr>
            <p:nvPr/>
          </p:nvSpPr>
          <p:spPr bwMode="auto">
            <a:xfrm>
              <a:off x="2780652" y="8460161"/>
              <a:ext cx="22953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08" name="Line 137">
              <a:extLst>
                <a:ext uri="{FF2B5EF4-FFF2-40B4-BE49-F238E27FC236}">
                  <a16:creationId xmlns:a16="http://schemas.microsoft.com/office/drawing/2014/main" id="{82F0F116-C27D-4B25-A2ED-9103321A4717}"/>
                </a:ext>
              </a:extLst>
            </p:cNvPr>
            <p:cNvSpPr>
              <a:spLocks noChangeShapeType="1"/>
            </p:cNvSpPr>
            <p:nvPr/>
          </p:nvSpPr>
          <p:spPr bwMode="auto">
            <a:xfrm>
              <a:off x="2543948" y="8690747"/>
              <a:ext cx="1118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58" name="Line 187">
              <a:extLst>
                <a:ext uri="{FF2B5EF4-FFF2-40B4-BE49-F238E27FC236}">
                  <a16:creationId xmlns:a16="http://schemas.microsoft.com/office/drawing/2014/main" id="{AA99E7D5-3800-47EB-A5B5-66B33C6A1185}"/>
                </a:ext>
              </a:extLst>
            </p:cNvPr>
            <p:cNvSpPr>
              <a:spLocks noChangeShapeType="1"/>
            </p:cNvSpPr>
            <p:nvPr/>
          </p:nvSpPr>
          <p:spPr bwMode="auto">
            <a:xfrm>
              <a:off x="3241145" y="8299753"/>
              <a:ext cx="0" cy="3007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59" name="Line 188">
              <a:extLst>
                <a:ext uri="{FF2B5EF4-FFF2-40B4-BE49-F238E27FC236}">
                  <a16:creationId xmlns:a16="http://schemas.microsoft.com/office/drawing/2014/main" id="{1C086CB1-17E6-4C59-B3B0-C7AE865D10D3}"/>
                </a:ext>
              </a:extLst>
            </p:cNvPr>
            <p:cNvSpPr>
              <a:spLocks noChangeShapeType="1"/>
            </p:cNvSpPr>
            <p:nvPr/>
          </p:nvSpPr>
          <p:spPr bwMode="auto">
            <a:xfrm flipV="1">
              <a:off x="3241145" y="8256309"/>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60" name="Line 189">
              <a:extLst>
                <a:ext uri="{FF2B5EF4-FFF2-40B4-BE49-F238E27FC236}">
                  <a16:creationId xmlns:a16="http://schemas.microsoft.com/office/drawing/2014/main" id="{5EE5F381-5B35-457F-A1BA-0D8D0A6E9B8F}"/>
                </a:ext>
              </a:extLst>
            </p:cNvPr>
            <p:cNvSpPr>
              <a:spLocks noChangeShapeType="1"/>
            </p:cNvSpPr>
            <p:nvPr/>
          </p:nvSpPr>
          <p:spPr bwMode="auto">
            <a:xfrm>
              <a:off x="3532360" y="8069167"/>
              <a:ext cx="0" cy="2673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61" name="Line 190">
              <a:extLst>
                <a:ext uri="{FF2B5EF4-FFF2-40B4-BE49-F238E27FC236}">
                  <a16:creationId xmlns:a16="http://schemas.microsoft.com/office/drawing/2014/main" id="{3F1F0F05-6402-4FD8-9CC2-C169D8521090}"/>
                </a:ext>
              </a:extLst>
            </p:cNvPr>
            <p:cNvSpPr>
              <a:spLocks noChangeShapeType="1"/>
            </p:cNvSpPr>
            <p:nvPr/>
          </p:nvSpPr>
          <p:spPr bwMode="auto">
            <a:xfrm flipV="1">
              <a:off x="3532360" y="8025723"/>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62" name="Line 191">
              <a:extLst>
                <a:ext uri="{FF2B5EF4-FFF2-40B4-BE49-F238E27FC236}">
                  <a16:creationId xmlns:a16="http://schemas.microsoft.com/office/drawing/2014/main" id="{408FAD89-EC3F-4FFF-907B-6444D00B40CC}"/>
                </a:ext>
              </a:extLst>
            </p:cNvPr>
            <p:cNvSpPr>
              <a:spLocks noChangeShapeType="1"/>
            </p:cNvSpPr>
            <p:nvPr/>
          </p:nvSpPr>
          <p:spPr bwMode="auto">
            <a:xfrm>
              <a:off x="3345868" y="8125977"/>
              <a:ext cx="0" cy="5681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63" name="Line 192">
              <a:extLst>
                <a:ext uri="{FF2B5EF4-FFF2-40B4-BE49-F238E27FC236}">
                  <a16:creationId xmlns:a16="http://schemas.microsoft.com/office/drawing/2014/main" id="{D34472F6-E1E3-4E79-80F0-E021C9A48E94}"/>
                </a:ext>
              </a:extLst>
            </p:cNvPr>
            <p:cNvSpPr>
              <a:spLocks noChangeShapeType="1"/>
            </p:cNvSpPr>
            <p:nvPr/>
          </p:nvSpPr>
          <p:spPr bwMode="auto">
            <a:xfrm>
              <a:off x="3010182" y="8460161"/>
              <a:ext cx="0" cy="2673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64" name="Line 193">
              <a:extLst>
                <a:ext uri="{FF2B5EF4-FFF2-40B4-BE49-F238E27FC236}">
                  <a16:creationId xmlns:a16="http://schemas.microsoft.com/office/drawing/2014/main" id="{AED9110C-B6BA-4672-8E82-BF0AC5DF234B}"/>
                </a:ext>
              </a:extLst>
            </p:cNvPr>
            <p:cNvSpPr>
              <a:spLocks noChangeShapeType="1"/>
            </p:cNvSpPr>
            <p:nvPr/>
          </p:nvSpPr>
          <p:spPr bwMode="auto">
            <a:xfrm flipV="1">
              <a:off x="3010182" y="8416718"/>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65" name="Line 194">
              <a:extLst>
                <a:ext uri="{FF2B5EF4-FFF2-40B4-BE49-F238E27FC236}">
                  <a16:creationId xmlns:a16="http://schemas.microsoft.com/office/drawing/2014/main" id="{0DC58BB7-51B7-4DCC-B8BB-EF280972DEC7}"/>
                </a:ext>
              </a:extLst>
            </p:cNvPr>
            <p:cNvSpPr>
              <a:spLocks noChangeShapeType="1"/>
            </p:cNvSpPr>
            <p:nvPr/>
          </p:nvSpPr>
          <p:spPr bwMode="auto">
            <a:xfrm>
              <a:off x="2780652" y="8416718"/>
              <a:ext cx="0" cy="16040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66" name="Line 195">
              <a:extLst>
                <a:ext uri="{FF2B5EF4-FFF2-40B4-BE49-F238E27FC236}">
                  <a16:creationId xmlns:a16="http://schemas.microsoft.com/office/drawing/2014/main" id="{AD84FA61-D16A-4DF8-9A6B-B1B05BA81663}"/>
                </a:ext>
              </a:extLst>
            </p:cNvPr>
            <p:cNvSpPr>
              <a:spLocks noChangeShapeType="1"/>
            </p:cNvSpPr>
            <p:nvPr/>
          </p:nvSpPr>
          <p:spPr bwMode="auto">
            <a:xfrm>
              <a:off x="2655845" y="8690747"/>
              <a:ext cx="0" cy="3007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67" name="Line 196">
              <a:extLst>
                <a:ext uri="{FF2B5EF4-FFF2-40B4-BE49-F238E27FC236}">
                  <a16:creationId xmlns:a16="http://schemas.microsoft.com/office/drawing/2014/main" id="{3ED9D776-2619-4C67-8FD4-07EB5BC05F86}"/>
                </a:ext>
              </a:extLst>
            </p:cNvPr>
            <p:cNvSpPr>
              <a:spLocks noChangeShapeType="1"/>
            </p:cNvSpPr>
            <p:nvPr/>
          </p:nvSpPr>
          <p:spPr bwMode="auto">
            <a:xfrm flipV="1">
              <a:off x="2655845" y="8647303"/>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68" name="Line 197">
              <a:extLst>
                <a:ext uri="{FF2B5EF4-FFF2-40B4-BE49-F238E27FC236}">
                  <a16:creationId xmlns:a16="http://schemas.microsoft.com/office/drawing/2014/main" id="{78A4F084-6E17-48A3-9EF6-178040A4B060}"/>
                </a:ext>
              </a:extLst>
            </p:cNvPr>
            <p:cNvSpPr>
              <a:spLocks noChangeShapeType="1"/>
            </p:cNvSpPr>
            <p:nvPr/>
          </p:nvSpPr>
          <p:spPr bwMode="auto">
            <a:xfrm>
              <a:off x="2357456" y="8677379"/>
              <a:ext cx="0" cy="13033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969" name="Line 198">
              <a:extLst>
                <a:ext uri="{FF2B5EF4-FFF2-40B4-BE49-F238E27FC236}">
                  <a16:creationId xmlns:a16="http://schemas.microsoft.com/office/drawing/2014/main" id="{D3993F4C-8C94-4D23-8A0B-0AE6E65BD9FC}"/>
                </a:ext>
              </a:extLst>
            </p:cNvPr>
            <p:cNvSpPr>
              <a:spLocks noChangeShapeType="1"/>
            </p:cNvSpPr>
            <p:nvPr/>
          </p:nvSpPr>
          <p:spPr bwMode="auto">
            <a:xfrm flipH="1">
              <a:off x="2242210" y="8679657"/>
              <a:ext cx="928" cy="201574"/>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49" name="Line 279">
              <a:extLst>
                <a:ext uri="{FF2B5EF4-FFF2-40B4-BE49-F238E27FC236}">
                  <a16:creationId xmlns:a16="http://schemas.microsoft.com/office/drawing/2014/main" id="{4B9D762B-83A1-44EB-AA24-5452AECAAE4B}"/>
                </a:ext>
              </a:extLst>
            </p:cNvPr>
            <p:cNvSpPr>
              <a:spLocks noChangeShapeType="1"/>
            </p:cNvSpPr>
            <p:nvPr/>
          </p:nvSpPr>
          <p:spPr bwMode="auto">
            <a:xfrm flipV="1">
              <a:off x="2357456" y="8547049"/>
              <a:ext cx="0" cy="13033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50" name="Line 280">
              <a:extLst>
                <a:ext uri="{FF2B5EF4-FFF2-40B4-BE49-F238E27FC236}">
                  <a16:creationId xmlns:a16="http://schemas.microsoft.com/office/drawing/2014/main" id="{E4683F25-4CB2-4AAA-B5AF-40C0251A769D}"/>
                </a:ext>
              </a:extLst>
            </p:cNvPr>
            <p:cNvSpPr>
              <a:spLocks noChangeShapeType="1"/>
            </p:cNvSpPr>
            <p:nvPr/>
          </p:nvSpPr>
          <p:spPr bwMode="auto">
            <a:xfrm flipV="1">
              <a:off x="2543948" y="8416718"/>
              <a:ext cx="0" cy="13033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51" name="Line 281">
              <a:extLst>
                <a:ext uri="{FF2B5EF4-FFF2-40B4-BE49-F238E27FC236}">
                  <a16:creationId xmlns:a16="http://schemas.microsoft.com/office/drawing/2014/main" id="{FCC49A83-FC0E-43FD-B65E-7F6283FEBAA5}"/>
                </a:ext>
              </a:extLst>
            </p:cNvPr>
            <p:cNvSpPr>
              <a:spLocks noChangeShapeType="1"/>
            </p:cNvSpPr>
            <p:nvPr/>
          </p:nvSpPr>
          <p:spPr bwMode="auto">
            <a:xfrm flipV="1">
              <a:off x="2780652" y="8212865"/>
              <a:ext cx="0" cy="203852"/>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52" name="Line 282">
              <a:extLst>
                <a:ext uri="{FF2B5EF4-FFF2-40B4-BE49-F238E27FC236}">
                  <a16:creationId xmlns:a16="http://schemas.microsoft.com/office/drawing/2014/main" id="{78DC8462-D24D-4034-B8AD-B90324557B13}"/>
                </a:ext>
              </a:extLst>
            </p:cNvPr>
            <p:cNvSpPr>
              <a:spLocks noChangeShapeType="1"/>
            </p:cNvSpPr>
            <p:nvPr/>
          </p:nvSpPr>
          <p:spPr bwMode="auto">
            <a:xfrm>
              <a:off x="3109165" y="8212865"/>
              <a:ext cx="0" cy="8688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53" name="Line 283">
              <a:extLst>
                <a:ext uri="{FF2B5EF4-FFF2-40B4-BE49-F238E27FC236}">
                  <a16:creationId xmlns:a16="http://schemas.microsoft.com/office/drawing/2014/main" id="{E3BC00D9-4B7C-41EF-978F-9F40A68D1A33}"/>
                </a:ext>
              </a:extLst>
            </p:cNvPr>
            <p:cNvSpPr>
              <a:spLocks noChangeShapeType="1"/>
            </p:cNvSpPr>
            <p:nvPr/>
          </p:nvSpPr>
          <p:spPr bwMode="auto">
            <a:xfrm flipV="1">
              <a:off x="3109165" y="8125978"/>
              <a:ext cx="0" cy="8688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54" name="Line 284">
              <a:extLst>
                <a:ext uri="{FF2B5EF4-FFF2-40B4-BE49-F238E27FC236}">
                  <a16:creationId xmlns:a16="http://schemas.microsoft.com/office/drawing/2014/main" id="{A42557FB-73ED-4E99-B291-4CEBC6C7428D}"/>
                </a:ext>
              </a:extLst>
            </p:cNvPr>
            <p:cNvSpPr>
              <a:spLocks noChangeShapeType="1"/>
            </p:cNvSpPr>
            <p:nvPr/>
          </p:nvSpPr>
          <p:spPr bwMode="auto">
            <a:xfrm flipV="1">
              <a:off x="3345868" y="8069167"/>
              <a:ext cx="0" cy="5681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55" name="Line 285">
              <a:extLst>
                <a:ext uri="{FF2B5EF4-FFF2-40B4-BE49-F238E27FC236}">
                  <a16:creationId xmlns:a16="http://schemas.microsoft.com/office/drawing/2014/main" id="{F8778D54-3939-419A-B0A4-EED880254345}"/>
                </a:ext>
              </a:extLst>
            </p:cNvPr>
            <p:cNvSpPr>
              <a:spLocks noChangeShapeType="1"/>
            </p:cNvSpPr>
            <p:nvPr/>
          </p:nvSpPr>
          <p:spPr bwMode="auto">
            <a:xfrm>
              <a:off x="2780652" y="8416718"/>
              <a:ext cx="0" cy="434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56" name="Line 286">
              <a:extLst>
                <a:ext uri="{FF2B5EF4-FFF2-40B4-BE49-F238E27FC236}">
                  <a16:creationId xmlns:a16="http://schemas.microsoft.com/office/drawing/2014/main" id="{A695644B-04A7-4E99-9D55-FA613471EA59}"/>
                </a:ext>
              </a:extLst>
            </p:cNvPr>
            <p:cNvSpPr>
              <a:spLocks noChangeShapeType="1"/>
            </p:cNvSpPr>
            <p:nvPr/>
          </p:nvSpPr>
          <p:spPr bwMode="auto">
            <a:xfrm>
              <a:off x="2543948" y="8547049"/>
              <a:ext cx="0" cy="14369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57" name="Line 287">
              <a:extLst>
                <a:ext uri="{FF2B5EF4-FFF2-40B4-BE49-F238E27FC236}">
                  <a16:creationId xmlns:a16="http://schemas.microsoft.com/office/drawing/2014/main" id="{487D7654-FEBC-4FB8-83EA-5B1A145B3B78}"/>
                </a:ext>
              </a:extLst>
            </p:cNvPr>
            <p:cNvSpPr>
              <a:spLocks noChangeShapeType="1"/>
            </p:cNvSpPr>
            <p:nvPr/>
          </p:nvSpPr>
          <p:spPr bwMode="auto">
            <a:xfrm>
              <a:off x="2245901" y="7359201"/>
              <a:ext cx="0" cy="56811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58" name="Line 288">
              <a:extLst>
                <a:ext uri="{FF2B5EF4-FFF2-40B4-BE49-F238E27FC236}">
                  <a16:creationId xmlns:a16="http://schemas.microsoft.com/office/drawing/2014/main" id="{072BEBD9-27C2-45AE-94F2-0E336C72AD1C}"/>
                </a:ext>
              </a:extLst>
            </p:cNvPr>
            <p:cNvSpPr>
              <a:spLocks noChangeShapeType="1"/>
            </p:cNvSpPr>
            <p:nvPr/>
          </p:nvSpPr>
          <p:spPr bwMode="auto">
            <a:xfrm>
              <a:off x="2432393" y="6081561"/>
              <a:ext cx="0" cy="92879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59" name="Line 289">
              <a:extLst>
                <a:ext uri="{FF2B5EF4-FFF2-40B4-BE49-F238E27FC236}">
                  <a16:creationId xmlns:a16="http://schemas.microsoft.com/office/drawing/2014/main" id="{3F7FA0E3-429C-4703-A226-D7B38337E128}"/>
                </a:ext>
              </a:extLst>
            </p:cNvPr>
            <p:cNvSpPr>
              <a:spLocks noChangeShapeType="1"/>
            </p:cNvSpPr>
            <p:nvPr/>
          </p:nvSpPr>
          <p:spPr bwMode="auto">
            <a:xfrm flipV="1">
              <a:off x="2644708" y="6911396"/>
              <a:ext cx="0" cy="10025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60" name="Line 290">
              <a:extLst>
                <a:ext uri="{FF2B5EF4-FFF2-40B4-BE49-F238E27FC236}">
                  <a16:creationId xmlns:a16="http://schemas.microsoft.com/office/drawing/2014/main" id="{CD881D8F-9377-40A4-B2AB-47F881025222}"/>
                </a:ext>
              </a:extLst>
            </p:cNvPr>
            <p:cNvSpPr>
              <a:spLocks noChangeShapeType="1"/>
            </p:cNvSpPr>
            <p:nvPr/>
          </p:nvSpPr>
          <p:spPr bwMode="auto">
            <a:xfrm flipV="1">
              <a:off x="2868499" y="2875372"/>
              <a:ext cx="0" cy="169765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61" name="Line 291">
              <a:extLst>
                <a:ext uri="{FF2B5EF4-FFF2-40B4-BE49-F238E27FC236}">
                  <a16:creationId xmlns:a16="http://schemas.microsoft.com/office/drawing/2014/main" id="{050098AB-D2BD-4BE9-9C9A-F9753D0FC9DD}"/>
                </a:ext>
              </a:extLst>
            </p:cNvPr>
            <p:cNvSpPr>
              <a:spLocks noChangeShapeType="1"/>
            </p:cNvSpPr>
            <p:nvPr/>
          </p:nvSpPr>
          <p:spPr bwMode="auto">
            <a:xfrm flipV="1">
              <a:off x="2868499" y="1104202"/>
              <a:ext cx="0" cy="346882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62" name="Line 292">
              <a:extLst>
                <a:ext uri="{FF2B5EF4-FFF2-40B4-BE49-F238E27FC236}">
                  <a16:creationId xmlns:a16="http://schemas.microsoft.com/office/drawing/2014/main" id="{0F97F315-B4D6-441D-A928-2AE555422238}"/>
                </a:ext>
              </a:extLst>
            </p:cNvPr>
            <p:cNvSpPr>
              <a:spLocks noChangeShapeType="1"/>
            </p:cNvSpPr>
            <p:nvPr/>
          </p:nvSpPr>
          <p:spPr bwMode="auto">
            <a:xfrm flipV="1">
              <a:off x="2980395" y="943794"/>
              <a:ext cx="0" cy="16040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63" name="Line 293">
              <a:extLst>
                <a:ext uri="{FF2B5EF4-FFF2-40B4-BE49-F238E27FC236}">
                  <a16:creationId xmlns:a16="http://schemas.microsoft.com/office/drawing/2014/main" id="{E548F5BC-4A25-4B5C-8817-CE08AC3ED43D}"/>
                </a:ext>
              </a:extLst>
            </p:cNvPr>
            <p:cNvSpPr>
              <a:spLocks noChangeShapeType="1"/>
            </p:cNvSpPr>
            <p:nvPr/>
          </p:nvSpPr>
          <p:spPr bwMode="auto">
            <a:xfrm flipV="1">
              <a:off x="3105203" y="552800"/>
              <a:ext cx="0" cy="390994"/>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64" name="Line 294">
              <a:extLst>
                <a:ext uri="{FF2B5EF4-FFF2-40B4-BE49-F238E27FC236}">
                  <a16:creationId xmlns:a16="http://schemas.microsoft.com/office/drawing/2014/main" id="{9B8EE14A-8214-441D-8553-7DB6CFC5E233}"/>
                </a:ext>
              </a:extLst>
            </p:cNvPr>
            <p:cNvSpPr>
              <a:spLocks noChangeShapeType="1"/>
            </p:cNvSpPr>
            <p:nvPr/>
          </p:nvSpPr>
          <p:spPr bwMode="auto">
            <a:xfrm flipV="1">
              <a:off x="3217098" y="362315"/>
              <a:ext cx="0" cy="19048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65" name="Line 295">
              <a:extLst>
                <a:ext uri="{FF2B5EF4-FFF2-40B4-BE49-F238E27FC236}">
                  <a16:creationId xmlns:a16="http://schemas.microsoft.com/office/drawing/2014/main" id="{A5F688B8-1A8B-4CCD-B273-942D2D91414B}"/>
                </a:ext>
              </a:extLst>
            </p:cNvPr>
            <p:cNvSpPr>
              <a:spLocks noChangeShapeType="1"/>
            </p:cNvSpPr>
            <p:nvPr/>
          </p:nvSpPr>
          <p:spPr bwMode="auto">
            <a:xfrm flipV="1">
              <a:off x="3105203" y="886983"/>
              <a:ext cx="0" cy="5681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66" name="Line 296">
              <a:extLst>
                <a:ext uri="{FF2B5EF4-FFF2-40B4-BE49-F238E27FC236}">
                  <a16:creationId xmlns:a16="http://schemas.microsoft.com/office/drawing/2014/main" id="{11854453-F843-41F6-A313-14646B6FDE68}"/>
                </a:ext>
              </a:extLst>
            </p:cNvPr>
            <p:cNvSpPr>
              <a:spLocks noChangeShapeType="1"/>
            </p:cNvSpPr>
            <p:nvPr/>
          </p:nvSpPr>
          <p:spPr bwMode="auto">
            <a:xfrm flipV="1">
              <a:off x="3222836" y="826830"/>
              <a:ext cx="0" cy="6015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67" name="Line 297">
              <a:extLst>
                <a:ext uri="{FF2B5EF4-FFF2-40B4-BE49-F238E27FC236}">
                  <a16:creationId xmlns:a16="http://schemas.microsoft.com/office/drawing/2014/main" id="{C8F39985-865E-41DE-8E0E-D9B7FA5DAC84}"/>
                </a:ext>
              </a:extLst>
            </p:cNvPr>
            <p:cNvSpPr>
              <a:spLocks noChangeShapeType="1"/>
            </p:cNvSpPr>
            <p:nvPr/>
          </p:nvSpPr>
          <p:spPr bwMode="auto">
            <a:xfrm flipV="1">
              <a:off x="2868499" y="2554556"/>
              <a:ext cx="0" cy="201846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68" name="Line 298">
              <a:extLst>
                <a:ext uri="{FF2B5EF4-FFF2-40B4-BE49-F238E27FC236}">
                  <a16:creationId xmlns:a16="http://schemas.microsoft.com/office/drawing/2014/main" id="{FC8811BC-C461-413A-B681-92E1D85AD708}"/>
                </a:ext>
              </a:extLst>
            </p:cNvPr>
            <p:cNvSpPr>
              <a:spLocks noChangeShapeType="1"/>
            </p:cNvSpPr>
            <p:nvPr/>
          </p:nvSpPr>
          <p:spPr bwMode="auto">
            <a:xfrm flipV="1">
              <a:off x="2868499" y="4512870"/>
              <a:ext cx="0" cy="6015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69" name="Line 299">
              <a:extLst>
                <a:ext uri="{FF2B5EF4-FFF2-40B4-BE49-F238E27FC236}">
                  <a16:creationId xmlns:a16="http://schemas.microsoft.com/office/drawing/2014/main" id="{79AD9282-90CE-4231-8F5E-CC94811BC5EB}"/>
                </a:ext>
              </a:extLst>
            </p:cNvPr>
            <p:cNvSpPr>
              <a:spLocks noChangeShapeType="1"/>
            </p:cNvSpPr>
            <p:nvPr/>
          </p:nvSpPr>
          <p:spPr bwMode="auto">
            <a:xfrm flipV="1">
              <a:off x="2868499" y="3453508"/>
              <a:ext cx="0" cy="111951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70" name="Line 300">
              <a:extLst>
                <a:ext uri="{FF2B5EF4-FFF2-40B4-BE49-F238E27FC236}">
                  <a16:creationId xmlns:a16="http://schemas.microsoft.com/office/drawing/2014/main" id="{F547922F-7722-4074-BA18-720399E599F0}"/>
                </a:ext>
              </a:extLst>
            </p:cNvPr>
            <p:cNvSpPr>
              <a:spLocks noChangeShapeType="1"/>
            </p:cNvSpPr>
            <p:nvPr/>
          </p:nvSpPr>
          <p:spPr bwMode="auto">
            <a:xfrm flipV="1">
              <a:off x="2868499" y="4355804"/>
              <a:ext cx="0" cy="21721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71" name="Line 301">
              <a:extLst>
                <a:ext uri="{FF2B5EF4-FFF2-40B4-BE49-F238E27FC236}">
                  <a16:creationId xmlns:a16="http://schemas.microsoft.com/office/drawing/2014/main" id="{CE5DB808-7370-43E5-A2F1-A5FE3EEEC5A4}"/>
                </a:ext>
              </a:extLst>
            </p:cNvPr>
            <p:cNvSpPr>
              <a:spLocks noChangeShapeType="1"/>
            </p:cNvSpPr>
            <p:nvPr/>
          </p:nvSpPr>
          <p:spPr bwMode="auto">
            <a:xfrm flipV="1">
              <a:off x="2868499" y="2250449"/>
              <a:ext cx="0" cy="232257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72" name="Line 302">
              <a:extLst>
                <a:ext uri="{FF2B5EF4-FFF2-40B4-BE49-F238E27FC236}">
                  <a16:creationId xmlns:a16="http://schemas.microsoft.com/office/drawing/2014/main" id="{D5BE7597-E76E-4B82-B104-0BBD820D76FB}"/>
                </a:ext>
              </a:extLst>
            </p:cNvPr>
            <p:cNvSpPr>
              <a:spLocks noChangeShapeType="1"/>
            </p:cNvSpPr>
            <p:nvPr/>
          </p:nvSpPr>
          <p:spPr bwMode="auto">
            <a:xfrm flipV="1">
              <a:off x="3049254" y="2120118"/>
              <a:ext cx="0" cy="13033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73" name="Line 303">
              <a:extLst>
                <a:ext uri="{FF2B5EF4-FFF2-40B4-BE49-F238E27FC236}">
                  <a16:creationId xmlns:a16="http://schemas.microsoft.com/office/drawing/2014/main" id="{2A6AFB20-B8CA-447A-9CD0-AD212597D425}"/>
                </a:ext>
              </a:extLst>
            </p:cNvPr>
            <p:cNvSpPr>
              <a:spLocks noChangeShapeType="1"/>
            </p:cNvSpPr>
            <p:nvPr/>
          </p:nvSpPr>
          <p:spPr bwMode="auto">
            <a:xfrm flipV="1">
              <a:off x="2868499" y="4195396"/>
              <a:ext cx="0" cy="377627"/>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74" name="Line 304">
              <a:extLst>
                <a:ext uri="{FF2B5EF4-FFF2-40B4-BE49-F238E27FC236}">
                  <a16:creationId xmlns:a16="http://schemas.microsoft.com/office/drawing/2014/main" id="{1EACDC83-7B84-4A5A-A1A4-0754DEBACD5A}"/>
                </a:ext>
              </a:extLst>
            </p:cNvPr>
            <p:cNvSpPr>
              <a:spLocks noChangeShapeType="1"/>
            </p:cNvSpPr>
            <p:nvPr/>
          </p:nvSpPr>
          <p:spPr bwMode="auto">
            <a:xfrm flipV="1">
              <a:off x="2868499" y="4048355"/>
              <a:ext cx="0" cy="524667"/>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75" name="Line 305">
              <a:extLst>
                <a:ext uri="{FF2B5EF4-FFF2-40B4-BE49-F238E27FC236}">
                  <a16:creationId xmlns:a16="http://schemas.microsoft.com/office/drawing/2014/main" id="{71EAF707-4D63-4206-A0F4-5CFDD9BB5545}"/>
                </a:ext>
              </a:extLst>
            </p:cNvPr>
            <p:cNvSpPr>
              <a:spLocks noChangeShapeType="1"/>
            </p:cNvSpPr>
            <p:nvPr/>
          </p:nvSpPr>
          <p:spPr bwMode="auto">
            <a:xfrm flipV="1">
              <a:off x="2868499" y="3891288"/>
              <a:ext cx="0" cy="68173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466" name="Line 124">
              <a:extLst>
                <a:ext uri="{FF2B5EF4-FFF2-40B4-BE49-F238E27FC236}">
                  <a16:creationId xmlns:a16="http://schemas.microsoft.com/office/drawing/2014/main" id="{8328BFA4-5C4F-4513-90EE-1D8183C4693A}"/>
                </a:ext>
              </a:extLst>
            </p:cNvPr>
            <p:cNvSpPr>
              <a:spLocks noChangeShapeType="1"/>
            </p:cNvSpPr>
            <p:nvPr/>
          </p:nvSpPr>
          <p:spPr bwMode="auto">
            <a:xfrm>
              <a:off x="1350737" y="7039971"/>
              <a:ext cx="88920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r>
                <a:rPr lang="en-US" altLang="ja-JP" sz="300"/>
                <a:t>.</a:t>
              </a:r>
              <a:endParaRPr lang="ja-JP" altLang="en-US" sz="300"/>
            </a:p>
          </p:txBody>
        </p:sp>
        <p:sp>
          <p:nvSpPr>
            <p:cNvPr id="468" name="Line 124">
              <a:extLst>
                <a:ext uri="{FF2B5EF4-FFF2-40B4-BE49-F238E27FC236}">
                  <a16:creationId xmlns:a16="http://schemas.microsoft.com/office/drawing/2014/main" id="{451CA4E6-8380-4D14-90A2-A54F29BFF9E0}"/>
                </a:ext>
              </a:extLst>
            </p:cNvPr>
            <p:cNvSpPr>
              <a:spLocks noChangeShapeType="1"/>
            </p:cNvSpPr>
            <p:nvPr/>
          </p:nvSpPr>
          <p:spPr bwMode="auto">
            <a:xfrm>
              <a:off x="1351712" y="8776068"/>
              <a:ext cx="88920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r>
                <a:rPr lang="en-US" altLang="ja-JP" sz="300"/>
                <a:t>.</a:t>
              </a:r>
              <a:endParaRPr lang="ja-JP" altLang="en-US" sz="300"/>
            </a:p>
          </p:txBody>
        </p:sp>
      </p:grpSp>
      <p:grpSp>
        <p:nvGrpSpPr>
          <p:cNvPr id="26" name="グループ化 25">
            <a:extLst>
              <a:ext uri="{FF2B5EF4-FFF2-40B4-BE49-F238E27FC236}">
                <a16:creationId xmlns:a16="http://schemas.microsoft.com/office/drawing/2014/main" id="{CE2B710A-D64E-B6F2-1AA5-C355C27EF3D3}"/>
              </a:ext>
            </a:extLst>
          </p:cNvPr>
          <p:cNvGrpSpPr/>
          <p:nvPr/>
        </p:nvGrpSpPr>
        <p:grpSpPr>
          <a:xfrm>
            <a:off x="1815622" y="795403"/>
            <a:ext cx="3712053" cy="7942665"/>
            <a:chOff x="1815622" y="795403"/>
            <a:chExt cx="3712053" cy="7942665"/>
          </a:xfrm>
        </p:grpSpPr>
        <p:sp>
          <p:nvSpPr>
            <p:cNvPr id="676" name="Rectangle 306">
              <a:extLst>
                <a:ext uri="{FF2B5EF4-FFF2-40B4-BE49-F238E27FC236}">
                  <a16:creationId xmlns:a16="http://schemas.microsoft.com/office/drawing/2014/main" id="{F2BD438C-E986-4BA1-9537-6966CE9ADED8}"/>
                </a:ext>
              </a:extLst>
            </p:cNvPr>
            <p:cNvSpPr>
              <a:spLocks noChangeArrowheads="1"/>
            </p:cNvSpPr>
            <p:nvPr/>
          </p:nvSpPr>
          <p:spPr bwMode="auto">
            <a:xfrm>
              <a:off x="2941704" y="3889163"/>
              <a:ext cx="1077218"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nakamurana</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nakamurana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77" name="Rectangle 307">
              <a:extLst>
                <a:ext uri="{FF2B5EF4-FFF2-40B4-BE49-F238E27FC236}">
                  <a16:creationId xmlns:a16="http://schemas.microsoft.com/office/drawing/2014/main" id="{18E0BB80-6F83-4103-A9E3-6BC5E14B5F22}"/>
                </a:ext>
              </a:extLst>
            </p:cNvPr>
            <p:cNvSpPr>
              <a:spLocks noChangeArrowheads="1"/>
            </p:cNvSpPr>
            <p:nvPr/>
          </p:nvSpPr>
          <p:spPr bwMode="auto">
            <a:xfrm>
              <a:off x="2881715" y="3806295"/>
              <a:ext cx="1080424"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nakamurana</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nakamurana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78" name="Rectangle 308">
              <a:extLst>
                <a:ext uri="{FF2B5EF4-FFF2-40B4-BE49-F238E27FC236}">
                  <a16:creationId xmlns:a16="http://schemas.microsoft.com/office/drawing/2014/main" id="{2CE6F08E-EFD0-409F-9F37-FEC86E96C2D8}"/>
                </a:ext>
              </a:extLst>
            </p:cNvPr>
            <p:cNvSpPr>
              <a:spLocks noChangeArrowheads="1"/>
            </p:cNvSpPr>
            <p:nvPr/>
          </p:nvSpPr>
          <p:spPr bwMode="auto">
            <a:xfrm>
              <a:off x="2705279" y="3526997"/>
              <a:ext cx="1077218"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nakamurana</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nakamurana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79" name="Rectangle 309">
              <a:extLst>
                <a:ext uri="{FF2B5EF4-FFF2-40B4-BE49-F238E27FC236}">
                  <a16:creationId xmlns:a16="http://schemas.microsoft.com/office/drawing/2014/main" id="{568736F6-2161-457F-85FB-37470965F5CB}"/>
                </a:ext>
              </a:extLst>
            </p:cNvPr>
            <p:cNvSpPr>
              <a:spLocks noChangeArrowheads="1"/>
            </p:cNvSpPr>
            <p:nvPr/>
          </p:nvSpPr>
          <p:spPr bwMode="auto">
            <a:xfrm>
              <a:off x="2629410" y="3456724"/>
              <a:ext cx="1114088"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nakamurana</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yezoalpina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C1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,C2)</a:t>
              </a:r>
            </a:p>
          </p:txBody>
        </p:sp>
        <p:sp>
          <p:nvSpPr>
            <p:cNvPr id="680" name="Rectangle 310">
              <a:extLst>
                <a:ext uri="{FF2B5EF4-FFF2-40B4-BE49-F238E27FC236}">
                  <a16:creationId xmlns:a16="http://schemas.microsoft.com/office/drawing/2014/main" id="{4A4FC3B3-671F-4F1E-A75D-3DE3C61A73EE}"/>
                </a:ext>
              </a:extLst>
            </p:cNvPr>
            <p:cNvSpPr>
              <a:spLocks noChangeArrowheads="1"/>
            </p:cNvSpPr>
            <p:nvPr/>
          </p:nvSpPr>
          <p:spPr bwMode="auto">
            <a:xfrm>
              <a:off x="2712335" y="3392270"/>
              <a:ext cx="397545"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caprea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81" name="Rectangle 311">
              <a:extLst>
                <a:ext uri="{FF2B5EF4-FFF2-40B4-BE49-F238E27FC236}">
                  <a16:creationId xmlns:a16="http://schemas.microsoft.com/office/drawing/2014/main" id="{0366C00E-3DC4-4A3E-8202-9ED4BBE58B5F}"/>
                </a:ext>
              </a:extLst>
            </p:cNvPr>
            <p:cNvSpPr>
              <a:spLocks noChangeArrowheads="1"/>
            </p:cNvSpPr>
            <p:nvPr/>
          </p:nvSpPr>
          <p:spPr bwMode="auto">
            <a:xfrm>
              <a:off x="2712335" y="3319984"/>
              <a:ext cx="327013"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aurita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82" name="Rectangle 312">
              <a:extLst>
                <a:ext uri="{FF2B5EF4-FFF2-40B4-BE49-F238E27FC236}">
                  <a16:creationId xmlns:a16="http://schemas.microsoft.com/office/drawing/2014/main" id="{D83CFE8A-5157-44D7-9E03-2D2C2B84133D}"/>
                </a:ext>
              </a:extLst>
            </p:cNvPr>
            <p:cNvSpPr>
              <a:spLocks noChangeArrowheads="1"/>
            </p:cNvSpPr>
            <p:nvPr/>
          </p:nvSpPr>
          <p:spPr bwMode="auto">
            <a:xfrm>
              <a:off x="2574716" y="6663454"/>
              <a:ext cx="1080424"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nakamurana</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nakamurana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83" name="Rectangle 313">
              <a:extLst>
                <a:ext uri="{FF2B5EF4-FFF2-40B4-BE49-F238E27FC236}">
                  <a16:creationId xmlns:a16="http://schemas.microsoft.com/office/drawing/2014/main" id="{80257F51-8415-467C-851E-FB99E60E5A86}"/>
                </a:ext>
              </a:extLst>
            </p:cNvPr>
            <p:cNvSpPr>
              <a:spLocks noChangeArrowheads="1"/>
            </p:cNvSpPr>
            <p:nvPr/>
          </p:nvSpPr>
          <p:spPr bwMode="auto">
            <a:xfrm>
              <a:off x="2505905" y="6596784"/>
              <a:ext cx="25439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nakamurana</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yezoalpina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fuscescens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nakamurana</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kurilensis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84" name="Rectangle 314">
              <a:extLst>
                <a:ext uri="{FF2B5EF4-FFF2-40B4-BE49-F238E27FC236}">
                  <a16:creationId xmlns:a16="http://schemas.microsoft.com/office/drawing/2014/main" id="{DC62B836-5059-4F81-AF6A-7481FFC987C4}"/>
                </a:ext>
              </a:extLst>
            </p:cNvPr>
            <p:cNvSpPr>
              <a:spLocks noChangeArrowheads="1"/>
            </p:cNvSpPr>
            <p:nvPr/>
          </p:nvSpPr>
          <p:spPr bwMode="auto">
            <a:xfrm>
              <a:off x="2572194" y="6535182"/>
              <a:ext cx="1570943"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nakamurana</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yezoalpina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fuscescens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C2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85" name="Rectangle 315">
              <a:extLst>
                <a:ext uri="{FF2B5EF4-FFF2-40B4-BE49-F238E27FC236}">
                  <a16:creationId xmlns:a16="http://schemas.microsoft.com/office/drawing/2014/main" id="{CB6CF7F3-E90F-4EFE-8EAE-44CC5C211FD6}"/>
                </a:ext>
              </a:extLst>
            </p:cNvPr>
            <p:cNvSpPr>
              <a:spLocks noChangeArrowheads="1"/>
            </p:cNvSpPr>
            <p:nvPr/>
          </p:nvSpPr>
          <p:spPr bwMode="auto">
            <a:xfrm>
              <a:off x="2482968" y="6072965"/>
              <a:ext cx="30447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ts val="55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fuscescens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kangensis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gracilistyla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,A2,B1,B2,F1,F2</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udensis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,A2,B1,</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p>
            <a:p>
              <a:pPr marL="0" marR="0" lvl="0" indent="0" algn="l" defTabSz="914400" rtl="0" eaLnBrk="0" fontAlgn="base" latinLnBrk="0" hangingPunct="0">
                <a:lnSpc>
                  <a:spcPts val="550"/>
                </a:lnSpc>
                <a:spcBef>
                  <a:spcPct val="0"/>
                </a:spcBef>
                <a:spcAft>
                  <a:spcPct val="0"/>
                </a:spcAft>
                <a:buClrTx/>
                <a:buSzTx/>
                <a:buFontTx/>
                <a:buNone/>
                <a:tabLst/>
              </a:pP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caprea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C1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I1)</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udensis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E1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,F1,F2,I2,M1,K2</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lang="en-US" altLang="ja-JP" sz="500" dirty="0">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gracilistyla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C1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C2)</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p>
            <a:p>
              <a:pPr marL="0" marR="0" lvl="0" indent="0" algn="l" defTabSz="914400" rtl="0" eaLnBrk="0" fontAlgn="base" latinLnBrk="0" hangingPunct="0">
                <a:lnSpc>
                  <a:spcPts val="550"/>
                </a:lnSpc>
                <a:spcBef>
                  <a:spcPct val="0"/>
                </a:spcBef>
                <a:spcAft>
                  <a:spcPct val="0"/>
                </a:spcAft>
                <a:buClrTx/>
                <a:buSzTx/>
                <a:buFontTx/>
                <a:buNone/>
                <a:tabLst/>
              </a:pP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hukaoana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,E1,E2,F1,F2,G1,H1,H2,I1,J1,K1,M1,M2,N1,O1,O2</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lang="en-US" altLang="ja-JP" sz="500" dirty="0">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miyabeana</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miyabeana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p>
            <a:p>
              <a:pPr marL="0" marR="0" lvl="0" indent="0" algn="l" defTabSz="914400" rtl="0" eaLnBrk="0" fontAlgn="base" latinLnBrk="0" hangingPunct="0">
                <a:lnSpc>
                  <a:spcPts val="550"/>
                </a:lnSpc>
                <a:spcBef>
                  <a:spcPct val="0"/>
                </a:spcBef>
                <a:spcAft>
                  <a:spcPct val="0"/>
                </a:spcAft>
                <a:buClrTx/>
                <a:buSzTx/>
                <a:buFontTx/>
                <a:buNone/>
                <a:tabLst/>
              </a:pP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rorida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C1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,C2,D1,D2,</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F1)</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reinii</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,A2</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lang="en-US" altLang="ja-JP" sz="500" dirty="0">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nakamurana</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yezoalpina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p>
            <a:p>
              <a:pPr marL="0" marR="0" lvl="0" indent="0" algn="l" defTabSz="914400" rtl="0" eaLnBrk="0" fontAlgn="base" latinLnBrk="0" hangingPunct="0">
                <a:lnSpc>
                  <a:spcPts val="550"/>
                </a:lnSpc>
                <a:spcBef>
                  <a:spcPct val="0"/>
                </a:spcBef>
                <a:spcAft>
                  <a:spcPct val="0"/>
                </a:spcAft>
                <a:buClrTx/>
                <a:buSzTx/>
                <a:buFontTx/>
                <a:buNone/>
                <a:tabLst/>
              </a:pP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miyabeana</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gymnolepis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lapponum</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a:t>
              </a:r>
              <a:r>
                <a:rPr lang="fi-FI" altLang="ja-JP" sz="500" i="1">
                  <a:latin typeface="Noto Sans JP Light" panose="020B0200000000000000" pitchFamily="50" charset="-128"/>
                  <a:ea typeface="Noto Sans JP Light" panose="020B0200000000000000" pitchFamily="50" charset="-128"/>
                </a:rPr>
                <a:t>aurita </a:t>
              </a:r>
              <a:r>
                <a:rPr lang="fi-FI" altLang="ja-JP" sz="500">
                  <a:latin typeface="Noto Sans JP Light" panose="020B0200000000000000" pitchFamily="50" charset="-128"/>
                  <a:ea typeface="Noto Sans JP Light" panose="020B0200000000000000" pitchFamily="50" charset="-128"/>
                </a:rPr>
                <a:t>(1),</a:t>
              </a:r>
              <a:r>
                <a:rPr lang="en-US" altLang="ja-JP" sz="500">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myrtilloides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p>
            <a:p>
              <a:pPr marL="0" marR="0" lvl="0" indent="0" algn="l" defTabSz="914400" rtl="0" eaLnBrk="0" fontAlgn="base" latinLnBrk="0" hangingPunct="0">
                <a:lnSpc>
                  <a:spcPts val="550"/>
                </a:lnSpc>
                <a:spcBef>
                  <a:spcPct val="0"/>
                </a:spcBef>
                <a:spcAft>
                  <a:spcPct val="0"/>
                </a:spcAft>
                <a:buClrTx/>
                <a:buSzTx/>
                <a:buFontTx/>
                <a:buNone/>
                <a:tabLst/>
              </a:pP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repens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1,2)</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vulpina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C1)</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yoshinoi</a:t>
              </a:r>
              <a:r>
                <a:rPr lang="fi-FI" altLang="ja-JP" sz="500" i="1">
                  <a:latin typeface="Noto Sans JP Light" panose="020B0200000000000000" pitchFamily="50" charset="-128"/>
                  <a:ea typeface="Noto Sans JP Light" panose="020B0200000000000000" pitchFamily="50" charset="-128"/>
                </a:rPr>
                <a:t> </a:t>
              </a:r>
              <a:r>
                <a:rPr lang="fi-FI" altLang="ja-JP" sz="500">
                  <a:latin typeface="Noto Sans JP Light" panose="020B0200000000000000" pitchFamily="50" charset="-128"/>
                  <a:ea typeface="Noto Sans JP Light" panose="020B0200000000000000" pitchFamily="50" charset="-128"/>
                </a:rPr>
                <a:t>(A1), </a:t>
              </a:r>
              <a:r>
                <a:rPr lang="fi-FI" altLang="ja-JP" sz="500" i="1">
                  <a:latin typeface="Noto Sans JP Light" panose="020B0200000000000000" pitchFamily="50" charset="-128"/>
                  <a:ea typeface="Noto Sans JP Light" panose="020B0200000000000000" pitchFamily="50" charset="-128"/>
                </a:rPr>
                <a:t>S. taraikensis </a:t>
              </a:r>
              <a:r>
                <a:rPr lang="fi-FI" altLang="ja-JP" sz="500">
                  <a:latin typeface="Noto Sans JP Light" panose="020B0200000000000000" pitchFamily="50" charset="-128"/>
                  <a:ea typeface="Noto Sans JP Light" panose="020B0200000000000000" pitchFamily="50" charset="-128"/>
                </a:rPr>
                <a:t>(1), </a:t>
              </a:r>
              <a:r>
                <a:rPr lang="fi-FI" altLang="ja-JP" sz="500" i="1">
                  <a:latin typeface="Noto Sans JP Light" panose="020B0200000000000000" pitchFamily="50" charset="-128"/>
                  <a:ea typeface="Noto Sans JP Light" panose="020B0200000000000000" pitchFamily="50" charset="-128"/>
                </a:rPr>
                <a:t>S. pierotii </a:t>
              </a:r>
              <a:r>
                <a:rPr lang="fi-FI" altLang="ja-JP" sz="500">
                  <a:latin typeface="Noto Sans JP Light" panose="020B0200000000000000" pitchFamily="50" charset="-128"/>
                  <a:ea typeface="Noto Sans JP Light" panose="020B0200000000000000" pitchFamily="50" charset="-128"/>
                </a:rPr>
                <a:t>(B1)</a:t>
              </a:r>
              <a:endPar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endParaRPr>
            </a:p>
          </p:txBody>
        </p:sp>
        <p:sp>
          <p:nvSpPr>
            <p:cNvPr id="686" name="Rectangle 316">
              <a:extLst>
                <a:ext uri="{FF2B5EF4-FFF2-40B4-BE49-F238E27FC236}">
                  <a16:creationId xmlns:a16="http://schemas.microsoft.com/office/drawing/2014/main" id="{10AB6F26-A51D-41BD-BA16-DB675C664315}"/>
                </a:ext>
              </a:extLst>
            </p:cNvPr>
            <p:cNvSpPr>
              <a:spLocks noChangeArrowheads="1"/>
            </p:cNvSpPr>
            <p:nvPr/>
          </p:nvSpPr>
          <p:spPr bwMode="auto">
            <a:xfrm>
              <a:off x="2620589" y="2302383"/>
              <a:ext cx="516167"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fuscescens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87" name="Rectangle 317">
              <a:extLst>
                <a:ext uri="{FF2B5EF4-FFF2-40B4-BE49-F238E27FC236}">
                  <a16:creationId xmlns:a16="http://schemas.microsoft.com/office/drawing/2014/main" id="{C5B4487F-9417-4ADF-917B-E956502965C9}"/>
                </a:ext>
              </a:extLst>
            </p:cNvPr>
            <p:cNvSpPr>
              <a:spLocks noChangeArrowheads="1"/>
            </p:cNvSpPr>
            <p:nvPr/>
          </p:nvSpPr>
          <p:spPr bwMode="auto">
            <a:xfrm>
              <a:off x="2705279" y="2234860"/>
              <a:ext cx="514564"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fuscescens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C1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88" name="Rectangle 318">
              <a:extLst>
                <a:ext uri="{FF2B5EF4-FFF2-40B4-BE49-F238E27FC236}">
                  <a16:creationId xmlns:a16="http://schemas.microsoft.com/office/drawing/2014/main" id="{8AF45860-DBC5-4A4A-99AE-93D9232CC7FF}"/>
                </a:ext>
              </a:extLst>
            </p:cNvPr>
            <p:cNvSpPr>
              <a:spLocks noChangeArrowheads="1"/>
            </p:cNvSpPr>
            <p:nvPr/>
          </p:nvSpPr>
          <p:spPr bwMode="auto">
            <a:xfrm>
              <a:off x="3225767" y="1795964"/>
              <a:ext cx="428002"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acutifolia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89" name="Rectangle 319">
              <a:extLst>
                <a:ext uri="{FF2B5EF4-FFF2-40B4-BE49-F238E27FC236}">
                  <a16:creationId xmlns:a16="http://schemas.microsoft.com/office/drawing/2014/main" id="{F0201480-39CD-4260-9644-ADDADE786965}"/>
                </a:ext>
              </a:extLst>
            </p:cNvPr>
            <p:cNvSpPr>
              <a:spLocks noChangeArrowheads="1"/>
            </p:cNvSpPr>
            <p:nvPr/>
          </p:nvSpPr>
          <p:spPr bwMode="auto">
            <a:xfrm>
              <a:off x="3141077" y="1728441"/>
              <a:ext cx="428002"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acutifolia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90" name="Rectangle 320">
              <a:extLst>
                <a:ext uri="{FF2B5EF4-FFF2-40B4-BE49-F238E27FC236}">
                  <a16:creationId xmlns:a16="http://schemas.microsoft.com/office/drawing/2014/main" id="{BDAB5ABE-1900-42AD-87C5-A4441368627D}"/>
                </a:ext>
              </a:extLst>
            </p:cNvPr>
            <p:cNvSpPr>
              <a:spLocks noChangeArrowheads="1"/>
            </p:cNvSpPr>
            <p:nvPr/>
          </p:nvSpPr>
          <p:spPr bwMode="auto">
            <a:xfrm>
              <a:off x="2996400" y="1875764"/>
              <a:ext cx="553037"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nummularia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91" name="Rectangle 321">
              <a:extLst>
                <a:ext uri="{FF2B5EF4-FFF2-40B4-BE49-F238E27FC236}">
                  <a16:creationId xmlns:a16="http://schemas.microsoft.com/office/drawing/2014/main" id="{50423309-F9AE-44EB-AF8B-07F0E291CDC5}"/>
                </a:ext>
              </a:extLst>
            </p:cNvPr>
            <p:cNvSpPr>
              <a:spLocks noChangeArrowheads="1"/>
            </p:cNvSpPr>
            <p:nvPr/>
          </p:nvSpPr>
          <p:spPr bwMode="auto">
            <a:xfrm>
              <a:off x="2767031" y="1943286"/>
              <a:ext cx="553037"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nummularia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92" name="Rectangle 322">
              <a:extLst>
                <a:ext uri="{FF2B5EF4-FFF2-40B4-BE49-F238E27FC236}">
                  <a16:creationId xmlns:a16="http://schemas.microsoft.com/office/drawing/2014/main" id="{DC91127A-AD41-45E8-851F-F03D6935837E}"/>
                </a:ext>
              </a:extLst>
            </p:cNvPr>
            <p:cNvSpPr>
              <a:spLocks noChangeArrowheads="1"/>
            </p:cNvSpPr>
            <p:nvPr/>
          </p:nvSpPr>
          <p:spPr bwMode="auto">
            <a:xfrm>
              <a:off x="2775680" y="2155061"/>
              <a:ext cx="796693"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caprea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cinerea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93" name="Rectangle 323">
              <a:extLst>
                <a:ext uri="{FF2B5EF4-FFF2-40B4-BE49-F238E27FC236}">
                  <a16:creationId xmlns:a16="http://schemas.microsoft.com/office/drawing/2014/main" id="{CB9435B3-1342-4D42-893D-385424EEF6F9}"/>
                </a:ext>
              </a:extLst>
            </p:cNvPr>
            <p:cNvSpPr>
              <a:spLocks noChangeArrowheads="1"/>
            </p:cNvSpPr>
            <p:nvPr/>
          </p:nvSpPr>
          <p:spPr bwMode="auto">
            <a:xfrm>
              <a:off x="2689400" y="2087538"/>
              <a:ext cx="556243"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nummularia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94" name="Rectangle 324">
              <a:extLst>
                <a:ext uri="{FF2B5EF4-FFF2-40B4-BE49-F238E27FC236}">
                  <a16:creationId xmlns:a16="http://schemas.microsoft.com/office/drawing/2014/main" id="{84CC3CCB-F980-47A1-A805-67355CD14963}"/>
                </a:ext>
              </a:extLst>
            </p:cNvPr>
            <p:cNvSpPr>
              <a:spLocks noChangeArrowheads="1"/>
            </p:cNvSpPr>
            <p:nvPr/>
          </p:nvSpPr>
          <p:spPr bwMode="auto">
            <a:xfrm>
              <a:off x="2698222" y="2013567"/>
              <a:ext cx="375103"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hastata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95" name="Rectangle 325">
              <a:extLst>
                <a:ext uri="{FF2B5EF4-FFF2-40B4-BE49-F238E27FC236}">
                  <a16:creationId xmlns:a16="http://schemas.microsoft.com/office/drawing/2014/main" id="{69D1DC7E-3844-43A5-8B57-403BAE5B839B}"/>
                </a:ext>
              </a:extLst>
            </p:cNvPr>
            <p:cNvSpPr>
              <a:spLocks noChangeArrowheads="1"/>
            </p:cNvSpPr>
            <p:nvPr/>
          </p:nvSpPr>
          <p:spPr bwMode="auto">
            <a:xfrm>
              <a:off x="2911710" y="6006553"/>
              <a:ext cx="516167"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fuscescens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96" name="Rectangle 326">
              <a:extLst>
                <a:ext uri="{FF2B5EF4-FFF2-40B4-BE49-F238E27FC236}">
                  <a16:creationId xmlns:a16="http://schemas.microsoft.com/office/drawing/2014/main" id="{FFCAFEFC-F670-4F1F-950F-62AC82B472FD}"/>
                </a:ext>
              </a:extLst>
            </p:cNvPr>
            <p:cNvSpPr>
              <a:spLocks noChangeArrowheads="1"/>
            </p:cNvSpPr>
            <p:nvPr/>
          </p:nvSpPr>
          <p:spPr bwMode="auto">
            <a:xfrm>
              <a:off x="2368284" y="6726916"/>
              <a:ext cx="2370842"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eriocarpa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jessoensis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jessoensis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jessoensis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serissaefolia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97" name="Rectangle 327">
              <a:extLst>
                <a:ext uri="{FF2B5EF4-FFF2-40B4-BE49-F238E27FC236}">
                  <a16:creationId xmlns:a16="http://schemas.microsoft.com/office/drawing/2014/main" id="{5E2DE9A8-8C84-44EB-8051-E360880172C1}"/>
                </a:ext>
              </a:extLst>
            </p:cNvPr>
            <p:cNvSpPr>
              <a:spLocks noChangeArrowheads="1"/>
            </p:cNvSpPr>
            <p:nvPr/>
          </p:nvSpPr>
          <p:spPr bwMode="auto">
            <a:xfrm>
              <a:off x="3317513" y="7510343"/>
              <a:ext cx="432811"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eriocarpa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98" name="Rectangle 328">
              <a:extLst>
                <a:ext uri="{FF2B5EF4-FFF2-40B4-BE49-F238E27FC236}">
                  <a16:creationId xmlns:a16="http://schemas.microsoft.com/office/drawing/2014/main" id="{10D78F6C-07D0-4139-9206-C8828D137CA9}"/>
                </a:ext>
              </a:extLst>
            </p:cNvPr>
            <p:cNvSpPr>
              <a:spLocks noChangeArrowheads="1"/>
            </p:cNvSpPr>
            <p:nvPr/>
          </p:nvSpPr>
          <p:spPr bwMode="auto">
            <a:xfrm>
              <a:off x="3716260" y="7295499"/>
              <a:ext cx="92653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jessoensis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jessoensis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99" name="Rectangle 329">
              <a:extLst>
                <a:ext uri="{FF2B5EF4-FFF2-40B4-BE49-F238E27FC236}">
                  <a16:creationId xmlns:a16="http://schemas.microsoft.com/office/drawing/2014/main" id="{C328E658-8858-4BE7-9717-F4F1C7F80703}"/>
                </a:ext>
              </a:extLst>
            </p:cNvPr>
            <p:cNvSpPr>
              <a:spLocks noChangeArrowheads="1"/>
            </p:cNvSpPr>
            <p:nvPr/>
          </p:nvSpPr>
          <p:spPr bwMode="auto">
            <a:xfrm>
              <a:off x="3707439" y="7227976"/>
              <a:ext cx="929742"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jessoensis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jessoensis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00" name="Rectangle 330">
              <a:extLst>
                <a:ext uri="{FF2B5EF4-FFF2-40B4-BE49-F238E27FC236}">
                  <a16:creationId xmlns:a16="http://schemas.microsoft.com/office/drawing/2014/main" id="{01E2AA23-2FFB-45C0-BD20-219D782B03BA}"/>
                </a:ext>
              </a:extLst>
            </p:cNvPr>
            <p:cNvSpPr>
              <a:spLocks noChangeArrowheads="1"/>
            </p:cNvSpPr>
            <p:nvPr/>
          </p:nvSpPr>
          <p:spPr bwMode="auto">
            <a:xfrm>
              <a:off x="3592755" y="7159071"/>
              <a:ext cx="533800"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yoshinoi</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,B2)</a:t>
              </a:r>
            </a:p>
          </p:txBody>
        </p:sp>
        <p:sp>
          <p:nvSpPr>
            <p:cNvPr id="701" name="Rectangle 331">
              <a:extLst>
                <a:ext uri="{FF2B5EF4-FFF2-40B4-BE49-F238E27FC236}">
                  <a16:creationId xmlns:a16="http://schemas.microsoft.com/office/drawing/2014/main" id="{B2C8E4AB-ADE8-4E93-870D-20F32D770206}"/>
                </a:ext>
              </a:extLst>
            </p:cNvPr>
            <p:cNvSpPr>
              <a:spLocks noChangeArrowheads="1"/>
            </p:cNvSpPr>
            <p:nvPr/>
          </p:nvSpPr>
          <p:spPr bwMode="auto">
            <a:xfrm>
              <a:off x="3677443" y="7083724"/>
              <a:ext cx="950581"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jessoensis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serissaefolia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02" name="Rectangle 332">
              <a:extLst>
                <a:ext uri="{FF2B5EF4-FFF2-40B4-BE49-F238E27FC236}">
                  <a16:creationId xmlns:a16="http://schemas.microsoft.com/office/drawing/2014/main" id="{647B8339-7835-46CC-ACE8-C8B94643F575}"/>
                </a:ext>
              </a:extLst>
            </p:cNvPr>
            <p:cNvSpPr>
              <a:spLocks noChangeArrowheads="1"/>
            </p:cNvSpPr>
            <p:nvPr/>
          </p:nvSpPr>
          <p:spPr bwMode="auto">
            <a:xfrm>
              <a:off x="3393382" y="7442820"/>
              <a:ext cx="400751"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pierotii</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03" name="Rectangle 333">
              <a:extLst>
                <a:ext uri="{FF2B5EF4-FFF2-40B4-BE49-F238E27FC236}">
                  <a16:creationId xmlns:a16="http://schemas.microsoft.com/office/drawing/2014/main" id="{014BED7A-14E9-40A8-A2C4-4B75265F4E8F}"/>
                </a:ext>
              </a:extLst>
            </p:cNvPr>
            <p:cNvSpPr>
              <a:spLocks noChangeArrowheads="1"/>
            </p:cNvSpPr>
            <p:nvPr/>
          </p:nvSpPr>
          <p:spPr bwMode="auto">
            <a:xfrm>
              <a:off x="3485128" y="7375298"/>
              <a:ext cx="403957"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pierotii</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04" name="Rectangle 334">
              <a:extLst>
                <a:ext uri="{FF2B5EF4-FFF2-40B4-BE49-F238E27FC236}">
                  <a16:creationId xmlns:a16="http://schemas.microsoft.com/office/drawing/2014/main" id="{0ED421DE-0B83-4D70-BE9B-4224B1325DC3}"/>
                </a:ext>
              </a:extLst>
            </p:cNvPr>
            <p:cNvSpPr>
              <a:spLocks noChangeArrowheads="1"/>
            </p:cNvSpPr>
            <p:nvPr/>
          </p:nvSpPr>
          <p:spPr bwMode="auto">
            <a:xfrm>
              <a:off x="3010513" y="7665488"/>
              <a:ext cx="1317668"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chaenomeloides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,A2,B1,B2,C1,C2,D1,D2)</a:t>
              </a:r>
            </a:p>
          </p:txBody>
        </p:sp>
        <p:sp>
          <p:nvSpPr>
            <p:cNvPr id="705" name="Rectangle 335">
              <a:extLst>
                <a:ext uri="{FF2B5EF4-FFF2-40B4-BE49-F238E27FC236}">
                  <a16:creationId xmlns:a16="http://schemas.microsoft.com/office/drawing/2014/main" id="{2207AC82-C130-4173-8673-A995AC985AB9}"/>
                </a:ext>
              </a:extLst>
            </p:cNvPr>
            <p:cNvSpPr>
              <a:spLocks noChangeArrowheads="1"/>
            </p:cNvSpPr>
            <p:nvPr/>
          </p:nvSpPr>
          <p:spPr bwMode="auto">
            <a:xfrm>
              <a:off x="3172836" y="7590143"/>
              <a:ext cx="527388"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mucronata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1,2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06" name="Rectangle 336">
              <a:extLst>
                <a:ext uri="{FF2B5EF4-FFF2-40B4-BE49-F238E27FC236}">
                  <a16:creationId xmlns:a16="http://schemas.microsoft.com/office/drawing/2014/main" id="{7B8BC264-F6AC-4E4A-8C4C-D0EC8C544A9F}"/>
                </a:ext>
              </a:extLst>
            </p:cNvPr>
            <p:cNvSpPr>
              <a:spLocks noChangeArrowheads="1"/>
            </p:cNvSpPr>
            <p:nvPr/>
          </p:nvSpPr>
          <p:spPr bwMode="auto">
            <a:xfrm>
              <a:off x="3033034" y="8154705"/>
              <a:ext cx="604333"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tremula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,A2,C2)</a:t>
              </a:r>
            </a:p>
          </p:txBody>
        </p:sp>
        <p:sp>
          <p:nvSpPr>
            <p:cNvPr id="707" name="Rectangle 337">
              <a:extLst>
                <a:ext uri="{FF2B5EF4-FFF2-40B4-BE49-F238E27FC236}">
                  <a16:creationId xmlns:a16="http://schemas.microsoft.com/office/drawing/2014/main" id="{ADF7F6AA-A9C0-49FB-80BB-738BA2D10A71}"/>
                </a:ext>
              </a:extLst>
            </p:cNvPr>
            <p:cNvSpPr>
              <a:spLocks noChangeArrowheads="1"/>
            </p:cNvSpPr>
            <p:nvPr/>
          </p:nvSpPr>
          <p:spPr bwMode="auto">
            <a:xfrm>
              <a:off x="3115959" y="8083903"/>
              <a:ext cx="429605"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tremula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B2)</a:t>
              </a:r>
            </a:p>
          </p:txBody>
        </p:sp>
        <p:sp>
          <p:nvSpPr>
            <p:cNvPr id="708" name="Rectangle 338">
              <a:extLst>
                <a:ext uri="{FF2B5EF4-FFF2-40B4-BE49-F238E27FC236}">
                  <a16:creationId xmlns:a16="http://schemas.microsoft.com/office/drawing/2014/main" id="{5054FFE8-CD73-4977-BDFE-D8CCF2A2CA90}"/>
                </a:ext>
              </a:extLst>
            </p:cNvPr>
            <p:cNvSpPr>
              <a:spLocks noChangeArrowheads="1"/>
            </p:cNvSpPr>
            <p:nvPr/>
          </p:nvSpPr>
          <p:spPr bwMode="auto">
            <a:xfrm>
              <a:off x="3392963" y="7936580"/>
              <a:ext cx="482504"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davidiana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p>
          </p:txBody>
        </p:sp>
        <p:sp>
          <p:nvSpPr>
            <p:cNvPr id="709" name="Rectangle 339">
              <a:extLst>
                <a:ext uri="{FF2B5EF4-FFF2-40B4-BE49-F238E27FC236}">
                  <a16:creationId xmlns:a16="http://schemas.microsoft.com/office/drawing/2014/main" id="{E5E77254-86AA-4F69-A542-07C0AB863A2B}"/>
                </a:ext>
              </a:extLst>
            </p:cNvPr>
            <p:cNvSpPr>
              <a:spLocks noChangeArrowheads="1"/>
            </p:cNvSpPr>
            <p:nvPr/>
          </p:nvSpPr>
          <p:spPr bwMode="auto">
            <a:xfrm>
              <a:off x="3560579" y="7863131"/>
              <a:ext cx="573875"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davidiana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A2,B2)</a:t>
              </a:r>
            </a:p>
          </p:txBody>
        </p:sp>
        <p:sp>
          <p:nvSpPr>
            <p:cNvPr id="710" name="Rectangle 340">
              <a:extLst>
                <a:ext uri="{FF2B5EF4-FFF2-40B4-BE49-F238E27FC236}">
                  <a16:creationId xmlns:a16="http://schemas.microsoft.com/office/drawing/2014/main" id="{49211159-D2AF-4A87-BD39-4A4DE409445F}"/>
                </a:ext>
              </a:extLst>
            </p:cNvPr>
            <p:cNvSpPr>
              <a:spLocks noChangeArrowheads="1"/>
            </p:cNvSpPr>
            <p:nvPr/>
          </p:nvSpPr>
          <p:spPr bwMode="auto">
            <a:xfrm>
              <a:off x="3331209" y="8010453"/>
              <a:ext cx="428002"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tremula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C1)</a:t>
              </a:r>
            </a:p>
          </p:txBody>
        </p:sp>
        <p:sp>
          <p:nvSpPr>
            <p:cNvPr id="711" name="Rectangle 341">
              <a:extLst>
                <a:ext uri="{FF2B5EF4-FFF2-40B4-BE49-F238E27FC236}">
                  <a16:creationId xmlns:a16="http://schemas.microsoft.com/office/drawing/2014/main" id="{FC0A68F1-A053-42CB-A36E-F5C04AE965F1}"/>
                </a:ext>
              </a:extLst>
            </p:cNvPr>
            <p:cNvSpPr>
              <a:spLocks noChangeArrowheads="1"/>
            </p:cNvSpPr>
            <p:nvPr/>
          </p:nvSpPr>
          <p:spPr bwMode="auto">
            <a:xfrm>
              <a:off x="2687219" y="8302027"/>
              <a:ext cx="429605"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tremula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B1)</a:t>
              </a:r>
            </a:p>
          </p:txBody>
        </p:sp>
        <p:sp>
          <p:nvSpPr>
            <p:cNvPr id="712" name="Rectangle 342">
              <a:extLst>
                <a:ext uri="{FF2B5EF4-FFF2-40B4-BE49-F238E27FC236}">
                  <a16:creationId xmlns:a16="http://schemas.microsoft.com/office/drawing/2014/main" id="{6A525A36-3ED2-4E2D-AADD-11BDFA8F7968}"/>
                </a:ext>
              </a:extLst>
            </p:cNvPr>
            <p:cNvSpPr>
              <a:spLocks noChangeArrowheads="1"/>
            </p:cNvSpPr>
            <p:nvPr/>
          </p:nvSpPr>
          <p:spPr bwMode="auto">
            <a:xfrm>
              <a:off x="2734856" y="8225403"/>
              <a:ext cx="485710"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davidiana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B1)</a:t>
              </a:r>
            </a:p>
          </p:txBody>
        </p:sp>
        <p:sp>
          <p:nvSpPr>
            <p:cNvPr id="713" name="Rectangle 343">
              <a:extLst>
                <a:ext uri="{FF2B5EF4-FFF2-40B4-BE49-F238E27FC236}">
                  <a16:creationId xmlns:a16="http://schemas.microsoft.com/office/drawing/2014/main" id="{496C8AE2-C58E-46A6-A72A-2AEEE06A4E9E}"/>
                </a:ext>
              </a:extLst>
            </p:cNvPr>
            <p:cNvSpPr>
              <a:spLocks noChangeArrowheads="1"/>
            </p:cNvSpPr>
            <p:nvPr/>
          </p:nvSpPr>
          <p:spPr bwMode="auto">
            <a:xfrm>
              <a:off x="2549598" y="8372725"/>
              <a:ext cx="335028"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alba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1,2)</a:t>
              </a:r>
            </a:p>
          </p:txBody>
        </p:sp>
        <p:sp>
          <p:nvSpPr>
            <p:cNvPr id="714" name="Rectangle 344">
              <a:extLst>
                <a:ext uri="{FF2B5EF4-FFF2-40B4-BE49-F238E27FC236}">
                  <a16:creationId xmlns:a16="http://schemas.microsoft.com/office/drawing/2014/main" id="{C209EA75-F44B-41A6-A57E-68D0B560CDB0}"/>
                </a:ext>
              </a:extLst>
            </p:cNvPr>
            <p:cNvSpPr>
              <a:spLocks noChangeArrowheads="1"/>
            </p:cNvSpPr>
            <p:nvPr/>
          </p:nvSpPr>
          <p:spPr bwMode="auto">
            <a:xfrm>
              <a:off x="2313172" y="8516872"/>
              <a:ext cx="487313"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suaveolens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2)</a:t>
              </a:r>
            </a:p>
          </p:txBody>
        </p:sp>
        <p:sp>
          <p:nvSpPr>
            <p:cNvPr id="715" name="Rectangle 345">
              <a:extLst>
                <a:ext uri="{FF2B5EF4-FFF2-40B4-BE49-F238E27FC236}">
                  <a16:creationId xmlns:a16="http://schemas.microsoft.com/office/drawing/2014/main" id="{83E2FF61-AB3F-40FB-BB88-9AFF3C406727}"/>
                </a:ext>
              </a:extLst>
            </p:cNvPr>
            <p:cNvSpPr>
              <a:spLocks noChangeArrowheads="1"/>
            </p:cNvSpPr>
            <p:nvPr/>
          </p:nvSpPr>
          <p:spPr bwMode="auto">
            <a:xfrm>
              <a:off x="2397860" y="8449349"/>
              <a:ext cx="601127"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maximowiczii</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1,2)</a:t>
              </a:r>
            </a:p>
          </p:txBody>
        </p:sp>
        <p:sp>
          <p:nvSpPr>
            <p:cNvPr id="716" name="Rectangle 346">
              <a:extLst>
                <a:ext uri="{FF2B5EF4-FFF2-40B4-BE49-F238E27FC236}">
                  <a16:creationId xmlns:a16="http://schemas.microsoft.com/office/drawing/2014/main" id="{3C576DF5-7FFB-4A2C-93F6-45D3C4F46EC2}"/>
                </a:ext>
              </a:extLst>
            </p:cNvPr>
            <p:cNvSpPr>
              <a:spLocks noChangeArrowheads="1"/>
            </p:cNvSpPr>
            <p:nvPr/>
          </p:nvSpPr>
          <p:spPr bwMode="auto">
            <a:xfrm>
              <a:off x="1868553" y="8581324"/>
              <a:ext cx="487313"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suaveolens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1)</a:t>
              </a:r>
            </a:p>
          </p:txBody>
        </p:sp>
        <p:sp>
          <p:nvSpPr>
            <p:cNvPr id="717" name="Rectangle 347">
              <a:extLst>
                <a:ext uri="{FF2B5EF4-FFF2-40B4-BE49-F238E27FC236}">
                  <a16:creationId xmlns:a16="http://schemas.microsoft.com/office/drawing/2014/main" id="{356E5569-7944-4031-9A02-6C1AF8EEF465}"/>
                </a:ext>
              </a:extLst>
            </p:cNvPr>
            <p:cNvSpPr>
              <a:spLocks noChangeArrowheads="1"/>
            </p:cNvSpPr>
            <p:nvPr/>
          </p:nvSpPr>
          <p:spPr bwMode="auto">
            <a:xfrm>
              <a:off x="1815622" y="8661124"/>
              <a:ext cx="419987"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simonii</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1,2)</a:t>
              </a:r>
            </a:p>
          </p:txBody>
        </p:sp>
        <p:sp>
          <p:nvSpPr>
            <p:cNvPr id="718" name="Rectangle 348">
              <a:extLst>
                <a:ext uri="{FF2B5EF4-FFF2-40B4-BE49-F238E27FC236}">
                  <a16:creationId xmlns:a16="http://schemas.microsoft.com/office/drawing/2014/main" id="{F6914710-3C8E-4E46-96A3-0B649C773300}"/>
                </a:ext>
              </a:extLst>
            </p:cNvPr>
            <p:cNvSpPr>
              <a:spLocks noChangeArrowheads="1"/>
            </p:cNvSpPr>
            <p:nvPr/>
          </p:nvSpPr>
          <p:spPr bwMode="auto">
            <a:xfrm>
              <a:off x="2047170" y="7801918"/>
              <a:ext cx="304571"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nigra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19" name="Rectangle 349">
              <a:extLst>
                <a:ext uri="{FF2B5EF4-FFF2-40B4-BE49-F238E27FC236}">
                  <a16:creationId xmlns:a16="http://schemas.microsoft.com/office/drawing/2014/main" id="{6DAE0471-5CE8-4D0A-9EA0-8C0EBF625FEE}"/>
                </a:ext>
              </a:extLst>
            </p:cNvPr>
            <p:cNvSpPr>
              <a:spLocks noChangeArrowheads="1"/>
            </p:cNvSpPr>
            <p:nvPr/>
          </p:nvSpPr>
          <p:spPr bwMode="auto">
            <a:xfrm>
              <a:off x="2131861" y="7734396"/>
              <a:ext cx="304571"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ja-JP" sz="500" i="1" dirty="0">
                  <a:latin typeface="Noto Sans JP Light" panose="020B0200000000000000" pitchFamily="50" charset="-128"/>
                  <a:ea typeface="Noto Sans JP Light" panose="020B0200000000000000" pitchFamily="50" charset="-128"/>
                </a:rPr>
                <a:t>S</a:t>
              </a:r>
              <a:r>
                <a:rPr lang="en-US" altLang="ja-JP" sz="500" i="1">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nigra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20" name="Rectangle 350">
              <a:extLst>
                <a:ext uri="{FF2B5EF4-FFF2-40B4-BE49-F238E27FC236}">
                  <a16:creationId xmlns:a16="http://schemas.microsoft.com/office/drawing/2014/main" id="{863A2002-F84C-4174-A299-88F2E2DBA263}"/>
                </a:ext>
              </a:extLst>
            </p:cNvPr>
            <p:cNvSpPr>
              <a:spLocks noChangeArrowheads="1"/>
            </p:cNvSpPr>
            <p:nvPr/>
          </p:nvSpPr>
          <p:spPr bwMode="auto">
            <a:xfrm>
              <a:off x="2207728" y="7016201"/>
              <a:ext cx="1045158"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cardiophylla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arbutifolia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21" name="Rectangle 351">
              <a:extLst>
                <a:ext uri="{FF2B5EF4-FFF2-40B4-BE49-F238E27FC236}">
                  <a16:creationId xmlns:a16="http://schemas.microsoft.com/office/drawing/2014/main" id="{0D9220E7-9902-46FF-ACE9-59810C912D1A}"/>
                </a:ext>
              </a:extLst>
            </p:cNvPr>
            <p:cNvSpPr>
              <a:spLocks noChangeArrowheads="1"/>
            </p:cNvSpPr>
            <p:nvPr/>
          </p:nvSpPr>
          <p:spPr bwMode="auto">
            <a:xfrm>
              <a:off x="2682342" y="6868879"/>
              <a:ext cx="647613"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cardiophylla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en-US"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,C1)</a:t>
              </a:r>
              <a:endPar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endParaRPr>
            </a:p>
          </p:txBody>
        </p:sp>
        <p:sp>
          <p:nvSpPr>
            <p:cNvPr id="722" name="Rectangle 352">
              <a:extLst>
                <a:ext uri="{FF2B5EF4-FFF2-40B4-BE49-F238E27FC236}">
                  <a16:creationId xmlns:a16="http://schemas.microsoft.com/office/drawing/2014/main" id="{40B245BF-4B3F-48AC-9FDB-29103A231FBA}"/>
                </a:ext>
              </a:extLst>
            </p:cNvPr>
            <p:cNvSpPr>
              <a:spLocks noChangeArrowheads="1"/>
            </p:cNvSpPr>
            <p:nvPr/>
          </p:nvSpPr>
          <p:spPr bwMode="auto">
            <a:xfrm>
              <a:off x="2514728" y="6800004"/>
              <a:ext cx="559449"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cardiophylla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C2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23" name="Rectangle 353">
              <a:extLst>
                <a:ext uri="{FF2B5EF4-FFF2-40B4-BE49-F238E27FC236}">
                  <a16:creationId xmlns:a16="http://schemas.microsoft.com/office/drawing/2014/main" id="{3457029E-C375-4DE1-86B1-5CFD42DE6E94}"/>
                </a:ext>
              </a:extLst>
            </p:cNvPr>
            <p:cNvSpPr>
              <a:spLocks noChangeArrowheads="1"/>
            </p:cNvSpPr>
            <p:nvPr/>
          </p:nvSpPr>
          <p:spPr bwMode="auto">
            <a:xfrm>
              <a:off x="2452974" y="6941243"/>
              <a:ext cx="45685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arbutifolia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24" name="Rectangle 354">
              <a:extLst>
                <a:ext uri="{FF2B5EF4-FFF2-40B4-BE49-F238E27FC236}">
                  <a16:creationId xmlns:a16="http://schemas.microsoft.com/office/drawing/2014/main" id="{C13EA9FF-3D7D-47B1-A33E-D83DC509ECEE}"/>
                </a:ext>
              </a:extLst>
            </p:cNvPr>
            <p:cNvSpPr>
              <a:spLocks noChangeArrowheads="1"/>
            </p:cNvSpPr>
            <p:nvPr/>
          </p:nvSpPr>
          <p:spPr bwMode="auto">
            <a:xfrm>
              <a:off x="2712335" y="3244948"/>
              <a:ext cx="623569"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rorida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E1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,H1,H2,I2)</a:t>
              </a:r>
            </a:p>
          </p:txBody>
        </p:sp>
        <p:sp>
          <p:nvSpPr>
            <p:cNvPr id="725" name="Rectangle 355">
              <a:extLst>
                <a:ext uri="{FF2B5EF4-FFF2-40B4-BE49-F238E27FC236}">
                  <a16:creationId xmlns:a16="http://schemas.microsoft.com/office/drawing/2014/main" id="{41256785-5610-45A2-8F38-02E10E6397B3}"/>
                </a:ext>
              </a:extLst>
            </p:cNvPr>
            <p:cNvSpPr>
              <a:spLocks noChangeArrowheads="1"/>
            </p:cNvSpPr>
            <p:nvPr/>
          </p:nvSpPr>
          <p:spPr bwMode="auto">
            <a:xfrm>
              <a:off x="2629410" y="3167899"/>
              <a:ext cx="612347"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rorida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,F2,G2,I1)</a:t>
              </a:r>
            </a:p>
          </p:txBody>
        </p:sp>
        <p:sp>
          <p:nvSpPr>
            <p:cNvPr id="726" name="Rectangle 356">
              <a:extLst>
                <a:ext uri="{FF2B5EF4-FFF2-40B4-BE49-F238E27FC236}">
                  <a16:creationId xmlns:a16="http://schemas.microsoft.com/office/drawing/2014/main" id="{939781AE-86C6-4690-83BD-A287243541CF}"/>
                </a:ext>
              </a:extLst>
            </p:cNvPr>
            <p:cNvSpPr>
              <a:spLocks noChangeArrowheads="1"/>
            </p:cNvSpPr>
            <p:nvPr/>
          </p:nvSpPr>
          <p:spPr bwMode="auto">
            <a:xfrm>
              <a:off x="2712335" y="3091730"/>
              <a:ext cx="1072409"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hukaoana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rorida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,B2,E2)</a:t>
              </a:r>
            </a:p>
          </p:txBody>
        </p:sp>
        <p:sp>
          <p:nvSpPr>
            <p:cNvPr id="727" name="Rectangle 357">
              <a:extLst>
                <a:ext uri="{FF2B5EF4-FFF2-40B4-BE49-F238E27FC236}">
                  <a16:creationId xmlns:a16="http://schemas.microsoft.com/office/drawing/2014/main" id="{C2BCF7BC-013A-4A7D-BB79-040E5F67B13A}"/>
                </a:ext>
              </a:extLst>
            </p:cNvPr>
            <p:cNvSpPr>
              <a:spLocks noChangeArrowheads="1"/>
            </p:cNvSpPr>
            <p:nvPr/>
          </p:nvSpPr>
          <p:spPr bwMode="auto">
            <a:xfrm>
              <a:off x="2712335" y="3020578"/>
              <a:ext cx="461665"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rorida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,G1)</a:t>
              </a:r>
            </a:p>
          </p:txBody>
        </p:sp>
        <p:sp>
          <p:nvSpPr>
            <p:cNvPr id="728" name="Rectangle 358">
              <a:extLst>
                <a:ext uri="{FF2B5EF4-FFF2-40B4-BE49-F238E27FC236}">
                  <a16:creationId xmlns:a16="http://schemas.microsoft.com/office/drawing/2014/main" id="{57887961-D6A4-4161-9712-D7F5F2F17141}"/>
                </a:ext>
              </a:extLst>
            </p:cNvPr>
            <p:cNvSpPr>
              <a:spLocks noChangeArrowheads="1"/>
            </p:cNvSpPr>
            <p:nvPr/>
          </p:nvSpPr>
          <p:spPr bwMode="auto">
            <a:xfrm>
              <a:off x="2996400" y="1154500"/>
              <a:ext cx="577081"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kangensis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,B2)</a:t>
              </a:r>
            </a:p>
          </p:txBody>
        </p:sp>
        <p:sp>
          <p:nvSpPr>
            <p:cNvPr id="729" name="Rectangle 359">
              <a:extLst>
                <a:ext uri="{FF2B5EF4-FFF2-40B4-BE49-F238E27FC236}">
                  <a16:creationId xmlns:a16="http://schemas.microsoft.com/office/drawing/2014/main" id="{4304AB88-DC9B-4DB8-A9E2-FB4B2B49865A}"/>
                </a:ext>
              </a:extLst>
            </p:cNvPr>
            <p:cNvSpPr>
              <a:spLocks noChangeArrowheads="1"/>
            </p:cNvSpPr>
            <p:nvPr/>
          </p:nvSpPr>
          <p:spPr bwMode="auto">
            <a:xfrm>
              <a:off x="3134019" y="867689"/>
              <a:ext cx="998671"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miyabeana</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gymnolepis</a:t>
              </a:r>
              <a:r>
                <a:rPr kumimoji="0" lang="ja-JP" altLang="en-US"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30" name="Rectangle 360">
              <a:extLst>
                <a:ext uri="{FF2B5EF4-FFF2-40B4-BE49-F238E27FC236}">
                  <a16:creationId xmlns:a16="http://schemas.microsoft.com/office/drawing/2014/main" id="{751B9C80-2164-479A-99AF-697386DA7A7C}"/>
                </a:ext>
              </a:extLst>
            </p:cNvPr>
            <p:cNvSpPr>
              <a:spLocks noChangeArrowheads="1"/>
            </p:cNvSpPr>
            <p:nvPr/>
          </p:nvSpPr>
          <p:spPr bwMode="auto">
            <a:xfrm>
              <a:off x="3049330" y="795403"/>
              <a:ext cx="987450"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miyabeana</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miyabeana</a:t>
              </a:r>
              <a:r>
                <a:rPr kumimoji="0" lang="ja-JP" altLang="en-US"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31" name="Rectangle 361">
              <a:extLst>
                <a:ext uri="{FF2B5EF4-FFF2-40B4-BE49-F238E27FC236}">
                  <a16:creationId xmlns:a16="http://schemas.microsoft.com/office/drawing/2014/main" id="{F32E647C-B2DD-4F17-BE84-9A2A9F0C6957}"/>
                </a:ext>
              </a:extLst>
            </p:cNvPr>
            <p:cNvSpPr>
              <a:spLocks noChangeArrowheads="1"/>
            </p:cNvSpPr>
            <p:nvPr/>
          </p:nvSpPr>
          <p:spPr bwMode="auto">
            <a:xfrm>
              <a:off x="2911710" y="1083440"/>
              <a:ext cx="1987724"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integra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S.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miyabeana</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miyabeana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sieboldiana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D2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32" name="Rectangle 362">
              <a:extLst>
                <a:ext uri="{FF2B5EF4-FFF2-40B4-BE49-F238E27FC236}">
                  <a16:creationId xmlns:a16="http://schemas.microsoft.com/office/drawing/2014/main" id="{CB6F96C4-C961-4B97-B1FF-76C7C4CCE45A}"/>
                </a:ext>
              </a:extLst>
            </p:cNvPr>
            <p:cNvSpPr>
              <a:spLocks noChangeArrowheads="1"/>
            </p:cNvSpPr>
            <p:nvPr/>
          </p:nvSpPr>
          <p:spPr bwMode="auto">
            <a:xfrm>
              <a:off x="3248703" y="1005485"/>
              <a:ext cx="1001877"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miyabeana</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gymnolepis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33" name="Rectangle 363">
              <a:extLst>
                <a:ext uri="{FF2B5EF4-FFF2-40B4-BE49-F238E27FC236}">
                  <a16:creationId xmlns:a16="http://schemas.microsoft.com/office/drawing/2014/main" id="{84FDB559-FD03-442A-94B0-1A1DA8DC7E00}"/>
                </a:ext>
              </a:extLst>
            </p:cNvPr>
            <p:cNvSpPr>
              <a:spLocks noChangeArrowheads="1"/>
            </p:cNvSpPr>
            <p:nvPr/>
          </p:nvSpPr>
          <p:spPr bwMode="auto">
            <a:xfrm>
              <a:off x="3072267" y="944737"/>
              <a:ext cx="343043"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reinii</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34" name="Rectangle 364">
              <a:extLst>
                <a:ext uri="{FF2B5EF4-FFF2-40B4-BE49-F238E27FC236}">
                  <a16:creationId xmlns:a16="http://schemas.microsoft.com/office/drawing/2014/main" id="{4D1EDA2C-DFC3-4795-979D-2958CEAE738A}"/>
                </a:ext>
              </a:extLst>
            </p:cNvPr>
            <p:cNvSpPr>
              <a:spLocks noChangeArrowheads="1"/>
            </p:cNvSpPr>
            <p:nvPr/>
          </p:nvSpPr>
          <p:spPr bwMode="auto">
            <a:xfrm>
              <a:off x="2781146" y="1590645"/>
              <a:ext cx="968214"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sieboldiana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integra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35" name="Rectangle 365">
              <a:extLst>
                <a:ext uri="{FF2B5EF4-FFF2-40B4-BE49-F238E27FC236}">
                  <a16:creationId xmlns:a16="http://schemas.microsoft.com/office/drawing/2014/main" id="{CE8B2015-F676-4544-A8E8-18472CCCACF1}"/>
                </a:ext>
              </a:extLst>
            </p:cNvPr>
            <p:cNvSpPr>
              <a:spLocks noChangeArrowheads="1"/>
            </p:cNvSpPr>
            <p:nvPr/>
          </p:nvSpPr>
          <p:spPr bwMode="auto">
            <a:xfrm>
              <a:off x="3019335" y="1303834"/>
              <a:ext cx="626775"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sieboldiana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,C1)</a:t>
              </a:r>
            </a:p>
          </p:txBody>
        </p:sp>
        <p:sp>
          <p:nvSpPr>
            <p:cNvPr id="736" name="Rectangle 366">
              <a:extLst>
                <a:ext uri="{FF2B5EF4-FFF2-40B4-BE49-F238E27FC236}">
                  <a16:creationId xmlns:a16="http://schemas.microsoft.com/office/drawing/2014/main" id="{49BCDCF5-AC75-4386-8219-B421485B14D6}"/>
                </a:ext>
              </a:extLst>
            </p:cNvPr>
            <p:cNvSpPr>
              <a:spLocks noChangeArrowheads="1"/>
            </p:cNvSpPr>
            <p:nvPr/>
          </p:nvSpPr>
          <p:spPr bwMode="auto">
            <a:xfrm>
              <a:off x="3104025" y="1226785"/>
              <a:ext cx="1025922"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gracilistyla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E1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E2)</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integra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37" name="Rectangle 367">
              <a:extLst>
                <a:ext uri="{FF2B5EF4-FFF2-40B4-BE49-F238E27FC236}">
                  <a16:creationId xmlns:a16="http://schemas.microsoft.com/office/drawing/2014/main" id="{99E2D2CB-20DC-4CFD-B908-942055AFE0DC}"/>
                </a:ext>
              </a:extLst>
            </p:cNvPr>
            <p:cNvSpPr>
              <a:spLocks noChangeArrowheads="1"/>
            </p:cNvSpPr>
            <p:nvPr/>
          </p:nvSpPr>
          <p:spPr bwMode="auto">
            <a:xfrm>
              <a:off x="2987578" y="1369345"/>
              <a:ext cx="535403"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sieboldiana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C2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38" name="Rectangle 368">
              <a:extLst>
                <a:ext uri="{FF2B5EF4-FFF2-40B4-BE49-F238E27FC236}">
                  <a16:creationId xmlns:a16="http://schemas.microsoft.com/office/drawing/2014/main" id="{88F3B65F-4C05-46C3-AC70-65335F293860}"/>
                </a:ext>
              </a:extLst>
            </p:cNvPr>
            <p:cNvSpPr>
              <a:spLocks noChangeArrowheads="1"/>
            </p:cNvSpPr>
            <p:nvPr/>
          </p:nvSpPr>
          <p:spPr bwMode="auto">
            <a:xfrm>
              <a:off x="2865836" y="1507926"/>
              <a:ext cx="1429879"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miyabeana</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gymnolepis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integra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39" name="Rectangle 369">
              <a:extLst>
                <a:ext uri="{FF2B5EF4-FFF2-40B4-BE49-F238E27FC236}">
                  <a16:creationId xmlns:a16="http://schemas.microsoft.com/office/drawing/2014/main" id="{76363699-6916-41B2-8872-154B9481D286}"/>
                </a:ext>
              </a:extLst>
            </p:cNvPr>
            <p:cNvSpPr>
              <a:spLocks noChangeArrowheads="1"/>
            </p:cNvSpPr>
            <p:nvPr/>
          </p:nvSpPr>
          <p:spPr bwMode="auto">
            <a:xfrm>
              <a:off x="2858779" y="1436867"/>
              <a:ext cx="413575"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vulpina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C2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40" name="Rectangle 370">
              <a:extLst>
                <a:ext uri="{FF2B5EF4-FFF2-40B4-BE49-F238E27FC236}">
                  <a16:creationId xmlns:a16="http://schemas.microsoft.com/office/drawing/2014/main" id="{F2FEE81C-41B0-4973-804F-4D8B796E2CF9}"/>
                </a:ext>
              </a:extLst>
            </p:cNvPr>
            <p:cNvSpPr>
              <a:spLocks noChangeArrowheads="1"/>
            </p:cNvSpPr>
            <p:nvPr/>
          </p:nvSpPr>
          <p:spPr bwMode="auto">
            <a:xfrm>
              <a:off x="2636469" y="1667581"/>
              <a:ext cx="53700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sieboldiana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41" name="Rectangle 371">
              <a:extLst>
                <a:ext uri="{FF2B5EF4-FFF2-40B4-BE49-F238E27FC236}">
                  <a16:creationId xmlns:a16="http://schemas.microsoft.com/office/drawing/2014/main" id="{279D88ED-E9BD-4F26-AA14-67A85F6E878E}"/>
                </a:ext>
              </a:extLst>
            </p:cNvPr>
            <p:cNvSpPr>
              <a:spLocks noChangeArrowheads="1"/>
            </p:cNvSpPr>
            <p:nvPr/>
          </p:nvSpPr>
          <p:spPr bwMode="auto">
            <a:xfrm>
              <a:off x="2904652" y="5929077"/>
              <a:ext cx="533800"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sieboldiana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42" name="Rectangle 372">
              <a:extLst>
                <a:ext uri="{FF2B5EF4-FFF2-40B4-BE49-F238E27FC236}">
                  <a16:creationId xmlns:a16="http://schemas.microsoft.com/office/drawing/2014/main" id="{30B2FF86-2CC0-4298-98CC-3A1A15607265}"/>
                </a:ext>
              </a:extLst>
            </p:cNvPr>
            <p:cNvSpPr>
              <a:spLocks noChangeArrowheads="1"/>
            </p:cNvSpPr>
            <p:nvPr/>
          </p:nvSpPr>
          <p:spPr bwMode="auto">
            <a:xfrm>
              <a:off x="2789968" y="2951282"/>
              <a:ext cx="394339"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caprea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43" name="Rectangle 373">
              <a:extLst>
                <a:ext uri="{FF2B5EF4-FFF2-40B4-BE49-F238E27FC236}">
                  <a16:creationId xmlns:a16="http://schemas.microsoft.com/office/drawing/2014/main" id="{5C5C265B-6BDE-4A5E-A3A7-3B704992FC29}"/>
                </a:ext>
              </a:extLst>
            </p:cNvPr>
            <p:cNvSpPr>
              <a:spLocks noChangeArrowheads="1"/>
            </p:cNvSpPr>
            <p:nvPr/>
          </p:nvSpPr>
          <p:spPr bwMode="auto">
            <a:xfrm>
              <a:off x="2804083" y="2881088"/>
              <a:ext cx="373500"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caprea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I2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44" name="Rectangle 374">
              <a:extLst>
                <a:ext uri="{FF2B5EF4-FFF2-40B4-BE49-F238E27FC236}">
                  <a16:creationId xmlns:a16="http://schemas.microsoft.com/office/drawing/2014/main" id="{64C4D21D-0D8B-4169-89EF-51D99B257F05}"/>
                </a:ext>
              </a:extLst>
            </p:cNvPr>
            <p:cNvSpPr>
              <a:spLocks noChangeArrowheads="1"/>
            </p:cNvSpPr>
            <p:nvPr/>
          </p:nvSpPr>
          <p:spPr bwMode="auto">
            <a:xfrm>
              <a:off x="2705279" y="2808802"/>
              <a:ext cx="469680"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taraikensis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45" name="Rectangle 375">
              <a:extLst>
                <a:ext uri="{FF2B5EF4-FFF2-40B4-BE49-F238E27FC236}">
                  <a16:creationId xmlns:a16="http://schemas.microsoft.com/office/drawing/2014/main" id="{5695B119-5E82-4770-BA70-B1EED5085885}"/>
                </a:ext>
              </a:extLst>
            </p:cNvPr>
            <p:cNvSpPr>
              <a:spLocks noChangeArrowheads="1"/>
            </p:cNvSpPr>
            <p:nvPr/>
          </p:nvSpPr>
          <p:spPr bwMode="auto">
            <a:xfrm>
              <a:off x="2629410" y="2736265"/>
              <a:ext cx="403957"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muscina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46" name="Rectangle 376">
              <a:extLst>
                <a:ext uri="{FF2B5EF4-FFF2-40B4-BE49-F238E27FC236}">
                  <a16:creationId xmlns:a16="http://schemas.microsoft.com/office/drawing/2014/main" id="{6D38916C-718F-4791-B79A-48FC4D5B3D4C}"/>
                </a:ext>
              </a:extLst>
            </p:cNvPr>
            <p:cNvSpPr>
              <a:spLocks noChangeArrowheads="1"/>
            </p:cNvSpPr>
            <p:nvPr/>
          </p:nvSpPr>
          <p:spPr bwMode="auto">
            <a:xfrm>
              <a:off x="2528843" y="5846209"/>
              <a:ext cx="1346522"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caprea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,C2,H1,H2,</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J1)</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nummularia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en-US"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endPar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endParaRPr>
            </a:p>
          </p:txBody>
        </p:sp>
        <p:sp>
          <p:nvSpPr>
            <p:cNvPr id="747" name="Rectangle 377">
              <a:extLst>
                <a:ext uri="{FF2B5EF4-FFF2-40B4-BE49-F238E27FC236}">
                  <a16:creationId xmlns:a16="http://schemas.microsoft.com/office/drawing/2014/main" id="{9FA8C920-84BB-4E1B-8133-6828BE45C871}"/>
                </a:ext>
              </a:extLst>
            </p:cNvPr>
            <p:cNvSpPr>
              <a:spLocks noChangeArrowheads="1"/>
            </p:cNvSpPr>
            <p:nvPr/>
          </p:nvSpPr>
          <p:spPr bwMode="auto">
            <a:xfrm>
              <a:off x="2712335" y="4674879"/>
              <a:ext cx="421590"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udensis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C1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48" name="Rectangle 378">
              <a:extLst>
                <a:ext uri="{FF2B5EF4-FFF2-40B4-BE49-F238E27FC236}">
                  <a16:creationId xmlns:a16="http://schemas.microsoft.com/office/drawing/2014/main" id="{DD6DBDD1-9764-4DB1-ABAC-60349A7345CA}"/>
                </a:ext>
              </a:extLst>
            </p:cNvPr>
            <p:cNvSpPr>
              <a:spLocks noChangeArrowheads="1"/>
            </p:cNvSpPr>
            <p:nvPr/>
          </p:nvSpPr>
          <p:spPr bwMode="auto">
            <a:xfrm>
              <a:off x="2636469" y="4607358"/>
              <a:ext cx="421590"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udensis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K1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49" name="Rectangle 379">
              <a:extLst>
                <a:ext uri="{FF2B5EF4-FFF2-40B4-BE49-F238E27FC236}">
                  <a16:creationId xmlns:a16="http://schemas.microsoft.com/office/drawing/2014/main" id="{E6A1ADCF-5921-4A76-9633-9C3029FC68C3}"/>
                </a:ext>
              </a:extLst>
            </p:cNvPr>
            <p:cNvSpPr>
              <a:spLocks noChangeArrowheads="1"/>
            </p:cNvSpPr>
            <p:nvPr/>
          </p:nvSpPr>
          <p:spPr bwMode="auto">
            <a:xfrm>
              <a:off x="2551779" y="5768733"/>
              <a:ext cx="674865"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udensis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C2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,E2,J1,J2)</a:t>
              </a:r>
            </a:p>
          </p:txBody>
        </p:sp>
        <p:sp>
          <p:nvSpPr>
            <p:cNvPr id="750" name="Rectangle 380">
              <a:extLst>
                <a:ext uri="{FF2B5EF4-FFF2-40B4-BE49-F238E27FC236}">
                  <a16:creationId xmlns:a16="http://schemas.microsoft.com/office/drawing/2014/main" id="{09C112F2-42B6-4947-8C6F-EC4339586334}"/>
                </a:ext>
              </a:extLst>
            </p:cNvPr>
            <p:cNvSpPr>
              <a:spLocks noChangeArrowheads="1"/>
            </p:cNvSpPr>
            <p:nvPr/>
          </p:nvSpPr>
          <p:spPr bwMode="auto">
            <a:xfrm>
              <a:off x="2629410" y="3741841"/>
              <a:ext cx="575479"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udensis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D1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,I1,L1)</a:t>
              </a:r>
            </a:p>
          </p:txBody>
        </p:sp>
        <p:sp>
          <p:nvSpPr>
            <p:cNvPr id="751" name="Rectangle 381">
              <a:extLst>
                <a:ext uri="{FF2B5EF4-FFF2-40B4-BE49-F238E27FC236}">
                  <a16:creationId xmlns:a16="http://schemas.microsoft.com/office/drawing/2014/main" id="{885C2700-6E65-4AAB-8B83-3F48DAFCEAEF}"/>
                </a:ext>
              </a:extLst>
            </p:cNvPr>
            <p:cNvSpPr>
              <a:spLocks noChangeArrowheads="1"/>
            </p:cNvSpPr>
            <p:nvPr/>
          </p:nvSpPr>
          <p:spPr bwMode="auto">
            <a:xfrm>
              <a:off x="2712335" y="3674318"/>
              <a:ext cx="581891"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schwerinii</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,C2)</a:t>
              </a:r>
            </a:p>
          </p:txBody>
        </p:sp>
        <p:sp>
          <p:nvSpPr>
            <p:cNvPr id="752" name="Rectangle 382">
              <a:extLst>
                <a:ext uri="{FF2B5EF4-FFF2-40B4-BE49-F238E27FC236}">
                  <a16:creationId xmlns:a16="http://schemas.microsoft.com/office/drawing/2014/main" id="{41D632D0-97D5-46FF-AFCE-5354EE8DD72A}"/>
                </a:ext>
              </a:extLst>
            </p:cNvPr>
            <p:cNvSpPr>
              <a:spLocks noChangeArrowheads="1"/>
            </p:cNvSpPr>
            <p:nvPr/>
          </p:nvSpPr>
          <p:spPr bwMode="auto">
            <a:xfrm>
              <a:off x="2721158" y="3601781"/>
              <a:ext cx="415178"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udensis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L2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53" name="Rectangle 383">
              <a:extLst>
                <a:ext uri="{FF2B5EF4-FFF2-40B4-BE49-F238E27FC236}">
                  <a16:creationId xmlns:a16="http://schemas.microsoft.com/office/drawing/2014/main" id="{A1F64E55-7A1C-4A20-B95F-E85600CB85A7}"/>
                </a:ext>
              </a:extLst>
            </p:cNvPr>
            <p:cNvSpPr>
              <a:spLocks noChangeArrowheads="1"/>
            </p:cNvSpPr>
            <p:nvPr/>
          </p:nvSpPr>
          <p:spPr bwMode="auto">
            <a:xfrm>
              <a:off x="2705279" y="4531929"/>
              <a:ext cx="42479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udensis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D2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54" name="Rectangle 384">
              <a:extLst>
                <a:ext uri="{FF2B5EF4-FFF2-40B4-BE49-F238E27FC236}">
                  <a16:creationId xmlns:a16="http://schemas.microsoft.com/office/drawing/2014/main" id="{B5E20007-51E7-4636-8C30-5EDE4FF94857}"/>
                </a:ext>
              </a:extLst>
            </p:cNvPr>
            <p:cNvSpPr>
              <a:spLocks noChangeArrowheads="1"/>
            </p:cNvSpPr>
            <p:nvPr/>
          </p:nvSpPr>
          <p:spPr bwMode="auto">
            <a:xfrm>
              <a:off x="2629410" y="4464406"/>
              <a:ext cx="431208"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udensis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M2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55" name="Rectangle 385">
              <a:extLst>
                <a:ext uri="{FF2B5EF4-FFF2-40B4-BE49-F238E27FC236}">
                  <a16:creationId xmlns:a16="http://schemas.microsoft.com/office/drawing/2014/main" id="{577DD8E0-1AEA-4C60-9F96-6362DAF2C294}"/>
                </a:ext>
              </a:extLst>
            </p:cNvPr>
            <p:cNvSpPr>
              <a:spLocks noChangeArrowheads="1"/>
            </p:cNvSpPr>
            <p:nvPr/>
          </p:nvSpPr>
          <p:spPr bwMode="auto">
            <a:xfrm>
              <a:off x="2482968" y="5625589"/>
              <a:ext cx="258404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ts val="6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caprea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E1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,E2,</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K1)</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futura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,A2,B1,</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vulpina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,B1,B2,</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E1)</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S. schwerinii</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C1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,D1),</a:t>
              </a:r>
              <a:endParaRPr kumimoji="0" lang="en-US" altLang="ja-JP" sz="500" u="none" strike="noStrike" cap="none" normalizeH="0" baseline="0" dirty="0">
                <a:ln>
                  <a:noFill/>
                </a:ln>
                <a:effectLst/>
                <a:latin typeface="Noto Sans JP Light" panose="020B0200000000000000" pitchFamily="50" charset="-128"/>
                <a:ea typeface="Noto Sans JP Light" panose="020B0200000000000000" pitchFamily="50" charset="-128"/>
              </a:endParaRPr>
            </a:p>
            <a:p>
              <a:pPr marL="0" marR="0" lvl="0" indent="0" algn="l" defTabSz="914400" rtl="0" eaLnBrk="0" fontAlgn="base" latinLnBrk="0" hangingPunct="0">
                <a:lnSpc>
                  <a:spcPts val="6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rupifraga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,A2,B1,</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shiraii</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hastata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56" name="Rectangle 386">
              <a:extLst>
                <a:ext uri="{FF2B5EF4-FFF2-40B4-BE49-F238E27FC236}">
                  <a16:creationId xmlns:a16="http://schemas.microsoft.com/office/drawing/2014/main" id="{090D5013-B039-4A79-A5E5-256C7E21F95E}"/>
                </a:ext>
              </a:extLst>
            </p:cNvPr>
            <p:cNvSpPr>
              <a:spLocks noChangeArrowheads="1"/>
            </p:cNvSpPr>
            <p:nvPr/>
          </p:nvSpPr>
          <p:spPr bwMode="auto">
            <a:xfrm>
              <a:off x="2567658" y="5540397"/>
              <a:ext cx="1596591"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caprea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G1)</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vulpina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,D1,</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D2)</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sieboldiana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D1)</a:t>
              </a:r>
              <a:endPar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endParaRPr>
            </a:p>
          </p:txBody>
        </p:sp>
        <p:sp>
          <p:nvSpPr>
            <p:cNvPr id="757" name="Rectangle 387">
              <a:extLst>
                <a:ext uri="{FF2B5EF4-FFF2-40B4-BE49-F238E27FC236}">
                  <a16:creationId xmlns:a16="http://schemas.microsoft.com/office/drawing/2014/main" id="{F3B699EF-025B-4BD4-825A-FDBC8B474A5D}"/>
                </a:ext>
              </a:extLst>
            </p:cNvPr>
            <p:cNvSpPr>
              <a:spLocks noChangeArrowheads="1"/>
            </p:cNvSpPr>
            <p:nvPr/>
          </p:nvSpPr>
          <p:spPr bwMode="auto">
            <a:xfrm>
              <a:off x="2613531" y="5469960"/>
              <a:ext cx="482504"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caprea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G2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,J2)</a:t>
              </a:r>
            </a:p>
          </p:txBody>
        </p:sp>
        <p:sp>
          <p:nvSpPr>
            <p:cNvPr id="758" name="Rectangle 388">
              <a:extLst>
                <a:ext uri="{FF2B5EF4-FFF2-40B4-BE49-F238E27FC236}">
                  <a16:creationId xmlns:a16="http://schemas.microsoft.com/office/drawing/2014/main" id="{095E0E8C-8542-4B6E-AFFE-B49B873C3C1B}"/>
                </a:ext>
              </a:extLst>
            </p:cNvPr>
            <p:cNvSpPr>
              <a:spLocks noChangeArrowheads="1"/>
            </p:cNvSpPr>
            <p:nvPr/>
          </p:nvSpPr>
          <p:spPr bwMode="auto">
            <a:xfrm>
              <a:off x="2574716" y="5401815"/>
              <a:ext cx="154048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hukaoana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,B1,C1,C2,D1,D2,G2,I2,J2,K2,L1,L2,N2)</a:t>
              </a:r>
            </a:p>
          </p:txBody>
        </p:sp>
        <p:sp>
          <p:nvSpPr>
            <p:cNvPr id="759" name="Rectangle 389">
              <a:extLst>
                <a:ext uri="{FF2B5EF4-FFF2-40B4-BE49-F238E27FC236}">
                  <a16:creationId xmlns:a16="http://schemas.microsoft.com/office/drawing/2014/main" id="{7B1D4868-73B5-4919-A684-C82569E6A758}"/>
                </a:ext>
              </a:extLst>
            </p:cNvPr>
            <p:cNvSpPr>
              <a:spLocks noChangeArrowheads="1"/>
            </p:cNvSpPr>
            <p:nvPr/>
          </p:nvSpPr>
          <p:spPr bwMode="auto">
            <a:xfrm>
              <a:off x="2849957" y="2514159"/>
              <a:ext cx="517770"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triandra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,B1)</a:t>
              </a:r>
            </a:p>
          </p:txBody>
        </p:sp>
        <p:sp>
          <p:nvSpPr>
            <p:cNvPr id="760" name="Rectangle 390">
              <a:extLst>
                <a:ext uri="{FF2B5EF4-FFF2-40B4-BE49-F238E27FC236}">
                  <a16:creationId xmlns:a16="http://schemas.microsoft.com/office/drawing/2014/main" id="{558ED55F-E9D6-4D0A-949A-78287B4FFD76}"/>
                </a:ext>
              </a:extLst>
            </p:cNvPr>
            <p:cNvSpPr>
              <a:spLocks noChangeArrowheads="1"/>
            </p:cNvSpPr>
            <p:nvPr/>
          </p:nvSpPr>
          <p:spPr bwMode="auto">
            <a:xfrm>
              <a:off x="2934646" y="2449705"/>
              <a:ext cx="426399"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triandra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61" name="Rectangle 391">
              <a:extLst>
                <a:ext uri="{FF2B5EF4-FFF2-40B4-BE49-F238E27FC236}">
                  <a16:creationId xmlns:a16="http://schemas.microsoft.com/office/drawing/2014/main" id="{92384A14-B413-432F-B143-6DEDF74A3769}"/>
                </a:ext>
              </a:extLst>
            </p:cNvPr>
            <p:cNvSpPr>
              <a:spLocks noChangeArrowheads="1"/>
            </p:cNvSpPr>
            <p:nvPr/>
          </p:nvSpPr>
          <p:spPr bwMode="auto">
            <a:xfrm>
              <a:off x="2934646" y="2369906"/>
              <a:ext cx="429605"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triandra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62" name="Rectangle 392">
              <a:extLst>
                <a:ext uri="{FF2B5EF4-FFF2-40B4-BE49-F238E27FC236}">
                  <a16:creationId xmlns:a16="http://schemas.microsoft.com/office/drawing/2014/main" id="{459B048E-9210-4619-BC16-F3A0AB776D53}"/>
                </a:ext>
              </a:extLst>
            </p:cNvPr>
            <p:cNvSpPr>
              <a:spLocks noChangeArrowheads="1"/>
            </p:cNvSpPr>
            <p:nvPr/>
          </p:nvSpPr>
          <p:spPr bwMode="auto">
            <a:xfrm>
              <a:off x="2712335" y="2661480"/>
              <a:ext cx="428002"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triandra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C1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63" name="Rectangle 393">
              <a:extLst>
                <a:ext uri="{FF2B5EF4-FFF2-40B4-BE49-F238E27FC236}">
                  <a16:creationId xmlns:a16="http://schemas.microsoft.com/office/drawing/2014/main" id="{1C7D04E4-AFAA-431E-AE27-0D2450532908}"/>
                </a:ext>
              </a:extLst>
            </p:cNvPr>
            <p:cNvSpPr>
              <a:spLocks noChangeArrowheads="1"/>
            </p:cNvSpPr>
            <p:nvPr/>
          </p:nvSpPr>
          <p:spPr bwMode="auto">
            <a:xfrm>
              <a:off x="2872894" y="2593957"/>
              <a:ext cx="428002"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triandra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C2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64" name="Rectangle 394">
              <a:extLst>
                <a:ext uri="{FF2B5EF4-FFF2-40B4-BE49-F238E27FC236}">
                  <a16:creationId xmlns:a16="http://schemas.microsoft.com/office/drawing/2014/main" id="{3D03BBDA-2DFE-485D-98C0-8AE31E8860A7}"/>
                </a:ext>
              </a:extLst>
            </p:cNvPr>
            <p:cNvSpPr>
              <a:spLocks noChangeArrowheads="1"/>
            </p:cNvSpPr>
            <p:nvPr/>
          </p:nvSpPr>
          <p:spPr bwMode="auto">
            <a:xfrm>
              <a:off x="2574716" y="5328620"/>
              <a:ext cx="492122"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schwerinii</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65" name="Rectangle 395">
              <a:extLst>
                <a:ext uri="{FF2B5EF4-FFF2-40B4-BE49-F238E27FC236}">
                  <a16:creationId xmlns:a16="http://schemas.microsoft.com/office/drawing/2014/main" id="{1581CD50-6DBA-4998-8D3F-68E38BF7129C}"/>
                </a:ext>
              </a:extLst>
            </p:cNvPr>
            <p:cNvSpPr>
              <a:spLocks noChangeArrowheads="1"/>
            </p:cNvSpPr>
            <p:nvPr/>
          </p:nvSpPr>
          <p:spPr bwMode="auto">
            <a:xfrm>
              <a:off x="2571809" y="5254493"/>
              <a:ext cx="123110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vulpina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E2)</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gracilistyla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D1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,D2,G1,G2)</a:t>
              </a:r>
            </a:p>
          </p:txBody>
        </p:sp>
        <p:sp>
          <p:nvSpPr>
            <p:cNvPr id="766" name="Rectangle 396">
              <a:extLst>
                <a:ext uri="{FF2B5EF4-FFF2-40B4-BE49-F238E27FC236}">
                  <a16:creationId xmlns:a16="http://schemas.microsoft.com/office/drawing/2014/main" id="{58ABB87A-E5D9-4F91-8627-B698593EA964}"/>
                </a:ext>
              </a:extLst>
            </p:cNvPr>
            <p:cNvSpPr>
              <a:spLocks noChangeArrowheads="1"/>
            </p:cNvSpPr>
            <p:nvPr/>
          </p:nvSpPr>
          <p:spPr bwMode="auto">
            <a:xfrm>
              <a:off x="2521785" y="5184212"/>
              <a:ext cx="2830903"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nakamurana</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yezoalpina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lapponum</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schwerinii</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D2)</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cinerea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S.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bicolor</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67" name="Rectangle 397">
              <a:extLst>
                <a:ext uri="{FF2B5EF4-FFF2-40B4-BE49-F238E27FC236}">
                  <a16:creationId xmlns:a16="http://schemas.microsoft.com/office/drawing/2014/main" id="{5B27A792-6F85-47C3-991D-0C0500032C97}"/>
                </a:ext>
              </a:extLst>
            </p:cNvPr>
            <p:cNvSpPr>
              <a:spLocks noChangeArrowheads="1"/>
            </p:cNvSpPr>
            <p:nvPr/>
          </p:nvSpPr>
          <p:spPr bwMode="auto">
            <a:xfrm>
              <a:off x="2574716" y="5113776"/>
              <a:ext cx="1405834"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jessoensis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jessoensis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S. yoshinoi</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68" name="Rectangle 398">
              <a:extLst>
                <a:ext uri="{FF2B5EF4-FFF2-40B4-BE49-F238E27FC236}">
                  <a16:creationId xmlns:a16="http://schemas.microsoft.com/office/drawing/2014/main" id="{BC4DE016-12B1-4993-A8F4-8042638886EB}"/>
                </a:ext>
              </a:extLst>
            </p:cNvPr>
            <p:cNvSpPr>
              <a:spLocks noChangeArrowheads="1"/>
            </p:cNvSpPr>
            <p:nvPr/>
          </p:nvSpPr>
          <p:spPr bwMode="auto">
            <a:xfrm>
              <a:off x="2781146" y="4391211"/>
              <a:ext cx="629981"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myrtilloides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,B2)</a:t>
              </a:r>
            </a:p>
          </p:txBody>
        </p:sp>
        <p:sp>
          <p:nvSpPr>
            <p:cNvPr id="769" name="Rectangle 399">
              <a:extLst>
                <a:ext uri="{FF2B5EF4-FFF2-40B4-BE49-F238E27FC236}">
                  <a16:creationId xmlns:a16="http://schemas.microsoft.com/office/drawing/2014/main" id="{37E953F1-B6ED-4444-855C-F5FF59755D4C}"/>
                </a:ext>
              </a:extLst>
            </p:cNvPr>
            <p:cNvSpPr>
              <a:spLocks noChangeArrowheads="1"/>
            </p:cNvSpPr>
            <p:nvPr/>
          </p:nvSpPr>
          <p:spPr bwMode="auto">
            <a:xfrm>
              <a:off x="2689400" y="4320153"/>
              <a:ext cx="403957"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muscina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70" name="Rectangle 400">
              <a:extLst>
                <a:ext uri="{FF2B5EF4-FFF2-40B4-BE49-F238E27FC236}">
                  <a16:creationId xmlns:a16="http://schemas.microsoft.com/office/drawing/2014/main" id="{EEA3B1CC-E131-4EE5-828B-357944D4727F}"/>
                </a:ext>
              </a:extLst>
            </p:cNvPr>
            <p:cNvSpPr>
              <a:spLocks noChangeArrowheads="1"/>
            </p:cNvSpPr>
            <p:nvPr/>
          </p:nvSpPr>
          <p:spPr bwMode="auto">
            <a:xfrm>
              <a:off x="2567658" y="5040030"/>
              <a:ext cx="400751"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pierotii</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71" name="Rectangle 401">
              <a:extLst>
                <a:ext uri="{FF2B5EF4-FFF2-40B4-BE49-F238E27FC236}">
                  <a16:creationId xmlns:a16="http://schemas.microsoft.com/office/drawing/2014/main" id="{944A8B89-B5B0-4DAA-8EA6-AE11A9D87B49}"/>
                </a:ext>
              </a:extLst>
            </p:cNvPr>
            <p:cNvSpPr>
              <a:spLocks noChangeArrowheads="1"/>
            </p:cNvSpPr>
            <p:nvPr/>
          </p:nvSpPr>
          <p:spPr bwMode="auto">
            <a:xfrm>
              <a:off x="2567658" y="4966455"/>
              <a:ext cx="464871"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viminalis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1,2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72" name="Rectangle 402">
              <a:extLst>
                <a:ext uri="{FF2B5EF4-FFF2-40B4-BE49-F238E27FC236}">
                  <a16:creationId xmlns:a16="http://schemas.microsoft.com/office/drawing/2014/main" id="{3C8EB8EE-E27C-42F5-8732-81A99D3916AC}"/>
                </a:ext>
              </a:extLst>
            </p:cNvPr>
            <p:cNvSpPr>
              <a:spLocks noChangeArrowheads="1"/>
            </p:cNvSpPr>
            <p:nvPr/>
          </p:nvSpPr>
          <p:spPr bwMode="auto">
            <a:xfrm>
              <a:off x="2652348" y="4891497"/>
              <a:ext cx="343043"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reinii</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73" name="Rectangle 403">
              <a:extLst>
                <a:ext uri="{FF2B5EF4-FFF2-40B4-BE49-F238E27FC236}">
                  <a16:creationId xmlns:a16="http://schemas.microsoft.com/office/drawing/2014/main" id="{61E0F244-9BC9-46E3-A336-BA2A71FBE94B}"/>
                </a:ext>
              </a:extLst>
            </p:cNvPr>
            <p:cNvSpPr>
              <a:spLocks noChangeArrowheads="1"/>
            </p:cNvSpPr>
            <p:nvPr/>
          </p:nvSpPr>
          <p:spPr bwMode="auto">
            <a:xfrm>
              <a:off x="2964640" y="4248260"/>
              <a:ext cx="330219"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shiraii</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74" name="Rectangle 404">
              <a:extLst>
                <a:ext uri="{FF2B5EF4-FFF2-40B4-BE49-F238E27FC236}">
                  <a16:creationId xmlns:a16="http://schemas.microsoft.com/office/drawing/2014/main" id="{6DD5BEB7-DDD2-4D7C-86B9-8BE8417C285A}"/>
                </a:ext>
              </a:extLst>
            </p:cNvPr>
            <p:cNvSpPr>
              <a:spLocks noChangeArrowheads="1"/>
            </p:cNvSpPr>
            <p:nvPr/>
          </p:nvSpPr>
          <p:spPr bwMode="auto">
            <a:xfrm>
              <a:off x="2789968" y="4174512"/>
              <a:ext cx="395942"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caprea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K2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775" name="Rectangle 405">
              <a:extLst>
                <a:ext uri="{FF2B5EF4-FFF2-40B4-BE49-F238E27FC236}">
                  <a16:creationId xmlns:a16="http://schemas.microsoft.com/office/drawing/2014/main" id="{946CA515-EDC6-49C8-BDD8-8CB8DE00F0A2}"/>
                </a:ext>
              </a:extLst>
            </p:cNvPr>
            <p:cNvSpPr>
              <a:spLocks noChangeArrowheads="1"/>
            </p:cNvSpPr>
            <p:nvPr/>
          </p:nvSpPr>
          <p:spPr bwMode="auto">
            <a:xfrm>
              <a:off x="2560601" y="4822201"/>
              <a:ext cx="36067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bicolor</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540" name="Rectangle 407">
              <a:extLst>
                <a:ext uri="{FF2B5EF4-FFF2-40B4-BE49-F238E27FC236}">
                  <a16:creationId xmlns:a16="http://schemas.microsoft.com/office/drawing/2014/main" id="{1FE47128-E25B-4915-8DC3-4AACB11688F7}"/>
                </a:ext>
              </a:extLst>
            </p:cNvPr>
            <p:cNvSpPr>
              <a:spLocks noChangeArrowheads="1"/>
            </p:cNvSpPr>
            <p:nvPr/>
          </p:nvSpPr>
          <p:spPr bwMode="auto">
            <a:xfrm>
              <a:off x="2567658" y="4751503"/>
              <a:ext cx="716543"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japonica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,A2,B1,B2)</a:t>
              </a:r>
            </a:p>
          </p:txBody>
        </p:sp>
        <p:sp>
          <p:nvSpPr>
            <p:cNvPr id="541" name="Rectangle 408">
              <a:extLst>
                <a:ext uri="{FF2B5EF4-FFF2-40B4-BE49-F238E27FC236}">
                  <a16:creationId xmlns:a16="http://schemas.microsoft.com/office/drawing/2014/main" id="{A0C85E95-B480-4F20-BFCF-92B8BF24978A}"/>
                </a:ext>
              </a:extLst>
            </p:cNvPr>
            <p:cNvSpPr>
              <a:spLocks noChangeArrowheads="1"/>
            </p:cNvSpPr>
            <p:nvPr/>
          </p:nvSpPr>
          <p:spPr bwMode="auto">
            <a:xfrm>
              <a:off x="2643527" y="4100938"/>
              <a:ext cx="426399"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purpurea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542" name="Rectangle 409">
              <a:extLst>
                <a:ext uri="{FF2B5EF4-FFF2-40B4-BE49-F238E27FC236}">
                  <a16:creationId xmlns:a16="http://schemas.microsoft.com/office/drawing/2014/main" id="{0DF62FB9-AC83-43D4-872D-C7A0409BAA8B}"/>
                </a:ext>
              </a:extLst>
            </p:cNvPr>
            <p:cNvSpPr>
              <a:spLocks noChangeArrowheads="1"/>
            </p:cNvSpPr>
            <p:nvPr/>
          </p:nvSpPr>
          <p:spPr bwMode="auto">
            <a:xfrm>
              <a:off x="2721158" y="4033416"/>
              <a:ext cx="426399"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purpurea</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543" name="Rectangle 410">
              <a:extLst>
                <a:ext uri="{FF2B5EF4-FFF2-40B4-BE49-F238E27FC236}">
                  <a16:creationId xmlns:a16="http://schemas.microsoft.com/office/drawing/2014/main" id="{9E67F8EA-E9C4-4BF0-8BA5-68F81AA25A3B}"/>
                </a:ext>
              </a:extLst>
            </p:cNvPr>
            <p:cNvSpPr>
              <a:spLocks noChangeArrowheads="1"/>
            </p:cNvSpPr>
            <p:nvPr/>
          </p:nvSpPr>
          <p:spPr bwMode="auto">
            <a:xfrm>
              <a:off x="3111084" y="3962089"/>
              <a:ext cx="944169"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50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500" i="1" u="none" strike="noStrike" cap="none" normalizeH="0" baseline="0" err="1">
                  <a:ln>
                    <a:noFill/>
                  </a:ln>
                  <a:effectLst/>
                  <a:latin typeface="Noto Sans JP Light" panose="020B0200000000000000" pitchFamily="50" charset="-128"/>
                  <a:ea typeface="Noto Sans JP Light" panose="020B0200000000000000" pitchFamily="50" charset="-128"/>
                </a:rPr>
                <a:t>nakamurana</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ssp.</a:t>
              </a:r>
              <a:r>
                <a:rPr kumimoji="0" lang="en-US" altLang="ja-JP"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500" i="1" u="none" strike="noStrike" cap="none" normalizeH="0" baseline="0">
                  <a:ln>
                    <a:noFill/>
                  </a:ln>
                  <a:effectLst/>
                  <a:latin typeface="Noto Sans JP Light" panose="020B0200000000000000" pitchFamily="50" charset="-128"/>
                  <a:ea typeface="Noto Sans JP Light" panose="020B0200000000000000" pitchFamily="50" charset="-128"/>
                </a:rPr>
                <a:t>kurilensis</a:t>
              </a:r>
              <a:r>
                <a:rPr kumimoji="0" lang="ja-JP" altLang="en-US" sz="50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5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50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5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grpSp>
      <p:grpSp>
        <p:nvGrpSpPr>
          <p:cNvPr id="9" name="グループ化 8">
            <a:extLst>
              <a:ext uri="{FF2B5EF4-FFF2-40B4-BE49-F238E27FC236}">
                <a16:creationId xmlns:a16="http://schemas.microsoft.com/office/drawing/2014/main" id="{F40302F4-A8B3-4CCC-A482-42D6CE386E77}"/>
              </a:ext>
            </a:extLst>
          </p:cNvPr>
          <p:cNvGrpSpPr/>
          <p:nvPr/>
        </p:nvGrpSpPr>
        <p:grpSpPr>
          <a:xfrm>
            <a:off x="1486305" y="828460"/>
            <a:ext cx="2011924" cy="7773919"/>
            <a:chOff x="1924638" y="208025"/>
            <a:chExt cx="1364087" cy="8530098"/>
          </a:xfrm>
        </p:grpSpPr>
        <p:sp>
          <p:nvSpPr>
            <p:cNvPr id="544" name="Rectangle 411">
              <a:extLst>
                <a:ext uri="{FF2B5EF4-FFF2-40B4-BE49-F238E27FC236}">
                  <a16:creationId xmlns:a16="http://schemas.microsoft.com/office/drawing/2014/main" id="{0E5FA8DE-A76C-4DAE-A87D-14B792ABF37D}"/>
                </a:ext>
              </a:extLst>
            </p:cNvPr>
            <p:cNvSpPr>
              <a:spLocks noChangeArrowheads="1"/>
            </p:cNvSpPr>
            <p:nvPr/>
          </p:nvSpPr>
          <p:spPr bwMode="auto">
            <a:xfrm>
              <a:off x="1956246" y="8691639"/>
              <a:ext cx="60701"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1/100</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45" name="Rectangle 412">
              <a:extLst>
                <a:ext uri="{FF2B5EF4-FFF2-40B4-BE49-F238E27FC236}">
                  <a16:creationId xmlns:a16="http://schemas.microsoft.com/office/drawing/2014/main" id="{51406671-CCF4-4E46-9B53-D2C7680F818F}"/>
                </a:ext>
              </a:extLst>
            </p:cNvPr>
            <p:cNvSpPr>
              <a:spLocks noChangeArrowheads="1"/>
            </p:cNvSpPr>
            <p:nvPr/>
          </p:nvSpPr>
          <p:spPr bwMode="auto">
            <a:xfrm>
              <a:off x="2720369" y="3530352"/>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0.67</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/10</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46" name="Rectangle 413">
              <a:extLst>
                <a:ext uri="{FF2B5EF4-FFF2-40B4-BE49-F238E27FC236}">
                  <a16:creationId xmlns:a16="http://schemas.microsoft.com/office/drawing/2014/main" id="{B618CFB7-B913-445F-93CE-5AA6E35CDDA4}"/>
                </a:ext>
              </a:extLst>
            </p:cNvPr>
            <p:cNvSpPr>
              <a:spLocks noChangeArrowheads="1"/>
            </p:cNvSpPr>
            <p:nvPr/>
          </p:nvSpPr>
          <p:spPr bwMode="auto">
            <a:xfrm>
              <a:off x="2452991" y="4453381"/>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0.73</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/48</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47" name="Rectangle 414">
              <a:extLst>
                <a:ext uri="{FF2B5EF4-FFF2-40B4-BE49-F238E27FC236}">
                  <a16:creationId xmlns:a16="http://schemas.microsoft.com/office/drawing/2014/main" id="{60702429-88BF-4309-B6AB-080986D32377}"/>
                </a:ext>
              </a:extLst>
            </p:cNvPr>
            <p:cNvSpPr>
              <a:spLocks noChangeArrowheads="1"/>
            </p:cNvSpPr>
            <p:nvPr/>
          </p:nvSpPr>
          <p:spPr bwMode="auto">
            <a:xfrm>
              <a:off x="2566047" y="3054289"/>
              <a:ext cx="62691"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0.78</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48" name="Rectangle 415">
              <a:extLst>
                <a:ext uri="{FF2B5EF4-FFF2-40B4-BE49-F238E27FC236}">
                  <a16:creationId xmlns:a16="http://schemas.microsoft.com/office/drawing/2014/main" id="{0868CD3A-CD8A-44F1-87DC-4A60B8B12A49}"/>
                </a:ext>
              </a:extLst>
            </p:cNvPr>
            <p:cNvSpPr>
              <a:spLocks noChangeArrowheads="1"/>
            </p:cNvSpPr>
            <p:nvPr/>
          </p:nvSpPr>
          <p:spPr bwMode="auto">
            <a:xfrm>
              <a:off x="2561899" y="1616579"/>
              <a:ext cx="67666"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0.60</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49" name="Rectangle 416">
              <a:extLst>
                <a:ext uri="{FF2B5EF4-FFF2-40B4-BE49-F238E27FC236}">
                  <a16:creationId xmlns:a16="http://schemas.microsoft.com/office/drawing/2014/main" id="{9FB7B22B-AC04-40E0-94FE-2DBB9DCCF111}"/>
                </a:ext>
              </a:extLst>
            </p:cNvPr>
            <p:cNvSpPr>
              <a:spLocks noChangeArrowheads="1"/>
            </p:cNvSpPr>
            <p:nvPr/>
          </p:nvSpPr>
          <p:spPr bwMode="auto">
            <a:xfrm>
              <a:off x="2661975" y="1374079"/>
              <a:ext cx="73939" cy="5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4/-</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50" name="Rectangle 417">
              <a:extLst>
                <a:ext uri="{FF2B5EF4-FFF2-40B4-BE49-F238E27FC236}">
                  <a16:creationId xmlns:a16="http://schemas.microsoft.com/office/drawing/2014/main" id="{27E57131-3C4C-40F3-84A5-700224B92A7B}"/>
                </a:ext>
              </a:extLst>
            </p:cNvPr>
            <p:cNvSpPr>
              <a:spLocks noChangeArrowheads="1"/>
            </p:cNvSpPr>
            <p:nvPr/>
          </p:nvSpPr>
          <p:spPr bwMode="auto">
            <a:xfrm>
              <a:off x="2738189" y="1294825"/>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0.93</a:t>
              </a:r>
              <a:r>
                <a:rPr lang="en-US" altLang="ja-JP" sz="300">
                  <a:solidFill>
                    <a:srgbClr val="FF0000"/>
                  </a:solidFill>
                  <a:latin typeface="Noto Sans JP" panose="020B0200000000000000" pitchFamily="50" charset="-128"/>
                  <a:ea typeface="Noto Sans JP" panose="020B0200000000000000" pitchFamily="50" charset="-128"/>
                </a:rPr>
                <a:t>/40</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51" name="Rectangle 418">
              <a:extLst>
                <a:ext uri="{FF2B5EF4-FFF2-40B4-BE49-F238E27FC236}">
                  <a16:creationId xmlns:a16="http://schemas.microsoft.com/office/drawing/2014/main" id="{FB479A77-30D2-46D2-9417-56F4DE6CD874}"/>
                </a:ext>
              </a:extLst>
            </p:cNvPr>
            <p:cNvSpPr>
              <a:spLocks noChangeArrowheads="1"/>
            </p:cNvSpPr>
            <p:nvPr/>
          </p:nvSpPr>
          <p:spPr bwMode="auto">
            <a:xfrm>
              <a:off x="2905025" y="1236754"/>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0.99</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/89</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52" name="Rectangle 419">
              <a:extLst>
                <a:ext uri="{FF2B5EF4-FFF2-40B4-BE49-F238E27FC236}">
                  <a16:creationId xmlns:a16="http://schemas.microsoft.com/office/drawing/2014/main" id="{319EA19F-6DA1-4AA7-A334-4BEF9AE1DA4E}"/>
                </a:ext>
              </a:extLst>
            </p:cNvPr>
            <p:cNvSpPr>
              <a:spLocks noChangeArrowheads="1"/>
            </p:cNvSpPr>
            <p:nvPr/>
          </p:nvSpPr>
          <p:spPr bwMode="auto">
            <a:xfrm>
              <a:off x="2360337" y="5470987"/>
              <a:ext cx="111450" cy="6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4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0.66</a:t>
              </a:r>
              <a:r>
                <a:rPr kumimoji="0" lang="en-US" altLang="ja-JP" sz="4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/78</a:t>
              </a:r>
              <a:endParaRPr kumimoji="0" lang="ja-JP" altLang="ja-JP" sz="4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53" name="Rectangle 420">
              <a:extLst>
                <a:ext uri="{FF2B5EF4-FFF2-40B4-BE49-F238E27FC236}">
                  <a16:creationId xmlns:a16="http://schemas.microsoft.com/office/drawing/2014/main" id="{6A89A827-30BC-45CD-AF52-25BC493F5317}"/>
                </a:ext>
              </a:extLst>
            </p:cNvPr>
            <p:cNvSpPr>
              <a:spLocks noChangeArrowheads="1"/>
            </p:cNvSpPr>
            <p:nvPr/>
          </p:nvSpPr>
          <p:spPr bwMode="auto">
            <a:xfrm>
              <a:off x="2124346" y="6113116"/>
              <a:ext cx="47764"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1/60</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54" name="Rectangle 421">
              <a:extLst>
                <a:ext uri="{FF2B5EF4-FFF2-40B4-BE49-F238E27FC236}">
                  <a16:creationId xmlns:a16="http://schemas.microsoft.com/office/drawing/2014/main" id="{0588C7AE-927B-4EE2-A510-AF5F9C71505F}"/>
                </a:ext>
              </a:extLst>
            </p:cNvPr>
            <p:cNvSpPr>
              <a:spLocks noChangeArrowheads="1"/>
            </p:cNvSpPr>
            <p:nvPr/>
          </p:nvSpPr>
          <p:spPr bwMode="auto">
            <a:xfrm>
              <a:off x="1924638" y="6935913"/>
              <a:ext cx="93538"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0.99/100</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55" name="Rectangle 422">
              <a:extLst>
                <a:ext uri="{FF2B5EF4-FFF2-40B4-BE49-F238E27FC236}">
                  <a16:creationId xmlns:a16="http://schemas.microsoft.com/office/drawing/2014/main" id="{D640B492-5047-4AA8-8E46-D20632ACB80F}"/>
                </a:ext>
              </a:extLst>
            </p:cNvPr>
            <p:cNvSpPr>
              <a:spLocks noChangeArrowheads="1"/>
            </p:cNvSpPr>
            <p:nvPr/>
          </p:nvSpPr>
          <p:spPr bwMode="auto">
            <a:xfrm>
              <a:off x="2717872" y="7582798"/>
              <a:ext cx="60701"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1/100</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56" name="Rectangle 423">
              <a:extLst>
                <a:ext uri="{FF2B5EF4-FFF2-40B4-BE49-F238E27FC236}">
                  <a16:creationId xmlns:a16="http://schemas.microsoft.com/office/drawing/2014/main" id="{E5401D45-F99F-444C-8ED3-67C3DF87F787}"/>
                </a:ext>
              </a:extLst>
            </p:cNvPr>
            <p:cNvSpPr>
              <a:spLocks noChangeArrowheads="1"/>
            </p:cNvSpPr>
            <p:nvPr/>
          </p:nvSpPr>
          <p:spPr bwMode="auto">
            <a:xfrm>
              <a:off x="3055430" y="7413052"/>
              <a:ext cx="47764"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1/74</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57" name="Rectangle 424">
              <a:extLst>
                <a:ext uri="{FF2B5EF4-FFF2-40B4-BE49-F238E27FC236}">
                  <a16:creationId xmlns:a16="http://schemas.microsoft.com/office/drawing/2014/main" id="{85DFF241-1E8E-47D3-8107-E1F5D6A8B15E}"/>
                </a:ext>
              </a:extLst>
            </p:cNvPr>
            <p:cNvSpPr>
              <a:spLocks noChangeArrowheads="1"/>
            </p:cNvSpPr>
            <p:nvPr/>
          </p:nvSpPr>
          <p:spPr bwMode="auto">
            <a:xfrm>
              <a:off x="3118280" y="7218743"/>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0.98</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/52</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58" name="Rectangle 425">
              <a:extLst>
                <a:ext uri="{FF2B5EF4-FFF2-40B4-BE49-F238E27FC236}">
                  <a16:creationId xmlns:a16="http://schemas.microsoft.com/office/drawing/2014/main" id="{1FD094B3-E315-4CB0-B0C5-85400A59700F}"/>
                </a:ext>
              </a:extLst>
            </p:cNvPr>
            <p:cNvSpPr>
              <a:spLocks noChangeArrowheads="1"/>
            </p:cNvSpPr>
            <p:nvPr/>
          </p:nvSpPr>
          <p:spPr bwMode="auto">
            <a:xfrm>
              <a:off x="3208122" y="7117898"/>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0.99</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/66</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59" name="Rectangle 426">
              <a:extLst>
                <a:ext uri="{FF2B5EF4-FFF2-40B4-BE49-F238E27FC236}">
                  <a16:creationId xmlns:a16="http://schemas.microsoft.com/office/drawing/2014/main" id="{DD2C5B31-6C2C-41A0-8B76-B16BB68FF841}"/>
                </a:ext>
              </a:extLst>
            </p:cNvPr>
            <p:cNvSpPr>
              <a:spLocks noChangeArrowheads="1"/>
            </p:cNvSpPr>
            <p:nvPr/>
          </p:nvSpPr>
          <p:spPr bwMode="auto">
            <a:xfrm>
              <a:off x="2031233" y="8594029"/>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3/74</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60" name="Rectangle 427">
              <a:extLst>
                <a:ext uri="{FF2B5EF4-FFF2-40B4-BE49-F238E27FC236}">
                  <a16:creationId xmlns:a16="http://schemas.microsoft.com/office/drawing/2014/main" id="{081A6DAE-B66A-4FC7-90A5-901B6BEDD0FE}"/>
                </a:ext>
              </a:extLst>
            </p:cNvPr>
            <p:cNvSpPr>
              <a:spLocks noChangeArrowheads="1"/>
            </p:cNvSpPr>
            <p:nvPr/>
          </p:nvSpPr>
          <p:spPr bwMode="auto">
            <a:xfrm>
              <a:off x="2220741" y="8461681"/>
              <a:ext cx="47764"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1/73</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61" name="Rectangle 428">
              <a:extLst>
                <a:ext uri="{FF2B5EF4-FFF2-40B4-BE49-F238E27FC236}">
                  <a16:creationId xmlns:a16="http://schemas.microsoft.com/office/drawing/2014/main" id="{4FFA660D-9882-411C-A86B-D54BF62D23E1}"/>
                </a:ext>
              </a:extLst>
            </p:cNvPr>
            <p:cNvSpPr>
              <a:spLocks noChangeArrowheads="1"/>
            </p:cNvSpPr>
            <p:nvPr/>
          </p:nvSpPr>
          <p:spPr bwMode="auto">
            <a:xfrm>
              <a:off x="2386397" y="8330949"/>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4/47</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62" name="Rectangle 429">
              <a:extLst>
                <a:ext uri="{FF2B5EF4-FFF2-40B4-BE49-F238E27FC236}">
                  <a16:creationId xmlns:a16="http://schemas.microsoft.com/office/drawing/2014/main" id="{49A2D1D6-BB6A-4AE3-8B61-A23E31BFF32A}"/>
                </a:ext>
              </a:extLst>
            </p:cNvPr>
            <p:cNvSpPr>
              <a:spLocks noChangeArrowheads="1"/>
            </p:cNvSpPr>
            <p:nvPr/>
          </p:nvSpPr>
          <p:spPr bwMode="auto">
            <a:xfrm>
              <a:off x="2687022" y="8125157"/>
              <a:ext cx="47764"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1/65</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63" name="Rectangle 430">
              <a:extLst>
                <a:ext uri="{FF2B5EF4-FFF2-40B4-BE49-F238E27FC236}">
                  <a16:creationId xmlns:a16="http://schemas.microsoft.com/office/drawing/2014/main" id="{B5C92CE5-654D-4D04-9504-AAE17CD4D9BC}"/>
                </a:ext>
              </a:extLst>
            </p:cNvPr>
            <p:cNvSpPr>
              <a:spLocks noChangeArrowheads="1"/>
            </p:cNvSpPr>
            <p:nvPr/>
          </p:nvSpPr>
          <p:spPr bwMode="auto">
            <a:xfrm>
              <a:off x="2768099" y="8212062"/>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0.92</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/94</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64" name="Rectangle 431">
              <a:extLst>
                <a:ext uri="{FF2B5EF4-FFF2-40B4-BE49-F238E27FC236}">
                  <a16:creationId xmlns:a16="http://schemas.microsoft.com/office/drawing/2014/main" id="{3FD660E4-11B3-443B-B4C8-B950AE68B259}"/>
                </a:ext>
              </a:extLst>
            </p:cNvPr>
            <p:cNvSpPr>
              <a:spLocks noChangeArrowheads="1"/>
            </p:cNvSpPr>
            <p:nvPr/>
          </p:nvSpPr>
          <p:spPr bwMode="auto">
            <a:xfrm>
              <a:off x="2857192" y="8041535"/>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0.93</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/56</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65" name="Rectangle 432">
              <a:extLst>
                <a:ext uri="{FF2B5EF4-FFF2-40B4-BE49-F238E27FC236}">
                  <a16:creationId xmlns:a16="http://schemas.microsoft.com/office/drawing/2014/main" id="{FB1BA05D-CCB2-4F48-B33A-038A8F81C257}"/>
                </a:ext>
              </a:extLst>
            </p:cNvPr>
            <p:cNvSpPr>
              <a:spLocks noChangeArrowheads="1"/>
            </p:cNvSpPr>
            <p:nvPr/>
          </p:nvSpPr>
          <p:spPr bwMode="auto">
            <a:xfrm>
              <a:off x="3045995" y="7983956"/>
              <a:ext cx="47764"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1/94</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66" name="Rectangle 433">
              <a:extLst>
                <a:ext uri="{FF2B5EF4-FFF2-40B4-BE49-F238E27FC236}">
                  <a16:creationId xmlns:a16="http://schemas.microsoft.com/office/drawing/2014/main" id="{AAECE11B-FFB2-45F9-9373-2AA7650CC72F}"/>
                </a:ext>
              </a:extLst>
            </p:cNvPr>
            <p:cNvSpPr>
              <a:spLocks noChangeArrowheads="1"/>
            </p:cNvSpPr>
            <p:nvPr/>
          </p:nvSpPr>
          <p:spPr bwMode="auto">
            <a:xfrm>
              <a:off x="2608057" y="8367460"/>
              <a:ext cx="47764"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1/88</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67" name="Rectangle 434">
              <a:extLst>
                <a:ext uri="{FF2B5EF4-FFF2-40B4-BE49-F238E27FC236}">
                  <a16:creationId xmlns:a16="http://schemas.microsoft.com/office/drawing/2014/main" id="{BBFAC813-9DC7-4A82-AAE0-73B55A22AD1A}"/>
                </a:ext>
              </a:extLst>
            </p:cNvPr>
            <p:cNvSpPr>
              <a:spLocks noChangeArrowheads="1"/>
            </p:cNvSpPr>
            <p:nvPr/>
          </p:nvSpPr>
          <p:spPr bwMode="auto">
            <a:xfrm>
              <a:off x="2281195" y="8608098"/>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0.93</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/78</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68" name="Rectangle 435">
              <a:extLst>
                <a:ext uri="{FF2B5EF4-FFF2-40B4-BE49-F238E27FC236}">
                  <a16:creationId xmlns:a16="http://schemas.microsoft.com/office/drawing/2014/main" id="{3BF03A14-C9EE-43C6-9023-2944EB84485D}"/>
                </a:ext>
              </a:extLst>
            </p:cNvPr>
            <p:cNvSpPr>
              <a:spLocks noChangeArrowheads="1"/>
            </p:cNvSpPr>
            <p:nvPr/>
          </p:nvSpPr>
          <p:spPr bwMode="auto">
            <a:xfrm>
              <a:off x="2190158" y="7835824"/>
              <a:ext cx="47764"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1/98</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69" name="Rectangle 436">
              <a:extLst>
                <a:ext uri="{FF2B5EF4-FFF2-40B4-BE49-F238E27FC236}">
                  <a16:creationId xmlns:a16="http://schemas.microsoft.com/office/drawing/2014/main" id="{9E8B70A2-5048-4538-B8A6-E105BA8B7373}"/>
                </a:ext>
              </a:extLst>
            </p:cNvPr>
            <p:cNvSpPr>
              <a:spLocks noChangeArrowheads="1"/>
            </p:cNvSpPr>
            <p:nvPr/>
          </p:nvSpPr>
          <p:spPr bwMode="auto">
            <a:xfrm>
              <a:off x="2304792" y="6911984"/>
              <a:ext cx="47764"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1/95</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70" name="Rectangle 437">
              <a:extLst>
                <a:ext uri="{FF2B5EF4-FFF2-40B4-BE49-F238E27FC236}">
                  <a16:creationId xmlns:a16="http://schemas.microsoft.com/office/drawing/2014/main" id="{31BDEE26-99C3-4AAF-874C-4E4E030E063A}"/>
                </a:ext>
              </a:extLst>
            </p:cNvPr>
            <p:cNvSpPr>
              <a:spLocks noChangeArrowheads="1"/>
            </p:cNvSpPr>
            <p:nvPr/>
          </p:nvSpPr>
          <p:spPr bwMode="auto">
            <a:xfrm>
              <a:off x="2507272" y="6807484"/>
              <a:ext cx="47764"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1/95</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71" name="Rectangle 438">
              <a:extLst>
                <a:ext uri="{FF2B5EF4-FFF2-40B4-BE49-F238E27FC236}">
                  <a16:creationId xmlns:a16="http://schemas.microsoft.com/office/drawing/2014/main" id="{92708E0F-E6D3-4E7E-B646-DA6194B38B8A}"/>
                </a:ext>
              </a:extLst>
            </p:cNvPr>
            <p:cNvSpPr>
              <a:spLocks noChangeArrowheads="1"/>
            </p:cNvSpPr>
            <p:nvPr/>
          </p:nvSpPr>
          <p:spPr bwMode="auto">
            <a:xfrm>
              <a:off x="2553612" y="2742629"/>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0.8</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1/54</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72" name="Rectangle 439">
              <a:extLst>
                <a:ext uri="{FF2B5EF4-FFF2-40B4-BE49-F238E27FC236}">
                  <a16:creationId xmlns:a16="http://schemas.microsoft.com/office/drawing/2014/main" id="{AC9508B5-7129-40B5-9D21-5892F7097497}"/>
                </a:ext>
              </a:extLst>
            </p:cNvPr>
            <p:cNvSpPr>
              <a:spLocks noChangeArrowheads="1"/>
            </p:cNvSpPr>
            <p:nvPr/>
          </p:nvSpPr>
          <p:spPr bwMode="auto">
            <a:xfrm>
              <a:off x="2549209" y="960177"/>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0.6</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1/31</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73" name="Rectangle 440">
              <a:extLst>
                <a:ext uri="{FF2B5EF4-FFF2-40B4-BE49-F238E27FC236}">
                  <a16:creationId xmlns:a16="http://schemas.microsoft.com/office/drawing/2014/main" id="{4AC8E579-4DCF-4DA2-A00B-CC046EF43C62}"/>
                </a:ext>
              </a:extLst>
            </p:cNvPr>
            <p:cNvSpPr>
              <a:spLocks noChangeArrowheads="1"/>
            </p:cNvSpPr>
            <p:nvPr/>
          </p:nvSpPr>
          <p:spPr bwMode="auto">
            <a:xfrm>
              <a:off x="2656544" y="795668"/>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1/20</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74" name="Rectangle 441">
              <a:extLst>
                <a:ext uri="{FF2B5EF4-FFF2-40B4-BE49-F238E27FC236}">
                  <a16:creationId xmlns:a16="http://schemas.microsoft.com/office/drawing/2014/main" id="{4110032C-196F-4115-B320-F86AA3013EFD}"/>
                </a:ext>
              </a:extLst>
            </p:cNvPr>
            <p:cNvSpPr>
              <a:spLocks noChangeArrowheads="1"/>
            </p:cNvSpPr>
            <p:nvPr/>
          </p:nvSpPr>
          <p:spPr bwMode="auto">
            <a:xfrm>
              <a:off x="2747427" y="402481"/>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0.6</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4/15</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75" name="Rectangle 442">
              <a:extLst>
                <a:ext uri="{FF2B5EF4-FFF2-40B4-BE49-F238E27FC236}">
                  <a16:creationId xmlns:a16="http://schemas.microsoft.com/office/drawing/2014/main" id="{09B12D6B-E491-467E-808C-44EF79013013}"/>
                </a:ext>
              </a:extLst>
            </p:cNvPr>
            <p:cNvSpPr>
              <a:spLocks noChangeArrowheads="1"/>
            </p:cNvSpPr>
            <p:nvPr/>
          </p:nvSpPr>
          <p:spPr bwMode="auto">
            <a:xfrm>
              <a:off x="2869852" y="208025"/>
              <a:ext cx="47764"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1/66</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426" name="Rectangle 443">
              <a:extLst>
                <a:ext uri="{FF2B5EF4-FFF2-40B4-BE49-F238E27FC236}">
                  <a16:creationId xmlns:a16="http://schemas.microsoft.com/office/drawing/2014/main" id="{6A528C27-E48E-485B-9CBF-D343A9852DF1}"/>
                </a:ext>
              </a:extLst>
            </p:cNvPr>
            <p:cNvSpPr>
              <a:spLocks noChangeArrowheads="1"/>
            </p:cNvSpPr>
            <p:nvPr/>
          </p:nvSpPr>
          <p:spPr bwMode="auto">
            <a:xfrm>
              <a:off x="2749359" y="741407"/>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0.8</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3/49</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429" name="Rectangle 444">
              <a:extLst>
                <a:ext uri="{FF2B5EF4-FFF2-40B4-BE49-F238E27FC236}">
                  <a16:creationId xmlns:a16="http://schemas.microsoft.com/office/drawing/2014/main" id="{2FF2F74D-2E37-4B2A-94A9-2F118A672927}"/>
                </a:ext>
              </a:extLst>
            </p:cNvPr>
            <p:cNvSpPr>
              <a:spLocks noChangeArrowheads="1"/>
            </p:cNvSpPr>
            <p:nvPr/>
          </p:nvSpPr>
          <p:spPr bwMode="auto">
            <a:xfrm>
              <a:off x="2835798" y="683710"/>
              <a:ext cx="62691"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0.51</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430" name="Rectangle 445">
              <a:extLst>
                <a:ext uri="{FF2B5EF4-FFF2-40B4-BE49-F238E27FC236}">
                  <a16:creationId xmlns:a16="http://schemas.microsoft.com/office/drawing/2014/main" id="{646140C3-E162-4D3A-AE7C-A195DE2DB8A2}"/>
                </a:ext>
              </a:extLst>
            </p:cNvPr>
            <p:cNvSpPr>
              <a:spLocks noChangeArrowheads="1"/>
            </p:cNvSpPr>
            <p:nvPr/>
          </p:nvSpPr>
          <p:spPr bwMode="auto">
            <a:xfrm>
              <a:off x="2552459" y="2423099"/>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0.6</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2/33</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431" name="Rectangle 446">
              <a:extLst>
                <a:ext uri="{FF2B5EF4-FFF2-40B4-BE49-F238E27FC236}">
                  <a16:creationId xmlns:a16="http://schemas.microsoft.com/office/drawing/2014/main" id="{13E713CA-DB97-4DC7-96F4-F3BDEBDFF7EA}"/>
                </a:ext>
              </a:extLst>
            </p:cNvPr>
            <p:cNvSpPr>
              <a:spLocks noChangeArrowheads="1"/>
            </p:cNvSpPr>
            <p:nvPr/>
          </p:nvSpPr>
          <p:spPr bwMode="auto">
            <a:xfrm>
              <a:off x="2553058" y="4391409"/>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0.71</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/31</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432" name="Rectangle 447">
              <a:extLst>
                <a:ext uri="{FF2B5EF4-FFF2-40B4-BE49-F238E27FC236}">
                  <a16:creationId xmlns:a16="http://schemas.microsoft.com/office/drawing/2014/main" id="{CEAC22CA-F318-4A58-B964-2DF4C4ECE888}"/>
                </a:ext>
              </a:extLst>
            </p:cNvPr>
            <p:cNvSpPr>
              <a:spLocks noChangeArrowheads="1"/>
            </p:cNvSpPr>
            <p:nvPr/>
          </p:nvSpPr>
          <p:spPr bwMode="auto">
            <a:xfrm>
              <a:off x="2554079" y="3330954"/>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0.76</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/58</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433" name="Rectangle 448">
              <a:extLst>
                <a:ext uri="{FF2B5EF4-FFF2-40B4-BE49-F238E27FC236}">
                  <a16:creationId xmlns:a16="http://schemas.microsoft.com/office/drawing/2014/main" id="{FB95C265-9AE4-4E7C-83E8-ACFB94B95025}"/>
                </a:ext>
              </a:extLst>
            </p:cNvPr>
            <p:cNvSpPr>
              <a:spLocks noChangeArrowheads="1"/>
            </p:cNvSpPr>
            <p:nvPr/>
          </p:nvSpPr>
          <p:spPr bwMode="auto">
            <a:xfrm>
              <a:off x="2550033" y="4235165"/>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0.98</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/58</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434" name="Rectangle 449">
              <a:extLst>
                <a:ext uri="{FF2B5EF4-FFF2-40B4-BE49-F238E27FC236}">
                  <a16:creationId xmlns:a16="http://schemas.microsoft.com/office/drawing/2014/main" id="{831DE6F6-26B6-4628-87EA-80FB58699C1D}"/>
                </a:ext>
              </a:extLst>
            </p:cNvPr>
            <p:cNvSpPr>
              <a:spLocks noChangeArrowheads="1"/>
            </p:cNvSpPr>
            <p:nvPr/>
          </p:nvSpPr>
          <p:spPr bwMode="auto">
            <a:xfrm>
              <a:off x="2638416" y="2112650"/>
              <a:ext cx="47764"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1/86</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435" name="Rectangle 450">
              <a:extLst>
                <a:ext uri="{FF2B5EF4-FFF2-40B4-BE49-F238E27FC236}">
                  <a16:creationId xmlns:a16="http://schemas.microsoft.com/office/drawing/2014/main" id="{D47235B0-77ED-4681-BB88-3C4598E5260E}"/>
                </a:ext>
              </a:extLst>
            </p:cNvPr>
            <p:cNvSpPr>
              <a:spLocks noChangeArrowheads="1"/>
            </p:cNvSpPr>
            <p:nvPr/>
          </p:nvSpPr>
          <p:spPr bwMode="auto">
            <a:xfrm>
              <a:off x="2703614" y="1982010"/>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0.99</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/66</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436" name="Rectangle 451">
              <a:extLst>
                <a:ext uri="{FF2B5EF4-FFF2-40B4-BE49-F238E27FC236}">
                  <a16:creationId xmlns:a16="http://schemas.microsoft.com/office/drawing/2014/main" id="{EEED6A9D-3682-4D43-B992-BE868F80CF99}"/>
                </a:ext>
              </a:extLst>
            </p:cNvPr>
            <p:cNvSpPr>
              <a:spLocks noChangeArrowheads="1"/>
            </p:cNvSpPr>
            <p:nvPr/>
          </p:nvSpPr>
          <p:spPr bwMode="auto">
            <a:xfrm>
              <a:off x="2595449" y="4078728"/>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0.99</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/85</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437" name="Rectangle 452">
              <a:extLst>
                <a:ext uri="{FF2B5EF4-FFF2-40B4-BE49-F238E27FC236}">
                  <a16:creationId xmlns:a16="http://schemas.microsoft.com/office/drawing/2014/main" id="{1228AAA5-D2AE-48B1-8A39-366FAD82A4D9}"/>
                </a:ext>
              </a:extLst>
            </p:cNvPr>
            <p:cNvSpPr>
              <a:spLocks noChangeArrowheads="1"/>
            </p:cNvSpPr>
            <p:nvPr/>
          </p:nvSpPr>
          <p:spPr bwMode="auto">
            <a:xfrm>
              <a:off x="2636027" y="3930026"/>
              <a:ext cx="47764"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1/86</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467" name="Rectangle 412">
              <a:extLst>
                <a:ext uri="{FF2B5EF4-FFF2-40B4-BE49-F238E27FC236}">
                  <a16:creationId xmlns:a16="http://schemas.microsoft.com/office/drawing/2014/main" id="{4622136C-CB97-4FB4-8421-BDC5EAAE233D}"/>
                </a:ext>
              </a:extLst>
            </p:cNvPr>
            <p:cNvSpPr>
              <a:spLocks noChangeArrowheads="1"/>
            </p:cNvSpPr>
            <p:nvPr/>
          </p:nvSpPr>
          <p:spPr bwMode="auto">
            <a:xfrm>
              <a:off x="2612032" y="3594195"/>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73/33</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438" name="Rectangle 453">
              <a:extLst>
                <a:ext uri="{FF2B5EF4-FFF2-40B4-BE49-F238E27FC236}">
                  <a16:creationId xmlns:a16="http://schemas.microsoft.com/office/drawing/2014/main" id="{4CA0A428-AE58-43DD-9357-9B33FAE3155B}"/>
                </a:ext>
              </a:extLst>
            </p:cNvPr>
            <p:cNvSpPr>
              <a:spLocks noChangeArrowheads="1"/>
            </p:cNvSpPr>
            <p:nvPr/>
          </p:nvSpPr>
          <p:spPr bwMode="auto">
            <a:xfrm>
              <a:off x="2556143" y="3771902"/>
              <a:ext cx="80603" cy="4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0.8</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1/58</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grpSp>
      <p:grpSp>
        <p:nvGrpSpPr>
          <p:cNvPr id="1089" name="グループ化 1088">
            <a:extLst>
              <a:ext uri="{FF2B5EF4-FFF2-40B4-BE49-F238E27FC236}">
                <a16:creationId xmlns:a16="http://schemas.microsoft.com/office/drawing/2014/main" id="{A1377101-F64B-4043-B751-8A2B1457119D}"/>
              </a:ext>
            </a:extLst>
          </p:cNvPr>
          <p:cNvGrpSpPr/>
          <p:nvPr/>
        </p:nvGrpSpPr>
        <p:grpSpPr>
          <a:xfrm>
            <a:off x="3806831" y="8472806"/>
            <a:ext cx="714713" cy="189931"/>
            <a:chOff x="519786" y="4337395"/>
            <a:chExt cx="496960" cy="215444"/>
          </a:xfrm>
        </p:grpSpPr>
        <p:sp>
          <p:nvSpPr>
            <p:cNvPr id="1087" name="フリーフォーム: 図形 1086">
              <a:extLst>
                <a:ext uri="{FF2B5EF4-FFF2-40B4-BE49-F238E27FC236}">
                  <a16:creationId xmlns:a16="http://schemas.microsoft.com/office/drawing/2014/main" id="{DB251910-9061-4F67-AD6C-E2F9743D9062}"/>
                </a:ext>
              </a:extLst>
            </p:cNvPr>
            <p:cNvSpPr/>
            <p:nvPr/>
          </p:nvSpPr>
          <p:spPr>
            <a:xfrm>
              <a:off x="519786" y="4523299"/>
              <a:ext cx="428260" cy="13482"/>
            </a:xfrm>
            <a:custGeom>
              <a:avLst/>
              <a:gdLst>
                <a:gd name="connsiteX0" fmla="*/ 6715 w 886347"/>
                <a:gd name="connsiteY0" fmla="*/ 6715 h 8953"/>
                <a:gd name="connsiteX1" fmla="*/ 880394 w 886347"/>
                <a:gd name="connsiteY1" fmla="*/ 6715 h 8953"/>
              </a:gdLst>
              <a:ahLst/>
              <a:cxnLst>
                <a:cxn ang="0">
                  <a:pos x="connsiteX0" y="connsiteY0"/>
                </a:cxn>
                <a:cxn ang="0">
                  <a:pos x="connsiteX1" y="connsiteY1"/>
                </a:cxn>
              </a:cxnLst>
              <a:rect l="l" t="t" r="r" b="b"/>
              <a:pathLst>
                <a:path w="886347" h="8953">
                  <a:moveTo>
                    <a:pt x="6715" y="6715"/>
                  </a:moveTo>
                  <a:lnTo>
                    <a:pt x="880394" y="6715"/>
                  </a:lnTo>
                </a:path>
              </a:pathLst>
            </a:custGeom>
            <a:ln w="9525" cap="rnd">
              <a:solidFill>
                <a:schemeClr val="tx1"/>
              </a:solidFill>
              <a:prstDash val="solid"/>
              <a:round/>
            </a:ln>
          </p:spPr>
          <p:txBody>
            <a:bodyPr rtlCol="0" anchor="ctr"/>
            <a:lstStyle/>
            <a:p>
              <a:endParaRPr lang="ja-JP" altLang="en-US" sz="300">
                <a:solidFill>
                  <a:srgbClr val="FF0000"/>
                </a:solidFill>
              </a:endParaRPr>
            </a:p>
          </p:txBody>
        </p:sp>
        <p:sp>
          <p:nvSpPr>
            <p:cNvPr id="1088" name="テキスト ボックス 1087">
              <a:extLst>
                <a:ext uri="{FF2B5EF4-FFF2-40B4-BE49-F238E27FC236}">
                  <a16:creationId xmlns:a16="http://schemas.microsoft.com/office/drawing/2014/main" id="{6AF65E72-B912-4FC1-9F43-294872CC2D24}"/>
                </a:ext>
              </a:extLst>
            </p:cNvPr>
            <p:cNvSpPr txBox="1"/>
            <p:nvPr/>
          </p:nvSpPr>
          <p:spPr>
            <a:xfrm>
              <a:off x="601248" y="4337395"/>
              <a:ext cx="415498" cy="215444"/>
            </a:xfrm>
            <a:prstGeom prst="rect">
              <a:avLst/>
            </a:prstGeom>
            <a:noFill/>
          </p:spPr>
          <p:txBody>
            <a:bodyPr wrap="none" rtlCol="0">
              <a:spAutoFit/>
            </a:bodyPr>
            <a:lstStyle/>
            <a:p>
              <a:r>
                <a:rPr kumimoji="1" lang="en-US" altLang="ja-JP" sz="800"/>
                <a:t>0.004</a:t>
              </a:r>
              <a:endParaRPr kumimoji="1" lang="ja-JP" altLang="en-US" sz="800"/>
            </a:p>
          </p:txBody>
        </p:sp>
      </p:grpSp>
      <p:sp>
        <p:nvSpPr>
          <p:cNvPr id="3" name="テキスト ボックス 2">
            <a:extLst>
              <a:ext uri="{FF2B5EF4-FFF2-40B4-BE49-F238E27FC236}">
                <a16:creationId xmlns:a16="http://schemas.microsoft.com/office/drawing/2014/main" id="{64430298-4F8F-C1ED-1D88-478F19D1D30D}"/>
              </a:ext>
            </a:extLst>
          </p:cNvPr>
          <p:cNvSpPr txBox="1"/>
          <p:nvPr/>
        </p:nvSpPr>
        <p:spPr>
          <a:xfrm>
            <a:off x="148564" y="159296"/>
            <a:ext cx="910827" cy="400110"/>
          </a:xfrm>
          <a:prstGeom prst="rect">
            <a:avLst/>
          </a:prstGeom>
          <a:noFill/>
        </p:spPr>
        <p:txBody>
          <a:bodyPr wrap="none" rtlCol="0">
            <a:spAutoFit/>
          </a:bodyPr>
          <a:lstStyle/>
          <a:p>
            <a:r>
              <a:rPr kumimoji="1" lang="en-US" altLang="ja-JP" sz="2000" b="1">
                <a:latin typeface="Arial" panose="020B0604020202020204" pitchFamily="34" charset="0"/>
                <a:cs typeface="Arial" panose="020B0604020202020204" pitchFamily="34" charset="0"/>
              </a:rPr>
              <a:t>a </a:t>
            </a:r>
            <a:r>
              <a:rPr kumimoji="1" lang="en-US" altLang="ja-JP" sz="2000" i="1" dirty="0">
                <a:latin typeface="Arial" panose="020B0604020202020204" pitchFamily="34" charset="0"/>
                <a:cs typeface="Arial" panose="020B0604020202020204" pitchFamily="34" charset="0"/>
              </a:rPr>
              <a:t>6PG</a:t>
            </a:r>
            <a:endParaRPr kumimoji="1" lang="ja-JP" altLang="en-US" sz="2000" i="1" dirty="0">
              <a:latin typeface="Arial" panose="020B0604020202020204" pitchFamily="34" charset="0"/>
              <a:cs typeface="Arial" panose="020B0604020202020204" pitchFamily="34" charset="0"/>
            </a:endParaRPr>
          </a:p>
        </p:txBody>
      </p:sp>
      <p:cxnSp>
        <p:nvCxnSpPr>
          <p:cNvPr id="27" name="直線コネクタ 26">
            <a:extLst>
              <a:ext uri="{FF2B5EF4-FFF2-40B4-BE49-F238E27FC236}">
                <a16:creationId xmlns:a16="http://schemas.microsoft.com/office/drawing/2014/main" id="{AA4D24CC-11A6-28C8-E605-92C7EC3F14FD}"/>
              </a:ext>
            </a:extLst>
          </p:cNvPr>
          <p:cNvCxnSpPr>
            <a:cxnSpLocks/>
          </p:cNvCxnSpPr>
          <p:nvPr/>
        </p:nvCxnSpPr>
        <p:spPr>
          <a:xfrm>
            <a:off x="4688326" y="6803488"/>
            <a:ext cx="90448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A88031EB-7A5C-DB38-3F4C-7822FC047C4E}"/>
              </a:ext>
            </a:extLst>
          </p:cNvPr>
          <p:cNvCxnSpPr>
            <a:cxnSpLocks/>
            <a:stCxn id="701" idx="3"/>
          </p:cNvCxnSpPr>
          <p:nvPr/>
        </p:nvCxnSpPr>
        <p:spPr>
          <a:xfrm flipV="1">
            <a:off x="4628024" y="7084477"/>
            <a:ext cx="96478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59C8287B-80FF-3BF0-52AE-393C0B5E7DE4}"/>
              </a:ext>
            </a:extLst>
          </p:cNvPr>
          <p:cNvCxnSpPr>
            <a:cxnSpLocks/>
          </p:cNvCxnSpPr>
          <p:nvPr/>
        </p:nvCxnSpPr>
        <p:spPr>
          <a:xfrm>
            <a:off x="4175760" y="7871877"/>
            <a:ext cx="141705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37" name="グループ化 36">
            <a:extLst>
              <a:ext uri="{FF2B5EF4-FFF2-40B4-BE49-F238E27FC236}">
                <a16:creationId xmlns:a16="http://schemas.microsoft.com/office/drawing/2014/main" id="{44E06DEA-6CFB-1919-B729-2DE736899281}"/>
              </a:ext>
            </a:extLst>
          </p:cNvPr>
          <p:cNvGrpSpPr/>
          <p:nvPr/>
        </p:nvGrpSpPr>
        <p:grpSpPr>
          <a:xfrm>
            <a:off x="5466977" y="809135"/>
            <a:ext cx="128498" cy="7058446"/>
            <a:chOff x="4054869" y="809135"/>
            <a:chExt cx="128498" cy="7058446"/>
          </a:xfrm>
        </p:grpSpPr>
        <p:sp>
          <p:nvSpPr>
            <p:cNvPr id="533" name="楕円 532">
              <a:extLst>
                <a:ext uri="{FF2B5EF4-FFF2-40B4-BE49-F238E27FC236}">
                  <a16:creationId xmlns:a16="http://schemas.microsoft.com/office/drawing/2014/main" id="{5418BE16-6B10-4EC1-AB0A-5CE2B30F08CF}"/>
                </a:ext>
              </a:extLst>
            </p:cNvPr>
            <p:cNvSpPr/>
            <p:nvPr/>
          </p:nvSpPr>
          <p:spPr>
            <a:xfrm>
              <a:off x="4058371" y="809135"/>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534" name="楕円 533">
              <a:extLst>
                <a:ext uri="{FF2B5EF4-FFF2-40B4-BE49-F238E27FC236}">
                  <a16:creationId xmlns:a16="http://schemas.microsoft.com/office/drawing/2014/main" id="{46412A33-4BF5-4494-970A-05CA3B67374F}"/>
                </a:ext>
              </a:extLst>
            </p:cNvPr>
            <p:cNvSpPr/>
            <p:nvPr/>
          </p:nvSpPr>
          <p:spPr>
            <a:xfrm>
              <a:off x="4058371" y="880967"/>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535" name="楕円 534">
              <a:extLst>
                <a:ext uri="{FF2B5EF4-FFF2-40B4-BE49-F238E27FC236}">
                  <a16:creationId xmlns:a16="http://schemas.microsoft.com/office/drawing/2014/main" id="{F658A3B8-F409-4671-9A38-3B6A32C80BDA}"/>
                </a:ext>
              </a:extLst>
            </p:cNvPr>
            <p:cNvSpPr/>
            <p:nvPr/>
          </p:nvSpPr>
          <p:spPr>
            <a:xfrm>
              <a:off x="4058371" y="952799"/>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536" name="楕円 535">
              <a:extLst>
                <a:ext uri="{FF2B5EF4-FFF2-40B4-BE49-F238E27FC236}">
                  <a16:creationId xmlns:a16="http://schemas.microsoft.com/office/drawing/2014/main" id="{E3151D4A-D2EC-4BDF-A2D0-623BA7AC74A3}"/>
                </a:ext>
              </a:extLst>
            </p:cNvPr>
            <p:cNvSpPr/>
            <p:nvPr/>
          </p:nvSpPr>
          <p:spPr>
            <a:xfrm>
              <a:off x="4058371" y="1024631"/>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537" name="楕円 536">
              <a:extLst>
                <a:ext uri="{FF2B5EF4-FFF2-40B4-BE49-F238E27FC236}">
                  <a16:creationId xmlns:a16="http://schemas.microsoft.com/office/drawing/2014/main" id="{D620F90E-3CAB-4419-99BF-61DEF9909BD6}"/>
                </a:ext>
              </a:extLst>
            </p:cNvPr>
            <p:cNvSpPr/>
            <p:nvPr/>
          </p:nvSpPr>
          <p:spPr>
            <a:xfrm>
              <a:off x="4058371" y="1096463"/>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538" name="楕円 537">
              <a:extLst>
                <a:ext uri="{FF2B5EF4-FFF2-40B4-BE49-F238E27FC236}">
                  <a16:creationId xmlns:a16="http://schemas.microsoft.com/office/drawing/2014/main" id="{5C4D85E5-9B72-40BF-A7F5-16BB1BC93367}"/>
                </a:ext>
              </a:extLst>
            </p:cNvPr>
            <p:cNvSpPr/>
            <p:nvPr/>
          </p:nvSpPr>
          <p:spPr>
            <a:xfrm>
              <a:off x="4058371" y="1168295"/>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539" name="楕円 538">
              <a:extLst>
                <a:ext uri="{FF2B5EF4-FFF2-40B4-BE49-F238E27FC236}">
                  <a16:creationId xmlns:a16="http://schemas.microsoft.com/office/drawing/2014/main" id="{0B96224F-AD82-41AF-90E3-188E48E26835}"/>
                </a:ext>
              </a:extLst>
            </p:cNvPr>
            <p:cNvSpPr/>
            <p:nvPr/>
          </p:nvSpPr>
          <p:spPr>
            <a:xfrm>
              <a:off x="4058371" y="1240127"/>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632" name="楕円 631">
              <a:extLst>
                <a:ext uri="{FF2B5EF4-FFF2-40B4-BE49-F238E27FC236}">
                  <a16:creationId xmlns:a16="http://schemas.microsoft.com/office/drawing/2014/main" id="{AAD38FF0-3DE5-47A9-BF76-BE6C5F98DE9F}"/>
                </a:ext>
              </a:extLst>
            </p:cNvPr>
            <p:cNvSpPr/>
            <p:nvPr/>
          </p:nvSpPr>
          <p:spPr>
            <a:xfrm>
              <a:off x="4058371" y="1311959"/>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648" name="楕円 647">
              <a:extLst>
                <a:ext uri="{FF2B5EF4-FFF2-40B4-BE49-F238E27FC236}">
                  <a16:creationId xmlns:a16="http://schemas.microsoft.com/office/drawing/2014/main" id="{42316769-2C97-435E-93FE-BD624AEB5C4E}"/>
                </a:ext>
              </a:extLst>
            </p:cNvPr>
            <p:cNvSpPr/>
            <p:nvPr/>
          </p:nvSpPr>
          <p:spPr>
            <a:xfrm>
              <a:off x="4058371" y="1383791"/>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76" name="楕円 775">
              <a:extLst>
                <a:ext uri="{FF2B5EF4-FFF2-40B4-BE49-F238E27FC236}">
                  <a16:creationId xmlns:a16="http://schemas.microsoft.com/office/drawing/2014/main" id="{DD2FC441-9F9E-43A3-A928-541A1931F9BF}"/>
                </a:ext>
              </a:extLst>
            </p:cNvPr>
            <p:cNvSpPr/>
            <p:nvPr/>
          </p:nvSpPr>
          <p:spPr>
            <a:xfrm>
              <a:off x="4058371" y="1455623"/>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77" name="楕円 776">
              <a:extLst>
                <a:ext uri="{FF2B5EF4-FFF2-40B4-BE49-F238E27FC236}">
                  <a16:creationId xmlns:a16="http://schemas.microsoft.com/office/drawing/2014/main" id="{6D272933-04DC-44F7-A330-8A96AC2958CB}"/>
                </a:ext>
              </a:extLst>
            </p:cNvPr>
            <p:cNvSpPr/>
            <p:nvPr/>
          </p:nvSpPr>
          <p:spPr>
            <a:xfrm>
              <a:off x="4058371" y="1527455"/>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78" name="楕円 777">
              <a:extLst>
                <a:ext uri="{FF2B5EF4-FFF2-40B4-BE49-F238E27FC236}">
                  <a16:creationId xmlns:a16="http://schemas.microsoft.com/office/drawing/2014/main" id="{52BEB217-88C7-4977-A88C-89CF41F412BE}"/>
                </a:ext>
              </a:extLst>
            </p:cNvPr>
            <p:cNvSpPr/>
            <p:nvPr/>
          </p:nvSpPr>
          <p:spPr>
            <a:xfrm>
              <a:off x="4058371" y="1599287"/>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79" name="楕円 778">
              <a:extLst>
                <a:ext uri="{FF2B5EF4-FFF2-40B4-BE49-F238E27FC236}">
                  <a16:creationId xmlns:a16="http://schemas.microsoft.com/office/drawing/2014/main" id="{A7925A64-EAED-49E2-88B6-B6FC90CE38D1}"/>
                </a:ext>
              </a:extLst>
            </p:cNvPr>
            <p:cNvSpPr/>
            <p:nvPr/>
          </p:nvSpPr>
          <p:spPr>
            <a:xfrm>
              <a:off x="4058371" y="1671119"/>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884" name="楕円 883">
              <a:extLst>
                <a:ext uri="{FF2B5EF4-FFF2-40B4-BE49-F238E27FC236}">
                  <a16:creationId xmlns:a16="http://schemas.microsoft.com/office/drawing/2014/main" id="{75B7EC32-DA26-40C3-A4D9-9DE58024EC36}"/>
                </a:ext>
              </a:extLst>
            </p:cNvPr>
            <p:cNvSpPr/>
            <p:nvPr/>
          </p:nvSpPr>
          <p:spPr>
            <a:xfrm>
              <a:off x="4058371" y="1742951"/>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895" name="楕円 894">
              <a:extLst>
                <a:ext uri="{FF2B5EF4-FFF2-40B4-BE49-F238E27FC236}">
                  <a16:creationId xmlns:a16="http://schemas.microsoft.com/office/drawing/2014/main" id="{50F56462-0336-42E4-B5E5-3BD03427F53D}"/>
                </a:ext>
              </a:extLst>
            </p:cNvPr>
            <p:cNvSpPr/>
            <p:nvPr/>
          </p:nvSpPr>
          <p:spPr>
            <a:xfrm>
              <a:off x="4058371" y="1814783"/>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976" name="楕円 975">
              <a:extLst>
                <a:ext uri="{FF2B5EF4-FFF2-40B4-BE49-F238E27FC236}">
                  <a16:creationId xmlns:a16="http://schemas.microsoft.com/office/drawing/2014/main" id="{ED6D054E-E328-42AE-A389-AF3F24B29D3D}"/>
                </a:ext>
              </a:extLst>
            </p:cNvPr>
            <p:cNvSpPr/>
            <p:nvPr/>
          </p:nvSpPr>
          <p:spPr>
            <a:xfrm>
              <a:off x="4058371" y="1886615"/>
              <a:ext cx="61200" cy="61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977" name="楕円 976">
              <a:extLst>
                <a:ext uri="{FF2B5EF4-FFF2-40B4-BE49-F238E27FC236}">
                  <a16:creationId xmlns:a16="http://schemas.microsoft.com/office/drawing/2014/main" id="{89D6CD19-71BA-42FE-AA2C-1ACF7618028B}"/>
                </a:ext>
              </a:extLst>
            </p:cNvPr>
            <p:cNvSpPr/>
            <p:nvPr/>
          </p:nvSpPr>
          <p:spPr>
            <a:xfrm>
              <a:off x="4058371" y="1958447"/>
              <a:ext cx="61200" cy="61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978" name="楕円 977">
              <a:extLst>
                <a:ext uri="{FF2B5EF4-FFF2-40B4-BE49-F238E27FC236}">
                  <a16:creationId xmlns:a16="http://schemas.microsoft.com/office/drawing/2014/main" id="{F0A26586-AE1D-4042-B5F1-EBF29A263BD2}"/>
                </a:ext>
              </a:extLst>
            </p:cNvPr>
            <p:cNvSpPr/>
            <p:nvPr/>
          </p:nvSpPr>
          <p:spPr>
            <a:xfrm>
              <a:off x="4058371" y="2030279"/>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979" name="楕円 978">
              <a:extLst>
                <a:ext uri="{FF2B5EF4-FFF2-40B4-BE49-F238E27FC236}">
                  <a16:creationId xmlns:a16="http://schemas.microsoft.com/office/drawing/2014/main" id="{AE00CE55-481E-4A46-841A-72D11AFC4116}"/>
                </a:ext>
              </a:extLst>
            </p:cNvPr>
            <p:cNvSpPr/>
            <p:nvPr/>
          </p:nvSpPr>
          <p:spPr>
            <a:xfrm>
              <a:off x="4058371" y="2173943"/>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981" name="楕円 980">
              <a:extLst>
                <a:ext uri="{FF2B5EF4-FFF2-40B4-BE49-F238E27FC236}">
                  <a16:creationId xmlns:a16="http://schemas.microsoft.com/office/drawing/2014/main" id="{6A7555B2-7661-4A0A-AFA6-531CA1FD68DD}"/>
                </a:ext>
              </a:extLst>
            </p:cNvPr>
            <p:cNvSpPr/>
            <p:nvPr/>
          </p:nvSpPr>
          <p:spPr>
            <a:xfrm>
              <a:off x="4058371" y="2317607"/>
              <a:ext cx="61200" cy="61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982" name="楕円 981">
              <a:extLst>
                <a:ext uri="{FF2B5EF4-FFF2-40B4-BE49-F238E27FC236}">
                  <a16:creationId xmlns:a16="http://schemas.microsoft.com/office/drawing/2014/main" id="{9C85F9DC-B0E8-4319-A401-2359CC52DC6F}"/>
                </a:ext>
              </a:extLst>
            </p:cNvPr>
            <p:cNvSpPr/>
            <p:nvPr/>
          </p:nvSpPr>
          <p:spPr>
            <a:xfrm>
              <a:off x="4058371" y="2245775"/>
              <a:ext cx="61200" cy="61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983" name="楕円 982">
              <a:extLst>
                <a:ext uri="{FF2B5EF4-FFF2-40B4-BE49-F238E27FC236}">
                  <a16:creationId xmlns:a16="http://schemas.microsoft.com/office/drawing/2014/main" id="{7191B994-6775-416D-8655-335DF2EA54E7}"/>
                </a:ext>
              </a:extLst>
            </p:cNvPr>
            <p:cNvSpPr/>
            <p:nvPr/>
          </p:nvSpPr>
          <p:spPr>
            <a:xfrm>
              <a:off x="4058371" y="2389439"/>
              <a:ext cx="61200" cy="61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984" name="楕円 983">
              <a:extLst>
                <a:ext uri="{FF2B5EF4-FFF2-40B4-BE49-F238E27FC236}">
                  <a16:creationId xmlns:a16="http://schemas.microsoft.com/office/drawing/2014/main" id="{39E0F382-F0ED-4A97-8893-5955BF402B6B}"/>
                </a:ext>
              </a:extLst>
            </p:cNvPr>
            <p:cNvSpPr/>
            <p:nvPr/>
          </p:nvSpPr>
          <p:spPr>
            <a:xfrm>
              <a:off x="4058371" y="2461271"/>
              <a:ext cx="61200" cy="61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985" name="楕円 984">
              <a:extLst>
                <a:ext uri="{FF2B5EF4-FFF2-40B4-BE49-F238E27FC236}">
                  <a16:creationId xmlns:a16="http://schemas.microsoft.com/office/drawing/2014/main" id="{9BDA80BD-EAB2-40AE-98AA-ED57B7A7970B}"/>
                </a:ext>
              </a:extLst>
            </p:cNvPr>
            <p:cNvSpPr/>
            <p:nvPr/>
          </p:nvSpPr>
          <p:spPr>
            <a:xfrm>
              <a:off x="4058371" y="2533103"/>
              <a:ext cx="61200" cy="61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986" name="楕円 985">
              <a:extLst>
                <a:ext uri="{FF2B5EF4-FFF2-40B4-BE49-F238E27FC236}">
                  <a16:creationId xmlns:a16="http://schemas.microsoft.com/office/drawing/2014/main" id="{E3314968-601E-4C2C-93F6-017913CEC1AF}"/>
                </a:ext>
              </a:extLst>
            </p:cNvPr>
            <p:cNvSpPr/>
            <p:nvPr/>
          </p:nvSpPr>
          <p:spPr>
            <a:xfrm>
              <a:off x="4058371" y="2604935"/>
              <a:ext cx="61200" cy="61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987" name="楕円 986">
              <a:extLst>
                <a:ext uri="{FF2B5EF4-FFF2-40B4-BE49-F238E27FC236}">
                  <a16:creationId xmlns:a16="http://schemas.microsoft.com/office/drawing/2014/main" id="{A70F5D6A-AAD3-4200-9429-D253CD369DA2}"/>
                </a:ext>
              </a:extLst>
            </p:cNvPr>
            <p:cNvSpPr/>
            <p:nvPr/>
          </p:nvSpPr>
          <p:spPr>
            <a:xfrm>
              <a:off x="4058371" y="2676767"/>
              <a:ext cx="61200" cy="61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988" name="楕円 987">
              <a:extLst>
                <a:ext uri="{FF2B5EF4-FFF2-40B4-BE49-F238E27FC236}">
                  <a16:creationId xmlns:a16="http://schemas.microsoft.com/office/drawing/2014/main" id="{9F55C593-DF96-4B20-AB1E-AFC67CC17CF9}"/>
                </a:ext>
              </a:extLst>
            </p:cNvPr>
            <p:cNvSpPr/>
            <p:nvPr/>
          </p:nvSpPr>
          <p:spPr>
            <a:xfrm>
              <a:off x="4058371" y="2748599"/>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989" name="楕円 988">
              <a:extLst>
                <a:ext uri="{FF2B5EF4-FFF2-40B4-BE49-F238E27FC236}">
                  <a16:creationId xmlns:a16="http://schemas.microsoft.com/office/drawing/2014/main" id="{BA290A6F-CC0F-4B7A-96A1-22F76F71ECAC}"/>
                </a:ext>
              </a:extLst>
            </p:cNvPr>
            <p:cNvSpPr/>
            <p:nvPr/>
          </p:nvSpPr>
          <p:spPr>
            <a:xfrm>
              <a:off x="4058371" y="2820431"/>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990" name="楕円 989">
              <a:extLst>
                <a:ext uri="{FF2B5EF4-FFF2-40B4-BE49-F238E27FC236}">
                  <a16:creationId xmlns:a16="http://schemas.microsoft.com/office/drawing/2014/main" id="{4EC44BEE-2F52-4D6E-A48C-04AA024F9B58}"/>
                </a:ext>
              </a:extLst>
            </p:cNvPr>
            <p:cNvSpPr/>
            <p:nvPr/>
          </p:nvSpPr>
          <p:spPr>
            <a:xfrm>
              <a:off x="4058371" y="2892263"/>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991" name="楕円 990">
              <a:extLst>
                <a:ext uri="{FF2B5EF4-FFF2-40B4-BE49-F238E27FC236}">
                  <a16:creationId xmlns:a16="http://schemas.microsoft.com/office/drawing/2014/main" id="{50BB17F4-0ACD-4AEE-995F-2FDE17EE82FB}"/>
                </a:ext>
              </a:extLst>
            </p:cNvPr>
            <p:cNvSpPr/>
            <p:nvPr/>
          </p:nvSpPr>
          <p:spPr>
            <a:xfrm>
              <a:off x="4058371" y="2964095"/>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992" name="楕円 991">
              <a:extLst>
                <a:ext uri="{FF2B5EF4-FFF2-40B4-BE49-F238E27FC236}">
                  <a16:creationId xmlns:a16="http://schemas.microsoft.com/office/drawing/2014/main" id="{9A0F5135-76B2-425C-8BAF-671AD33491EA}"/>
                </a:ext>
              </a:extLst>
            </p:cNvPr>
            <p:cNvSpPr/>
            <p:nvPr/>
          </p:nvSpPr>
          <p:spPr>
            <a:xfrm>
              <a:off x="4058371" y="3035927"/>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993" name="楕円 992">
              <a:extLst>
                <a:ext uri="{FF2B5EF4-FFF2-40B4-BE49-F238E27FC236}">
                  <a16:creationId xmlns:a16="http://schemas.microsoft.com/office/drawing/2014/main" id="{212E0920-C392-4C70-9467-D18C88D86652}"/>
                </a:ext>
              </a:extLst>
            </p:cNvPr>
            <p:cNvSpPr/>
            <p:nvPr/>
          </p:nvSpPr>
          <p:spPr>
            <a:xfrm>
              <a:off x="4058371" y="3107759"/>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994" name="楕円 993">
              <a:extLst>
                <a:ext uri="{FF2B5EF4-FFF2-40B4-BE49-F238E27FC236}">
                  <a16:creationId xmlns:a16="http://schemas.microsoft.com/office/drawing/2014/main" id="{6E5358BE-6E94-4F3F-B33A-2BF728220362}"/>
                </a:ext>
              </a:extLst>
            </p:cNvPr>
            <p:cNvSpPr/>
            <p:nvPr/>
          </p:nvSpPr>
          <p:spPr>
            <a:xfrm>
              <a:off x="4058371" y="3179591"/>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995" name="楕円 994">
              <a:extLst>
                <a:ext uri="{FF2B5EF4-FFF2-40B4-BE49-F238E27FC236}">
                  <a16:creationId xmlns:a16="http://schemas.microsoft.com/office/drawing/2014/main" id="{E9A4891A-281E-4E62-8211-03E5F455780D}"/>
                </a:ext>
              </a:extLst>
            </p:cNvPr>
            <p:cNvSpPr/>
            <p:nvPr/>
          </p:nvSpPr>
          <p:spPr>
            <a:xfrm>
              <a:off x="4058371" y="3251423"/>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996" name="楕円 995">
              <a:extLst>
                <a:ext uri="{FF2B5EF4-FFF2-40B4-BE49-F238E27FC236}">
                  <a16:creationId xmlns:a16="http://schemas.microsoft.com/office/drawing/2014/main" id="{B22AD654-4733-4F08-811D-79553D0A2600}"/>
                </a:ext>
              </a:extLst>
            </p:cNvPr>
            <p:cNvSpPr/>
            <p:nvPr/>
          </p:nvSpPr>
          <p:spPr>
            <a:xfrm>
              <a:off x="4058371" y="3323255"/>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997" name="楕円 996">
              <a:extLst>
                <a:ext uri="{FF2B5EF4-FFF2-40B4-BE49-F238E27FC236}">
                  <a16:creationId xmlns:a16="http://schemas.microsoft.com/office/drawing/2014/main" id="{6DC7B6DC-BD9C-4CA4-9C87-399D7AF4995A}"/>
                </a:ext>
              </a:extLst>
            </p:cNvPr>
            <p:cNvSpPr/>
            <p:nvPr/>
          </p:nvSpPr>
          <p:spPr>
            <a:xfrm>
              <a:off x="4058371" y="3395087"/>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998" name="楕円 997">
              <a:extLst>
                <a:ext uri="{FF2B5EF4-FFF2-40B4-BE49-F238E27FC236}">
                  <a16:creationId xmlns:a16="http://schemas.microsoft.com/office/drawing/2014/main" id="{34737284-5E3F-4995-8F85-B7EA68946195}"/>
                </a:ext>
              </a:extLst>
            </p:cNvPr>
            <p:cNvSpPr/>
            <p:nvPr/>
          </p:nvSpPr>
          <p:spPr>
            <a:xfrm>
              <a:off x="4058371" y="3466919"/>
              <a:ext cx="61200" cy="61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999" name="楕円 998">
              <a:extLst>
                <a:ext uri="{FF2B5EF4-FFF2-40B4-BE49-F238E27FC236}">
                  <a16:creationId xmlns:a16="http://schemas.microsoft.com/office/drawing/2014/main" id="{CE5302F2-D80F-4D92-AFAE-D6D8AAE036EB}"/>
                </a:ext>
              </a:extLst>
            </p:cNvPr>
            <p:cNvSpPr/>
            <p:nvPr/>
          </p:nvSpPr>
          <p:spPr>
            <a:xfrm>
              <a:off x="4058371" y="3538751"/>
              <a:ext cx="61200" cy="61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00" name="楕円 999">
              <a:extLst>
                <a:ext uri="{FF2B5EF4-FFF2-40B4-BE49-F238E27FC236}">
                  <a16:creationId xmlns:a16="http://schemas.microsoft.com/office/drawing/2014/main" id="{C3BC9BF3-B630-477E-A3A0-FFC900096D06}"/>
                </a:ext>
              </a:extLst>
            </p:cNvPr>
            <p:cNvSpPr/>
            <p:nvPr/>
          </p:nvSpPr>
          <p:spPr>
            <a:xfrm>
              <a:off x="4058371" y="3610583"/>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01" name="楕円 1000">
              <a:extLst>
                <a:ext uri="{FF2B5EF4-FFF2-40B4-BE49-F238E27FC236}">
                  <a16:creationId xmlns:a16="http://schemas.microsoft.com/office/drawing/2014/main" id="{71EBD8E4-F151-45C2-A40D-F7716C0F21E1}"/>
                </a:ext>
              </a:extLst>
            </p:cNvPr>
            <p:cNvSpPr/>
            <p:nvPr/>
          </p:nvSpPr>
          <p:spPr>
            <a:xfrm>
              <a:off x="4058371" y="3682415"/>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02" name="楕円 1001">
              <a:extLst>
                <a:ext uri="{FF2B5EF4-FFF2-40B4-BE49-F238E27FC236}">
                  <a16:creationId xmlns:a16="http://schemas.microsoft.com/office/drawing/2014/main" id="{1FA7A1AC-C4E3-4711-A880-D111BACDA2FC}"/>
                </a:ext>
              </a:extLst>
            </p:cNvPr>
            <p:cNvSpPr/>
            <p:nvPr/>
          </p:nvSpPr>
          <p:spPr>
            <a:xfrm>
              <a:off x="4058371" y="3754247"/>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03" name="楕円 1002">
              <a:extLst>
                <a:ext uri="{FF2B5EF4-FFF2-40B4-BE49-F238E27FC236}">
                  <a16:creationId xmlns:a16="http://schemas.microsoft.com/office/drawing/2014/main" id="{FF6454D9-E756-4A9F-A500-45164BCF9894}"/>
                </a:ext>
              </a:extLst>
            </p:cNvPr>
            <p:cNvSpPr/>
            <p:nvPr/>
          </p:nvSpPr>
          <p:spPr>
            <a:xfrm>
              <a:off x="4058371" y="3826079"/>
              <a:ext cx="61200" cy="61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04" name="楕円 1003">
              <a:extLst>
                <a:ext uri="{FF2B5EF4-FFF2-40B4-BE49-F238E27FC236}">
                  <a16:creationId xmlns:a16="http://schemas.microsoft.com/office/drawing/2014/main" id="{8A40E76B-36DF-4998-9361-6930FE6B97BE}"/>
                </a:ext>
              </a:extLst>
            </p:cNvPr>
            <p:cNvSpPr/>
            <p:nvPr/>
          </p:nvSpPr>
          <p:spPr>
            <a:xfrm>
              <a:off x="4058371" y="3897911"/>
              <a:ext cx="61200" cy="61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05" name="楕円 1004">
              <a:extLst>
                <a:ext uri="{FF2B5EF4-FFF2-40B4-BE49-F238E27FC236}">
                  <a16:creationId xmlns:a16="http://schemas.microsoft.com/office/drawing/2014/main" id="{6E6C966C-C25A-45F3-934C-F857D405A421}"/>
                </a:ext>
              </a:extLst>
            </p:cNvPr>
            <p:cNvSpPr/>
            <p:nvPr/>
          </p:nvSpPr>
          <p:spPr>
            <a:xfrm>
              <a:off x="4058371" y="3969755"/>
              <a:ext cx="61200" cy="61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06" name="楕円 1005">
              <a:extLst>
                <a:ext uri="{FF2B5EF4-FFF2-40B4-BE49-F238E27FC236}">
                  <a16:creationId xmlns:a16="http://schemas.microsoft.com/office/drawing/2014/main" id="{E196EE26-C507-46A5-A5AB-53655996D496}"/>
                </a:ext>
              </a:extLst>
            </p:cNvPr>
            <p:cNvSpPr/>
            <p:nvPr/>
          </p:nvSpPr>
          <p:spPr>
            <a:xfrm>
              <a:off x="4058371" y="4040002"/>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07" name="楕円 1006">
              <a:extLst>
                <a:ext uri="{FF2B5EF4-FFF2-40B4-BE49-F238E27FC236}">
                  <a16:creationId xmlns:a16="http://schemas.microsoft.com/office/drawing/2014/main" id="{A9F20DF0-23C6-48A1-8B43-FEFCB245CD1F}"/>
                </a:ext>
              </a:extLst>
            </p:cNvPr>
            <p:cNvSpPr/>
            <p:nvPr/>
          </p:nvSpPr>
          <p:spPr>
            <a:xfrm>
              <a:off x="4058371" y="4112498"/>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08" name="楕円 1007">
              <a:extLst>
                <a:ext uri="{FF2B5EF4-FFF2-40B4-BE49-F238E27FC236}">
                  <a16:creationId xmlns:a16="http://schemas.microsoft.com/office/drawing/2014/main" id="{80BE5D30-2384-4F46-BE5D-B1BF9BB57816}"/>
                </a:ext>
              </a:extLst>
            </p:cNvPr>
            <p:cNvSpPr/>
            <p:nvPr/>
          </p:nvSpPr>
          <p:spPr>
            <a:xfrm>
              <a:off x="4058371" y="4184994"/>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09" name="楕円 1008">
              <a:extLst>
                <a:ext uri="{FF2B5EF4-FFF2-40B4-BE49-F238E27FC236}">
                  <a16:creationId xmlns:a16="http://schemas.microsoft.com/office/drawing/2014/main" id="{794C6FA2-16E2-4631-B630-104025241EFB}"/>
                </a:ext>
              </a:extLst>
            </p:cNvPr>
            <p:cNvSpPr/>
            <p:nvPr/>
          </p:nvSpPr>
          <p:spPr>
            <a:xfrm>
              <a:off x="4058371" y="4257490"/>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10" name="楕円 1009">
              <a:extLst>
                <a:ext uri="{FF2B5EF4-FFF2-40B4-BE49-F238E27FC236}">
                  <a16:creationId xmlns:a16="http://schemas.microsoft.com/office/drawing/2014/main" id="{08BD24FF-AD1F-4636-ACF0-2B3BD3554687}"/>
                </a:ext>
              </a:extLst>
            </p:cNvPr>
            <p:cNvSpPr/>
            <p:nvPr/>
          </p:nvSpPr>
          <p:spPr>
            <a:xfrm>
              <a:off x="4058371" y="4329986"/>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11" name="楕円 1010">
              <a:extLst>
                <a:ext uri="{FF2B5EF4-FFF2-40B4-BE49-F238E27FC236}">
                  <a16:creationId xmlns:a16="http://schemas.microsoft.com/office/drawing/2014/main" id="{5066E658-8662-4CFB-A653-BFAFFFCCA556}"/>
                </a:ext>
              </a:extLst>
            </p:cNvPr>
            <p:cNvSpPr/>
            <p:nvPr/>
          </p:nvSpPr>
          <p:spPr>
            <a:xfrm>
              <a:off x="4058371" y="4402482"/>
              <a:ext cx="61200" cy="61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12" name="楕円 1011">
              <a:extLst>
                <a:ext uri="{FF2B5EF4-FFF2-40B4-BE49-F238E27FC236}">
                  <a16:creationId xmlns:a16="http://schemas.microsoft.com/office/drawing/2014/main" id="{F5F2C4CB-93CC-4C2C-A778-51D82C3F5DCD}"/>
                </a:ext>
              </a:extLst>
            </p:cNvPr>
            <p:cNvSpPr/>
            <p:nvPr/>
          </p:nvSpPr>
          <p:spPr>
            <a:xfrm>
              <a:off x="4058371" y="4474978"/>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13" name="楕円 1012">
              <a:extLst>
                <a:ext uri="{FF2B5EF4-FFF2-40B4-BE49-F238E27FC236}">
                  <a16:creationId xmlns:a16="http://schemas.microsoft.com/office/drawing/2014/main" id="{AB4CF958-FEDD-4F12-B5F1-3BC5F99545D6}"/>
                </a:ext>
              </a:extLst>
            </p:cNvPr>
            <p:cNvSpPr/>
            <p:nvPr/>
          </p:nvSpPr>
          <p:spPr>
            <a:xfrm>
              <a:off x="4058371" y="4547474"/>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14" name="楕円 1013">
              <a:extLst>
                <a:ext uri="{FF2B5EF4-FFF2-40B4-BE49-F238E27FC236}">
                  <a16:creationId xmlns:a16="http://schemas.microsoft.com/office/drawing/2014/main" id="{9DAEB685-D4AA-4BEF-BE0D-96C853E1542E}"/>
                </a:ext>
              </a:extLst>
            </p:cNvPr>
            <p:cNvSpPr/>
            <p:nvPr/>
          </p:nvSpPr>
          <p:spPr>
            <a:xfrm>
              <a:off x="4058371" y="4619970"/>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15" name="楕円 1014">
              <a:extLst>
                <a:ext uri="{FF2B5EF4-FFF2-40B4-BE49-F238E27FC236}">
                  <a16:creationId xmlns:a16="http://schemas.microsoft.com/office/drawing/2014/main" id="{10A4F109-321C-4D9F-80EE-F594350F8577}"/>
                </a:ext>
              </a:extLst>
            </p:cNvPr>
            <p:cNvSpPr/>
            <p:nvPr/>
          </p:nvSpPr>
          <p:spPr>
            <a:xfrm>
              <a:off x="4058371" y="4692466"/>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16" name="楕円 1015">
              <a:extLst>
                <a:ext uri="{FF2B5EF4-FFF2-40B4-BE49-F238E27FC236}">
                  <a16:creationId xmlns:a16="http://schemas.microsoft.com/office/drawing/2014/main" id="{1B0F5CB4-4F00-4324-A654-AE6EB76E1616}"/>
                </a:ext>
              </a:extLst>
            </p:cNvPr>
            <p:cNvSpPr/>
            <p:nvPr/>
          </p:nvSpPr>
          <p:spPr>
            <a:xfrm>
              <a:off x="4058371" y="4764962"/>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18" name="楕円 1017">
              <a:extLst>
                <a:ext uri="{FF2B5EF4-FFF2-40B4-BE49-F238E27FC236}">
                  <a16:creationId xmlns:a16="http://schemas.microsoft.com/office/drawing/2014/main" id="{B8B96701-D9D2-4DD1-BD52-AB7F45C27627}"/>
                </a:ext>
              </a:extLst>
            </p:cNvPr>
            <p:cNvSpPr/>
            <p:nvPr/>
          </p:nvSpPr>
          <p:spPr>
            <a:xfrm>
              <a:off x="4058371" y="4837458"/>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19" name="楕円 1018">
              <a:extLst>
                <a:ext uri="{FF2B5EF4-FFF2-40B4-BE49-F238E27FC236}">
                  <a16:creationId xmlns:a16="http://schemas.microsoft.com/office/drawing/2014/main" id="{C7D57060-D318-42A8-876B-8A495872BE23}"/>
                </a:ext>
              </a:extLst>
            </p:cNvPr>
            <p:cNvSpPr/>
            <p:nvPr/>
          </p:nvSpPr>
          <p:spPr>
            <a:xfrm>
              <a:off x="4058371" y="4909954"/>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20" name="楕円 1019">
              <a:extLst>
                <a:ext uri="{FF2B5EF4-FFF2-40B4-BE49-F238E27FC236}">
                  <a16:creationId xmlns:a16="http://schemas.microsoft.com/office/drawing/2014/main" id="{FDEE9C50-6BF3-4444-918A-E5CD012E34CB}"/>
                </a:ext>
              </a:extLst>
            </p:cNvPr>
            <p:cNvSpPr/>
            <p:nvPr/>
          </p:nvSpPr>
          <p:spPr>
            <a:xfrm>
              <a:off x="4058371" y="4982450"/>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21" name="楕円 1020">
              <a:extLst>
                <a:ext uri="{FF2B5EF4-FFF2-40B4-BE49-F238E27FC236}">
                  <a16:creationId xmlns:a16="http://schemas.microsoft.com/office/drawing/2014/main" id="{614B4594-5757-41C4-99F4-45E294AA4C5E}"/>
                </a:ext>
              </a:extLst>
            </p:cNvPr>
            <p:cNvSpPr/>
            <p:nvPr/>
          </p:nvSpPr>
          <p:spPr>
            <a:xfrm>
              <a:off x="4058371" y="5127442"/>
              <a:ext cx="61200" cy="61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23" name="楕円 1022">
              <a:extLst>
                <a:ext uri="{FF2B5EF4-FFF2-40B4-BE49-F238E27FC236}">
                  <a16:creationId xmlns:a16="http://schemas.microsoft.com/office/drawing/2014/main" id="{B31347BF-2A30-450D-A95D-7B37A354DE5A}"/>
                </a:ext>
              </a:extLst>
            </p:cNvPr>
            <p:cNvSpPr/>
            <p:nvPr/>
          </p:nvSpPr>
          <p:spPr>
            <a:xfrm>
              <a:off x="4058371" y="5261046"/>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24" name="楕円 1023">
              <a:extLst>
                <a:ext uri="{FF2B5EF4-FFF2-40B4-BE49-F238E27FC236}">
                  <a16:creationId xmlns:a16="http://schemas.microsoft.com/office/drawing/2014/main" id="{3AFFD256-6DC1-4757-A3EC-F94F4B371284}"/>
                </a:ext>
              </a:extLst>
            </p:cNvPr>
            <p:cNvSpPr/>
            <p:nvPr/>
          </p:nvSpPr>
          <p:spPr>
            <a:xfrm>
              <a:off x="4058371" y="5340548"/>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25" name="楕円 1024">
              <a:extLst>
                <a:ext uri="{FF2B5EF4-FFF2-40B4-BE49-F238E27FC236}">
                  <a16:creationId xmlns:a16="http://schemas.microsoft.com/office/drawing/2014/main" id="{FC043F58-35AC-4A71-AFBA-6D9CA099FBC6}"/>
                </a:ext>
              </a:extLst>
            </p:cNvPr>
            <p:cNvSpPr/>
            <p:nvPr/>
          </p:nvSpPr>
          <p:spPr>
            <a:xfrm>
              <a:off x="4058371" y="5410524"/>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26" name="楕円 1025">
              <a:extLst>
                <a:ext uri="{FF2B5EF4-FFF2-40B4-BE49-F238E27FC236}">
                  <a16:creationId xmlns:a16="http://schemas.microsoft.com/office/drawing/2014/main" id="{357355FA-BA0D-4A1A-8C0E-8DC183323837}"/>
                </a:ext>
              </a:extLst>
            </p:cNvPr>
            <p:cNvSpPr/>
            <p:nvPr/>
          </p:nvSpPr>
          <p:spPr>
            <a:xfrm>
              <a:off x="4058371" y="5480500"/>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27" name="楕円 1026">
              <a:extLst>
                <a:ext uri="{FF2B5EF4-FFF2-40B4-BE49-F238E27FC236}">
                  <a16:creationId xmlns:a16="http://schemas.microsoft.com/office/drawing/2014/main" id="{6D008DA4-9B8F-4670-A283-67B2E21349AF}"/>
                </a:ext>
              </a:extLst>
            </p:cNvPr>
            <p:cNvSpPr/>
            <p:nvPr/>
          </p:nvSpPr>
          <p:spPr>
            <a:xfrm>
              <a:off x="4058371" y="5540950"/>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28" name="楕円 1027">
              <a:extLst>
                <a:ext uri="{FF2B5EF4-FFF2-40B4-BE49-F238E27FC236}">
                  <a16:creationId xmlns:a16="http://schemas.microsoft.com/office/drawing/2014/main" id="{396D2AC4-87CE-49CB-BF48-9FD6DCEEF738}"/>
                </a:ext>
              </a:extLst>
            </p:cNvPr>
            <p:cNvSpPr/>
            <p:nvPr/>
          </p:nvSpPr>
          <p:spPr>
            <a:xfrm>
              <a:off x="4058371" y="5625215"/>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30" name="楕円 1029">
              <a:extLst>
                <a:ext uri="{FF2B5EF4-FFF2-40B4-BE49-F238E27FC236}">
                  <a16:creationId xmlns:a16="http://schemas.microsoft.com/office/drawing/2014/main" id="{F9D32B07-426E-436C-8723-5652D202C2B0}"/>
                </a:ext>
              </a:extLst>
            </p:cNvPr>
            <p:cNvSpPr/>
            <p:nvPr/>
          </p:nvSpPr>
          <p:spPr>
            <a:xfrm>
              <a:off x="4054869" y="5782722"/>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31" name="楕円 1030">
              <a:extLst>
                <a:ext uri="{FF2B5EF4-FFF2-40B4-BE49-F238E27FC236}">
                  <a16:creationId xmlns:a16="http://schemas.microsoft.com/office/drawing/2014/main" id="{98698A0C-09A3-4F5A-AAF3-812BBC502AAE}"/>
                </a:ext>
              </a:extLst>
            </p:cNvPr>
            <p:cNvSpPr/>
            <p:nvPr/>
          </p:nvSpPr>
          <p:spPr>
            <a:xfrm>
              <a:off x="4120579" y="5868669"/>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32" name="楕円 1031">
              <a:extLst>
                <a:ext uri="{FF2B5EF4-FFF2-40B4-BE49-F238E27FC236}">
                  <a16:creationId xmlns:a16="http://schemas.microsoft.com/office/drawing/2014/main" id="{8C8025DB-F4A9-49AD-A47D-87B2C0F47296}"/>
                </a:ext>
              </a:extLst>
            </p:cNvPr>
            <p:cNvSpPr/>
            <p:nvPr/>
          </p:nvSpPr>
          <p:spPr>
            <a:xfrm>
              <a:off x="4054869" y="5932216"/>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33" name="楕円 1032">
              <a:extLst>
                <a:ext uri="{FF2B5EF4-FFF2-40B4-BE49-F238E27FC236}">
                  <a16:creationId xmlns:a16="http://schemas.microsoft.com/office/drawing/2014/main" id="{59EDA61E-4A06-45A7-9DAC-195270206178}"/>
                </a:ext>
              </a:extLst>
            </p:cNvPr>
            <p:cNvSpPr/>
            <p:nvPr/>
          </p:nvSpPr>
          <p:spPr>
            <a:xfrm>
              <a:off x="4054869" y="6006963"/>
              <a:ext cx="61200" cy="61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34" name="楕円 1033">
              <a:extLst>
                <a:ext uri="{FF2B5EF4-FFF2-40B4-BE49-F238E27FC236}">
                  <a16:creationId xmlns:a16="http://schemas.microsoft.com/office/drawing/2014/main" id="{25DEFB7D-063E-46A1-8F91-AD61053E3844}"/>
                </a:ext>
              </a:extLst>
            </p:cNvPr>
            <p:cNvSpPr/>
            <p:nvPr/>
          </p:nvSpPr>
          <p:spPr>
            <a:xfrm>
              <a:off x="4054869" y="6081710"/>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35" name="楕円 1034">
              <a:extLst>
                <a:ext uri="{FF2B5EF4-FFF2-40B4-BE49-F238E27FC236}">
                  <a16:creationId xmlns:a16="http://schemas.microsoft.com/office/drawing/2014/main" id="{49043F92-D0C0-43AE-9D20-1BD569FF1A98}"/>
                </a:ext>
              </a:extLst>
            </p:cNvPr>
            <p:cNvSpPr/>
            <p:nvPr/>
          </p:nvSpPr>
          <p:spPr>
            <a:xfrm>
              <a:off x="4054869" y="6156457"/>
              <a:ext cx="61200" cy="61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36" name="楕円 1035">
              <a:extLst>
                <a:ext uri="{FF2B5EF4-FFF2-40B4-BE49-F238E27FC236}">
                  <a16:creationId xmlns:a16="http://schemas.microsoft.com/office/drawing/2014/main" id="{EB5DD022-BD0A-4496-98A5-409611C55DAE}"/>
                </a:ext>
              </a:extLst>
            </p:cNvPr>
            <p:cNvSpPr/>
            <p:nvPr/>
          </p:nvSpPr>
          <p:spPr>
            <a:xfrm>
              <a:off x="4054869" y="6231202"/>
              <a:ext cx="61200" cy="61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40" name="楕円 1039">
              <a:extLst>
                <a:ext uri="{FF2B5EF4-FFF2-40B4-BE49-F238E27FC236}">
                  <a16:creationId xmlns:a16="http://schemas.microsoft.com/office/drawing/2014/main" id="{7154951C-756C-41D3-B8DC-0E1DEC87E05D}"/>
                </a:ext>
              </a:extLst>
            </p:cNvPr>
            <p:cNvSpPr/>
            <p:nvPr/>
          </p:nvSpPr>
          <p:spPr>
            <a:xfrm>
              <a:off x="4055121" y="6521175"/>
              <a:ext cx="61200" cy="61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41" name="楕円 1040">
              <a:extLst>
                <a:ext uri="{FF2B5EF4-FFF2-40B4-BE49-F238E27FC236}">
                  <a16:creationId xmlns:a16="http://schemas.microsoft.com/office/drawing/2014/main" id="{10D3670A-C559-46F4-9F72-C82F6166D670}"/>
                </a:ext>
              </a:extLst>
            </p:cNvPr>
            <p:cNvSpPr/>
            <p:nvPr/>
          </p:nvSpPr>
          <p:spPr>
            <a:xfrm>
              <a:off x="4055121" y="6592575"/>
              <a:ext cx="61200" cy="61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42" name="楕円 1041">
              <a:extLst>
                <a:ext uri="{FF2B5EF4-FFF2-40B4-BE49-F238E27FC236}">
                  <a16:creationId xmlns:a16="http://schemas.microsoft.com/office/drawing/2014/main" id="{F86FF7EE-9608-49F8-B5F6-EDB31A7991D7}"/>
                </a:ext>
              </a:extLst>
            </p:cNvPr>
            <p:cNvSpPr/>
            <p:nvPr/>
          </p:nvSpPr>
          <p:spPr>
            <a:xfrm>
              <a:off x="4055121" y="6663976"/>
              <a:ext cx="61200" cy="61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43" name="楕円 1042">
              <a:extLst>
                <a:ext uri="{FF2B5EF4-FFF2-40B4-BE49-F238E27FC236}">
                  <a16:creationId xmlns:a16="http://schemas.microsoft.com/office/drawing/2014/main" id="{56088ADA-18F4-4156-A119-F7C1E36F0850}"/>
                </a:ext>
              </a:extLst>
            </p:cNvPr>
            <p:cNvSpPr/>
            <p:nvPr/>
          </p:nvSpPr>
          <p:spPr>
            <a:xfrm>
              <a:off x="4055121" y="6735376"/>
              <a:ext cx="61200" cy="61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44" name="楕円 1043">
              <a:extLst>
                <a:ext uri="{FF2B5EF4-FFF2-40B4-BE49-F238E27FC236}">
                  <a16:creationId xmlns:a16="http://schemas.microsoft.com/office/drawing/2014/main" id="{89EF71D5-ABAB-4171-85FF-4DEBB8BF6516}"/>
                </a:ext>
              </a:extLst>
            </p:cNvPr>
            <p:cNvSpPr/>
            <p:nvPr/>
          </p:nvSpPr>
          <p:spPr>
            <a:xfrm>
              <a:off x="4055121" y="6806777"/>
              <a:ext cx="61200" cy="61200"/>
            </a:xfrm>
            <a:prstGeom prst="ellipse">
              <a:avLst/>
            </a:prstGeom>
            <a:solidFill>
              <a:srgbClr val="35EB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45" name="楕円 1044">
              <a:extLst>
                <a:ext uri="{FF2B5EF4-FFF2-40B4-BE49-F238E27FC236}">
                  <a16:creationId xmlns:a16="http://schemas.microsoft.com/office/drawing/2014/main" id="{9EF52272-78A7-4BE7-9474-33C06050ACD8}"/>
                </a:ext>
              </a:extLst>
            </p:cNvPr>
            <p:cNvSpPr/>
            <p:nvPr/>
          </p:nvSpPr>
          <p:spPr>
            <a:xfrm>
              <a:off x="4055121" y="6878177"/>
              <a:ext cx="61200" cy="61200"/>
            </a:xfrm>
            <a:prstGeom prst="ellipse">
              <a:avLst/>
            </a:prstGeom>
            <a:solidFill>
              <a:srgbClr val="35EB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46" name="楕円 1045">
              <a:extLst>
                <a:ext uri="{FF2B5EF4-FFF2-40B4-BE49-F238E27FC236}">
                  <a16:creationId xmlns:a16="http://schemas.microsoft.com/office/drawing/2014/main" id="{E727E407-932B-4675-8530-038CB5C841D6}"/>
                </a:ext>
              </a:extLst>
            </p:cNvPr>
            <p:cNvSpPr/>
            <p:nvPr/>
          </p:nvSpPr>
          <p:spPr>
            <a:xfrm>
              <a:off x="4055121" y="6949578"/>
              <a:ext cx="61200" cy="61200"/>
            </a:xfrm>
            <a:prstGeom prst="ellipse">
              <a:avLst/>
            </a:prstGeom>
            <a:solidFill>
              <a:srgbClr val="35EB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47" name="楕円 1046">
              <a:extLst>
                <a:ext uri="{FF2B5EF4-FFF2-40B4-BE49-F238E27FC236}">
                  <a16:creationId xmlns:a16="http://schemas.microsoft.com/office/drawing/2014/main" id="{6DBEE827-6AA3-4BA1-90A0-131C4897E231}"/>
                </a:ext>
              </a:extLst>
            </p:cNvPr>
            <p:cNvSpPr/>
            <p:nvPr/>
          </p:nvSpPr>
          <p:spPr>
            <a:xfrm>
              <a:off x="4055121" y="7020978"/>
              <a:ext cx="61200" cy="61200"/>
            </a:xfrm>
            <a:prstGeom prst="ellipse">
              <a:avLst/>
            </a:prstGeom>
            <a:solidFill>
              <a:srgbClr val="35EB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48" name="楕円 1047">
              <a:extLst>
                <a:ext uri="{FF2B5EF4-FFF2-40B4-BE49-F238E27FC236}">
                  <a16:creationId xmlns:a16="http://schemas.microsoft.com/office/drawing/2014/main" id="{88124931-0529-46F7-B850-85CA19D103FF}"/>
                </a:ext>
              </a:extLst>
            </p:cNvPr>
            <p:cNvSpPr/>
            <p:nvPr/>
          </p:nvSpPr>
          <p:spPr>
            <a:xfrm>
              <a:off x="4055121" y="7092379"/>
              <a:ext cx="61200" cy="61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49" name="楕円 1048">
              <a:extLst>
                <a:ext uri="{FF2B5EF4-FFF2-40B4-BE49-F238E27FC236}">
                  <a16:creationId xmlns:a16="http://schemas.microsoft.com/office/drawing/2014/main" id="{CEB69490-58B8-47DD-9854-7B2C7279FF5E}"/>
                </a:ext>
              </a:extLst>
            </p:cNvPr>
            <p:cNvSpPr/>
            <p:nvPr/>
          </p:nvSpPr>
          <p:spPr>
            <a:xfrm>
              <a:off x="4055121" y="7163779"/>
              <a:ext cx="61200" cy="61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50" name="楕円 1049">
              <a:extLst>
                <a:ext uri="{FF2B5EF4-FFF2-40B4-BE49-F238E27FC236}">
                  <a16:creationId xmlns:a16="http://schemas.microsoft.com/office/drawing/2014/main" id="{61E78CD7-B97F-4580-843D-1952A845652E}"/>
                </a:ext>
              </a:extLst>
            </p:cNvPr>
            <p:cNvSpPr/>
            <p:nvPr/>
          </p:nvSpPr>
          <p:spPr>
            <a:xfrm>
              <a:off x="4055121" y="7235180"/>
              <a:ext cx="61200" cy="61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51" name="楕円 1050">
              <a:extLst>
                <a:ext uri="{FF2B5EF4-FFF2-40B4-BE49-F238E27FC236}">
                  <a16:creationId xmlns:a16="http://schemas.microsoft.com/office/drawing/2014/main" id="{7CE86A08-497F-49A5-B6C4-6A460A1D9657}"/>
                </a:ext>
              </a:extLst>
            </p:cNvPr>
            <p:cNvSpPr/>
            <p:nvPr/>
          </p:nvSpPr>
          <p:spPr>
            <a:xfrm>
              <a:off x="4055121" y="7306580"/>
              <a:ext cx="61200" cy="61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52" name="楕円 1051">
              <a:extLst>
                <a:ext uri="{FF2B5EF4-FFF2-40B4-BE49-F238E27FC236}">
                  <a16:creationId xmlns:a16="http://schemas.microsoft.com/office/drawing/2014/main" id="{FFE58013-8113-4F71-A8DF-802150ED458D}"/>
                </a:ext>
              </a:extLst>
            </p:cNvPr>
            <p:cNvSpPr/>
            <p:nvPr/>
          </p:nvSpPr>
          <p:spPr>
            <a:xfrm>
              <a:off x="4055121" y="7377981"/>
              <a:ext cx="61200" cy="61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53" name="楕円 1052">
              <a:extLst>
                <a:ext uri="{FF2B5EF4-FFF2-40B4-BE49-F238E27FC236}">
                  <a16:creationId xmlns:a16="http://schemas.microsoft.com/office/drawing/2014/main" id="{79A8000B-8DC9-49D7-84E9-376990D5F17A}"/>
                </a:ext>
              </a:extLst>
            </p:cNvPr>
            <p:cNvSpPr/>
            <p:nvPr/>
          </p:nvSpPr>
          <p:spPr>
            <a:xfrm>
              <a:off x="4055121" y="7449381"/>
              <a:ext cx="61200" cy="61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54" name="楕円 1053">
              <a:extLst>
                <a:ext uri="{FF2B5EF4-FFF2-40B4-BE49-F238E27FC236}">
                  <a16:creationId xmlns:a16="http://schemas.microsoft.com/office/drawing/2014/main" id="{02A609C7-BD67-4735-91C9-AEF4AFD52812}"/>
                </a:ext>
              </a:extLst>
            </p:cNvPr>
            <p:cNvSpPr/>
            <p:nvPr/>
          </p:nvSpPr>
          <p:spPr>
            <a:xfrm>
              <a:off x="4055121" y="7520782"/>
              <a:ext cx="61200" cy="61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55" name="楕円 1054">
              <a:extLst>
                <a:ext uri="{FF2B5EF4-FFF2-40B4-BE49-F238E27FC236}">
                  <a16:creationId xmlns:a16="http://schemas.microsoft.com/office/drawing/2014/main" id="{1ACBE397-3C70-4A54-89BF-7093D76EB575}"/>
                </a:ext>
              </a:extLst>
            </p:cNvPr>
            <p:cNvSpPr/>
            <p:nvPr/>
          </p:nvSpPr>
          <p:spPr>
            <a:xfrm>
              <a:off x="4055121" y="7592182"/>
              <a:ext cx="61200" cy="61200"/>
            </a:xfrm>
            <a:prstGeom prst="ellipse">
              <a:avLst/>
            </a:prstGeom>
            <a:solidFill>
              <a:srgbClr val="9E5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56" name="楕円 1055">
              <a:extLst>
                <a:ext uri="{FF2B5EF4-FFF2-40B4-BE49-F238E27FC236}">
                  <a16:creationId xmlns:a16="http://schemas.microsoft.com/office/drawing/2014/main" id="{C6C4DD05-FE13-4A87-A3A9-3C570CBCCB7E}"/>
                </a:ext>
              </a:extLst>
            </p:cNvPr>
            <p:cNvSpPr/>
            <p:nvPr/>
          </p:nvSpPr>
          <p:spPr>
            <a:xfrm>
              <a:off x="4055121" y="7663583"/>
              <a:ext cx="61200" cy="61200"/>
            </a:xfrm>
            <a:prstGeom prst="ellipse">
              <a:avLst/>
            </a:prstGeom>
            <a:solidFill>
              <a:srgbClr val="9E5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57" name="楕円 1056">
              <a:extLst>
                <a:ext uri="{FF2B5EF4-FFF2-40B4-BE49-F238E27FC236}">
                  <a16:creationId xmlns:a16="http://schemas.microsoft.com/office/drawing/2014/main" id="{E1A8BE93-7BB5-42E6-AF22-8C6D2924A797}"/>
                </a:ext>
              </a:extLst>
            </p:cNvPr>
            <p:cNvSpPr/>
            <p:nvPr/>
          </p:nvSpPr>
          <p:spPr>
            <a:xfrm>
              <a:off x="4055121" y="7734983"/>
              <a:ext cx="61200" cy="61200"/>
            </a:xfrm>
            <a:prstGeom prst="ellipse">
              <a:avLst/>
            </a:prstGeom>
            <a:solidFill>
              <a:srgbClr val="9E5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58" name="楕円 1057">
              <a:extLst>
                <a:ext uri="{FF2B5EF4-FFF2-40B4-BE49-F238E27FC236}">
                  <a16:creationId xmlns:a16="http://schemas.microsoft.com/office/drawing/2014/main" id="{68F6A57E-9964-4E0A-A7E5-CD381E7E45E3}"/>
                </a:ext>
              </a:extLst>
            </p:cNvPr>
            <p:cNvSpPr/>
            <p:nvPr/>
          </p:nvSpPr>
          <p:spPr>
            <a:xfrm>
              <a:off x="4055121" y="7806381"/>
              <a:ext cx="61200" cy="61200"/>
            </a:xfrm>
            <a:prstGeom prst="ellipse">
              <a:avLst/>
            </a:prstGeom>
            <a:solidFill>
              <a:srgbClr val="9E5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64" name="楕円 1063">
              <a:extLst>
                <a:ext uri="{FF2B5EF4-FFF2-40B4-BE49-F238E27FC236}">
                  <a16:creationId xmlns:a16="http://schemas.microsoft.com/office/drawing/2014/main" id="{2A25440E-2FAE-4499-9F6D-155609A7873F}"/>
                </a:ext>
              </a:extLst>
            </p:cNvPr>
            <p:cNvSpPr/>
            <p:nvPr/>
          </p:nvSpPr>
          <p:spPr>
            <a:xfrm>
              <a:off x="4058371" y="2102111"/>
              <a:ext cx="61200" cy="61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1065" name="楕円 1064">
              <a:extLst>
                <a:ext uri="{FF2B5EF4-FFF2-40B4-BE49-F238E27FC236}">
                  <a16:creationId xmlns:a16="http://schemas.microsoft.com/office/drawing/2014/main" id="{75066438-D5CB-4C62-BE62-F294279930EF}"/>
                </a:ext>
              </a:extLst>
            </p:cNvPr>
            <p:cNvSpPr/>
            <p:nvPr/>
          </p:nvSpPr>
          <p:spPr>
            <a:xfrm>
              <a:off x="4054869" y="5857469"/>
              <a:ext cx="61200" cy="61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21" name="楕円 20">
              <a:extLst>
                <a:ext uri="{FF2B5EF4-FFF2-40B4-BE49-F238E27FC236}">
                  <a16:creationId xmlns:a16="http://schemas.microsoft.com/office/drawing/2014/main" id="{90CA3B3C-C8F7-79DE-3D52-B43E452F1CD6}"/>
                </a:ext>
              </a:extLst>
            </p:cNvPr>
            <p:cNvSpPr/>
            <p:nvPr/>
          </p:nvSpPr>
          <p:spPr>
            <a:xfrm>
              <a:off x="4058371" y="5195412"/>
              <a:ext cx="61200" cy="61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34" name="楕円 33">
              <a:extLst>
                <a:ext uri="{FF2B5EF4-FFF2-40B4-BE49-F238E27FC236}">
                  <a16:creationId xmlns:a16="http://schemas.microsoft.com/office/drawing/2014/main" id="{10861EB3-496B-7BAC-5F36-FBC105755265}"/>
                </a:ext>
              </a:extLst>
            </p:cNvPr>
            <p:cNvSpPr/>
            <p:nvPr/>
          </p:nvSpPr>
          <p:spPr>
            <a:xfrm>
              <a:off x="4122167" y="5191452"/>
              <a:ext cx="61200" cy="61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35" name="楕円 34">
              <a:extLst>
                <a:ext uri="{FF2B5EF4-FFF2-40B4-BE49-F238E27FC236}">
                  <a16:creationId xmlns:a16="http://schemas.microsoft.com/office/drawing/2014/main" id="{6521C430-1B1D-49DD-04FD-F7B6B1400A75}"/>
                </a:ext>
              </a:extLst>
            </p:cNvPr>
            <p:cNvSpPr/>
            <p:nvPr/>
          </p:nvSpPr>
          <p:spPr>
            <a:xfrm>
              <a:off x="4058371" y="5054946"/>
              <a:ext cx="61200" cy="61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grpSp>
      <p:sp>
        <p:nvSpPr>
          <p:cNvPr id="43" name="Rectangle 400">
            <a:extLst>
              <a:ext uri="{FF2B5EF4-FFF2-40B4-BE49-F238E27FC236}">
                <a16:creationId xmlns:a16="http://schemas.microsoft.com/office/drawing/2014/main" id="{A9112116-BFB7-AADB-967A-99BCB86B998E}"/>
              </a:ext>
            </a:extLst>
          </p:cNvPr>
          <p:cNvSpPr>
            <a:spLocks noChangeArrowheads="1"/>
          </p:cNvSpPr>
          <p:nvPr/>
        </p:nvSpPr>
        <p:spPr bwMode="auto">
          <a:xfrm>
            <a:off x="5209148" y="623040"/>
            <a:ext cx="57387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000" b="1" i="0" u="none" strike="noStrike" cap="none" normalizeH="0" baseline="0">
                <a:ln>
                  <a:noFill/>
                </a:ln>
                <a:effectLst/>
                <a:latin typeface="Noto Sans JP Light" panose="020B0200000000000000" pitchFamily="50" charset="-128"/>
                <a:ea typeface="Noto Sans JP Light" panose="020B0200000000000000" pitchFamily="50" charset="-128"/>
              </a:rPr>
              <a:t>Subgenus</a:t>
            </a:r>
            <a:endParaRPr kumimoji="0" lang="ja-JP" altLang="ja-JP" sz="1000" b="1" i="0" u="none" strike="noStrike" cap="none" normalizeH="0" baseline="0" dirty="0">
              <a:ln>
                <a:noFill/>
              </a:ln>
              <a:effectLst/>
              <a:latin typeface="Noto Sans JP Light" panose="020B0200000000000000" pitchFamily="50" charset="-128"/>
              <a:ea typeface="Noto Sans JP Light" panose="020B0200000000000000" pitchFamily="50" charset="-128"/>
            </a:endParaRPr>
          </a:p>
        </p:txBody>
      </p:sp>
      <p:grpSp>
        <p:nvGrpSpPr>
          <p:cNvPr id="2" name="グループ化 1">
            <a:extLst>
              <a:ext uri="{FF2B5EF4-FFF2-40B4-BE49-F238E27FC236}">
                <a16:creationId xmlns:a16="http://schemas.microsoft.com/office/drawing/2014/main" id="{575D40FE-0DDF-E409-C06D-3D3E07119221}"/>
              </a:ext>
            </a:extLst>
          </p:cNvPr>
          <p:cNvGrpSpPr/>
          <p:nvPr/>
        </p:nvGrpSpPr>
        <p:grpSpPr>
          <a:xfrm>
            <a:off x="295276" y="697370"/>
            <a:ext cx="1648900" cy="974792"/>
            <a:chOff x="481912" y="936906"/>
            <a:chExt cx="1648900" cy="974792"/>
          </a:xfrm>
        </p:grpSpPr>
        <p:sp>
          <p:nvSpPr>
            <p:cNvPr id="4" name="正方形/長方形 3">
              <a:extLst>
                <a:ext uri="{FF2B5EF4-FFF2-40B4-BE49-F238E27FC236}">
                  <a16:creationId xmlns:a16="http://schemas.microsoft.com/office/drawing/2014/main" id="{771E8D1D-263B-CB48-9242-59D777FDD13E}"/>
                </a:ext>
              </a:extLst>
            </p:cNvPr>
            <p:cNvSpPr/>
            <p:nvPr/>
          </p:nvSpPr>
          <p:spPr>
            <a:xfrm>
              <a:off x="481912" y="936906"/>
              <a:ext cx="1648900" cy="974792"/>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900">
                <a:latin typeface="Noto Sans JP" panose="020B0200000000000000" pitchFamily="50" charset="-128"/>
                <a:ea typeface="Noto Sans JP" panose="020B0200000000000000" pitchFamily="50" charset="-128"/>
              </a:endParaRPr>
            </a:p>
          </p:txBody>
        </p:sp>
        <p:sp>
          <p:nvSpPr>
            <p:cNvPr id="6" name="楕円 5">
              <a:extLst>
                <a:ext uri="{FF2B5EF4-FFF2-40B4-BE49-F238E27FC236}">
                  <a16:creationId xmlns:a16="http://schemas.microsoft.com/office/drawing/2014/main" id="{94504466-01D0-97BF-89C3-4A7F6941E66D}"/>
                </a:ext>
              </a:extLst>
            </p:cNvPr>
            <p:cNvSpPr/>
            <p:nvPr/>
          </p:nvSpPr>
          <p:spPr>
            <a:xfrm>
              <a:off x="607061" y="1199546"/>
              <a:ext cx="112414" cy="11335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b="1" dirty="0">
                <a:latin typeface="Noto Sans JP" panose="020B0200000000000000" pitchFamily="50" charset="-128"/>
                <a:ea typeface="Noto Sans JP" panose="020B0200000000000000" pitchFamily="50" charset="-128"/>
              </a:endParaRPr>
            </a:p>
          </p:txBody>
        </p:sp>
        <p:sp>
          <p:nvSpPr>
            <p:cNvPr id="7" name="楕円 6">
              <a:extLst>
                <a:ext uri="{FF2B5EF4-FFF2-40B4-BE49-F238E27FC236}">
                  <a16:creationId xmlns:a16="http://schemas.microsoft.com/office/drawing/2014/main" id="{F3B12995-5E7A-A545-E3AB-CE5135480EA8}"/>
                </a:ext>
              </a:extLst>
            </p:cNvPr>
            <p:cNvSpPr/>
            <p:nvPr/>
          </p:nvSpPr>
          <p:spPr>
            <a:xfrm>
              <a:off x="607061" y="1331650"/>
              <a:ext cx="112414" cy="11335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b="1" dirty="0">
                <a:latin typeface="Noto Sans JP" panose="020B0200000000000000" pitchFamily="50" charset="-128"/>
                <a:ea typeface="Noto Sans JP" panose="020B0200000000000000" pitchFamily="50" charset="-128"/>
              </a:endParaRPr>
            </a:p>
          </p:txBody>
        </p:sp>
        <p:sp>
          <p:nvSpPr>
            <p:cNvPr id="8" name="楕円 7">
              <a:extLst>
                <a:ext uri="{FF2B5EF4-FFF2-40B4-BE49-F238E27FC236}">
                  <a16:creationId xmlns:a16="http://schemas.microsoft.com/office/drawing/2014/main" id="{8C95C30D-57B9-4A2D-E855-F3E98BBCF41E}"/>
                </a:ext>
              </a:extLst>
            </p:cNvPr>
            <p:cNvSpPr/>
            <p:nvPr/>
          </p:nvSpPr>
          <p:spPr>
            <a:xfrm>
              <a:off x="607061" y="1727961"/>
              <a:ext cx="112414" cy="11335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b="1" dirty="0">
                <a:latin typeface="Noto Sans JP" panose="020B0200000000000000" pitchFamily="50" charset="-128"/>
                <a:ea typeface="Noto Sans JP" panose="020B0200000000000000" pitchFamily="50" charset="-128"/>
              </a:endParaRPr>
            </a:p>
          </p:txBody>
        </p:sp>
        <p:sp>
          <p:nvSpPr>
            <p:cNvPr id="10" name="楕円 9">
              <a:extLst>
                <a:ext uri="{FF2B5EF4-FFF2-40B4-BE49-F238E27FC236}">
                  <a16:creationId xmlns:a16="http://schemas.microsoft.com/office/drawing/2014/main" id="{E3405434-4B4B-1AE8-EEC8-23418B04B43A}"/>
                </a:ext>
              </a:extLst>
            </p:cNvPr>
            <p:cNvSpPr/>
            <p:nvPr/>
          </p:nvSpPr>
          <p:spPr>
            <a:xfrm>
              <a:off x="607061" y="1595858"/>
              <a:ext cx="112414" cy="113350"/>
            </a:xfrm>
            <a:prstGeom prst="ellipse">
              <a:avLst/>
            </a:prstGeom>
            <a:solidFill>
              <a:srgbClr val="9E5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b="1" dirty="0">
                <a:latin typeface="Noto Sans JP" panose="020B0200000000000000" pitchFamily="50" charset="-128"/>
                <a:ea typeface="Noto Sans JP" panose="020B0200000000000000" pitchFamily="50" charset="-128"/>
              </a:endParaRPr>
            </a:p>
          </p:txBody>
        </p:sp>
        <p:sp>
          <p:nvSpPr>
            <p:cNvPr id="11" name="楕円 10">
              <a:extLst>
                <a:ext uri="{FF2B5EF4-FFF2-40B4-BE49-F238E27FC236}">
                  <a16:creationId xmlns:a16="http://schemas.microsoft.com/office/drawing/2014/main" id="{B583CDCB-79A9-0715-D809-20EE83BAEEA4}"/>
                </a:ext>
              </a:extLst>
            </p:cNvPr>
            <p:cNvSpPr/>
            <p:nvPr/>
          </p:nvSpPr>
          <p:spPr>
            <a:xfrm>
              <a:off x="607061" y="1463754"/>
              <a:ext cx="112414" cy="113350"/>
            </a:xfrm>
            <a:prstGeom prst="ellipse">
              <a:avLst/>
            </a:prstGeom>
            <a:solidFill>
              <a:srgbClr val="35EB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b="1" dirty="0">
                <a:latin typeface="Noto Sans JP" panose="020B0200000000000000" pitchFamily="50" charset="-128"/>
                <a:ea typeface="Noto Sans JP" panose="020B0200000000000000" pitchFamily="50" charset="-128"/>
              </a:endParaRPr>
            </a:p>
          </p:txBody>
        </p:sp>
        <p:sp>
          <p:nvSpPr>
            <p:cNvPr id="12" name="Rectangle 400">
              <a:extLst>
                <a:ext uri="{FF2B5EF4-FFF2-40B4-BE49-F238E27FC236}">
                  <a16:creationId xmlns:a16="http://schemas.microsoft.com/office/drawing/2014/main" id="{B8BE09C7-9C60-5388-4EE1-385ECCAB46CC}"/>
                </a:ext>
              </a:extLst>
            </p:cNvPr>
            <p:cNvSpPr>
              <a:spLocks noChangeArrowheads="1"/>
            </p:cNvSpPr>
            <p:nvPr/>
          </p:nvSpPr>
          <p:spPr bwMode="auto">
            <a:xfrm>
              <a:off x="748942" y="1193775"/>
              <a:ext cx="58830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i="1" u="none" strike="noStrike" cap="none" normalizeH="0" baseline="0" dirty="0" err="1">
                  <a:ln>
                    <a:noFill/>
                  </a:ln>
                  <a:effectLst/>
                  <a:latin typeface="Noto Sans JP" panose="020B0200000000000000" pitchFamily="50" charset="-128"/>
                  <a:ea typeface="Noto Sans JP" panose="020B0200000000000000" pitchFamily="50" charset="-128"/>
                </a:rPr>
                <a:t>Chamaetia</a:t>
              </a:r>
              <a:endParaRPr kumimoji="0" lang="ja-JP" altLang="ja-JP" sz="900" i="1" u="none" strike="noStrike" cap="none" normalizeH="0" baseline="0" dirty="0">
                <a:ln>
                  <a:noFill/>
                </a:ln>
                <a:effectLst/>
                <a:latin typeface="Noto Sans JP" panose="020B0200000000000000" pitchFamily="50" charset="-128"/>
                <a:ea typeface="Noto Sans JP" panose="020B0200000000000000" pitchFamily="50" charset="-128"/>
              </a:endParaRPr>
            </a:p>
          </p:txBody>
        </p:sp>
        <p:sp>
          <p:nvSpPr>
            <p:cNvPr id="13" name="Rectangle 400">
              <a:extLst>
                <a:ext uri="{FF2B5EF4-FFF2-40B4-BE49-F238E27FC236}">
                  <a16:creationId xmlns:a16="http://schemas.microsoft.com/office/drawing/2014/main" id="{3A7A517B-ED08-2FBE-37C2-57D649E96B5C}"/>
                </a:ext>
              </a:extLst>
            </p:cNvPr>
            <p:cNvSpPr>
              <a:spLocks noChangeArrowheads="1"/>
            </p:cNvSpPr>
            <p:nvPr/>
          </p:nvSpPr>
          <p:spPr bwMode="auto">
            <a:xfrm>
              <a:off x="748942" y="1323899"/>
              <a:ext cx="30777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ja-JP" sz="900" i="1" dirty="0" err="1">
                  <a:latin typeface="Noto Sans JP" panose="020B0200000000000000" pitchFamily="50" charset="-128"/>
                  <a:ea typeface="Noto Sans JP" panose="020B0200000000000000" pitchFamily="50" charset="-128"/>
                </a:rPr>
                <a:t>Vetrix</a:t>
              </a:r>
              <a:endParaRPr kumimoji="0" lang="ja-JP" altLang="ja-JP" sz="900" i="1" u="none" strike="noStrike" cap="none" normalizeH="0" baseline="0" dirty="0">
                <a:ln>
                  <a:noFill/>
                </a:ln>
                <a:effectLst/>
                <a:latin typeface="Noto Sans JP" panose="020B0200000000000000" pitchFamily="50" charset="-128"/>
                <a:ea typeface="Noto Sans JP" panose="020B0200000000000000" pitchFamily="50" charset="-128"/>
              </a:endParaRPr>
            </a:p>
          </p:txBody>
        </p:sp>
        <p:sp>
          <p:nvSpPr>
            <p:cNvPr id="14" name="Rectangle 400">
              <a:extLst>
                <a:ext uri="{FF2B5EF4-FFF2-40B4-BE49-F238E27FC236}">
                  <a16:creationId xmlns:a16="http://schemas.microsoft.com/office/drawing/2014/main" id="{2CC8B3D2-2AA6-08A7-B059-656369965801}"/>
                </a:ext>
              </a:extLst>
            </p:cNvPr>
            <p:cNvSpPr>
              <a:spLocks noChangeArrowheads="1"/>
            </p:cNvSpPr>
            <p:nvPr/>
          </p:nvSpPr>
          <p:spPr bwMode="auto">
            <a:xfrm>
              <a:off x="748942" y="1454021"/>
              <a:ext cx="123431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i="1" u="none" strike="noStrike" cap="none" normalizeH="0" baseline="0" dirty="0" err="1">
                  <a:ln>
                    <a:noFill/>
                  </a:ln>
                  <a:effectLst/>
                  <a:latin typeface="Noto Sans JP" panose="020B0200000000000000" pitchFamily="50" charset="-128"/>
                  <a:ea typeface="Noto Sans JP" panose="020B0200000000000000" pitchFamily="50" charset="-128"/>
                </a:rPr>
                <a:t>Choisenia</a:t>
              </a:r>
              <a:r>
                <a:rPr kumimoji="0" lang="en-US" altLang="ja-JP" sz="900" i="1" u="none" strike="noStrike" cap="none" normalizeH="0" baseline="0" dirty="0">
                  <a:ln>
                    <a:noFill/>
                  </a:ln>
                  <a:effectLst/>
                  <a:latin typeface="Noto Sans JP" panose="020B0200000000000000" pitchFamily="50" charset="-128"/>
                  <a:ea typeface="Noto Sans JP" panose="020B0200000000000000" pitchFamily="50" charset="-128"/>
                </a:rPr>
                <a:t>/</a:t>
              </a:r>
              <a:r>
                <a:rPr kumimoji="0" lang="en-US" altLang="ja-JP" sz="900" i="1" u="none" strike="noStrike" cap="none" normalizeH="0" baseline="0" dirty="0" err="1">
                  <a:ln>
                    <a:noFill/>
                  </a:ln>
                  <a:effectLst/>
                  <a:latin typeface="Noto Sans JP" panose="020B0200000000000000" pitchFamily="50" charset="-128"/>
                  <a:ea typeface="Noto Sans JP" panose="020B0200000000000000" pitchFamily="50" charset="-128"/>
                </a:rPr>
                <a:t>Pleuradenia</a:t>
              </a:r>
              <a:endParaRPr kumimoji="0" lang="ja-JP" altLang="ja-JP" sz="900" i="1" u="none" strike="noStrike" cap="none" normalizeH="0" baseline="0" dirty="0">
                <a:ln>
                  <a:noFill/>
                </a:ln>
                <a:effectLst/>
                <a:latin typeface="Noto Sans JP" panose="020B0200000000000000" pitchFamily="50" charset="-128"/>
                <a:ea typeface="Noto Sans JP" panose="020B0200000000000000" pitchFamily="50" charset="-128"/>
              </a:endParaRPr>
            </a:p>
          </p:txBody>
        </p:sp>
        <p:sp>
          <p:nvSpPr>
            <p:cNvPr id="15" name="Rectangle 400">
              <a:extLst>
                <a:ext uri="{FF2B5EF4-FFF2-40B4-BE49-F238E27FC236}">
                  <a16:creationId xmlns:a16="http://schemas.microsoft.com/office/drawing/2014/main" id="{0C156E2D-5E03-2B54-29EA-2AE01D7AEADD}"/>
                </a:ext>
              </a:extLst>
            </p:cNvPr>
            <p:cNvSpPr>
              <a:spLocks noChangeArrowheads="1"/>
            </p:cNvSpPr>
            <p:nvPr/>
          </p:nvSpPr>
          <p:spPr bwMode="auto">
            <a:xfrm>
              <a:off x="748942" y="1584144"/>
              <a:ext cx="43762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ja-JP" sz="900" i="1" dirty="0" err="1">
                  <a:latin typeface="Noto Sans JP" panose="020B0200000000000000" pitchFamily="50" charset="-128"/>
                  <a:ea typeface="Noto Sans JP" panose="020B0200000000000000" pitchFamily="50" charset="-128"/>
                </a:rPr>
                <a:t>Protitea</a:t>
              </a:r>
              <a:endParaRPr kumimoji="0" lang="ja-JP" altLang="ja-JP" sz="900" i="1" u="none" strike="noStrike" cap="none" normalizeH="0" baseline="0" dirty="0">
                <a:ln>
                  <a:noFill/>
                </a:ln>
                <a:effectLst/>
                <a:latin typeface="Noto Sans JP" panose="020B0200000000000000" pitchFamily="50" charset="-128"/>
                <a:ea typeface="Noto Sans JP" panose="020B0200000000000000" pitchFamily="50" charset="-128"/>
              </a:endParaRPr>
            </a:p>
          </p:txBody>
        </p:sp>
        <p:sp>
          <p:nvSpPr>
            <p:cNvPr id="16" name="Rectangle 400">
              <a:extLst>
                <a:ext uri="{FF2B5EF4-FFF2-40B4-BE49-F238E27FC236}">
                  <a16:creationId xmlns:a16="http://schemas.microsoft.com/office/drawing/2014/main" id="{D184D8A9-7569-5D20-4ED3-4E97E07385D3}"/>
                </a:ext>
              </a:extLst>
            </p:cNvPr>
            <p:cNvSpPr>
              <a:spLocks noChangeArrowheads="1"/>
            </p:cNvSpPr>
            <p:nvPr/>
          </p:nvSpPr>
          <p:spPr bwMode="auto">
            <a:xfrm>
              <a:off x="748942" y="1714267"/>
              <a:ext cx="25648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ja-JP" sz="900" i="1" dirty="0">
                  <a:latin typeface="Noto Sans JP" panose="020B0200000000000000" pitchFamily="50" charset="-128"/>
                  <a:ea typeface="Noto Sans JP" panose="020B0200000000000000" pitchFamily="50" charset="-128"/>
                </a:rPr>
                <a:t>Salix</a:t>
              </a:r>
              <a:endParaRPr kumimoji="0" lang="ja-JP" altLang="ja-JP" sz="900" i="1" u="none" strike="noStrike" cap="none" normalizeH="0" baseline="0" dirty="0">
                <a:ln>
                  <a:noFill/>
                </a:ln>
                <a:effectLst/>
                <a:latin typeface="Noto Sans JP" panose="020B0200000000000000" pitchFamily="50" charset="-128"/>
                <a:ea typeface="Noto Sans JP" panose="020B0200000000000000" pitchFamily="50" charset="-128"/>
              </a:endParaRPr>
            </a:p>
          </p:txBody>
        </p:sp>
        <p:sp>
          <p:nvSpPr>
            <p:cNvPr id="17" name="Rectangle 400">
              <a:extLst>
                <a:ext uri="{FF2B5EF4-FFF2-40B4-BE49-F238E27FC236}">
                  <a16:creationId xmlns:a16="http://schemas.microsoft.com/office/drawing/2014/main" id="{2607F580-8180-7992-75B9-ADEDB4072BE3}"/>
                </a:ext>
              </a:extLst>
            </p:cNvPr>
            <p:cNvSpPr>
              <a:spLocks noChangeArrowheads="1"/>
            </p:cNvSpPr>
            <p:nvPr/>
          </p:nvSpPr>
          <p:spPr bwMode="auto">
            <a:xfrm>
              <a:off x="726485" y="987484"/>
              <a:ext cx="11188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000" i="0" u="none" strike="noStrike" cap="none" normalizeH="0" baseline="0">
                  <a:ln>
                    <a:noFill/>
                  </a:ln>
                  <a:effectLst/>
                  <a:latin typeface="Noto Sans JP" panose="020B0200000000000000" pitchFamily="50" charset="-128"/>
                  <a:ea typeface="Noto Sans JP" panose="020B0200000000000000" pitchFamily="50" charset="-128"/>
                </a:rPr>
                <a:t>Subgenus</a:t>
              </a:r>
              <a:r>
                <a:rPr lang="ja-JP" altLang="en-US" sz="1000">
                  <a:latin typeface="Noto Sans JP" panose="020B0200000000000000" pitchFamily="50" charset="-128"/>
                  <a:ea typeface="Noto Sans JP" panose="020B0200000000000000" pitchFamily="50" charset="-128"/>
                </a:rPr>
                <a:t> </a:t>
              </a:r>
              <a:r>
                <a:rPr lang="en-US" altLang="ja-JP" sz="1000">
                  <a:latin typeface="Noto Sans JP" panose="020B0200000000000000" pitchFamily="50" charset="-128"/>
                  <a:ea typeface="Noto Sans JP" panose="020B0200000000000000" pitchFamily="50" charset="-128"/>
                </a:rPr>
                <a:t>symbols</a:t>
              </a:r>
              <a:endParaRPr kumimoji="0" lang="ja-JP" altLang="ja-JP" sz="1000" i="0" u="none" strike="noStrike" cap="none" normalizeH="0" baseline="0" dirty="0">
                <a:ln>
                  <a:noFill/>
                </a:ln>
                <a:effectLst/>
                <a:latin typeface="Noto Sans JP" panose="020B0200000000000000" pitchFamily="50" charset="-128"/>
                <a:ea typeface="Noto Sans JP" panose="020B0200000000000000" pitchFamily="50" charset="-128"/>
              </a:endParaRPr>
            </a:p>
          </p:txBody>
        </p:sp>
      </p:grpSp>
    </p:spTree>
    <p:extLst>
      <p:ext uri="{BB962C8B-B14F-4D97-AF65-F5344CB8AC3E}">
        <p14:creationId xmlns:p14="http://schemas.microsoft.com/office/powerpoint/2010/main" val="4170622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5" name="グループ化 544">
            <a:extLst>
              <a:ext uri="{FF2B5EF4-FFF2-40B4-BE49-F238E27FC236}">
                <a16:creationId xmlns:a16="http://schemas.microsoft.com/office/drawing/2014/main" id="{7503F9A3-FFFE-FD31-FA0E-437DB422581C}"/>
              </a:ext>
            </a:extLst>
          </p:cNvPr>
          <p:cNvGrpSpPr/>
          <p:nvPr/>
        </p:nvGrpSpPr>
        <p:grpSpPr>
          <a:xfrm>
            <a:off x="5932438" y="646966"/>
            <a:ext cx="90000" cy="7833489"/>
            <a:chOff x="5352110" y="646966"/>
            <a:chExt cx="90000" cy="7833489"/>
          </a:xfrm>
        </p:grpSpPr>
        <p:sp>
          <p:nvSpPr>
            <p:cNvPr id="374" name="楕円 373">
              <a:extLst>
                <a:ext uri="{FF2B5EF4-FFF2-40B4-BE49-F238E27FC236}">
                  <a16:creationId xmlns:a16="http://schemas.microsoft.com/office/drawing/2014/main" id="{730A2B4F-B881-4D2D-BD16-D3A2FB368778}"/>
                </a:ext>
              </a:extLst>
            </p:cNvPr>
            <p:cNvSpPr/>
            <p:nvPr/>
          </p:nvSpPr>
          <p:spPr>
            <a:xfrm>
              <a:off x="5352110" y="646966"/>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375" name="楕円 374">
              <a:extLst>
                <a:ext uri="{FF2B5EF4-FFF2-40B4-BE49-F238E27FC236}">
                  <a16:creationId xmlns:a16="http://schemas.microsoft.com/office/drawing/2014/main" id="{29672D1F-E823-405A-9385-12D37AB0073F}"/>
                </a:ext>
              </a:extLst>
            </p:cNvPr>
            <p:cNvSpPr/>
            <p:nvPr/>
          </p:nvSpPr>
          <p:spPr>
            <a:xfrm>
              <a:off x="5352110" y="754923"/>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376" name="楕円 375">
              <a:extLst>
                <a:ext uri="{FF2B5EF4-FFF2-40B4-BE49-F238E27FC236}">
                  <a16:creationId xmlns:a16="http://schemas.microsoft.com/office/drawing/2014/main" id="{9E42F81A-EB54-4B57-A28D-692CEB8E5949}"/>
                </a:ext>
              </a:extLst>
            </p:cNvPr>
            <p:cNvSpPr/>
            <p:nvPr/>
          </p:nvSpPr>
          <p:spPr>
            <a:xfrm>
              <a:off x="5352110" y="862879"/>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377" name="楕円 376">
              <a:extLst>
                <a:ext uri="{FF2B5EF4-FFF2-40B4-BE49-F238E27FC236}">
                  <a16:creationId xmlns:a16="http://schemas.microsoft.com/office/drawing/2014/main" id="{75F3058D-11CD-4C6A-A094-524C4A7B487D}"/>
                </a:ext>
              </a:extLst>
            </p:cNvPr>
            <p:cNvSpPr/>
            <p:nvPr/>
          </p:nvSpPr>
          <p:spPr>
            <a:xfrm>
              <a:off x="5352110" y="970836"/>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378" name="楕円 377">
              <a:extLst>
                <a:ext uri="{FF2B5EF4-FFF2-40B4-BE49-F238E27FC236}">
                  <a16:creationId xmlns:a16="http://schemas.microsoft.com/office/drawing/2014/main" id="{9476FDD6-8AB9-4A9A-AEA3-F4393F008985}"/>
                </a:ext>
              </a:extLst>
            </p:cNvPr>
            <p:cNvSpPr/>
            <p:nvPr/>
          </p:nvSpPr>
          <p:spPr>
            <a:xfrm>
              <a:off x="5352110" y="1078792"/>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379" name="楕円 378">
              <a:extLst>
                <a:ext uri="{FF2B5EF4-FFF2-40B4-BE49-F238E27FC236}">
                  <a16:creationId xmlns:a16="http://schemas.microsoft.com/office/drawing/2014/main" id="{F25EFAD6-6C61-4F92-A9E2-4DA588FCE454}"/>
                </a:ext>
              </a:extLst>
            </p:cNvPr>
            <p:cNvSpPr/>
            <p:nvPr/>
          </p:nvSpPr>
          <p:spPr>
            <a:xfrm>
              <a:off x="5352110" y="1186749"/>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380" name="楕円 379">
              <a:extLst>
                <a:ext uri="{FF2B5EF4-FFF2-40B4-BE49-F238E27FC236}">
                  <a16:creationId xmlns:a16="http://schemas.microsoft.com/office/drawing/2014/main" id="{6113EA28-11A6-45CD-A809-96522D556F2A}"/>
                </a:ext>
              </a:extLst>
            </p:cNvPr>
            <p:cNvSpPr/>
            <p:nvPr/>
          </p:nvSpPr>
          <p:spPr>
            <a:xfrm>
              <a:off x="5352110" y="1294705"/>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381" name="楕円 380">
              <a:extLst>
                <a:ext uri="{FF2B5EF4-FFF2-40B4-BE49-F238E27FC236}">
                  <a16:creationId xmlns:a16="http://schemas.microsoft.com/office/drawing/2014/main" id="{9A363441-987B-4909-9F2C-8294D81364E1}"/>
                </a:ext>
              </a:extLst>
            </p:cNvPr>
            <p:cNvSpPr/>
            <p:nvPr/>
          </p:nvSpPr>
          <p:spPr>
            <a:xfrm>
              <a:off x="5352110" y="1402662"/>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382" name="楕円 381">
              <a:extLst>
                <a:ext uri="{FF2B5EF4-FFF2-40B4-BE49-F238E27FC236}">
                  <a16:creationId xmlns:a16="http://schemas.microsoft.com/office/drawing/2014/main" id="{F1F2AEBF-1E47-495E-8A2F-89352A7EBA8F}"/>
                </a:ext>
              </a:extLst>
            </p:cNvPr>
            <p:cNvSpPr/>
            <p:nvPr/>
          </p:nvSpPr>
          <p:spPr>
            <a:xfrm>
              <a:off x="5352110" y="1510618"/>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383" name="楕円 382">
              <a:extLst>
                <a:ext uri="{FF2B5EF4-FFF2-40B4-BE49-F238E27FC236}">
                  <a16:creationId xmlns:a16="http://schemas.microsoft.com/office/drawing/2014/main" id="{3F1C2C14-4FA9-4467-B16B-8CEC5516DB9E}"/>
                </a:ext>
              </a:extLst>
            </p:cNvPr>
            <p:cNvSpPr/>
            <p:nvPr/>
          </p:nvSpPr>
          <p:spPr>
            <a:xfrm>
              <a:off x="5352110" y="1618575"/>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384" name="楕円 383">
              <a:extLst>
                <a:ext uri="{FF2B5EF4-FFF2-40B4-BE49-F238E27FC236}">
                  <a16:creationId xmlns:a16="http://schemas.microsoft.com/office/drawing/2014/main" id="{C96F70AF-0C5C-4A89-B49A-5C0C3A86D3FA}"/>
                </a:ext>
              </a:extLst>
            </p:cNvPr>
            <p:cNvSpPr/>
            <p:nvPr/>
          </p:nvSpPr>
          <p:spPr>
            <a:xfrm>
              <a:off x="5352110" y="1726531"/>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386" name="楕円 385">
              <a:extLst>
                <a:ext uri="{FF2B5EF4-FFF2-40B4-BE49-F238E27FC236}">
                  <a16:creationId xmlns:a16="http://schemas.microsoft.com/office/drawing/2014/main" id="{A2B09BCA-C679-4FC9-BF05-87FEE590E798}"/>
                </a:ext>
              </a:extLst>
            </p:cNvPr>
            <p:cNvSpPr/>
            <p:nvPr/>
          </p:nvSpPr>
          <p:spPr>
            <a:xfrm>
              <a:off x="5352110" y="1834488"/>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37" name="楕円 436">
              <a:extLst>
                <a:ext uri="{FF2B5EF4-FFF2-40B4-BE49-F238E27FC236}">
                  <a16:creationId xmlns:a16="http://schemas.microsoft.com/office/drawing/2014/main" id="{83A5D84D-2532-49C1-A17A-755017129BB1}"/>
                </a:ext>
              </a:extLst>
            </p:cNvPr>
            <p:cNvSpPr/>
            <p:nvPr/>
          </p:nvSpPr>
          <p:spPr>
            <a:xfrm>
              <a:off x="5352110" y="1942445"/>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48" name="楕円 447">
              <a:extLst>
                <a:ext uri="{FF2B5EF4-FFF2-40B4-BE49-F238E27FC236}">
                  <a16:creationId xmlns:a16="http://schemas.microsoft.com/office/drawing/2014/main" id="{20702458-560D-4F88-B888-E1951A50EFCF}"/>
                </a:ext>
              </a:extLst>
            </p:cNvPr>
            <p:cNvSpPr/>
            <p:nvPr/>
          </p:nvSpPr>
          <p:spPr>
            <a:xfrm>
              <a:off x="5352110" y="2050401"/>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50" name="楕円 449">
              <a:extLst>
                <a:ext uri="{FF2B5EF4-FFF2-40B4-BE49-F238E27FC236}">
                  <a16:creationId xmlns:a16="http://schemas.microsoft.com/office/drawing/2014/main" id="{0557150A-6D18-4650-ACF2-4E5CD96555F4}"/>
                </a:ext>
              </a:extLst>
            </p:cNvPr>
            <p:cNvSpPr/>
            <p:nvPr/>
          </p:nvSpPr>
          <p:spPr>
            <a:xfrm>
              <a:off x="5352110" y="2158358"/>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51" name="楕円 450">
              <a:extLst>
                <a:ext uri="{FF2B5EF4-FFF2-40B4-BE49-F238E27FC236}">
                  <a16:creationId xmlns:a16="http://schemas.microsoft.com/office/drawing/2014/main" id="{C714E4D6-87C1-4796-A345-7E424CEA80CF}"/>
                </a:ext>
              </a:extLst>
            </p:cNvPr>
            <p:cNvSpPr/>
            <p:nvPr/>
          </p:nvSpPr>
          <p:spPr>
            <a:xfrm>
              <a:off x="5352110" y="2266314"/>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52" name="楕円 451">
              <a:extLst>
                <a:ext uri="{FF2B5EF4-FFF2-40B4-BE49-F238E27FC236}">
                  <a16:creationId xmlns:a16="http://schemas.microsoft.com/office/drawing/2014/main" id="{4877F626-BB27-4C86-930A-EE45075B5281}"/>
                </a:ext>
              </a:extLst>
            </p:cNvPr>
            <p:cNvSpPr/>
            <p:nvPr/>
          </p:nvSpPr>
          <p:spPr>
            <a:xfrm>
              <a:off x="5352110" y="2374271"/>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53" name="楕円 452">
              <a:extLst>
                <a:ext uri="{FF2B5EF4-FFF2-40B4-BE49-F238E27FC236}">
                  <a16:creationId xmlns:a16="http://schemas.microsoft.com/office/drawing/2014/main" id="{8F03EF18-B2EA-4D94-8A13-A38BB368FB92}"/>
                </a:ext>
              </a:extLst>
            </p:cNvPr>
            <p:cNvSpPr/>
            <p:nvPr/>
          </p:nvSpPr>
          <p:spPr>
            <a:xfrm>
              <a:off x="5352110" y="2482227"/>
              <a:ext cx="90000" cy="9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54" name="楕円 453">
              <a:extLst>
                <a:ext uri="{FF2B5EF4-FFF2-40B4-BE49-F238E27FC236}">
                  <a16:creationId xmlns:a16="http://schemas.microsoft.com/office/drawing/2014/main" id="{99DB0F8F-221F-4361-9A3F-976355051DE7}"/>
                </a:ext>
              </a:extLst>
            </p:cNvPr>
            <p:cNvSpPr/>
            <p:nvPr/>
          </p:nvSpPr>
          <p:spPr>
            <a:xfrm>
              <a:off x="5352110" y="2590184"/>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55" name="楕円 454">
              <a:extLst>
                <a:ext uri="{FF2B5EF4-FFF2-40B4-BE49-F238E27FC236}">
                  <a16:creationId xmlns:a16="http://schemas.microsoft.com/office/drawing/2014/main" id="{C89D7236-037D-43DC-BBFC-D548259C322A}"/>
                </a:ext>
              </a:extLst>
            </p:cNvPr>
            <p:cNvSpPr/>
            <p:nvPr/>
          </p:nvSpPr>
          <p:spPr>
            <a:xfrm>
              <a:off x="5352110" y="2698140"/>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56" name="楕円 455">
              <a:extLst>
                <a:ext uri="{FF2B5EF4-FFF2-40B4-BE49-F238E27FC236}">
                  <a16:creationId xmlns:a16="http://schemas.microsoft.com/office/drawing/2014/main" id="{3C6BAE95-DB51-469F-B728-EBF9323F4598}"/>
                </a:ext>
              </a:extLst>
            </p:cNvPr>
            <p:cNvSpPr/>
            <p:nvPr/>
          </p:nvSpPr>
          <p:spPr>
            <a:xfrm>
              <a:off x="5352110" y="2806097"/>
              <a:ext cx="90000" cy="9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57" name="楕円 456">
              <a:extLst>
                <a:ext uri="{FF2B5EF4-FFF2-40B4-BE49-F238E27FC236}">
                  <a16:creationId xmlns:a16="http://schemas.microsoft.com/office/drawing/2014/main" id="{9713A785-BFE0-4C15-82B7-2D922D0E8EDB}"/>
                </a:ext>
              </a:extLst>
            </p:cNvPr>
            <p:cNvSpPr/>
            <p:nvPr/>
          </p:nvSpPr>
          <p:spPr>
            <a:xfrm>
              <a:off x="5352110" y="2914054"/>
              <a:ext cx="90000" cy="9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58" name="楕円 457">
              <a:extLst>
                <a:ext uri="{FF2B5EF4-FFF2-40B4-BE49-F238E27FC236}">
                  <a16:creationId xmlns:a16="http://schemas.microsoft.com/office/drawing/2014/main" id="{D933D04F-9186-42FB-BB04-2FDDE1453B69}"/>
                </a:ext>
              </a:extLst>
            </p:cNvPr>
            <p:cNvSpPr/>
            <p:nvPr/>
          </p:nvSpPr>
          <p:spPr>
            <a:xfrm>
              <a:off x="5352110" y="3022010"/>
              <a:ext cx="90000" cy="9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59" name="楕円 458">
              <a:extLst>
                <a:ext uri="{FF2B5EF4-FFF2-40B4-BE49-F238E27FC236}">
                  <a16:creationId xmlns:a16="http://schemas.microsoft.com/office/drawing/2014/main" id="{90BE2B3B-7B91-4E3D-B710-125A9615998D}"/>
                </a:ext>
              </a:extLst>
            </p:cNvPr>
            <p:cNvSpPr/>
            <p:nvPr/>
          </p:nvSpPr>
          <p:spPr>
            <a:xfrm>
              <a:off x="5352110" y="3129967"/>
              <a:ext cx="90000" cy="9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60" name="楕円 459">
              <a:extLst>
                <a:ext uri="{FF2B5EF4-FFF2-40B4-BE49-F238E27FC236}">
                  <a16:creationId xmlns:a16="http://schemas.microsoft.com/office/drawing/2014/main" id="{A8680536-A9B4-4901-9DBB-4009055FAB66}"/>
                </a:ext>
              </a:extLst>
            </p:cNvPr>
            <p:cNvSpPr/>
            <p:nvPr/>
          </p:nvSpPr>
          <p:spPr>
            <a:xfrm>
              <a:off x="5352110" y="3237923"/>
              <a:ext cx="90000" cy="9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61" name="楕円 460">
              <a:extLst>
                <a:ext uri="{FF2B5EF4-FFF2-40B4-BE49-F238E27FC236}">
                  <a16:creationId xmlns:a16="http://schemas.microsoft.com/office/drawing/2014/main" id="{8195927B-181C-4B2C-BF33-053D47A47809}"/>
                </a:ext>
              </a:extLst>
            </p:cNvPr>
            <p:cNvSpPr/>
            <p:nvPr/>
          </p:nvSpPr>
          <p:spPr>
            <a:xfrm>
              <a:off x="5352110" y="3345880"/>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62" name="楕円 461">
              <a:extLst>
                <a:ext uri="{FF2B5EF4-FFF2-40B4-BE49-F238E27FC236}">
                  <a16:creationId xmlns:a16="http://schemas.microsoft.com/office/drawing/2014/main" id="{A5CA73EA-1811-4DDF-9EF1-6171A6E5B2F7}"/>
                </a:ext>
              </a:extLst>
            </p:cNvPr>
            <p:cNvSpPr/>
            <p:nvPr/>
          </p:nvSpPr>
          <p:spPr>
            <a:xfrm>
              <a:off x="5352110" y="3453836"/>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63" name="楕円 462">
              <a:extLst>
                <a:ext uri="{FF2B5EF4-FFF2-40B4-BE49-F238E27FC236}">
                  <a16:creationId xmlns:a16="http://schemas.microsoft.com/office/drawing/2014/main" id="{059AFE8B-744D-40A9-80FF-3DDCADA95FFD}"/>
                </a:ext>
              </a:extLst>
            </p:cNvPr>
            <p:cNvSpPr/>
            <p:nvPr/>
          </p:nvSpPr>
          <p:spPr>
            <a:xfrm>
              <a:off x="5352110" y="3561793"/>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64" name="楕円 463">
              <a:extLst>
                <a:ext uri="{FF2B5EF4-FFF2-40B4-BE49-F238E27FC236}">
                  <a16:creationId xmlns:a16="http://schemas.microsoft.com/office/drawing/2014/main" id="{3DE06C52-63EE-4779-BEA1-D74C6EB49C73}"/>
                </a:ext>
              </a:extLst>
            </p:cNvPr>
            <p:cNvSpPr/>
            <p:nvPr/>
          </p:nvSpPr>
          <p:spPr>
            <a:xfrm>
              <a:off x="5352110" y="3669749"/>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67" name="楕円 466">
              <a:extLst>
                <a:ext uri="{FF2B5EF4-FFF2-40B4-BE49-F238E27FC236}">
                  <a16:creationId xmlns:a16="http://schemas.microsoft.com/office/drawing/2014/main" id="{2268966D-1EC5-4BA8-B460-8254EC8D5EF2}"/>
                </a:ext>
              </a:extLst>
            </p:cNvPr>
            <p:cNvSpPr/>
            <p:nvPr/>
          </p:nvSpPr>
          <p:spPr>
            <a:xfrm>
              <a:off x="5352110" y="3777706"/>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68" name="楕円 467">
              <a:extLst>
                <a:ext uri="{FF2B5EF4-FFF2-40B4-BE49-F238E27FC236}">
                  <a16:creationId xmlns:a16="http://schemas.microsoft.com/office/drawing/2014/main" id="{5504E508-D6DE-406F-94CC-E94BDF567141}"/>
                </a:ext>
              </a:extLst>
            </p:cNvPr>
            <p:cNvSpPr/>
            <p:nvPr/>
          </p:nvSpPr>
          <p:spPr>
            <a:xfrm>
              <a:off x="5352110" y="3885662"/>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69" name="楕円 468">
              <a:extLst>
                <a:ext uri="{FF2B5EF4-FFF2-40B4-BE49-F238E27FC236}">
                  <a16:creationId xmlns:a16="http://schemas.microsoft.com/office/drawing/2014/main" id="{1720B7BA-C276-4A26-B735-57D1463D96CA}"/>
                </a:ext>
              </a:extLst>
            </p:cNvPr>
            <p:cNvSpPr/>
            <p:nvPr/>
          </p:nvSpPr>
          <p:spPr>
            <a:xfrm>
              <a:off x="5352110" y="3993619"/>
              <a:ext cx="90000" cy="9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70" name="楕円 469">
              <a:extLst>
                <a:ext uri="{FF2B5EF4-FFF2-40B4-BE49-F238E27FC236}">
                  <a16:creationId xmlns:a16="http://schemas.microsoft.com/office/drawing/2014/main" id="{DA7CF069-3574-4475-982A-D451072F563E}"/>
                </a:ext>
              </a:extLst>
            </p:cNvPr>
            <p:cNvSpPr/>
            <p:nvPr/>
          </p:nvSpPr>
          <p:spPr>
            <a:xfrm>
              <a:off x="5352110" y="4101576"/>
              <a:ext cx="90000" cy="9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71" name="楕円 470">
              <a:extLst>
                <a:ext uri="{FF2B5EF4-FFF2-40B4-BE49-F238E27FC236}">
                  <a16:creationId xmlns:a16="http://schemas.microsoft.com/office/drawing/2014/main" id="{50AA1CDB-FB25-4EBB-AA46-159001A7CB2A}"/>
                </a:ext>
              </a:extLst>
            </p:cNvPr>
            <p:cNvSpPr/>
            <p:nvPr/>
          </p:nvSpPr>
          <p:spPr>
            <a:xfrm>
              <a:off x="5352110" y="4209532"/>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72" name="楕円 471">
              <a:extLst>
                <a:ext uri="{FF2B5EF4-FFF2-40B4-BE49-F238E27FC236}">
                  <a16:creationId xmlns:a16="http://schemas.microsoft.com/office/drawing/2014/main" id="{61F09E26-0DDF-4802-A3B1-0DE7427F2FEF}"/>
                </a:ext>
              </a:extLst>
            </p:cNvPr>
            <p:cNvSpPr/>
            <p:nvPr/>
          </p:nvSpPr>
          <p:spPr>
            <a:xfrm>
              <a:off x="5352110" y="4317489"/>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73" name="楕円 472">
              <a:extLst>
                <a:ext uri="{FF2B5EF4-FFF2-40B4-BE49-F238E27FC236}">
                  <a16:creationId xmlns:a16="http://schemas.microsoft.com/office/drawing/2014/main" id="{B9D947BC-9C78-4303-A357-3939FCD7D914}"/>
                </a:ext>
              </a:extLst>
            </p:cNvPr>
            <p:cNvSpPr/>
            <p:nvPr/>
          </p:nvSpPr>
          <p:spPr>
            <a:xfrm>
              <a:off x="5352110" y="4425445"/>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74" name="楕円 473">
              <a:extLst>
                <a:ext uri="{FF2B5EF4-FFF2-40B4-BE49-F238E27FC236}">
                  <a16:creationId xmlns:a16="http://schemas.microsoft.com/office/drawing/2014/main" id="{71D7F59F-44CB-4ECE-BA64-FE75F8E4AEDA}"/>
                </a:ext>
              </a:extLst>
            </p:cNvPr>
            <p:cNvSpPr/>
            <p:nvPr/>
          </p:nvSpPr>
          <p:spPr>
            <a:xfrm>
              <a:off x="5352110" y="4533402"/>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75" name="楕円 474">
              <a:extLst>
                <a:ext uri="{FF2B5EF4-FFF2-40B4-BE49-F238E27FC236}">
                  <a16:creationId xmlns:a16="http://schemas.microsoft.com/office/drawing/2014/main" id="{30E701A4-C203-4DA1-943F-DE28D5CA39CF}"/>
                </a:ext>
              </a:extLst>
            </p:cNvPr>
            <p:cNvSpPr/>
            <p:nvPr/>
          </p:nvSpPr>
          <p:spPr>
            <a:xfrm>
              <a:off x="5352110" y="4641358"/>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76" name="楕円 475">
              <a:extLst>
                <a:ext uri="{FF2B5EF4-FFF2-40B4-BE49-F238E27FC236}">
                  <a16:creationId xmlns:a16="http://schemas.microsoft.com/office/drawing/2014/main" id="{CCBDBD42-2D78-495A-8C4E-F7E3FECCDEE7}"/>
                </a:ext>
              </a:extLst>
            </p:cNvPr>
            <p:cNvSpPr/>
            <p:nvPr/>
          </p:nvSpPr>
          <p:spPr>
            <a:xfrm>
              <a:off x="5352110" y="4749315"/>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77" name="楕円 476">
              <a:extLst>
                <a:ext uri="{FF2B5EF4-FFF2-40B4-BE49-F238E27FC236}">
                  <a16:creationId xmlns:a16="http://schemas.microsoft.com/office/drawing/2014/main" id="{C343A0CB-6841-4027-A959-3B3E86C10911}"/>
                </a:ext>
              </a:extLst>
            </p:cNvPr>
            <p:cNvSpPr/>
            <p:nvPr/>
          </p:nvSpPr>
          <p:spPr>
            <a:xfrm>
              <a:off x="5352110" y="4857271"/>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78" name="楕円 477">
              <a:extLst>
                <a:ext uri="{FF2B5EF4-FFF2-40B4-BE49-F238E27FC236}">
                  <a16:creationId xmlns:a16="http://schemas.microsoft.com/office/drawing/2014/main" id="{62027AE6-AACC-47BB-8311-8C955D7D0212}"/>
                </a:ext>
              </a:extLst>
            </p:cNvPr>
            <p:cNvSpPr/>
            <p:nvPr/>
          </p:nvSpPr>
          <p:spPr>
            <a:xfrm>
              <a:off x="5352110" y="4965228"/>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79" name="楕円 478">
              <a:extLst>
                <a:ext uri="{FF2B5EF4-FFF2-40B4-BE49-F238E27FC236}">
                  <a16:creationId xmlns:a16="http://schemas.microsoft.com/office/drawing/2014/main" id="{93E23592-CFA6-4647-A04E-FCCFC421E1B8}"/>
                </a:ext>
              </a:extLst>
            </p:cNvPr>
            <p:cNvSpPr/>
            <p:nvPr/>
          </p:nvSpPr>
          <p:spPr>
            <a:xfrm>
              <a:off x="5352110" y="5073185"/>
              <a:ext cx="90000" cy="9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80" name="楕円 479">
              <a:extLst>
                <a:ext uri="{FF2B5EF4-FFF2-40B4-BE49-F238E27FC236}">
                  <a16:creationId xmlns:a16="http://schemas.microsoft.com/office/drawing/2014/main" id="{6AACAE1E-82C7-4B3B-A726-571C20CBD4FF}"/>
                </a:ext>
              </a:extLst>
            </p:cNvPr>
            <p:cNvSpPr/>
            <p:nvPr/>
          </p:nvSpPr>
          <p:spPr>
            <a:xfrm>
              <a:off x="5352110" y="5181141"/>
              <a:ext cx="90000" cy="9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81" name="楕円 480">
              <a:extLst>
                <a:ext uri="{FF2B5EF4-FFF2-40B4-BE49-F238E27FC236}">
                  <a16:creationId xmlns:a16="http://schemas.microsoft.com/office/drawing/2014/main" id="{5562FC82-3419-4890-9357-904F98BC6D1D}"/>
                </a:ext>
              </a:extLst>
            </p:cNvPr>
            <p:cNvSpPr/>
            <p:nvPr/>
          </p:nvSpPr>
          <p:spPr>
            <a:xfrm>
              <a:off x="5352110" y="5289098"/>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82" name="楕円 481">
              <a:extLst>
                <a:ext uri="{FF2B5EF4-FFF2-40B4-BE49-F238E27FC236}">
                  <a16:creationId xmlns:a16="http://schemas.microsoft.com/office/drawing/2014/main" id="{FDAAECCA-2D6A-4748-A96A-3BFE1A72EA9B}"/>
                </a:ext>
              </a:extLst>
            </p:cNvPr>
            <p:cNvSpPr/>
            <p:nvPr/>
          </p:nvSpPr>
          <p:spPr>
            <a:xfrm>
              <a:off x="5352110" y="5397054"/>
              <a:ext cx="90000" cy="9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83" name="楕円 482">
              <a:extLst>
                <a:ext uri="{FF2B5EF4-FFF2-40B4-BE49-F238E27FC236}">
                  <a16:creationId xmlns:a16="http://schemas.microsoft.com/office/drawing/2014/main" id="{02F2DF92-3EA4-4D0A-996E-C7EFBED079B6}"/>
                </a:ext>
              </a:extLst>
            </p:cNvPr>
            <p:cNvSpPr/>
            <p:nvPr/>
          </p:nvSpPr>
          <p:spPr>
            <a:xfrm>
              <a:off x="5352110" y="5505030"/>
              <a:ext cx="90000" cy="90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84" name="楕円 483">
              <a:extLst>
                <a:ext uri="{FF2B5EF4-FFF2-40B4-BE49-F238E27FC236}">
                  <a16:creationId xmlns:a16="http://schemas.microsoft.com/office/drawing/2014/main" id="{F667B56E-DB34-469B-A726-590339D870DA}"/>
                </a:ext>
              </a:extLst>
            </p:cNvPr>
            <p:cNvSpPr/>
            <p:nvPr/>
          </p:nvSpPr>
          <p:spPr>
            <a:xfrm>
              <a:off x="5352110" y="5630562"/>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85" name="楕円 484">
              <a:extLst>
                <a:ext uri="{FF2B5EF4-FFF2-40B4-BE49-F238E27FC236}">
                  <a16:creationId xmlns:a16="http://schemas.microsoft.com/office/drawing/2014/main" id="{D8911844-47BD-4F9F-AEB6-8CD9678A13E2}"/>
                </a:ext>
              </a:extLst>
            </p:cNvPr>
            <p:cNvSpPr/>
            <p:nvPr/>
          </p:nvSpPr>
          <p:spPr>
            <a:xfrm>
              <a:off x="5352110" y="5739626"/>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86" name="楕円 485">
              <a:extLst>
                <a:ext uri="{FF2B5EF4-FFF2-40B4-BE49-F238E27FC236}">
                  <a16:creationId xmlns:a16="http://schemas.microsoft.com/office/drawing/2014/main" id="{EB905B9A-61A7-4285-AB11-3FBD736403E3}"/>
                </a:ext>
              </a:extLst>
            </p:cNvPr>
            <p:cNvSpPr/>
            <p:nvPr/>
          </p:nvSpPr>
          <p:spPr>
            <a:xfrm>
              <a:off x="5352110" y="5848690"/>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87" name="楕円 486">
              <a:extLst>
                <a:ext uri="{FF2B5EF4-FFF2-40B4-BE49-F238E27FC236}">
                  <a16:creationId xmlns:a16="http://schemas.microsoft.com/office/drawing/2014/main" id="{81647A3A-F252-454F-8468-85AE470F818C}"/>
                </a:ext>
              </a:extLst>
            </p:cNvPr>
            <p:cNvSpPr/>
            <p:nvPr/>
          </p:nvSpPr>
          <p:spPr>
            <a:xfrm>
              <a:off x="5352110" y="5957753"/>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88" name="楕円 487">
              <a:extLst>
                <a:ext uri="{FF2B5EF4-FFF2-40B4-BE49-F238E27FC236}">
                  <a16:creationId xmlns:a16="http://schemas.microsoft.com/office/drawing/2014/main" id="{73DDE893-F5C4-46C5-8F02-089B206ABC70}"/>
                </a:ext>
              </a:extLst>
            </p:cNvPr>
            <p:cNvSpPr/>
            <p:nvPr/>
          </p:nvSpPr>
          <p:spPr>
            <a:xfrm>
              <a:off x="5352110" y="6066817"/>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89" name="楕円 488">
              <a:extLst>
                <a:ext uri="{FF2B5EF4-FFF2-40B4-BE49-F238E27FC236}">
                  <a16:creationId xmlns:a16="http://schemas.microsoft.com/office/drawing/2014/main" id="{9BC20366-3F5B-484E-87AA-3D4B15D1CC9F}"/>
                </a:ext>
              </a:extLst>
            </p:cNvPr>
            <p:cNvSpPr/>
            <p:nvPr/>
          </p:nvSpPr>
          <p:spPr>
            <a:xfrm>
              <a:off x="5352110" y="6175881"/>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90" name="楕円 489">
              <a:extLst>
                <a:ext uri="{FF2B5EF4-FFF2-40B4-BE49-F238E27FC236}">
                  <a16:creationId xmlns:a16="http://schemas.microsoft.com/office/drawing/2014/main" id="{0B062844-E8BF-45C8-BD85-F89D8599D0A4}"/>
                </a:ext>
              </a:extLst>
            </p:cNvPr>
            <p:cNvSpPr/>
            <p:nvPr/>
          </p:nvSpPr>
          <p:spPr>
            <a:xfrm>
              <a:off x="5352110" y="6284945"/>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91" name="楕円 490">
              <a:extLst>
                <a:ext uri="{FF2B5EF4-FFF2-40B4-BE49-F238E27FC236}">
                  <a16:creationId xmlns:a16="http://schemas.microsoft.com/office/drawing/2014/main" id="{0F264262-AFD3-431B-8FA9-3344E5FC56EC}"/>
                </a:ext>
              </a:extLst>
            </p:cNvPr>
            <p:cNvSpPr/>
            <p:nvPr/>
          </p:nvSpPr>
          <p:spPr>
            <a:xfrm>
              <a:off x="5352110" y="6394008"/>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92" name="楕円 491">
              <a:extLst>
                <a:ext uri="{FF2B5EF4-FFF2-40B4-BE49-F238E27FC236}">
                  <a16:creationId xmlns:a16="http://schemas.microsoft.com/office/drawing/2014/main" id="{3008535F-9B8C-4DCF-AA0B-B439F2EF6EF5}"/>
                </a:ext>
              </a:extLst>
            </p:cNvPr>
            <p:cNvSpPr/>
            <p:nvPr/>
          </p:nvSpPr>
          <p:spPr>
            <a:xfrm>
              <a:off x="5352110" y="6503072"/>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94" name="楕円 493">
              <a:extLst>
                <a:ext uri="{FF2B5EF4-FFF2-40B4-BE49-F238E27FC236}">
                  <a16:creationId xmlns:a16="http://schemas.microsoft.com/office/drawing/2014/main" id="{92CCA183-8833-420F-AD38-4C2D2C5E91B7}"/>
                </a:ext>
              </a:extLst>
            </p:cNvPr>
            <p:cNvSpPr/>
            <p:nvPr/>
          </p:nvSpPr>
          <p:spPr>
            <a:xfrm>
              <a:off x="5352110" y="6745442"/>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95" name="楕円 494">
              <a:extLst>
                <a:ext uri="{FF2B5EF4-FFF2-40B4-BE49-F238E27FC236}">
                  <a16:creationId xmlns:a16="http://schemas.microsoft.com/office/drawing/2014/main" id="{B5121D4D-AABA-449F-8D5B-4F2BFD0EAD9D}"/>
                </a:ext>
              </a:extLst>
            </p:cNvPr>
            <p:cNvSpPr/>
            <p:nvPr/>
          </p:nvSpPr>
          <p:spPr>
            <a:xfrm>
              <a:off x="5352110" y="6854506"/>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96" name="楕円 495">
              <a:extLst>
                <a:ext uri="{FF2B5EF4-FFF2-40B4-BE49-F238E27FC236}">
                  <a16:creationId xmlns:a16="http://schemas.microsoft.com/office/drawing/2014/main" id="{05AD98C0-7200-494B-91AD-A7EE74B20DC4}"/>
                </a:ext>
              </a:extLst>
            </p:cNvPr>
            <p:cNvSpPr/>
            <p:nvPr/>
          </p:nvSpPr>
          <p:spPr>
            <a:xfrm>
              <a:off x="5352110" y="6963570"/>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97" name="楕円 496">
              <a:extLst>
                <a:ext uri="{FF2B5EF4-FFF2-40B4-BE49-F238E27FC236}">
                  <a16:creationId xmlns:a16="http://schemas.microsoft.com/office/drawing/2014/main" id="{B3F0FC5C-FAA4-45B0-862D-82D1547A771D}"/>
                </a:ext>
              </a:extLst>
            </p:cNvPr>
            <p:cNvSpPr/>
            <p:nvPr/>
          </p:nvSpPr>
          <p:spPr>
            <a:xfrm>
              <a:off x="5352110" y="7072633"/>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98" name="楕円 497">
              <a:extLst>
                <a:ext uri="{FF2B5EF4-FFF2-40B4-BE49-F238E27FC236}">
                  <a16:creationId xmlns:a16="http://schemas.microsoft.com/office/drawing/2014/main" id="{73216906-E1F6-48C2-9C76-EB3442736914}"/>
                </a:ext>
              </a:extLst>
            </p:cNvPr>
            <p:cNvSpPr/>
            <p:nvPr/>
          </p:nvSpPr>
          <p:spPr>
            <a:xfrm>
              <a:off x="5352110" y="7181697"/>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99" name="楕円 498">
              <a:extLst>
                <a:ext uri="{FF2B5EF4-FFF2-40B4-BE49-F238E27FC236}">
                  <a16:creationId xmlns:a16="http://schemas.microsoft.com/office/drawing/2014/main" id="{3995A289-D20D-473C-B6BD-27F8872DB6BB}"/>
                </a:ext>
              </a:extLst>
            </p:cNvPr>
            <p:cNvSpPr/>
            <p:nvPr/>
          </p:nvSpPr>
          <p:spPr>
            <a:xfrm>
              <a:off x="5352110" y="7290761"/>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500" name="楕円 499">
              <a:extLst>
                <a:ext uri="{FF2B5EF4-FFF2-40B4-BE49-F238E27FC236}">
                  <a16:creationId xmlns:a16="http://schemas.microsoft.com/office/drawing/2014/main" id="{04CA83A6-0C4E-4B32-83C9-7D54CF6ED80E}"/>
                </a:ext>
              </a:extLst>
            </p:cNvPr>
            <p:cNvSpPr/>
            <p:nvPr/>
          </p:nvSpPr>
          <p:spPr>
            <a:xfrm>
              <a:off x="5352110" y="7399824"/>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501" name="楕円 500">
              <a:extLst>
                <a:ext uri="{FF2B5EF4-FFF2-40B4-BE49-F238E27FC236}">
                  <a16:creationId xmlns:a16="http://schemas.microsoft.com/office/drawing/2014/main" id="{CBA1C557-8855-470F-8710-004639679B52}"/>
                </a:ext>
              </a:extLst>
            </p:cNvPr>
            <p:cNvSpPr/>
            <p:nvPr/>
          </p:nvSpPr>
          <p:spPr>
            <a:xfrm>
              <a:off x="5352110" y="7508888"/>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502" name="楕円 501">
              <a:extLst>
                <a:ext uri="{FF2B5EF4-FFF2-40B4-BE49-F238E27FC236}">
                  <a16:creationId xmlns:a16="http://schemas.microsoft.com/office/drawing/2014/main" id="{7066F897-B828-4307-B56B-69ABC4E895FD}"/>
                </a:ext>
              </a:extLst>
            </p:cNvPr>
            <p:cNvSpPr/>
            <p:nvPr/>
          </p:nvSpPr>
          <p:spPr>
            <a:xfrm>
              <a:off x="5352110" y="7617952"/>
              <a:ext cx="90000"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503" name="楕円 502">
              <a:extLst>
                <a:ext uri="{FF2B5EF4-FFF2-40B4-BE49-F238E27FC236}">
                  <a16:creationId xmlns:a16="http://schemas.microsoft.com/office/drawing/2014/main" id="{A0DFF7DC-FAAD-4649-A002-6BD2B8939817}"/>
                </a:ext>
              </a:extLst>
            </p:cNvPr>
            <p:cNvSpPr/>
            <p:nvPr/>
          </p:nvSpPr>
          <p:spPr>
            <a:xfrm>
              <a:off x="5352110" y="7749875"/>
              <a:ext cx="90000" cy="90000"/>
            </a:xfrm>
            <a:prstGeom prst="ellipse">
              <a:avLst/>
            </a:prstGeom>
            <a:solidFill>
              <a:srgbClr val="35EB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504" name="楕円 503">
              <a:extLst>
                <a:ext uri="{FF2B5EF4-FFF2-40B4-BE49-F238E27FC236}">
                  <a16:creationId xmlns:a16="http://schemas.microsoft.com/office/drawing/2014/main" id="{E2B76B38-DDEE-4F3B-BC35-8DB3D74A98F7}"/>
                </a:ext>
              </a:extLst>
            </p:cNvPr>
            <p:cNvSpPr/>
            <p:nvPr/>
          </p:nvSpPr>
          <p:spPr>
            <a:xfrm>
              <a:off x="5352110" y="7845170"/>
              <a:ext cx="90000" cy="90000"/>
            </a:xfrm>
            <a:prstGeom prst="ellipse">
              <a:avLst/>
            </a:prstGeom>
            <a:solidFill>
              <a:srgbClr val="35EB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505" name="楕円 504">
              <a:extLst>
                <a:ext uri="{FF2B5EF4-FFF2-40B4-BE49-F238E27FC236}">
                  <a16:creationId xmlns:a16="http://schemas.microsoft.com/office/drawing/2014/main" id="{231FFFE2-91DC-4D59-9F19-50FC48B591A1}"/>
                </a:ext>
              </a:extLst>
            </p:cNvPr>
            <p:cNvSpPr/>
            <p:nvPr/>
          </p:nvSpPr>
          <p:spPr>
            <a:xfrm>
              <a:off x="5352110" y="7954234"/>
              <a:ext cx="90000" cy="90000"/>
            </a:xfrm>
            <a:prstGeom prst="ellipse">
              <a:avLst/>
            </a:prstGeom>
            <a:solidFill>
              <a:srgbClr val="9E5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506" name="楕円 505">
              <a:extLst>
                <a:ext uri="{FF2B5EF4-FFF2-40B4-BE49-F238E27FC236}">
                  <a16:creationId xmlns:a16="http://schemas.microsoft.com/office/drawing/2014/main" id="{914BFDE4-EA32-45CD-B3B5-BAA14D5F2308}"/>
                </a:ext>
              </a:extLst>
            </p:cNvPr>
            <p:cNvSpPr/>
            <p:nvPr/>
          </p:nvSpPr>
          <p:spPr>
            <a:xfrm>
              <a:off x="5352110" y="8063298"/>
              <a:ext cx="90000" cy="90000"/>
            </a:xfrm>
            <a:prstGeom prst="ellipse">
              <a:avLst/>
            </a:prstGeom>
            <a:solidFill>
              <a:srgbClr val="9E5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507" name="楕円 506">
              <a:extLst>
                <a:ext uri="{FF2B5EF4-FFF2-40B4-BE49-F238E27FC236}">
                  <a16:creationId xmlns:a16="http://schemas.microsoft.com/office/drawing/2014/main" id="{BD5AABD8-6340-4AC2-97FD-64939FB2D7DA}"/>
                </a:ext>
              </a:extLst>
            </p:cNvPr>
            <p:cNvSpPr/>
            <p:nvPr/>
          </p:nvSpPr>
          <p:spPr>
            <a:xfrm>
              <a:off x="5352110" y="8172361"/>
              <a:ext cx="90000" cy="90000"/>
            </a:xfrm>
            <a:prstGeom prst="ellipse">
              <a:avLst/>
            </a:prstGeom>
            <a:solidFill>
              <a:srgbClr val="9E5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508" name="楕円 507">
              <a:extLst>
                <a:ext uri="{FF2B5EF4-FFF2-40B4-BE49-F238E27FC236}">
                  <a16:creationId xmlns:a16="http://schemas.microsoft.com/office/drawing/2014/main" id="{35359273-8585-4E4D-8271-069B3BACC358}"/>
                </a:ext>
              </a:extLst>
            </p:cNvPr>
            <p:cNvSpPr/>
            <p:nvPr/>
          </p:nvSpPr>
          <p:spPr>
            <a:xfrm>
              <a:off x="5352110" y="8281425"/>
              <a:ext cx="90000" cy="90000"/>
            </a:xfrm>
            <a:prstGeom prst="ellipse">
              <a:avLst/>
            </a:prstGeom>
            <a:solidFill>
              <a:srgbClr val="9E5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509" name="楕円 508">
              <a:extLst>
                <a:ext uri="{FF2B5EF4-FFF2-40B4-BE49-F238E27FC236}">
                  <a16:creationId xmlns:a16="http://schemas.microsoft.com/office/drawing/2014/main" id="{4739B8B1-07D4-47A4-9CCB-367E828C256C}"/>
                </a:ext>
              </a:extLst>
            </p:cNvPr>
            <p:cNvSpPr/>
            <p:nvPr/>
          </p:nvSpPr>
          <p:spPr>
            <a:xfrm>
              <a:off x="5352110" y="8390455"/>
              <a:ext cx="90000" cy="90000"/>
            </a:xfrm>
            <a:prstGeom prst="ellipse">
              <a:avLst/>
            </a:prstGeom>
            <a:solidFill>
              <a:srgbClr val="9E5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grpSp>
      <p:grpSp>
        <p:nvGrpSpPr>
          <p:cNvPr id="4" name="グループ化 3">
            <a:extLst>
              <a:ext uri="{FF2B5EF4-FFF2-40B4-BE49-F238E27FC236}">
                <a16:creationId xmlns:a16="http://schemas.microsoft.com/office/drawing/2014/main" id="{C23811A1-7515-4A2E-8608-5AA19FDA680D}"/>
              </a:ext>
            </a:extLst>
          </p:cNvPr>
          <p:cNvGrpSpPr/>
          <p:nvPr/>
        </p:nvGrpSpPr>
        <p:grpSpPr>
          <a:xfrm>
            <a:off x="496832" y="691151"/>
            <a:ext cx="2600637" cy="8140785"/>
            <a:chOff x="1399221" y="399070"/>
            <a:chExt cx="2504390" cy="8525935"/>
          </a:xfrm>
        </p:grpSpPr>
        <p:sp>
          <p:nvSpPr>
            <p:cNvPr id="1299" name="Line 9">
              <a:extLst>
                <a:ext uri="{FF2B5EF4-FFF2-40B4-BE49-F238E27FC236}">
                  <a16:creationId xmlns:a16="http://schemas.microsoft.com/office/drawing/2014/main" id="{D2DBCE64-859D-4C6B-8CF1-1A6C3545A071}"/>
                </a:ext>
              </a:extLst>
            </p:cNvPr>
            <p:cNvSpPr>
              <a:spLocks noChangeShapeType="1"/>
            </p:cNvSpPr>
            <p:nvPr/>
          </p:nvSpPr>
          <p:spPr bwMode="auto">
            <a:xfrm>
              <a:off x="2981050" y="5266440"/>
              <a:ext cx="2674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00" name="Line 10">
              <a:extLst>
                <a:ext uri="{FF2B5EF4-FFF2-40B4-BE49-F238E27FC236}">
                  <a16:creationId xmlns:a16="http://schemas.microsoft.com/office/drawing/2014/main" id="{60BFE4AF-6042-4BED-882D-CA4DD1580555}"/>
                </a:ext>
              </a:extLst>
            </p:cNvPr>
            <p:cNvSpPr>
              <a:spLocks noChangeShapeType="1"/>
            </p:cNvSpPr>
            <p:nvPr/>
          </p:nvSpPr>
          <p:spPr bwMode="auto">
            <a:xfrm>
              <a:off x="2981050" y="5150412"/>
              <a:ext cx="23918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01" name="Line 11">
              <a:extLst>
                <a:ext uri="{FF2B5EF4-FFF2-40B4-BE49-F238E27FC236}">
                  <a16:creationId xmlns:a16="http://schemas.microsoft.com/office/drawing/2014/main" id="{D742D9D2-D548-4885-99DC-DA205284149A}"/>
                </a:ext>
              </a:extLst>
            </p:cNvPr>
            <p:cNvSpPr>
              <a:spLocks noChangeShapeType="1"/>
            </p:cNvSpPr>
            <p:nvPr/>
          </p:nvSpPr>
          <p:spPr bwMode="auto">
            <a:xfrm>
              <a:off x="2981050" y="5036657"/>
              <a:ext cx="148561"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02" name="Line 12">
              <a:extLst>
                <a:ext uri="{FF2B5EF4-FFF2-40B4-BE49-F238E27FC236}">
                  <a16:creationId xmlns:a16="http://schemas.microsoft.com/office/drawing/2014/main" id="{33D836BA-122E-4635-883C-1584CFBCCDE0}"/>
                </a:ext>
              </a:extLst>
            </p:cNvPr>
            <p:cNvSpPr>
              <a:spLocks noChangeShapeType="1"/>
            </p:cNvSpPr>
            <p:nvPr/>
          </p:nvSpPr>
          <p:spPr bwMode="auto">
            <a:xfrm>
              <a:off x="2981050" y="4918191"/>
              <a:ext cx="6536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03" name="Line 13">
              <a:extLst>
                <a:ext uri="{FF2B5EF4-FFF2-40B4-BE49-F238E27FC236}">
                  <a16:creationId xmlns:a16="http://schemas.microsoft.com/office/drawing/2014/main" id="{CCD138F9-4FB4-4892-A829-4A9E451C04BE}"/>
                </a:ext>
              </a:extLst>
            </p:cNvPr>
            <p:cNvSpPr>
              <a:spLocks noChangeShapeType="1"/>
            </p:cNvSpPr>
            <p:nvPr/>
          </p:nvSpPr>
          <p:spPr bwMode="auto">
            <a:xfrm>
              <a:off x="2981050" y="4804607"/>
              <a:ext cx="2674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04" name="Line 14">
              <a:extLst>
                <a:ext uri="{FF2B5EF4-FFF2-40B4-BE49-F238E27FC236}">
                  <a16:creationId xmlns:a16="http://schemas.microsoft.com/office/drawing/2014/main" id="{33E9085B-8401-42DF-BBE7-8DD98CEBA8A9}"/>
                </a:ext>
              </a:extLst>
            </p:cNvPr>
            <p:cNvSpPr>
              <a:spLocks noChangeShapeType="1"/>
            </p:cNvSpPr>
            <p:nvPr/>
          </p:nvSpPr>
          <p:spPr bwMode="auto">
            <a:xfrm>
              <a:off x="2981050" y="4703065"/>
              <a:ext cx="2674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05" name="Line 15">
              <a:extLst>
                <a:ext uri="{FF2B5EF4-FFF2-40B4-BE49-F238E27FC236}">
                  <a16:creationId xmlns:a16="http://schemas.microsoft.com/office/drawing/2014/main" id="{799B15B8-BFA5-4829-8EB1-0550F3655BB1}"/>
                </a:ext>
              </a:extLst>
            </p:cNvPr>
            <p:cNvSpPr>
              <a:spLocks noChangeShapeType="1"/>
            </p:cNvSpPr>
            <p:nvPr/>
          </p:nvSpPr>
          <p:spPr bwMode="auto">
            <a:xfrm>
              <a:off x="2981050" y="4585973"/>
              <a:ext cx="10993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06" name="Line 16">
              <a:extLst>
                <a:ext uri="{FF2B5EF4-FFF2-40B4-BE49-F238E27FC236}">
                  <a16:creationId xmlns:a16="http://schemas.microsoft.com/office/drawing/2014/main" id="{9B157DDF-7109-4F8E-A6DC-103FE728E1B5}"/>
                </a:ext>
              </a:extLst>
            </p:cNvPr>
            <p:cNvSpPr>
              <a:spLocks noChangeShapeType="1"/>
            </p:cNvSpPr>
            <p:nvPr/>
          </p:nvSpPr>
          <p:spPr bwMode="auto">
            <a:xfrm>
              <a:off x="2981050" y="4470892"/>
              <a:ext cx="3268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07" name="Line 17">
              <a:extLst>
                <a:ext uri="{FF2B5EF4-FFF2-40B4-BE49-F238E27FC236}">
                  <a16:creationId xmlns:a16="http://schemas.microsoft.com/office/drawing/2014/main" id="{75D5D974-7248-4B21-A0CA-3D47C52956DE}"/>
                </a:ext>
              </a:extLst>
            </p:cNvPr>
            <p:cNvSpPr>
              <a:spLocks noChangeShapeType="1"/>
            </p:cNvSpPr>
            <p:nvPr/>
          </p:nvSpPr>
          <p:spPr bwMode="auto">
            <a:xfrm>
              <a:off x="2981050" y="4352427"/>
              <a:ext cx="2674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08" name="Line 18">
              <a:extLst>
                <a:ext uri="{FF2B5EF4-FFF2-40B4-BE49-F238E27FC236}">
                  <a16:creationId xmlns:a16="http://schemas.microsoft.com/office/drawing/2014/main" id="{1A868511-73A1-4501-BE14-FC8D437AA012}"/>
                </a:ext>
              </a:extLst>
            </p:cNvPr>
            <p:cNvSpPr>
              <a:spLocks noChangeShapeType="1"/>
            </p:cNvSpPr>
            <p:nvPr/>
          </p:nvSpPr>
          <p:spPr bwMode="auto">
            <a:xfrm>
              <a:off x="3322740" y="1428026"/>
              <a:ext cx="2525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09" name="Line 19">
              <a:extLst>
                <a:ext uri="{FF2B5EF4-FFF2-40B4-BE49-F238E27FC236}">
                  <a16:creationId xmlns:a16="http://schemas.microsoft.com/office/drawing/2014/main" id="{5AD2B4AA-306A-4A00-8DAE-372EB40CA04A}"/>
                </a:ext>
              </a:extLst>
            </p:cNvPr>
            <p:cNvSpPr>
              <a:spLocks noChangeShapeType="1"/>
            </p:cNvSpPr>
            <p:nvPr/>
          </p:nvSpPr>
          <p:spPr bwMode="auto">
            <a:xfrm>
              <a:off x="3322740" y="1309561"/>
              <a:ext cx="10993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10" name="Line 20">
              <a:extLst>
                <a:ext uri="{FF2B5EF4-FFF2-40B4-BE49-F238E27FC236}">
                  <a16:creationId xmlns:a16="http://schemas.microsoft.com/office/drawing/2014/main" id="{E6DAA91A-2BA8-404D-9011-E1762ECF5215}"/>
                </a:ext>
              </a:extLst>
            </p:cNvPr>
            <p:cNvSpPr>
              <a:spLocks noChangeShapeType="1"/>
            </p:cNvSpPr>
            <p:nvPr/>
          </p:nvSpPr>
          <p:spPr bwMode="auto">
            <a:xfrm>
              <a:off x="3322740" y="1191095"/>
              <a:ext cx="2525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11" name="Line 21">
              <a:extLst>
                <a:ext uri="{FF2B5EF4-FFF2-40B4-BE49-F238E27FC236}">
                  <a16:creationId xmlns:a16="http://schemas.microsoft.com/office/drawing/2014/main" id="{1B1A0FAF-7B3A-4E78-858C-7CE285B45271}"/>
                </a:ext>
              </a:extLst>
            </p:cNvPr>
            <p:cNvSpPr>
              <a:spLocks noChangeShapeType="1"/>
            </p:cNvSpPr>
            <p:nvPr/>
          </p:nvSpPr>
          <p:spPr bwMode="auto">
            <a:xfrm>
              <a:off x="3258858" y="1529567"/>
              <a:ext cx="5051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12" name="Line 22">
              <a:extLst>
                <a:ext uri="{FF2B5EF4-FFF2-40B4-BE49-F238E27FC236}">
                  <a16:creationId xmlns:a16="http://schemas.microsoft.com/office/drawing/2014/main" id="{4F1FA5ED-FB7D-498B-BFFF-30448CA034CB}"/>
                </a:ext>
              </a:extLst>
            </p:cNvPr>
            <p:cNvSpPr>
              <a:spLocks noChangeShapeType="1"/>
            </p:cNvSpPr>
            <p:nvPr/>
          </p:nvSpPr>
          <p:spPr bwMode="auto">
            <a:xfrm>
              <a:off x="3187549" y="1648034"/>
              <a:ext cx="5199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13" name="Line 23">
              <a:extLst>
                <a:ext uri="{FF2B5EF4-FFF2-40B4-BE49-F238E27FC236}">
                  <a16:creationId xmlns:a16="http://schemas.microsoft.com/office/drawing/2014/main" id="{6144C374-AD3A-44B9-8D35-DA1F889A7153}"/>
                </a:ext>
              </a:extLst>
            </p:cNvPr>
            <p:cNvSpPr>
              <a:spLocks noChangeShapeType="1"/>
            </p:cNvSpPr>
            <p:nvPr/>
          </p:nvSpPr>
          <p:spPr bwMode="auto">
            <a:xfrm>
              <a:off x="3129610" y="1766499"/>
              <a:ext cx="11587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14" name="Line 24">
              <a:extLst>
                <a:ext uri="{FF2B5EF4-FFF2-40B4-BE49-F238E27FC236}">
                  <a16:creationId xmlns:a16="http://schemas.microsoft.com/office/drawing/2014/main" id="{F9F9E1BA-49D9-465F-8546-11B35CE463AC}"/>
                </a:ext>
              </a:extLst>
            </p:cNvPr>
            <p:cNvSpPr>
              <a:spLocks noChangeShapeType="1"/>
            </p:cNvSpPr>
            <p:nvPr/>
          </p:nvSpPr>
          <p:spPr bwMode="auto">
            <a:xfrm>
              <a:off x="3090984" y="4247500"/>
              <a:ext cx="2525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15" name="Line 25">
              <a:extLst>
                <a:ext uri="{FF2B5EF4-FFF2-40B4-BE49-F238E27FC236}">
                  <a16:creationId xmlns:a16="http://schemas.microsoft.com/office/drawing/2014/main" id="{C5212C7D-9A67-4B66-BD20-D7F9317B7E41}"/>
                </a:ext>
              </a:extLst>
            </p:cNvPr>
            <p:cNvSpPr>
              <a:spLocks noChangeShapeType="1"/>
            </p:cNvSpPr>
            <p:nvPr/>
          </p:nvSpPr>
          <p:spPr bwMode="auto">
            <a:xfrm>
              <a:off x="3090984" y="4132420"/>
              <a:ext cx="713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16" name="Line 26">
              <a:extLst>
                <a:ext uri="{FF2B5EF4-FFF2-40B4-BE49-F238E27FC236}">
                  <a16:creationId xmlns:a16="http://schemas.microsoft.com/office/drawing/2014/main" id="{F34416CB-BA2B-47FE-B4A5-F6AE057E53C9}"/>
                </a:ext>
              </a:extLst>
            </p:cNvPr>
            <p:cNvSpPr>
              <a:spLocks noChangeShapeType="1"/>
            </p:cNvSpPr>
            <p:nvPr/>
          </p:nvSpPr>
          <p:spPr bwMode="auto">
            <a:xfrm>
              <a:off x="3193491" y="2778531"/>
              <a:ext cx="5793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17" name="Line 27">
              <a:extLst>
                <a:ext uri="{FF2B5EF4-FFF2-40B4-BE49-F238E27FC236}">
                  <a16:creationId xmlns:a16="http://schemas.microsoft.com/office/drawing/2014/main" id="{B9DDE177-1CB9-4BE5-9A33-0C69969E535A}"/>
                </a:ext>
              </a:extLst>
            </p:cNvPr>
            <p:cNvSpPr>
              <a:spLocks noChangeShapeType="1"/>
            </p:cNvSpPr>
            <p:nvPr/>
          </p:nvSpPr>
          <p:spPr bwMode="auto">
            <a:xfrm>
              <a:off x="3193491" y="2660066"/>
              <a:ext cx="3268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18" name="Line 28">
              <a:extLst>
                <a:ext uri="{FF2B5EF4-FFF2-40B4-BE49-F238E27FC236}">
                  <a16:creationId xmlns:a16="http://schemas.microsoft.com/office/drawing/2014/main" id="{C8DDD05A-6511-43A6-B776-716B08936FE1}"/>
                </a:ext>
              </a:extLst>
            </p:cNvPr>
            <p:cNvSpPr>
              <a:spLocks noChangeShapeType="1"/>
            </p:cNvSpPr>
            <p:nvPr/>
          </p:nvSpPr>
          <p:spPr bwMode="auto">
            <a:xfrm>
              <a:off x="3123668" y="2896997"/>
              <a:ext cx="3862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19" name="Line 29">
              <a:extLst>
                <a:ext uri="{FF2B5EF4-FFF2-40B4-BE49-F238E27FC236}">
                  <a16:creationId xmlns:a16="http://schemas.microsoft.com/office/drawing/2014/main" id="{5432E42D-174C-44F6-8FCE-2EC52A2754AE}"/>
                </a:ext>
              </a:extLst>
            </p:cNvPr>
            <p:cNvSpPr>
              <a:spLocks noChangeShapeType="1"/>
            </p:cNvSpPr>
            <p:nvPr/>
          </p:nvSpPr>
          <p:spPr bwMode="auto">
            <a:xfrm>
              <a:off x="3278170" y="7708994"/>
              <a:ext cx="6982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20" name="Line 30">
              <a:extLst>
                <a:ext uri="{FF2B5EF4-FFF2-40B4-BE49-F238E27FC236}">
                  <a16:creationId xmlns:a16="http://schemas.microsoft.com/office/drawing/2014/main" id="{AE2C0FEF-AA91-4CC7-8EFE-0E95B8EAAE2E}"/>
                </a:ext>
              </a:extLst>
            </p:cNvPr>
            <p:cNvSpPr>
              <a:spLocks noChangeShapeType="1"/>
            </p:cNvSpPr>
            <p:nvPr/>
          </p:nvSpPr>
          <p:spPr bwMode="auto">
            <a:xfrm>
              <a:off x="3278170" y="7590528"/>
              <a:ext cx="3119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21" name="Line 31">
              <a:extLst>
                <a:ext uri="{FF2B5EF4-FFF2-40B4-BE49-F238E27FC236}">
                  <a16:creationId xmlns:a16="http://schemas.microsoft.com/office/drawing/2014/main" id="{646E432C-16E5-4C36-8050-4FF24409DEEE}"/>
                </a:ext>
              </a:extLst>
            </p:cNvPr>
            <p:cNvSpPr>
              <a:spLocks noChangeShapeType="1"/>
            </p:cNvSpPr>
            <p:nvPr/>
          </p:nvSpPr>
          <p:spPr bwMode="auto">
            <a:xfrm>
              <a:off x="3284114" y="7488987"/>
              <a:ext cx="148561"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22" name="Line 32">
              <a:extLst>
                <a:ext uri="{FF2B5EF4-FFF2-40B4-BE49-F238E27FC236}">
                  <a16:creationId xmlns:a16="http://schemas.microsoft.com/office/drawing/2014/main" id="{D4699AAB-09A1-40B5-B4ED-95FCB12C45FB}"/>
                </a:ext>
              </a:extLst>
            </p:cNvPr>
            <p:cNvSpPr>
              <a:spLocks noChangeShapeType="1"/>
            </p:cNvSpPr>
            <p:nvPr/>
          </p:nvSpPr>
          <p:spPr bwMode="auto">
            <a:xfrm>
              <a:off x="3284114" y="7370522"/>
              <a:ext cx="6388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23" name="Line 33">
              <a:extLst>
                <a:ext uri="{FF2B5EF4-FFF2-40B4-BE49-F238E27FC236}">
                  <a16:creationId xmlns:a16="http://schemas.microsoft.com/office/drawing/2014/main" id="{84FD9FFD-311B-4868-9CF0-04343F2DB9CE}"/>
                </a:ext>
              </a:extLst>
            </p:cNvPr>
            <p:cNvSpPr>
              <a:spLocks noChangeShapeType="1"/>
            </p:cNvSpPr>
            <p:nvPr/>
          </p:nvSpPr>
          <p:spPr bwMode="auto">
            <a:xfrm>
              <a:off x="3355422" y="7150513"/>
              <a:ext cx="3268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24" name="Line 34">
              <a:extLst>
                <a:ext uri="{FF2B5EF4-FFF2-40B4-BE49-F238E27FC236}">
                  <a16:creationId xmlns:a16="http://schemas.microsoft.com/office/drawing/2014/main" id="{B744DCBE-CAB5-4467-ABDD-6287A94B927C}"/>
                </a:ext>
              </a:extLst>
            </p:cNvPr>
            <p:cNvSpPr>
              <a:spLocks noChangeShapeType="1"/>
            </p:cNvSpPr>
            <p:nvPr/>
          </p:nvSpPr>
          <p:spPr bwMode="auto">
            <a:xfrm>
              <a:off x="3355422" y="7032049"/>
              <a:ext cx="3268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25" name="Line 35">
              <a:extLst>
                <a:ext uri="{FF2B5EF4-FFF2-40B4-BE49-F238E27FC236}">
                  <a16:creationId xmlns:a16="http://schemas.microsoft.com/office/drawing/2014/main" id="{26B86E09-0CEF-4D16-A2DF-4D4DA84C74BE}"/>
                </a:ext>
              </a:extLst>
            </p:cNvPr>
            <p:cNvSpPr>
              <a:spLocks noChangeShapeType="1"/>
            </p:cNvSpPr>
            <p:nvPr/>
          </p:nvSpPr>
          <p:spPr bwMode="auto">
            <a:xfrm>
              <a:off x="3355422" y="6916968"/>
              <a:ext cx="16044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26" name="Line 36">
              <a:extLst>
                <a:ext uri="{FF2B5EF4-FFF2-40B4-BE49-F238E27FC236}">
                  <a16:creationId xmlns:a16="http://schemas.microsoft.com/office/drawing/2014/main" id="{380605D1-28E2-44A3-B346-96FBB45A1920}"/>
                </a:ext>
              </a:extLst>
            </p:cNvPr>
            <p:cNvSpPr>
              <a:spLocks noChangeShapeType="1"/>
            </p:cNvSpPr>
            <p:nvPr/>
          </p:nvSpPr>
          <p:spPr bwMode="auto">
            <a:xfrm>
              <a:off x="3355422" y="6805789"/>
              <a:ext cx="3268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27" name="Line 37">
              <a:extLst>
                <a:ext uri="{FF2B5EF4-FFF2-40B4-BE49-F238E27FC236}">
                  <a16:creationId xmlns:a16="http://schemas.microsoft.com/office/drawing/2014/main" id="{30329603-33D4-4CAF-A7B2-407B7981AF54}"/>
                </a:ext>
              </a:extLst>
            </p:cNvPr>
            <p:cNvSpPr>
              <a:spLocks noChangeShapeType="1"/>
            </p:cNvSpPr>
            <p:nvPr/>
          </p:nvSpPr>
          <p:spPr bwMode="auto">
            <a:xfrm>
              <a:off x="3284114" y="7252056"/>
              <a:ext cx="7725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28" name="Line 38">
              <a:extLst>
                <a:ext uri="{FF2B5EF4-FFF2-40B4-BE49-F238E27FC236}">
                  <a16:creationId xmlns:a16="http://schemas.microsoft.com/office/drawing/2014/main" id="{F26544A9-1410-433F-8A21-442BCB2093F5}"/>
                </a:ext>
              </a:extLst>
            </p:cNvPr>
            <p:cNvSpPr>
              <a:spLocks noChangeShapeType="1"/>
            </p:cNvSpPr>
            <p:nvPr/>
          </p:nvSpPr>
          <p:spPr bwMode="auto">
            <a:xfrm>
              <a:off x="3509925" y="5857429"/>
              <a:ext cx="713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29" name="Line 39">
              <a:extLst>
                <a:ext uri="{FF2B5EF4-FFF2-40B4-BE49-F238E27FC236}">
                  <a16:creationId xmlns:a16="http://schemas.microsoft.com/office/drawing/2014/main" id="{831E6C67-7263-49F3-B81F-FACB2A5B71A0}"/>
                </a:ext>
              </a:extLst>
            </p:cNvPr>
            <p:cNvSpPr>
              <a:spLocks noChangeShapeType="1"/>
            </p:cNvSpPr>
            <p:nvPr/>
          </p:nvSpPr>
          <p:spPr bwMode="auto">
            <a:xfrm>
              <a:off x="3581235" y="5738963"/>
              <a:ext cx="3119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30" name="Line 40">
              <a:extLst>
                <a:ext uri="{FF2B5EF4-FFF2-40B4-BE49-F238E27FC236}">
                  <a16:creationId xmlns:a16="http://schemas.microsoft.com/office/drawing/2014/main" id="{751ABDD8-33CB-42B1-B2E4-D91ADAD6959C}"/>
                </a:ext>
              </a:extLst>
            </p:cNvPr>
            <p:cNvSpPr>
              <a:spLocks noChangeShapeType="1"/>
            </p:cNvSpPr>
            <p:nvPr/>
          </p:nvSpPr>
          <p:spPr bwMode="auto">
            <a:xfrm>
              <a:off x="3581235" y="5620498"/>
              <a:ext cx="10844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31" name="Line 41">
              <a:extLst>
                <a:ext uri="{FF2B5EF4-FFF2-40B4-BE49-F238E27FC236}">
                  <a16:creationId xmlns:a16="http://schemas.microsoft.com/office/drawing/2014/main" id="{970BF902-2C2E-4265-85A4-724C36C5A41B}"/>
                </a:ext>
              </a:extLst>
            </p:cNvPr>
            <p:cNvSpPr>
              <a:spLocks noChangeShapeType="1"/>
            </p:cNvSpPr>
            <p:nvPr/>
          </p:nvSpPr>
          <p:spPr bwMode="auto">
            <a:xfrm>
              <a:off x="3309368" y="6297444"/>
              <a:ext cx="2674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32" name="Line 42">
              <a:extLst>
                <a:ext uri="{FF2B5EF4-FFF2-40B4-BE49-F238E27FC236}">
                  <a16:creationId xmlns:a16="http://schemas.microsoft.com/office/drawing/2014/main" id="{665D1580-3660-4645-A36F-8FADAC7F878D}"/>
                </a:ext>
              </a:extLst>
            </p:cNvPr>
            <p:cNvSpPr>
              <a:spLocks noChangeShapeType="1"/>
            </p:cNvSpPr>
            <p:nvPr/>
          </p:nvSpPr>
          <p:spPr bwMode="auto">
            <a:xfrm>
              <a:off x="3309368" y="6195902"/>
              <a:ext cx="713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33" name="Line 43">
              <a:extLst>
                <a:ext uri="{FF2B5EF4-FFF2-40B4-BE49-F238E27FC236}">
                  <a16:creationId xmlns:a16="http://schemas.microsoft.com/office/drawing/2014/main" id="{A91DC413-D229-4215-9B30-BF9E8F783FE5}"/>
                </a:ext>
              </a:extLst>
            </p:cNvPr>
            <p:cNvSpPr>
              <a:spLocks noChangeShapeType="1"/>
            </p:cNvSpPr>
            <p:nvPr/>
          </p:nvSpPr>
          <p:spPr bwMode="auto">
            <a:xfrm>
              <a:off x="3303426" y="6077436"/>
              <a:ext cx="23918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34" name="Line 44">
              <a:extLst>
                <a:ext uri="{FF2B5EF4-FFF2-40B4-BE49-F238E27FC236}">
                  <a16:creationId xmlns:a16="http://schemas.microsoft.com/office/drawing/2014/main" id="{A2424F03-4C03-4D97-950F-EECC27795BC1}"/>
                </a:ext>
              </a:extLst>
            </p:cNvPr>
            <p:cNvSpPr>
              <a:spLocks noChangeShapeType="1"/>
            </p:cNvSpPr>
            <p:nvPr/>
          </p:nvSpPr>
          <p:spPr bwMode="auto">
            <a:xfrm>
              <a:off x="3303426" y="5958971"/>
              <a:ext cx="713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35" name="Line 45">
              <a:extLst>
                <a:ext uri="{FF2B5EF4-FFF2-40B4-BE49-F238E27FC236}">
                  <a16:creationId xmlns:a16="http://schemas.microsoft.com/office/drawing/2014/main" id="{95E2BE75-6FEA-4412-96FD-04C33EFD56ED}"/>
                </a:ext>
              </a:extLst>
            </p:cNvPr>
            <p:cNvSpPr>
              <a:spLocks noChangeShapeType="1"/>
            </p:cNvSpPr>
            <p:nvPr/>
          </p:nvSpPr>
          <p:spPr bwMode="auto">
            <a:xfrm>
              <a:off x="3239546" y="6415908"/>
              <a:ext cx="2525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36" name="Line 46">
              <a:extLst>
                <a:ext uri="{FF2B5EF4-FFF2-40B4-BE49-F238E27FC236}">
                  <a16:creationId xmlns:a16="http://schemas.microsoft.com/office/drawing/2014/main" id="{010E6946-337A-4072-B46C-002A0D557A93}"/>
                </a:ext>
              </a:extLst>
            </p:cNvPr>
            <p:cNvSpPr>
              <a:spLocks noChangeShapeType="1"/>
            </p:cNvSpPr>
            <p:nvPr/>
          </p:nvSpPr>
          <p:spPr bwMode="auto">
            <a:xfrm>
              <a:off x="3129610" y="6530990"/>
              <a:ext cx="31643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37" name="Line 47">
              <a:extLst>
                <a:ext uri="{FF2B5EF4-FFF2-40B4-BE49-F238E27FC236}">
                  <a16:creationId xmlns:a16="http://schemas.microsoft.com/office/drawing/2014/main" id="{14AC6622-7B4A-4E71-AD5C-AE69BE6A4A0F}"/>
                </a:ext>
              </a:extLst>
            </p:cNvPr>
            <p:cNvSpPr>
              <a:spLocks noChangeShapeType="1"/>
            </p:cNvSpPr>
            <p:nvPr/>
          </p:nvSpPr>
          <p:spPr bwMode="auto">
            <a:xfrm>
              <a:off x="3832302" y="8385938"/>
              <a:ext cx="3119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38" name="Line 48">
              <a:extLst>
                <a:ext uri="{FF2B5EF4-FFF2-40B4-BE49-F238E27FC236}">
                  <a16:creationId xmlns:a16="http://schemas.microsoft.com/office/drawing/2014/main" id="{CF945DE3-3685-4824-A4BB-A2B93851C552}"/>
                </a:ext>
              </a:extLst>
            </p:cNvPr>
            <p:cNvSpPr>
              <a:spLocks noChangeShapeType="1"/>
            </p:cNvSpPr>
            <p:nvPr/>
          </p:nvSpPr>
          <p:spPr bwMode="auto">
            <a:xfrm>
              <a:off x="3832302" y="8267472"/>
              <a:ext cx="713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39" name="Line 49">
              <a:extLst>
                <a:ext uri="{FF2B5EF4-FFF2-40B4-BE49-F238E27FC236}">
                  <a16:creationId xmlns:a16="http://schemas.microsoft.com/office/drawing/2014/main" id="{05182804-0042-4D5F-BC19-4D5088736EA1}"/>
                </a:ext>
              </a:extLst>
            </p:cNvPr>
            <p:cNvSpPr>
              <a:spLocks noChangeShapeType="1"/>
            </p:cNvSpPr>
            <p:nvPr/>
          </p:nvSpPr>
          <p:spPr bwMode="auto">
            <a:xfrm>
              <a:off x="3735738" y="8165932"/>
              <a:ext cx="3119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40" name="Line 50">
              <a:extLst>
                <a:ext uri="{FF2B5EF4-FFF2-40B4-BE49-F238E27FC236}">
                  <a16:creationId xmlns:a16="http://schemas.microsoft.com/office/drawing/2014/main" id="{2F4B9EB9-22AD-4022-B45D-CFB59CC38963}"/>
                </a:ext>
              </a:extLst>
            </p:cNvPr>
            <p:cNvSpPr>
              <a:spLocks noChangeShapeType="1"/>
            </p:cNvSpPr>
            <p:nvPr/>
          </p:nvSpPr>
          <p:spPr bwMode="auto">
            <a:xfrm>
              <a:off x="3735738" y="8047467"/>
              <a:ext cx="10844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41" name="Line 51">
              <a:extLst>
                <a:ext uri="{FF2B5EF4-FFF2-40B4-BE49-F238E27FC236}">
                  <a16:creationId xmlns:a16="http://schemas.microsoft.com/office/drawing/2014/main" id="{795BEE69-A170-4651-BEAD-B41EC1241E8F}"/>
                </a:ext>
              </a:extLst>
            </p:cNvPr>
            <p:cNvSpPr>
              <a:spLocks noChangeShapeType="1"/>
            </p:cNvSpPr>
            <p:nvPr/>
          </p:nvSpPr>
          <p:spPr bwMode="auto">
            <a:xfrm>
              <a:off x="2961736" y="8501020"/>
              <a:ext cx="60612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87" name="Line 55">
              <a:extLst>
                <a:ext uri="{FF2B5EF4-FFF2-40B4-BE49-F238E27FC236}">
                  <a16:creationId xmlns:a16="http://schemas.microsoft.com/office/drawing/2014/main" id="{313B1BAD-29DB-4A38-9BB6-8C2B71063451}"/>
                </a:ext>
              </a:extLst>
            </p:cNvPr>
            <p:cNvSpPr>
              <a:spLocks noChangeShapeType="1"/>
            </p:cNvSpPr>
            <p:nvPr/>
          </p:nvSpPr>
          <p:spPr bwMode="auto">
            <a:xfrm>
              <a:off x="2955794" y="7929001"/>
              <a:ext cx="17381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88" name="Line 56">
              <a:extLst>
                <a:ext uri="{FF2B5EF4-FFF2-40B4-BE49-F238E27FC236}">
                  <a16:creationId xmlns:a16="http://schemas.microsoft.com/office/drawing/2014/main" id="{DFBA9DA8-08BD-4A68-92E9-93FABCB3F340}"/>
                </a:ext>
              </a:extLst>
            </p:cNvPr>
            <p:cNvSpPr>
              <a:spLocks noChangeShapeType="1"/>
            </p:cNvSpPr>
            <p:nvPr/>
          </p:nvSpPr>
          <p:spPr bwMode="auto">
            <a:xfrm>
              <a:off x="2955794" y="7827459"/>
              <a:ext cx="26443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89" name="Line 57">
              <a:extLst>
                <a:ext uri="{FF2B5EF4-FFF2-40B4-BE49-F238E27FC236}">
                  <a16:creationId xmlns:a16="http://schemas.microsoft.com/office/drawing/2014/main" id="{58BF4128-22F0-4B38-842C-D169AAC5FCDB}"/>
                </a:ext>
              </a:extLst>
            </p:cNvPr>
            <p:cNvSpPr>
              <a:spLocks noChangeShapeType="1"/>
            </p:cNvSpPr>
            <p:nvPr/>
          </p:nvSpPr>
          <p:spPr bwMode="auto">
            <a:xfrm>
              <a:off x="2820605" y="5518957"/>
              <a:ext cx="41151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90" name="Line 58">
              <a:extLst>
                <a:ext uri="{FF2B5EF4-FFF2-40B4-BE49-F238E27FC236}">
                  <a16:creationId xmlns:a16="http://schemas.microsoft.com/office/drawing/2014/main" id="{27B3BFB1-2E85-4F99-80B1-42A8EB3CB50F}"/>
                </a:ext>
              </a:extLst>
            </p:cNvPr>
            <p:cNvSpPr>
              <a:spLocks noChangeShapeType="1"/>
            </p:cNvSpPr>
            <p:nvPr/>
          </p:nvSpPr>
          <p:spPr bwMode="auto">
            <a:xfrm>
              <a:off x="3336109" y="737542"/>
              <a:ext cx="2525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91" name="Line 59">
              <a:extLst>
                <a:ext uri="{FF2B5EF4-FFF2-40B4-BE49-F238E27FC236}">
                  <a16:creationId xmlns:a16="http://schemas.microsoft.com/office/drawing/2014/main" id="{867C86D9-BCA8-44AB-9176-9DB4A63727C0}"/>
                </a:ext>
              </a:extLst>
            </p:cNvPr>
            <p:cNvSpPr>
              <a:spLocks noChangeShapeType="1"/>
            </p:cNvSpPr>
            <p:nvPr/>
          </p:nvSpPr>
          <p:spPr bwMode="auto">
            <a:xfrm>
              <a:off x="3336109" y="632615"/>
              <a:ext cx="6388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92" name="Line 60">
              <a:extLst>
                <a:ext uri="{FF2B5EF4-FFF2-40B4-BE49-F238E27FC236}">
                  <a16:creationId xmlns:a16="http://schemas.microsoft.com/office/drawing/2014/main" id="{06D6ED53-3857-4CEC-906C-D93DE0DC3724}"/>
                </a:ext>
              </a:extLst>
            </p:cNvPr>
            <p:cNvSpPr>
              <a:spLocks noChangeShapeType="1"/>
            </p:cNvSpPr>
            <p:nvPr/>
          </p:nvSpPr>
          <p:spPr bwMode="auto">
            <a:xfrm>
              <a:off x="3264799" y="1089553"/>
              <a:ext cx="2525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93" name="Line 61">
              <a:extLst>
                <a:ext uri="{FF2B5EF4-FFF2-40B4-BE49-F238E27FC236}">
                  <a16:creationId xmlns:a16="http://schemas.microsoft.com/office/drawing/2014/main" id="{BC139896-86C7-4B64-A47D-7260AC0574D4}"/>
                </a:ext>
              </a:extLst>
            </p:cNvPr>
            <p:cNvSpPr>
              <a:spLocks noChangeShapeType="1"/>
            </p:cNvSpPr>
            <p:nvPr/>
          </p:nvSpPr>
          <p:spPr bwMode="auto">
            <a:xfrm>
              <a:off x="3264799" y="971089"/>
              <a:ext cx="10993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94" name="Line 62">
              <a:extLst>
                <a:ext uri="{FF2B5EF4-FFF2-40B4-BE49-F238E27FC236}">
                  <a16:creationId xmlns:a16="http://schemas.microsoft.com/office/drawing/2014/main" id="{886B34D5-61F2-4CC7-8AF6-F1CEB139DA24}"/>
                </a:ext>
              </a:extLst>
            </p:cNvPr>
            <p:cNvSpPr>
              <a:spLocks noChangeShapeType="1"/>
            </p:cNvSpPr>
            <p:nvPr/>
          </p:nvSpPr>
          <p:spPr bwMode="auto">
            <a:xfrm>
              <a:off x="3374735" y="517535"/>
              <a:ext cx="713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95" name="Line 63">
              <a:extLst>
                <a:ext uri="{FF2B5EF4-FFF2-40B4-BE49-F238E27FC236}">
                  <a16:creationId xmlns:a16="http://schemas.microsoft.com/office/drawing/2014/main" id="{5883E8B1-866A-4925-B210-171EF9E82135}"/>
                </a:ext>
              </a:extLst>
            </p:cNvPr>
            <p:cNvSpPr>
              <a:spLocks noChangeShapeType="1"/>
            </p:cNvSpPr>
            <p:nvPr/>
          </p:nvSpPr>
          <p:spPr bwMode="auto">
            <a:xfrm>
              <a:off x="3374735" y="399070"/>
              <a:ext cx="10993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96" name="Line 64">
              <a:extLst>
                <a:ext uri="{FF2B5EF4-FFF2-40B4-BE49-F238E27FC236}">
                  <a16:creationId xmlns:a16="http://schemas.microsoft.com/office/drawing/2014/main" id="{04919178-6E7D-47B5-955D-E394E8892900}"/>
                </a:ext>
              </a:extLst>
            </p:cNvPr>
            <p:cNvSpPr>
              <a:spLocks noChangeShapeType="1"/>
            </p:cNvSpPr>
            <p:nvPr/>
          </p:nvSpPr>
          <p:spPr bwMode="auto">
            <a:xfrm>
              <a:off x="3264799" y="852623"/>
              <a:ext cx="148561"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97" name="Line 65">
              <a:extLst>
                <a:ext uri="{FF2B5EF4-FFF2-40B4-BE49-F238E27FC236}">
                  <a16:creationId xmlns:a16="http://schemas.microsoft.com/office/drawing/2014/main" id="{89D7AAAD-DFAE-45B7-B91B-A9DD55283523}"/>
                </a:ext>
              </a:extLst>
            </p:cNvPr>
            <p:cNvSpPr>
              <a:spLocks noChangeShapeType="1"/>
            </p:cNvSpPr>
            <p:nvPr/>
          </p:nvSpPr>
          <p:spPr bwMode="auto">
            <a:xfrm>
              <a:off x="3090984" y="4013955"/>
              <a:ext cx="6388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98" name="Line 66">
              <a:extLst>
                <a:ext uri="{FF2B5EF4-FFF2-40B4-BE49-F238E27FC236}">
                  <a16:creationId xmlns:a16="http://schemas.microsoft.com/office/drawing/2014/main" id="{C491C618-7FD5-4021-88BE-9AA3CFC0DF16}"/>
                </a:ext>
              </a:extLst>
            </p:cNvPr>
            <p:cNvSpPr>
              <a:spLocks noChangeShapeType="1"/>
            </p:cNvSpPr>
            <p:nvPr/>
          </p:nvSpPr>
          <p:spPr bwMode="auto">
            <a:xfrm>
              <a:off x="3090984" y="3912413"/>
              <a:ext cx="3268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99" name="Line 67">
              <a:extLst>
                <a:ext uri="{FF2B5EF4-FFF2-40B4-BE49-F238E27FC236}">
                  <a16:creationId xmlns:a16="http://schemas.microsoft.com/office/drawing/2014/main" id="{C75DEE58-0A79-4EB4-953A-A8863DC58F6E}"/>
                </a:ext>
              </a:extLst>
            </p:cNvPr>
            <p:cNvSpPr>
              <a:spLocks noChangeShapeType="1"/>
            </p:cNvSpPr>
            <p:nvPr/>
          </p:nvSpPr>
          <p:spPr bwMode="auto">
            <a:xfrm>
              <a:off x="3090984" y="3793947"/>
              <a:ext cx="15450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00" name="Line 68">
              <a:extLst>
                <a:ext uri="{FF2B5EF4-FFF2-40B4-BE49-F238E27FC236}">
                  <a16:creationId xmlns:a16="http://schemas.microsoft.com/office/drawing/2014/main" id="{FFDDAE80-CC48-47A0-9BB3-E97A80E2BF6D}"/>
                </a:ext>
              </a:extLst>
            </p:cNvPr>
            <p:cNvSpPr>
              <a:spLocks noChangeShapeType="1"/>
            </p:cNvSpPr>
            <p:nvPr/>
          </p:nvSpPr>
          <p:spPr bwMode="auto">
            <a:xfrm>
              <a:off x="3090984" y="3675482"/>
              <a:ext cx="713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01" name="Line 69">
              <a:extLst>
                <a:ext uri="{FF2B5EF4-FFF2-40B4-BE49-F238E27FC236}">
                  <a16:creationId xmlns:a16="http://schemas.microsoft.com/office/drawing/2014/main" id="{2DD5A5E8-D892-4457-888F-D10D0C0A02CF}"/>
                </a:ext>
              </a:extLst>
            </p:cNvPr>
            <p:cNvSpPr>
              <a:spLocks noChangeShapeType="1"/>
            </p:cNvSpPr>
            <p:nvPr/>
          </p:nvSpPr>
          <p:spPr bwMode="auto">
            <a:xfrm>
              <a:off x="3052360" y="3573942"/>
              <a:ext cx="2525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02" name="Line 70">
              <a:extLst>
                <a:ext uri="{FF2B5EF4-FFF2-40B4-BE49-F238E27FC236}">
                  <a16:creationId xmlns:a16="http://schemas.microsoft.com/office/drawing/2014/main" id="{A513A912-72B3-439B-82ED-2047A697719C}"/>
                </a:ext>
              </a:extLst>
            </p:cNvPr>
            <p:cNvSpPr>
              <a:spLocks noChangeShapeType="1"/>
            </p:cNvSpPr>
            <p:nvPr/>
          </p:nvSpPr>
          <p:spPr bwMode="auto">
            <a:xfrm>
              <a:off x="3052360" y="3455476"/>
              <a:ext cx="713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03" name="Line 71">
              <a:extLst>
                <a:ext uri="{FF2B5EF4-FFF2-40B4-BE49-F238E27FC236}">
                  <a16:creationId xmlns:a16="http://schemas.microsoft.com/office/drawing/2014/main" id="{EB2F06F0-5572-4E3A-AD2B-B542D9D68794}"/>
                </a:ext>
              </a:extLst>
            </p:cNvPr>
            <p:cNvSpPr>
              <a:spLocks noChangeShapeType="1"/>
            </p:cNvSpPr>
            <p:nvPr/>
          </p:nvSpPr>
          <p:spPr bwMode="auto">
            <a:xfrm>
              <a:off x="3090984" y="3337011"/>
              <a:ext cx="3862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04" name="Line 72">
              <a:extLst>
                <a:ext uri="{FF2B5EF4-FFF2-40B4-BE49-F238E27FC236}">
                  <a16:creationId xmlns:a16="http://schemas.microsoft.com/office/drawing/2014/main" id="{A60DE475-1AA0-4063-A3AA-E3605690FCB3}"/>
                </a:ext>
              </a:extLst>
            </p:cNvPr>
            <p:cNvSpPr>
              <a:spLocks noChangeShapeType="1"/>
            </p:cNvSpPr>
            <p:nvPr/>
          </p:nvSpPr>
          <p:spPr bwMode="auto">
            <a:xfrm>
              <a:off x="3090984" y="3235469"/>
              <a:ext cx="10993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05" name="Line 73">
              <a:extLst>
                <a:ext uri="{FF2B5EF4-FFF2-40B4-BE49-F238E27FC236}">
                  <a16:creationId xmlns:a16="http://schemas.microsoft.com/office/drawing/2014/main" id="{71FEBB00-1CEA-4991-BB3B-877654D82158}"/>
                </a:ext>
              </a:extLst>
            </p:cNvPr>
            <p:cNvSpPr>
              <a:spLocks noChangeShapeType="1"/>
            </p:cNvSpPr>
            <p:nvPr/>
          </p:nvSpPr>
          <p:spPr bwMode="auto">
            <a:xfrm>
              <a:off x="3200920" y="1986505"/>
              <a:ext cx="6982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06" name="Line 74">
              <a:extLst>
                <a:ext uri="{FF2B5EF4-FFF2-40B4-BE49-F238E27FC236}">
                  <a16:creationId xmlns:a16="http://schemas.microsoft.com/office/drawing/2014/main" id="{4A9C7601-0D3F-420C-80AF-489425CCD1EC}"/>
                </a:ext>
              </a:extLst>
            </p:cNvPr>
            <p:cNvSpPr>
              <a:spLocks noChangeShapeType="1"/>
            </p:cNvSpPr>
            <p:nvPr/>
          </p:nvSpPr>
          <p:spPr bwMode="auto">
            <a:xfrm>
              <a:off x="3200920" y="1868039"/>
              <a:ext cx="2525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07" name="Line 75">
              <a:extLst>
                <a:ext uri="{FF2B5EF4-FFF2-40B4-BE49-F238E27FC236}">
                  <a16:creationId xmlns:a16="http://schemas.microsoft.com/office/drawing/2014/main" id="{C8D920A5-72C0-4166-BCC1-A193FB866683}"/>
                </a:ext>
              </a:extLst>
            </p:cNvPr>
            <p:cNvSpPr>
              <a:spLocks noChangeShapeType="1"/>
            </p:cNvSpPr>
            <p:nvPr/>
          </p:nvSpPr>
          <p:spPr bwMode="auto">
            <a:xfrm>
              <a:off x="3052360" y="2206512"/>
              <a:ext cx="713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08" name="Line 76">
              <a:extLst>
                <a:ext uri="{FF2B5EF4-FFF2-40B4-BE49-F238E27FC236}">
                  <a16:creationId xmlns:a16="http://schemas.microsoft.com/office/drawing/2014/main" id="{59B3DD71-5F9F-441F-9485-158C9AB88B3C}"/>
                </a:ext>
              </a:extLst>
            </p:cNvPr>
            <p:cNvSpPr>
              <a:spLocks noChangeShapeType="1"/>
            </p:cNvSpPr>
            <p:nvPr/>
          </p:nvSpPr>
          <p:spPr bwMode="auto">
            <a:xfrm>
              <a:off x="3052360" y="2101585"/>
              <a:ext cx="2525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09" name="Line 77">
              <a:extLst>
                <a:ext uri="{FF2B5EF4-FFF2-40B4-BE49-F238E27FC236}">
                  <a16:creationId xmlns:a16="http://schemas.microsoft.com/office/drawing/2014/main" id="{DCD11467-9006-4DF9-A628-3DDB811DC98A}"/>
                </a:ext>
              </a:extLst>
            </p:cNvPr>
            <p:cNvSpPr>
              <a:spLocks noChangeShapeType="1"/>
            </p:cNvSpPr>
            <p:nvPr/>
          </p:nvSpPr>
          <p:spPr bwMode="auto">
            <a:xfrm>
              <a:off x="3052360" y="2544984"/>
              <a:ext cx="2525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10" name="Line 78">
              <a:extLst>
                <a:ext uri="{FF2B5EF4-FFF2-40B4-BE49-F238E27FC236}">
                  <a16:creationId xmlns:a16="http://schemas.microsoft.com/office/drawing/2014/main" id="{261476C3-4849-4D7F-8485-7735487D47C4}"/>
                </a:ext>
              </a:extLst>
            </p:cNvPr>
            <p:cNvSpPr>
              <a:spLocks noChangeShapeType="1"/>
            </p:cNvSpPr>
            <p:nvPr/>
          </p:nvSpPr>
          <p:spPr bwMode="auto">
            <a:xfrm>
              <a:off x="3052360" y="2440058"/>
              <a:ext cx="713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11" name="Line 79">
              <a:extLst>
                <a:ext uri="{FF2B5EF4-FFF2-40B4-BE49-F238E27FC236}">
                  <a16:creationId xmlns:a16="http://schemas.microsoft.com/office/drawing/2014/main" id="{B5FDD46F-188C-4FE8-85D9-21CA2E3DCEC4}"/>
                </a:ext>
              </a:extLst>
            </p:cNvPr>
            <p:cNvSpPr>
              <a:spLocks noChangeShapeType="1"/>
            </p:cNvSpPr>
            <p:nvPr/>
          </p:nvSpPr>
          <p:spPr bwMode="auto">
            <a:xfrm>
              <a:off x="3052360" y="2324978"/>
              <a:ext cx="13519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12" name="Line 80">
              <a:extLst>
                <a:ext uri="{FF2B5EF4-FFF2-40B4-BE49-F238E27FC236}">
                  <a16:creationId xmlns:a16="http://schemas.microsoft.com/office/drawing/2014/main" id="{DED5FF27-61B3-48C2-8F1A-10E5F6D90F68}"/>
                </a:ext>
              </a:extLst>
            </p:cNvPr>
            <p:cNvSpPr>
              <a:spLocks noChangeShapeType="1"/>
            </p:cNvSpPr>
            <p:nvPr/>
          </p:nvSpPr>
          <p:spPr bwMode="auto">
            <a:xfrm>
              <a:off x="3046416" y="3117003"/>
              <a:ext cx="11587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13" name="Line 81">
              <a:extLst>
                <a:ext uri="{FF2B5EF4-FFF2-40B4-BE49-F238E27FC236}">
                  <a16:creationId xmlns:a16="http://schemas.microsoft.com/office/drawing/2014/main" id="{9D2FCAA3-D264-4A18-B1F9-52F372798779}"/>
                </a:ext>
              </a:extLst>
            </p:cNvPr>
            <p:cNvSpPr>
              <a:spLocks noChangeShapeType="1"/>
            </p:cNvSpPr>
            <p:nvPr/>
          </p:nvSpPr>
          <p:spPr bwMode="auto">
            <a:xfrm>
              <a:off x="3046416" y="2998538"/>
              <a:ext cx="4456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15" name="Line 83">
              <a:extLst>
                <a:ext uri="{FF2B5EF4-FFF2-40B4-BE49-F238E27FC236}">
                  <a16:creationId xmlns:a16="http://schemas.microsoft.com/office/drawing/2014/main" id="{92043D84-2996-4A8B-8D65-7476F31EDAD8}"/>
                </a:ext>
              </a:extLst>
            </p:cNvPr>
            <p:cNvSpPr>
              <a:spLocks noChangeShapeType="1"/>
            </p:cNvSpPr>
            <p:nvPr/>
          </p:nvSpPr>
          <p:spPr bwMode="auto">
            <a:xfrm>
              <a:off x="2820605" y="3733023"/>
              <a:ext cx="16044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16" name="Line 84">
              <a:extLst>
                <a:ext uri="{FF2B5EF4-FFF2-40B4-BE49-F238E27FC236}">
                  <a16:creationId xmlns:a16="http://schemas.microsoft.com/office/drawing/2014/main" id="{B5EC3492-843A-4BC8-B757-FE8C28490362}"/>
                </a:ext>
              </a:extLst>
            </p:cNvPr>
            <p:cNvSpPr>
              <a:spLocks noChangeShapeType="1"/>
            </p:cNvSpPr>
            <p:nvPr/>
          </p:nvSpPr>
          <p:spPr bwMode="auto">
            <a:xfrm>
              <a:off x="2981049" y="1648034"/>
              <a:ext cx="148561"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17" name="Line 85">
              <a:extLst>
                <a:ext uri="{FF2B5EF4-FFF2-40B4-BE49-F238E27FC236}">
                  <a16:creationId xmlns:a16="http://schemas.microsoft.com/office/drawing/2014/main" id="{6C2A16B3-F2CF-425F-A9DB-EB4798ED76DD}"/>
                </a:ext>
              </a:extLst>
            </p:cNvPr>
            <p:cNvSpPr>
              <a:spLocks noChangeShapeType="1"/>
            </p:cNvSpPr>
            <p:nvPr/>
          </p:nvSpPr>
          <p:spPr bwMode="auto">
            <a:xfrm>
              <a:off x="3129610" y="1529567"/>
              <a:ext cx="5793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18" name="Line 86">
              <a:extLst>
                <a:ext uri="{FF2B5EF4-FFF2-40B4-BE49-F238E27FC236}">
                  <a16:creationId xmlns:a16="http://schemas.microsoft.com/office/drawing/2014/main" id="{C0CEA68C-89D2-4B40-9C3E-610821689403}"/>
                </a:ext>
              </a:extLst>
            </p:cNvPr>
            <p:cNvSpPr>
              <a:spLocks noChangeShapeType="1"/>
            </p:cNvSpPr>
            <p:nvPr/>
          </p:nvSpPr>
          <p:spPr bwMode="auto">
            <a:xfrm>
              <a:off x="3187549" y="1428026"/>
              <a:ext cx="713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19" name="Line 87">
              <a:extLst>
                <a:ext uri="{FF2B5EF4-FFF2-40B4-BE49-F238E27FC236}">
                  <a16:creationId xmlns:a16="http://schemas.microsoft.com/office/drawing/2014/main" id="{C4B4F170-4033-4B4F-84FB-9E3DA9953CB8}"/>
                </a:ext>
              </a:extLst>
            </p:cNvPr>
            <p:cNvSpPr>
              <a:spLocks noChangeShapeType="1"/>
            </p:cNvSpPr>
            <p:nvPr/>
          </p:nvSpPr>
          <p:spPr bwMode="auto">
            <a:xfrm>
              <a:off x="3258857" y="1309561"/>
              <a:ext cx="6388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20" name="Line 88">
              <a:extLst>
                <a:ext uri="{FF2B5EF4-FFF2-40B4-BE49-F238E27FC236}">
                  <a16:creationId xmlns:a16="http://schemas.microsoft.com/office/drawing/2014/main" id="{A69A0171-6AF6-4A39-9CFC-3649CF21F1F9}"/>
                </a:ext>
              </a:extLst>
            </p:cNvPr>
            <p:cNvSpPr>
              <a:spLocks noChangeShapeType="1"/>
            </p:cNvSpPr>
            <p:nvPr/>
          </p:nvSpPr>
          <p:spPr bwMode="auto">
            <a:xfrm>
              <a:off x="2981049" y="4189960"/>
              <a:ext cx="10993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21" name="Line 89">
              <a:extLst>
                <a:ext uri="{FF2B5EF4-FFF2-40B4-BE49-F238E27FC236}">
                  <a16:creationId xmlns:a16="http://schemas.microsoft.com/office/drawing/2014/main" id="{B00DB6D6-172A-4133-A452-B4E09AFE3D75}"/>
                </a:ext>
              </a:extLst>
            </p:cNvPr>
            <p:cNvSpPr>
              <a:spLocks noChangeShapeType="1"/>
            </p:cNvSpPr>
            <p:nvPr/>
          </p:nvSpPr>
          <p:spPr bwMode="auto">
            <a:xfrm>
              <a:off x="2981049" y="2808994"/>
              <a:ext cx="14261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22" name="Line 90">
              <a:extLst>
                <a:ext uri="{FF2B5EF4-FFF2-40B4-BE49-F238E27FC236}">
                  <a16:creationId xmlns:a16="http://schemas.microsoft.com/office/drawing/2014/main" id="{9FDD4DFB-681A-49C2-AAA4-BA2E1836477C}"/>
                </a:ext>
              </a:extLst>
            </p:cNvPr>
            <p:cNvSpPr>
              <a:spLocks noChangeShapeType="1"/>
            </p:cNvSpPr>
            <p:nvPr/>
          </p:nvSpPr>
          <p:spPr bwMode="auto">
            <a:xfrm>
              <a:off x="3123668" y="2720990"/>
              <a:ext cx="6982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23" name="Line 91">
              <a:extLst>
                <a:ext uri="{FF2B5EF4-FFF2-40B4-BE49-F238E27FC236}">
                  <a16:creationId xmlns:a16="http://schemas.microsoft.com/office/drawing/2014/main" id="{2CE5AEC5-29C5-41DB-8B66-768E1B22C6CA}"/>
                </a:ext>
              </a:extLst>
            </p:cNvPr>
            <p:cNvSpPr>
              <a:spLocks noChangeShapeType="1"/>
            </p:cNvSpPr>
            <p:nvPr/>
          </p:nvSpPr>
          <p:spPr bwMode="auto">
            <a:xfrm>
              <a:off x="2755239" y="4611007"/>
              <a:ext cx="6536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24" name="Line 92">
              <a:extLst>
                <a:ext uri="{FF2B5EF4-FFF2-40B4-BE49-F238E27FC236}">
                  <a16:creationId xmlns:a16="http://schemas.microsoft.com/office/drawing/2014/main" id="{1AA14CDA-C81A-405B-AF46-0A60957ACDCB}"/>
                </a:ext>
              </a:extLst>
            </p:cNvPr>
            <p:cNvSpPr>
              <a:spLocks noChangeShapeType="1"/>
            </p:cNvSpPr>
            <p:nvPr/>
          </p:nvSpPr>
          <p:spPr bwMode="auto">
            <a:xfrm>
              <a:off x="2465543" y="6144683"/>
              <a:ext cx="28969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25" name="Line 93">
              <a:extLst>
                <a:ext uri="{FF2B5EF4-FFF2-40B4-BE49-F238E27FC236}">
                  <a16:creationId xmlns:a16="http://schemas.microsoft.com/office/drawing/2014/main" id="{50335B28-964F-4A38-8D02-7A162517B5C9}"/>
                </a:ext>
              </a:extLst>
            </p:cNvPr>
            <p:cNvSpPr>
              <a:spLocks noChangeShapeType="1"/>
            </p:cNvSpPr>
            <p:nvPr/>
          </p:nvSpPr>
          <p:spPr bwMode="auto">
            <a:xfrm>
              <a:off x="2755239" y="6859365"/>
              <a:ext cx="21392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26" name="Line 94">
              <a:extLst>
                <a:ext uri="{FF2B5EF4-FFF2-40B4-BE49-F238E27FC236}">
                  <a16:creationId xmlns:a16="http://schemas.microsoft.com/office/drawing/2014/main" id="{7D5EAD1D-AA6F-45E6-A3F6-7089A67008F8}"/>
                </a:ext>
              </a:extLst>
            </p:cNvPr>
            <p:cNvSpPr>
              <a:spLocks noChangeShapeType="1"/>
            </p:cNvSpPr>
            <p:nvPr/>
          </p:nvSpPr>
          <p:spPr bwMode="auto">
            <a:xfrm>
              <a:off x="2969165" y="7400983"/>
              <a:ext cx="199071"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27" name="Line 95">
              <a:extLst>
                <a:ext uri="{FF2B5EF4-FFF2-40B4-BE49-F238E27FC236}">
                  <a16:creationId xmlns:a16="http://schemas.microsoft.com/office/drawing/2014/main" id="{DDE684A8-CB56-4D30-943E-02175BABDB44}"/>
                </a:ext>
              </a:extLst>
            </p:cNvPr>
            <p:cNvSpPr>
              <a:spLocks noChangeShapeType="1"/>
            </p:cNvSpPr>
            <p:nvPr/>
          </p:nvSpPr>
          <p:spPr bwMode="auto">
            <a:xfrm>
              <a:off x="3168236" y="7651452"/>
              <a:ext cx="10993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28" name="Line 96">
              <a:extLst>
                <a:ext uri="{FF2B5EF4-FFF2-40B4-BE49-F238E27FC236}">
                  <a16:creationId xmlns:a16="http://schemas.microsoft.com/office/drawing/2014/main" id="{427BDB29-888F-437F-90B4-F5C8467C3C42}"/>
                </a:ext>
              </a:extLst>
            </p:cNvPr>
            <p:cNvSpPr>
              <a:spLocks noChangeShapeType="1"/>
            </p:cNvSpPr>
            <p:nvPr/>
          </p:nvSpPr>
          <p:spPr bwMode="auto">
            <a:xfrm>
              <a:off x="3168236" y="7431446"/>
              <a:ext cx="11587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29" name="Line 97">
              <a:extLst>
                <a:ext uri="{FF2B5EF4-FFF2-40B4-BE49-F238E27FC236}">
                  <a16:creationId xmlns:a16="http://schemas.microsoft.com/office/drawing/2014/main" id="{E2C7AEA3-1F4F-496D-B02F-94F549943563}"/>
                </a:ext>
              </a:extLst>
            </p:cNvPr>
            <p:cNvSpPr>
              <a:spLocks noChangeShapeType="1"/>
            </p:cNvSpPr>
            <p:nvPr/>
          </p:nvSpPr>
          <p:spPr bwMode="auto">
            <a:xfrm>
              <a:off x="3168236" y="7120053"/>
              <a:ext cx="11587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30" name="Line 98">
              <a:extLst>
                <a:ext uri="{FF2B5EF4-FFF2-40B4-BE49-F238E27FC236}">
                  <a16:creationId xmlns:a16="http://schemas.microsoft.com/office/drawing/2014/main" id="{E137B3EF-815E-4647-8D40-82C5D3E86FC5}"/>
                </a:ext>
              </a:extLst>
            </p:cNvPr>
            <p:cNvSpPr>
              <a:spLocks noChangeShapeType="1"/>
            </p:cNvSpPr>
            <p:nvPr/>
          </p:nvSpPr>
          <p:spPr bwMode="auto">
            <a:xfrm>
              <a:off x="3284114" y="6974509"/>
              <a:ext cx="713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31" name="Line 99">
              <a:extLst>
                <a:ext uri="{FF2B5EF4-FFF2-40B4-BE49-F238E27FC236}">
                  <a16:creationId xmlns:a16="http://schemas.microsoft.com/office/drawing/2014/main" id="{CC93B6F1-3A1A-4BCE-BC1D-1A26188CD58A}"/>
                </a:ext>
              </a:extLst>
            </p:cNvPr>
            <p:cNvSpPr>
              <a:spLocks noChangeShapeType="1"/>
            </p:cNvSpPr>
            <p:nvPr/>
          </p:nvSpPr>
          <p:spPr bwMode="auto">
            <a:xfrm>
              <a:off x="2969165" y="6327906"/>
              <a:ext cx="16044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32" name="Line 100">
              <a:extLst>
                <a:ext uri="{FF2B5EF4-FFF2-40B4-BE49-F238E27FC236}">
                  <a16:creationId xmlns:a16="http://schemas.microsoft.com/office/drawing/2014/main" id="{6F0AAB96-778B-43E9-A4C5-A90203A50469}"/>
                </a:ext>
              </a:extLst>
            </p:cNvPr>
            <p:cNvSpPr>
              <a:spLocks noChangeShapeType="1"/>
            </p:cNvSpPr>
            <p:nvPr/>
          </p:nvSpPr>
          <p:spPr bwMode="auto">
            <a:xfrm>
              <a:off x="3129610" y="6121437"/>
              <a:ext cx="10993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33" name="Line 101">
              <a:extLst>
                <a:ext uri="{FF2B5EF4-FFF2-40B4-BE49-F238E27FC236}">
                  <a16:creationId xmlns:a16="http://schemas.microsoft.com/office/drawing/2014/main" id="{AFC79E34-876F-4682-8167-B9DBB290C3AF}"/>
                </a:ext>
              </a:extLst>
            </p:cNvPr>
            <p:cNvSpPr>
              <a:spLocks noChangeShapeType="1"/>
            </p:cNvSpPr>
            <p:nvPr/>
          </p:nvSpPr>
          <p:spPr bwMode="auto">
            <a:xfrm>
              <a:off x="3239546" y="5769427"/>
              <a:ext cx="27038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34" name="Line 102">
              <a:extLst>
                <a:ext uri="{FF2B5EF4-FFF2-40B4-BE49-F238E27FC236}">
                  <a16:creationId xmlns:a16="http://schemas.microsoft.com/office/drawing/2014/main" id="{631FC7C1-C455-4019-8B71-8C8C5828AA74}"/>
                </a:ext>
              </a:extLst>
            </p:cNvPr>
            <p:cNvSpPr>
              <a:spLocks noChangeShapeType="1"/>
            </p:cNvSpPr>
            <p:nvPr/>
          </p:nvSpPr>
          <p:spPr bwMode="auto">
            <a:xfrm>
              <a:off x="3509925" y="5681424"/>
              <a:ext cx="713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35" name="Line 103">
              <a:extLst>
                <a:ext uri="{FF2B5EF4-FFF2-40B4-BE49-F238E27FC236}">
                  <a16:creationId xmlns:a16="http://schemas.microsoft.com/office/drawing/2014/main" id="{DC42421A-7ABB-47DD-A70F-5C5D0006DCB4}"/>
                </a:ext>
              </a:extLst>
            </p:cNvPr>
            <p:cNvSpPr>
              <a:spLocks noChangeShapeType="1"/>
            </p:cNvSpPr>
            <p:nvPr/>
          </p:nvSpPr>
          <p:spPr bwMode="auto">
            <a:xfrm>
              <a:off x="3239546" y="6253442"/>
              <a:ext cx="6982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36" name="Line 104">
              <a:extLst>
                <a:ext uri="{FF2B5EF4-FFF2-40B4-BE49-F238E27FC236}">
                  <a16:creationId xmlns:a16="http://schemas.microsoft.com/office/drawing/2014/main" id="{07288580-4C6D-40EF-ADCB-1BAB76D14F14}"/>
                </a:ext>
              </a:extLst>
            </p:cNvPr>
            <p:cNvSpPr>
              <a:spLocks noChangeShapeType="1"/>
            </p:cNvSpPr>
            <p:nvPr/>
          </p:nvSpPr>
          <p:spPr bwMode="auto">
            <a:xfrm>
              <a:off x="3239546" y="6016511"/>
              <a:ext cx="6388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38" name="Line 106">
              <a:extLst>
                <a:ext uri="{FF2B5EF4-FFF2-40B4-BE49-F238E27FC236}">
                  <a16:creationId xmlns:a16="http://schemas.microsoft.com/office/drawing/2014/main" id="{A9983EC3-C90C-439C-A501-28201F13A489}"/>
                </a:ext>
              </a:extLst>
            </p:cNvPr>
            <p:cNvSpPr>
              <a:spLocks noChangeShapeType="1"/>
            </p:cNvSpPr>
            <p:nvPr/>
          </p:nvSpPr>
          <p:spPr bwMode="auto">
            <a:xfrm>
              <a:off x="2465543" y="8355476"/>
              <a:ext cx="49619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39" name="Line 107">
              <a:extLst>
                <a:ext uri="{FF2B5EF4-FFF2-40B4-BE49-F238E27FC236}">
                  <a16:creationId xmlns:a16="http://schemas.microsoft.com/office/drawing/2014/main" id="{60BDF3CB-9F40-4D95-9DE7-F61A09D31C44}"/>
                </a:ext>
              </a:extLst>
            </p:cNvPr>
            <p:cNvSpPr>
              <a:spLocks noChangeShapeType="1"/>
            </p:cNvSpPr>
            <p:nvPr/>
          </p:nvSpPr>
          <p:spPr bwMode="auto">
            <a:xfrm>
              <a:off x="2961736" y="8223471"/>
              <a:ext cx="61949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40" name="Line 108">
              <a:extLst>
                <a:ext uri="{FF2B5EF4-FFF2-40B4-BE49-F238E27FC236}">
                  <a16:creationId xmlns:a16="http://schemas.microsoft.com/office/drawing/2014/main" id="{16334561-1FE9-4626-8031-6E7FCAB705F0}"/>
                </a:ext>
              </a:extLst>
            </p:cNvPr>
            <p:cNvSpPr>
              <a:spLocks noChangeShapeType="1"/>
            </p:cNvSpPr>
            <p:nvPr/>
          </p:nvSpPr>
          <p:spPr bwMode="auto">
            <a:xfrm>
              <a:off x="3581235" y="8325012"/>
              <a:ext cx="25106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41" name="Line 109">
              <a:extLst>
                <a:ext uri="{FF2B5EF4-FFF2-40B4-BE49-F238E27FC236}">
                  <a16:creationId xmlns:a16="http://schemas.microsoft.com/office/drawing/2014/main" id="{C29C298E-236D-4110-B17E-960A44334D27}"/>
                </a:ext>
              </a:extLst>
            </p:cNvPr>
            <p:cNvSpPr>
              <a:spLocks noChangeShapeType="1"/>
            </p:cNvSpPr>
            <p:nvPr/>
          </p:nvSpPr>
          <p:spPr bwMode="auto">
            <a:xfrm>
              <a:off x="3581235" y="8105006"/>
              <a:ext cx="15450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43" name="Line 111">
              <a:extLst>
                <a:ext uri="{FF2B5EF4-FFF2-40B4-BE49-F238E27FC236}">
                  <a16:creationId xmlns:a16="http://schemas.microsoft.com/office/drawing/2014/main" id="{F36310F4-F0F2-4883-B7F5-39989E3DF0C2}"/>
                </a:ext>
              </a:extLst>
            </p:cNvPr>
            <p:cNvSpPr>
              <a:spLocks noChangeShapeType="1"/>
            </p:cNvSpPr>
            <p:nvPr/>
          </p:nvSpPr>
          <p:spPr bwMode="auto">
            <a:xfrm>
              <a:off x="2755239" y="7884998"/>
              <a:ext cx="20055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44" name="Line 112">
              <a:extLst>
                <a:ext uri="{FF2B5EF4-FFF2-40B4-BE49-F238E27FC236}">
                  <a16:creationId xmlns:a16="http://schemas.microsoft.com/office/drawing/2014/main" id="{21FFFCBA-6BBD-4525-B964-1CB902D1F30B}"/>
                </a:ext>
              </a:extLst>
            </p:cNvPr>
            <p:cNvSpPr>
              <a:spLocks noChangeShapeType="1"/>
            </p:cNvSpPr>
            <p:nvPr/>
          </p:nvSpPr>
          <p:spPr bwMode="auto">
            <a:xfrm>
              <a:off x="2981049" y="808622"/>
              <a:ext cx="28375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45" name="Line 113">
              <a:extLst>
                <a:ext uri="{FF2B5EF4-FFF2-40B4-BE49-F238E27FC236}">
                  <a16:creationId xmlns:a16="http://schemas.microsoft.com/office/drawing/2014/main" id="{2D8FFFEF-5ADC-498E-AA7A-57792A019ED0}"/>
                </a:ext>
              </a:extLst>
            </p:cNvPr>
            <p:cNvSpPr>
              <a:spLocks noChangeShapeType="1"/>
            </p:cNvSpPr>
            <p:nvPr/>
          </p:nvSpPr>
          <p:spPr bwMode="auto">
            <a:xfrm>
              <a:off x="3264799" y="693541"/>
              <a:ext cx="713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46" name="Line 114">
              <a:extLst>
                <a:ext uri="{FF2B5EF4-FFF2-40B4-BE49-F238E27FC236}">
                  <a16:creationId xmlns:a16="http://schemas.microsoft.com/office/drawing/2014/main" id="{E42BF705-D31E-435C-ABEA-48EC7C47F411}"/>
                </a:ext>
              </a:extLst>
            </p:cNvPr>
            <p:cNvSpPr>
              <a:spLocks noChangeShapeType="1"/>
            </p:cNvSpPr>
            <p:nvPr/>
          </p:nvSpPr>
          <p:spPr bwMode="auto">
            <a:xfrm>
              <a:off x="3264799" y="456610"/>
              <a:ext cx="10993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47" name="Line 115">
              <a:extLst>
                <a:ext uri="{FF2B5EF4-FFF2-40B4-BE49-F238E27FC236}">
                  <a16:creationId xmlns:a16="http://schemas.microsoft.com/office/drawing/2014/main" id="{F69E7761-E046-4AB6-BCC3-FAF60D638167}"/>
                </a:ext>
              </a:extLst>
            </p:cNvPr>
            <p:cNvSpPr>
              <a:spLocks noChangeShapeType="1"/>
            </p:cNvSpPr>
            <p:nvPr/>
          </p:nvSpPr>
          <p:spPr bwMode="auto">
            <a:xfrm>
              <a:off x="2981049" y="3969953"/>
              <a:ext cx="10993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44" name="Line 116">
              <a:extLst>
                <a:ext uri="{FF2B5EF4-FFF2-40B4-BE49-F238E27FC236}">
                  <a16:creationId xmlns:a16="http://schemas.microsoft.com/office/drawing/2014/main" id="{4C2C05E9-8124-40E5-A6A9-C28C3A425E71}"/>
                </a:ext>
              </a:extLst>
            </p:cNvPr>
            <p:cNvSpPr>
              <a:spLocks noChangeShapeType="1"/>
            </p:cNvSpPr>
            <p:nvPr/>
          </p:nvSpPr>
          <p:spPr bwMode="auto">
            <a:xfrm>
              <a:off x="2981049" y="3733023"/>
              <a:ext cx="10993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45" name="Line 117">
              <a:extLst>
                <a:ext uri="{FF2B5EF4-FFF2-40B4-BE49-F238E27FC236}">
                  <a16:creationId xmlns:a16="http://schemas.microsoft.com/office/drawing/2014/main" id="{2CBD24DB-B9DC-495B-B063-89EA7CC43ACA}"/>
                </a:ext>
              </a:extLst>
            </p:cNvPr>
            <p:cNvSpPr>
              <a:spLocks noChangeShapeType="1"/>
            </p:cNvSpPr>
            <p:nvPr/>
          </p:nvSpPr>
          <p:spPr bwMode="auto">
            <a:xfrm>
              <a:off x="2981049" y="3513015"/>
              <a:ext cx="713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46" name="Line 118">
              <a:extLst>
                <a:ext uri="{FF2B5EF4-FFF2-40B4-BE49-F238E27FC236}">
                  <a16:creationId xmlns:a16="http://schemas.microsoft.com/office/drawing/2014/main" id="{5FF8DCF5-AE98-41AE-8C9A-71C394955CEA}"/>
                </a:ext>
              </a:extLst>
            </p:cNvPr>
            <p:cNvSpPr>
              <a:spLocks noChangeShapeType="1"/>
            </p:cNvSpPr>
            <p:nvPr/>
          </p:nvSpPr>
          <p:spPr bwMode="auto">
            <a:xfrm>
              <a:off x="2981049" y="3279470"/>
              <a:ext cx="10993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47" name="Line 119">
              <a:extLst>
                <a:ext uri="{FF2B5EF4-FFF2-40B4-BE49-F238E27FC236}">
                  <a16:creationId xmlns:a16="http://schemas.microsoft.com/office/drawing/2014/main" id="{340E8C46-6941-4ECB-AB77-9DE3D8455962}"/>
                </a:ext>
              </a:extLst>
            </p:cNvPr>
            <p:cNvSpPr>
              <a:spLocks noChangeShapeType="1"/>
            </p:cNvSpPr>
            <p:nvPr/>
          </p:nvSpPr>
          <p:spPr bwMode="auto">
            <a:xfrm>
              <a:off x="2981049" y="2074509"/>
              <a:ext cx="713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48" name="Line 120">
              <a:extLst>
                <a:ext uri="{FF2B5EF4-FFF2-40B4-BE49-F238E27FC236}">
                  <a16:creationId xmlns:a16="http://schemas.microsoft.com/office/drawing/2014/main" id="{9233F10E-56CC-4B00-A8ED-7FB0D2DCA703}"/>
                </a:ext>
              </a:extLst>
            </p:cNvPr>
            <p:cNvSpPr>
              <a:spLocks noChangeShapeType="1"/>
            </p:cNvSpPr>
            <p:nvPr/>
          </p:nvSpPr>
          <p:spPr bwMode="auto">
            <a:xfrm>
              <a:off x="3052360" y="1925581"/>
              <a:ext cx="148561"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49" name="Line 121">
              <a:extLst>
                <a:ext uri="{FF2B5EF4-FFF2-40B4-BE49-F238E27FC236}">
                  <a16:creationId xmlns:a16="http://schemas.microsoft.com/office/drawing/2014/main" id="{9D46D6DB-BCD5-47DC-B2A8-23BD77CF136C}"/>
                </a:ext>
              </a:extLst>
            </p:cNvPr>
            <p:cNvSpPr>
              <a:spLocks noChangeShapeType="1"/>
            </p:cNvSpPr>
            <p:nvPr/>
          </p:nvSpPr>
          <p:spPr bwMode="auto">
            <a:xfrm>
              <a:off x="2981049" y="2440058"/>
              <a:ext cx="7130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50" name="Line 122">
              <a:extLst>
                <a:ext uri="{FF2B5EF4-FFF2-40B4-BE49-F238E27FC236}">
                  <a16:creationId xmlns:a16="http://schemas.microsoft.com/office/drawing/2014/main" id="{040022AE-5430-44BE-95B4-2B5FED0E71FF}"/>
                </a:ext>
              </a:extLst>
            </p:cNvPr>
            <p:cNvSpPr>
              <a:spLocks noChangeShapeType="1"/>
            </p:cNvSpPr>
            <p:nvPr/>
          </p:nvSpPr>
          <p:spPr bwMode="auto">
            <a:xfrm>
              <a:off x="2981049" y="3059463"/>
              <a:ext cx="6536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51" name="Line 123">
              <a:extLst>
                <a:ext uri="{FF2B5EF4-FFF2-40B4-BE49-F238E27FC236}">
                  <a16:creationId xmlns:a16="http://schemas.microsoft.com/office/drawing/2014/main" id="{101F7529-C43E-4834-B1DB-1A3A30DE52CF}"/>
                </a:ext>
              </a:extLst>
            </p:cNvPr>
            <p:cNvSpPr>
              <a:spLocks noChangeShapeType="1"/>
            </p:cNvSpPr>
            <p:nvPr/>
          </p:nvSpPr>
          <p:spPr bwMode="auto">
            <a:xfrm>
              <a:off x="2981049" y="3733023"/>
              <a:ext cx="0" cy="152989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52" name="Line 124">
              <a:extLst>
                <a:ext uri="{FF2B5EF4-FFF2-40B4-BE49-F238E27FC236}">
                  <a16:creationId xmlns:a16="http://schemas.microsoft.com/office/drawing/2014/main" id="{E7C8B11D-D7BE-4F46-B55A-BB33D7ABD75A}"/>
                </a:ext>
              </a:extLst>
            </p:cNvPr>
            <p:cNvSpPr>
              <a:spLocks noChangeShapeType="1"/>
            </p:cNvSpPr>
            <p:nvPr/>
          </p:nvSpPr>
          <p:spPr bwMode="auto">
            <a:xfrm>
              <a:off x="2981049" y="3733023"/>
              <a:ext cx="0" cy="141143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53" name="Line 125">
              <a:extLst>
                <a:ext uri="{FF2B5EF4-FFF2-40B4-BE49-F238E27FC236}">
                  <a16:creationId xmlns:a16="http://schemas.microsoft.com/office/drawing/2014/main" id="{CDC8A53C-DF95-4EE3-A0D9-AADFB66150B8}"/>
                </a:ext>
              </a:extLst>
            </p:cNvPr>
            <p:cNvSpPr>
              <a:spLocks noChangeShapeType="1"/>
            </p:cNvSpPr>
            <p:nvPr/>
          </p:nvSpPr>
          <p:spPr bwMode="auto">
            <a:xfrm>
              <a:off x="2981049" y="3733023"/>
              <a:ext cx="0" cy="130988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54" name="Line 126">
              <a:extLst>
                <a:ext uri="{FF2B5EF4-FFF2-40B4-BE49-F238E27FC236}">
                  <a16:creationId xmlns:a16="http://schemas.microsoft.com/office/drawing/2014/main" id="{8C6E0A06-907A-447D-8FB3-9EC33F27585F}"/>
                </a:ext>
              </a:extLst>
            </p:cNvPr>
            <p:cNvSpPr>
              <a:spLocks noChangeShapeType="1"/>
            </p:cNvSpPr>
            <p:nvPr/>
          </p:nvSpPr>
          <p:spPr bwMode="auto">
            <a:xfrm>
              <a:off x="2981049" y="3733023"/>
              <a:ext cx="0" cy="1191424"/>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55" name="Line 127">
              <a:extLst>
                <a:ext uri="{FF2B5EF4-FFF2-40B4-BE49-F238E27FC236}">
                  <a16:creationId xmlns:a16="http://schemas.microsoft.com/office/drawing/2014/main" id="{1C730A05-F04D-4843-B6F8-EA51055BA795}"/>
                </a:ext>
              </a:extLst>
            </p:cNvPr>
            <p:cNvSpPr>
              <a:spLocks noChangeShapeType="1"/>
            </p:cNvSpPr>
            <p:nvPr/>
          </p:nvSpPr>
          <p:spPr bwMode="auto">
            <a:xfrm>
              <a:off x="2981049" y="3733023"/>
              <a:ext cx="0" cy="107295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56" name="Line 128">
              <a:extLst>
                <a:ext uri="{FF2B5EF4-FFF2-40B4-BE49-F238E27FC236}">
                  <a16:creationId xmlns:a16="http://schemas.microsoft.com/office/drawing/2014/main" id="{2224DBC8-C636-413F-81E8-A91DAC9366B5}"/>
                </a:ext>
              </a:extLst>
            </p:cNvPr>
            <p:cNvSpPr>
              <a:spLocks noChangeShapeType="1"/>
            </p:cNvSpPr>
            <p:nvPr/>
          </p:nvSpPr>
          <p:spPr bwMode="auto">
            <a:xfrm>
              <a:off x="2981049" y="3733023"/>
              <a:ext cx="0" cy="97141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57" name="Line 129">
              <a:extLst>
                <a:ext uri="{FF2B5EF4-FFF2-40B4-BE49-F238E27FC236}">
                  <a16:creationId xmlns:a16="http://schemas.microsoft.com/office/drawing/2014/main" id="{63A07100-8F6D-4F80-B3BC-026038BBA0D7}"/>
                </a:ext>
              </a:extLst>
            </p:cNvPr>
            <p:cNvSpPr>
              <a:spLocks noChangeShapeType="1"/>
            </p:cNvSpPr>
            <p:nvPr/>
          </p:nvSpPr>
          <p:spPr bwMode="auto">
            <a:xfrm>
              <a:off x="2981049" y="3733023"/>
              <a:ext cx="0" cy="85295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58" name="Line 130">
              <a:extLst>
                <a:ext uri="{FF2B5EF4-FFF2-40B4-BE49-F238E27FC236}">
                  <a16:creationId xmlns:a16="http://schemas.microsoft.com/office/drawing/2014/main" id="{508384E1-1C11-4798-B621-5531A0C1116C}"/>
                </a:ext>
              </a:extLst>
            </p:cNvPr>
            <p:cNvSpPr>
              <a:spLocks noChangeShapeType="1"/>
            </p:cNvSpPr>
            <p:nvPr/>
          </p:nvSpPr>
          <p:spPr bwMode="auto">
            <a:xfrm>
              <a:off x="2981049" y="3733023"/>
              <a:ext cx="0" cy="73787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59" name="Line 131">
              <a:extLst>
                <a:ext uri="{FF2B5EF4-FFF2-40B4-BE49-F238E27FC236}">
                  <a16:creationId xmlns:a16="http://schemas.microsoft.com/office/drawing/2014/main" id="{B72DFBB2-45A7-4FAC-AF1B-CD0A4A00695A}"/>
                </a:ext>
              </a:extLst>
            </p:cNvPr>
            <p:cNvSpPr>
              <a:spLocks noChangeShapeType="1"/>
            </p:cNvSpPr>
            <p:nvPr/>
          </p:nvSpPr>
          <p:spPr bwMode="auto">
            <a:xfrm>
              <a:off x="2981049" y="3733023"/>
              <a:ext cx="0" cy="61940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60" name="Line 132">
              <a:extLst>
                <a:ext uri="{FF2B5EF4-FFF2-40B4-BE49-F238E27FC236}">
                  <a16:creationId xmlns:a16="http://schemas.microsoft.com/office/drawing/2014/main" id="{0076C3B2-E51C-47C8-83FA-9BB7161F9DF8}"/>
                </a:ext>
              </a:extLst>
            </p:cNvPr>
            <p:cNvSpPr>
              <a:spLocks noChangeShapeType="1"/>
            </p:cNvSpPr>
            <p:nvPr/>
          </p:nvSpPr>
          <p:spPr bwMode="auto">
            <a:xfrm>
              <a:off x="3322740" y="1309561"/>
              <a:ext cx="0" cy="11846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61" name="Line 133">
              <a:extLst>
                <a:ext uri="{FF2B5EF4-FFF2-40B4-BE49-F238E27FC236}">
                  <a16:creationId xmlns:a16="http://schemas.microsoft.com/office/drawing/2014/main" id="{A1688181-66FA-4A2C-AFB8-1647B0083231}"/>
                </a:ext>
              </a:extLst>
            </p:cNvPr>
            <p:cNvSpPr>
              <a:spLocks noChangeShapeType="1"/>
            </p:cNvSpPr>
            <p:nvPr/>
          </p:nvSpPr>
          <p:spPr bwMode="auto">
            <a:xfrm>
              <a:off x="3322740" y="1309561"/>
              <a:ext cx="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62" name="Line 134">
              <a:extLst>
                <a:ext uri="{FF2B5EF4-FFF2-40B4-BE49-F238E27FC236}">
                  <a16:creationId xmlns:a16="http://schemas.microsoft.com/office/drawing/2014/main" id="{711BB90F-1EFD-4913-9945-052F7E54A803}"/>
                </a:ext>
              </a:extLst>
            </p:cNvPr>
            <p:cNvSpPr>
              <a:spLocks noChangeShapeType="1"/>
            </p:cNvSpPr>
            <p:nvPr/>
          </p:nvSpPr>
          <p:spPr bwMode="auto">
            <a:xfrm flipV="1">
              <a:off x="3322740" y="1191095"/>
              <a:ext cx="0" cy="11846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63" name="Line 135">
              <a:extLst>
                <a:ext uri="{FF2B5EF4-FFF2-40B4-BE49-F238E27FC236}">
                  <a16:creationId xmlns:a16="http://schemas.microsoft.com/office/drawing/2014/main" id="{F08E0541-46DA-4B93-9D8C-E873BB08B363}"/>
                </a:ext>
              </a:extLst>
            </p:cNvPr>
            <p:cNvSpPr>
              <a:spLocks noChangeShapeType="1"/>
            </p:cNvSpPr>
            <p:nvPr/>
          </p:nvSpPr>
          <p:spPr bwMode="auto">
            <a:xfrm>
              <a:off x="3258857" y="1428026"/>
              <a:ext cx="0" cy="101542"/>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64" name="Line 136">
              <a:extLst>
                <a:ext uri="{FF2B5EF4-FFF2-40B4-BE49-F238E27FC236}">
                  <a16:creationId xmlns:a16="http://schemas.microsoft.com/office/drawing/2014/main" id="{5C47F909-8B02-4332-B348-1C48337E31DD}"/>
                </a:ext>
              </a:extLst>
            </p:cNvPr>
            <p:cNvSpPr>
              <a:spLocks noChangeShapeType="1"/>
            </p:cNvSpPr>
            <p:nvPr/>
          </p:nvSpPr>
          <p:spPr bwMode="auto">
            <a:xfrm>
              <a:off x="3187549" y="1529567"/>
              <a:ext cx="0" cy="11846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65" name="Line 137">
              <a:extLst>
                <a:ext uri="{FF2B5EF4-FFF2-40B4-BE49-F238E27FC236}">
                  <a16:creationId xmlns:a16="http://schemas.microsoft.com/office/drawing/2014/main" id="{B16575DE-D0A6-45E1-80CE-DEC07AED8117}"/>
                </a:ext>
              </a:extLst>
            </p:cNvPr>
            <p:cNvSpPr>
              <a:spLocks noChangeShapeType="1"/>
            </p:cNvSpPr>
            <p:nvPr/>
          </p:nvSpPr>
          <p:spPr bwMode="auto">
            <a:xfrm>
              <a:off x="3129610" y="1648034"/>
              <a:ext cx="0" cy="11846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66" name="Line 138">
              <a:extLst>
                <a:ext uri="{FF2B5EF4-FFF2-40B4-BE49-F238E27FC236}">
                  <a16:creationId xmlns:a16="http://schemas.microsoft.com/office/drawing/2014/main" id="{9E397242-429F-4FF8-9E24-52C29382A74F}"/>
                </a:ext>
              </a:extLst>
            </p:cNvPr>
            <p:cNvSpPr>
              <a:spLocks noChangeShapeType="1"/>
            </p:cNvSpPr>
            <p:nvPr/>
          </p:nvSpPr>
          <p:spPr bwMode="auto">
            <a:xfrm>
              <a:off x="3090984" y="4189960"/>
              <a:ext cx="0" cy="5754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67" name="Line 139">
              <a:extLst>
                <a:ext uri="{FF2B5EF4-FFF2-40B4-BE49-F238E27FC236}">
                  <a16:creationId xmlns:a16="http://schemas.microsoft.com/office/drawing/2014/main" id="{04592549-A1AB-4707-875D-D842E07AB154}"/>
                </a:ext>
              </a:extLst>
            </p:cNvPr>
            <p:cNvSpPr>
              <a:spLocks noChangeShapeType="1"/>
            </p:cNvSpPr>
            <p:nvPr/>
          </p:nvSpPr>
          <p:spPr bwMode="auto">
            <a:xfrm flipV="1">
              <a:off x="3090984" y="4132420"/>
              <a:ext cx="0" cy="5754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68" name="Line 140">
              <a:extLst>
                <a:ext uri="{FF2B5EF4-FFF2-40B4-BE49-F238E27FC236}">
                  <a16:creationId xmlns:a16="http://schemas.microsoft.com/office/drawing/2014/main" id="{84658EDA-C501-4FA5-A683-0444F9132D39}"/>
                </a:ext>
              </a:extLst>
            </p:cNvPr>
            <p:cNvSpPr>
              <a:spLocks noChangeShapeType="1"/>
            </p:cNvSpPr>
            <p:nvPr/>
          </p:nvSpPr>
          <p:spPr bwMode="auto">
            <a:xfrm>
              <a:off x="3193491" y="2720990"/>
              <a:ext cx="0" cy="5754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69" name="Line 141">
              <a:extLst>
                <a:ext uri="{FF2B5EF4-FFF2-40B4-BE49-F238E27FC236}">
                  <a16:creationId xmlns:a16="http://schemas.microsoft.com/office/drawing/2014/main" id="{3F4F9E86-9D7D-4536-80C7-3B5292D9F195}"/>
                </a:ext>
              </a:extLst>
            </p:cNvPr>
            <p:cNvSpPr>
              <a:spLocks noChangeShapeType="1"/>
            </p:cNvSpPr>
            <p:nvPr/>
          </p:nvSpPr>
          <p:spPr bwMode="auto">
            <a:xfrm flipV="1">
              <a:off x="3193491" y="2660066"/>
              <a:ext cx="0" cy="6092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70" name="Line 142">
              <a:extLst>
                <a:ext uri="{FF2B5EF4-FFF2-40B4-BE49-F238E27FC236}">
                  <a16:creationId xmlns:a16="http://schemas.microsoft.com/office/drawing/2014/main" id="{5F315F09-4E37-4F0A-803E-B98A8873700E}"/>
                </a:ext>
              </a:extLst>
            </p:cNvPr>
            <p:cNvSpPr>
              <a:spLocks noChangeShapeType="1"/>
            </p:cNvSpPr>
            <p:nvPr/>
          </p:nvSpPr>
          <p:spPr bwMode="auto">
            <a:xfrm>
              <a:off x="3123668" y="2808994"/>
              <a:ext cx="0" cy="8800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71" name="Line 143">
              <a:extLst>
                <a:ext uri="{FF2B5EF4-FFF2-40B4-BE49-F238E27FC236}">
                  <a16:creationId xmlns:a16="http://schemas.microsoft.com/office/drawing/2014/main" id="{7974F0C1-DC2C-4640-AFD0-FE47719CDB73}"/>
                </a:ext>
              </a:extLst>
            </p:cNvPr>
            <p:cNvSpPr>
              <a:spLocks noChangeShapeType="1"/>
            </p:cNvSpPr>
            <p:nvPr/>
          </p:nvSpPr>
          <p:spPr bwMode="auto">
            <a:xfrm>
              <a:off x="3278170" y="7651452"/>
              <a:ext cx="0" cy="5754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72" name="Line 144">
              <a:extLst>
                <a:ext uri="{FF2B5EF4-FFF2-40B4-BE49-F238E27FC236}">
                  <a16:creationId xmlns:a16="http://schemas.microsoft.com/office/drawing/2014/main" id="{0CF8D9DF-09EE-4ED3-87F2-474A7FAFFC40}"/>
                </a:ext>
              </a:extLst>
            </p:cNvPr>
            <p:cNvSpPr>
              <a:spLocks noChangeShapeType="1"/>
            </p:cNvSpPr>
            <p:nvPr/>
          </p:nvSpPr>
          <p:spPr bwMode="auto">
            <a:xfrm flipV="1">
              <a:off x="3278170" y="7590528"/>
              <a:ext cx="0" cy="6092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73" name="Line 145">
              <a:extLst>
                <a:ext uri="{FF2B5EF4-FFF2-40B4-BE49-F238E27FC236}">
                  <a16:creationId xmlns:a16="http://schemas.microsoft.com/office/drawing/2014/main" id="{CC6528CA-5951-4A43-B8F1-B148B2807388}"/>
                </a:ext>
              </a:extLst>
            </p:cNvPr>
            <p:cNvSpPr>
              <a:spLocks noChangeShapeType="1"/>
            </p:cNvSpPr>
            <p:nvPr/>
          </p:nvSpPr>
          <p:spPr bwMode="auto">
            <a:xfrm>
              <a:off x="3284114" y="7431446"/>
              <a:ext cx="0" cy="5754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74" name="Line 146">
              <a:extLst>
                <a:ext uri="{FF2B5EF4-FFF2-40B4-BE49-F238E27FC236}">
                  <a16:creationId xmlns:a16="http://schemas.microsoft.com/office/drawing/2014/main" id="{D99B51EC-A819-4D96-985C-DFBE2A08933E}"/>
                </a:ext>
              </a:extLst>
            </p:cNvPr>
            <p:cNvSpPr>
              <a:spLocks noChangeShapeType="1"/>
            </p:cNvSpPr>
            <p:nvPr/>
          </p:nvSpPr>
          <p:spPr bwMode="auto">
            <a:xfrm flipV="1">
              <a:off x="3284114" y="7370522"/>
              <a:ext cx="0" cy="6092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75" name="Line 147">
              <a:extLst>
                <a:ext uri="{FF2B5EF4-FFF2-40B4-BE49-F238E27FC236}">
                  <a16:creationId xmlns:a16="http://schemas.microsoft.com/office/drawing/2014/main" id="{805EF5E1-11A1-4B1D-9E18-334372CCC43E}"/>
                </a:ext>
              </a:extLst>
            </p:cNvPr>
            <p:cNvSpPr>
              <a:spLocks noChangeShapeType="1"/>
            </p:cNvSpPr>
            <p:nvPr/>
          </p:nvSpPr>
          <p:spPr bwMode="auto">
            <a:xfrm>
              <a:off x="3355422" y="6974509"/>
              <a:ext cx="0" cy="17600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76" name="Line 148">
              <a:extLst>
                <a:ext uri="{FF2B5EF4-FFF2-40B4-BE49-F238E27FC236}">
                  <a16:creationId xmlns:a16="http://schemas.microsoft.com/office/drawing/2014/main" id="{944D377A-5C1B-448A-9F7F-7450C06E3E3D}"/>
                </a:ext>
              </a:extLst>
            </p:cNvPr>
            <p:cNvSpPr>
              <a:spLocks noChangeShapeType="1"/>
            </p:cNvSpPr>
            <p:nvPr/>
          </p:nvSpPr>
          <p:spPr bwMode="auto">
            <a:xfrm>
              <a:off x="3355422" y="6974509"/>
              <a:ext cx="0" cy="5754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77" name="Line 149">
              <a:extLst>
                <a:ext uri="{FF2B5EF4-FFF2-40B4-BE49-F238E27FC236}">
                  <a16:creationId xmlns:a16="http://schemas.microsoft.com/office/drawing/2014/main" id="{273D1CAE-A956-413A-A49D-92C62CC57A82}"/>
                </a:ext>
              </a:extLst>
            </p:cNvPr>
            <p:cNvSpPr>
              <a:spLocks noChangeShapeType="1"/>
            </p:cNvSpPr>
            <p:nvPr/>
          </p:nvSpPr>
          <p:spPr bwMode="auto">
            <a:xfrm flipV="1">
              <a:off x="3355422" y="6916968"/>
              <a:ext cx="0" cy="5754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78" name="Line 150">
              <a:extLst>
                <a:ext uri="{FF2B5EF4-FFF2-40B4-BE49-F238E27FC236}">
                  <a16:creationId xmlns:a16="http://schemas.microsoft.com/office/drawing/2014/main" id="{270053EB-0701-4095-BA30-56E89A08D9CC}"/>
                </a:ext>
              </a:extLst>
            </p:cNvPr>
            <p:cNvSpPr>
              <a:spLocks noChangeShapeType="1"/>
            </p:cNvSpPr>
            <p:nvPr/>
          </p:nvSpPr>
          <p:spPr bwMode="auto">
            <a:xfrm flipV="1">
              <a:off x="3355422" y="6812042"/>
              <a:ext cx="0" cy="16246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79" name="Line 151">
              <a:extLst>
                <a:ext uri="{FF2B5EF4-FFF2-40B4-BE49-F238E27FC236}">
                  <a16:creationId xmlns:a16="http://schemas.microsoft.com/office/drawing/2014/main" id="{8D050704-2D0D-46D9-95C3-5249BE940EBC}"/>
                </a:ext>
              </a:extLst>
            </p:cNvPr>
            <p:cNvSpPr>
              <a:spLocks noChangeShapeType="1"/>
            </p:cNvSpPr>
            <p:nvPr/>
          </p:nvSpPr>
          <p:spPr bwMode="auto">
            <a:xfrm>
              <a:off x="3284114" y="7120053"/>
              <a:ext cx="0" cy="132004"/>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80" name="Line 152">
              <a:extLst>
                <a:ext uri="{FF2B5EF4-FFF2-40B4-BE49-F238E27FC236}">
                  <a16:creationId xmlns:a16="http://schemas.microsoft.com/office/drawing/2014/main" id="{A96A4F90-A2DE-4FCE-8B32-062CD09145F1}"/>
                </a:ext>
              </a:extLst>
            </p:cNvPr>
            <p:cNvSpPr>
              <a:spLocks noChangeShapeType="1"/>
            </p:cNvSpPr>
            <p:nvPr/>
          </p:nvSpPr>
          <p:spPr bwMode="auto">
            <a:xfrm>
              <a:off x="3509925" y="5769427"/>
              <a:ext cx="0" cy="8800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81" name="Line 153">
              <a:extLst>
                <a:ext uri="{FF2B5EF4-FFF2-40B4-BE49-F238E27FC236}">
                  <a16:creationId xmlns:a16="http://schemas.microsoft.com/office/drawing/2014/main" id="{680F0C5D-6ACA-4E95-B2DF-D6593F1752A0}"/>
                </a:ext>
              </a:extLst>
            </p:cNvPr>
            <p:cNvSpPr>
              <a:spLocks noChangeShapeType="1"/>
            </p:cNvSpPr>
            <p:nvPr/>
          </p:nvSpPr>
          <p:spPr bwMode="auto">
            <a:xfrm>
              <a:off x="3581235" y="5681424"/>
              <a:ext cx="0" cy="5754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82" name="Line 154">
              <a:extLst>
                <a:ext uri="{FF2B5EF4-FFF2-40B4-BE49-F238E27FC236}">
                  <a16:creationId xmlns:a16="http://schemas.microsoft.com/office/drawing/2014/main" id="{23671FDE-68ED-4998-941D-B0B8A355058A}"/>
                </a:ext>
              </a:extLst>
            </p:cNvPr>
            <p:cNvSpPr>
              <a:spLocks noChangeShapeType="1"/>
            </p:cNvSpPr>
            <p:nvPr/>
          </p:nvSpPr>
          <p:spPr bwMode="auto">
            <a:xfrm flipV="1">
              <a:off x="3581235" y="5620498"/>
              <a:ext cx="0" cy="6092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83" name="Line 155">
              <a:extLst>
                <a:ext uri="{FF2B5EF4-FFF2-40B4-BE49-F238E27FC236}">
                  <a16:creationId xmlns:a16="http://schemas.microsoft.com/office/drawing/2014/main" id="{7AB12DDA-0561-4B75-9C68-CE927228A183}"/>
                </a:ext>
              </a:extLst>
            </p:cNvPr>
            <p:cNvSpPr>
              <a:spLocks noChangeShapeType="1"/>
            </p:cNvSpPr>
            <p:nvPr/>
          </p:nvSpPr>
          <p:spPr bwMode="auto">
            <a:xfrm>
              <a:off x="3309367" y="6253442"/>
              <a:ext cx="0" cy="4400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84" name="Line 156">
              <a:extLst>
                <a:ext uri="{FF2B5EF4-FFF2-40B4-BE49-F238E27FC236}">
                  <a16:creationId xmlns:a16="http://schemas.microsoft.com/office/drawing/2014/main" id="{988BCFF0-07AB-4586-BB23-956D9241C983}"/>
                </a:ext>
              </a:extLst>
            </p:cNvPr>
            <p:cNvSpPr>
              <a:spLocks noChangeShapeType="1"/>
            </p:cNvSpPr>
            <p:nvPr/>
          </p:nvSpPr>
          <p:spPr bwMode="auto">
            <a:xfrm flipV="1">
              <a:off x="3309367" y="6195902"/>
              <a:ext cx="0" cy="5754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85" name="Line 157">
              <a:extLst>
                <a:ext uri="{FF2B5EF4-FFF2-40B4-BE49-F238E27FC236}">
                  <a16:creationId xmlns:a16="http://schemas.microsoft.com/office/drawing/2014/main" id="{43D877F9-BA18-48F7-93CB-87A6AF9894C5}"/>
                </a:ext>
              </a:extLst>
            </p:cNvPr>
            <p:cNvSpPr>
              <a:spLocks noChangeShapeType="1"/>
            </p:cNvSpPr>
            <p:nvPr/>
          </p:nvSpPr>
          <p:spPr bwMode="auto">
            <a:xfrm>
              <a:off x="3303425" y="6016511"/>
              <a:ext cx="0" cy="6092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86" name="Line 158">
              <a:extLst>
                <a:ext uri="{FF2B5EF4-FFF2-40B4-BE49-F238E27FC236}">
                  <a16:creationId xmlns:a16="http://schemas.microsoft.com/office/drawing/2014/main" id="{28F1C656-AF69-4956-A5A8-8EA6DC0DE35B}"/>
                </a:ext>
              </a:extLst>
            </p:cNvPr>
            <p:cNvSpPr>
              <a:spLocks noChangeShapeType="1"/>
            </p:cNvSpPr>
            <p:nvPr/>
          </p:nvSpPr>
          <p:spPr bwMode="auto">
            <a:xfrm flipV="1">
              <a:off x="3303425" y="5958971"/>
              <a:ext cx="0" cy="5754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87" name="Line 159">
              <a:extLst>
                <a:ext uri="{FF2B5EF4-FFF2-40B4-BE49-F238E27FC236}">
                  <a16:creationId xmlns:a16="http://schemas.microsoft.com/office/drawing/2014/main" id="{84BFE330-71B0-4827-B59F-13E0676DEF91}"/>
                </a:ext>
              </a:extLst>
            </p:cNvPr>
            <p:cNvSpPr>
              <a:spLocks noChangeShapeType="1"/>
            </p:cNvSpPr>
            <p:nvPr/>
          </p:nvSpPr>
          <p:spPr bwMode="auto">
            <a:xfrm>
              <a:off x="3239546" y="6121437"/>
              <a:ext cx="0" cy="29447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88" name="Line 160">
              <a:extLst>
                <a:ext uri="{FF2B5EF4-FFF2-40B4-BE49-F238E27FC236}">
                  <a16:creationId xmlns:a16="http://schemas.microsoft.com/office/drawing/2014/main" id="{B3B3E79D-4A65-412A-9B61-40EE911BAE13}"/>
                </a:ext>
              </a:extLst>
            </p:cNvPr>
            <p:cNvSpPr>
              <a:spLocks noChangeShapeType="1"/>
            </p:cNvSpPr>
            <p:nvPr/>
          </p:nvSpPr>
          <p:spPr bwMode="auto">
            <a:xfrm>
              <a:off x="3129610" y="6327906"/>
              <a:ext cx="0" cy="20308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89" name="Line 161">
              <a:extLst>
                <a:ext uri="{FF2B5EF4-FFF2-40B4-BE49-F238E27FC236}">
                  <a16:creationId xmlns:a16="http://schemas.microsoft.com/office/drawing/2014/main" id="{74F535CF-0A66-4585-8BB7-790D7CBA137A}"/>
                </a:ext>
              </a:extLst>
            </p:cNvPr>
            <p:cNvSpPr>
              <a:spLocks noChangeShapeType="1"/>
            </p:cNvSpPr>
            <p:nvPr/>
          </p:nvSpPr>
          <p:spPr bwMode="auto">
            <a:xfrm>
              <a:off x="3832302" y="8325012"/>
              <a:ext cx="0" cy="6092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90" name="Line 162">
              <a:extLst>
                <a:ext uri="{FF2B5EF4-FFF2-40B4-BE49-F238E27FC236}">
                  <a16:creationId xmlns:a16="http://schemas.microsoft.com/office/drawing/2014/main" id="{674C1815-7FEA-4C37-85D7-4291A65AFA16}"/>
                </a:ext>
              </a:extLst>
            </p:cNvPr>
            <p:cNvSpPr>
              <a:spLocks noChangeShapeType="1"/>
            </p:cNvSpPr>
            <p:nvPr/>
          </p:nvSpPr>
          <p:spPr bwMode="auto">
            <a:xfrm flipV="1">
              <a:off x="3832301" y="8267472"/>
              <a:ext cx="0" cy="5754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91" name="Line 163">
              <a:extLst>
                <a:ext uri="{FF2B5EF4-FFF2-40B4-BE49-F238E27FC236}">
                  <a16:creationId xmlns:a16="http://schemas.microsoft.com/office/drawing/2014/main" id="{F786D14C-8D53-4533-9809-9445C78EB425}"/>
                </a:ext>
              </a:extLst>
            </p:cNvPr>
            <p:cNvSpPr>
              <a:spLocks noChangeShapeType="1"/>
            </p:cNvSpPr>
            <p:nvPr/>
          </p:nvSpPr>
          <p:spPr bwMode="auto">
            <a:xfrm>
              <a:off x="3735737" y="8105006"/>
              <a:ext cx="0" cy="6092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92" name="Line 164">
              <a:extLst>
                <a:ext uri="{FF2B5EF4-FFF2-40B4-BE49-F238E27FC236}">
                  <a16:creationId xmlns:a16="http://schemas.microsoft.com/office/drawing/2014/main" id="{E64C8830-9C53-4BE7-A962-860D22327AF3}"/>
                </a:ext>
              </a:extLst>
            </p:cNvPr>
            <p:cNvSpPr>
              <a:spLocks noChangeShapeType="1"/>
            </p:cNvSpPr>
            <p:nvPr/>
          </p:nvSpPr>
          <p:spPr bwMode="auto">
            <a:xfrm flipV="1">
              <a:off x="3735737" y="8047467"/>
              <a:ext cx="0" cy="5754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93" name="Line 165">
              <a:extLst>
                <a:ext uri="{FF2B5EF4-FFF2-40B4-BE49-F238E27FC236}">
                  <a16:creationId xmlns:a16="http://schemas.microsoft.com/office/drawing/2014/main" id="{C58BD6E1-6CF7-47DF-9C77-4EFE4132F486}"/>
                </a:ext>
              </a:extLst>
            </p:cNvPr>
            <p:cNvSpPr>
              <a:spLocks noChangeShapeType="1"/>
            </p:cNvSpPr>
            <p:nvPr/>
          </p:nvSpPr>
          <p:spPr bwMode="auto">
            <a:xfrm>
              <a:off x="2961736" y="8355476"/>
              <a:ext cx="0" cy="1455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97" name="Line 169">
              <a:extLst>
                <a:ext uri="{FF2B5EF4-FFF2-40B4-BE49-F238E27FC236}">
                  <a16:creationId xmlns:a16="http://schemas.microsoft.com/office/drawing/2014/main" id="{B5760A99-FACE-4637-AF54-A93AD3DE313C}"/>
                </a:ext>
              </a:extLst>
            </p:cNvPr>
            <p:cNvSpPr>
              <a:spLocks noChangeShapeType="1"/>
            </p:cNvSpPr>
            <p:nvPr/>
          </p:nvSpPr>
          <p:spPr bwMode="auto">
            <a:xfrm>
              <a:off x="2955793" y="7884998"/>
              <a:ext cx="0" cy="4400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98" name="Line 170">
              <a:extLst>
                <a:ext uri="{FF2B5EF4-FFF2-40B4-BE49-F238E27FC236}">
                  <a16:creationId xmlns:a16="http://schemas.microsoft.com/office/drawing/2014/main" id="{85D0448D-EF44-4D98-B632-8239DC35A230}"/>
                </a:ext>
              </a:extLst>
            </p:cNvPr>
            <p:cNvSpPr>
              <a:spLocks noChangeShapeType="1"/>
            </p:cNvSpPr>
            <p:nvPr/>
          </p:nvSpPr>
          <p:spPr bwMode="auto">
            <a:xfrm flipV="1">
              <a:off x="2955793" y="7827459"/>
              <a:ext cx="0" cy="5754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99" name="Line 171">
              <a:extLst>
                <a:ext uri="{FF2B5EF4-FFF2-40B4-BE49-F238E27FC236}">
                  <a16:creationId xmlns:a16="http://schemas.microsoft.com/office/drawing/2014/main" id="{81AFF1C8-88FD-4947-AA3B-4B589DE610C9}"/>
                </a:ext>
              </a:extLst>
            </p:cNvPr>
            <p:cNvSpPr>
              <a:spLocks noChangeShapeType="1"/>
            </p:cNvSpPr>
            <p:nvPr/>
          </p:nvSpPr>
          <p:spPr bwMode="auto">
            <a:xfrm>
              <a:off x="2820604" y="4696469"/>
              <a:ext cx="0" cy="82248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00" name="Line 172">
              <a:extLst>
                <a:ext uri="{FF2B5EF4-FFF2-40B4-BE49-F238E27FC236}">
                  <a16:creationId xmlns:a16="http://schemas.microsoft.com/office/drawing/2014/main" id="{03F85226-F316-41F0-940A-D49B430EFA87}"/>
                </a:ext>
              </a:extLst>
            </p:cNvPr>
            <p:cNvSpPr>
              <a:spLocks noChangeShapeType="1"/>
            </p:cNvSpPr>
            <p:nvPr/>
          </p:nvSpPr>
          <p:spPr bwMode="auto">
            <a:xfrm>
              <a:off x="3336109" y="693541"/>
              <a:ext cx="0" cy="4400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01" name="Line 173">
              <a:extLst>
                <a:ext uri="{FF2B5EF4-FFF2-40B4-BE49-F238E27FC236}">
                  <a16:creationId xmlns:a16="http://schemas.microsoft.com/office/drawing/2014/main" id="{A86A68E0-79A1-4280-B508-3B8FE4460DDE}"/>
                </a:ext>
              </a:extLst>
            </p:cNvPr>
            <p:cNvSpPr>
              <a:spLocks noChangeShapeType="1"/>
            </p:cNvSpPr>
            <p:nvPr/>
          </p:nvSpPr>
          <p:spPr bwMode="auto">
            <a:xfrm flipV="1">
              <a:off x="3336109" y="632615"/>
              <a:ext cx="0" cy="6092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02" name="Line 174">
              <a:extLst>
                <a:ext uri="{FF2B5EF4-FFF2-40B4-BE49-F238E27FC236}">
                  <a16:creationId xmlns:a16="http://schemas.microsoft.com/office/drawing/2014/main" id="{C7E868D2-D7BB-4807-97E2-B7652D254CB0}"/>
                </a:ext>
              </a:extLst>
            </p:cNvPr>
            <p:cNvSpPr>
              <a:spLocks noChangeShapeType="1"/>
            </p:cNvSpPr>
            <p:nvPr/>
          </p:nvSpPr>
          <p:spPr bwMode="auto">
            <a:xfrm>
              <a:off x="3264799" y="808622"/>
              <a:ext cx="0" cy="280932"/>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03" name="Line 175">
              <a:extLst>
                <a:ext uri="{FF2B5EF4-FFF2-40B4-BE49-F238E27FC236}">
                  <a16:creationId xmlns:a16="http://schemas.microsoft.com/office/drawing/2014/main" id="{BA41358E-84F1-4CE3-A9AE-0A2F29D218D3}"/>
                </a:ext>
              </a:extLst>
            </p:cNvPr>
            <p:cNvSpPr>
              <a:spLocks noChangeShapeType="1"/>
            </p:cNvSpPr>
            <p:nvPr/>
          </p:nvSpPr>
          <p:spPr bwMode="auto">
            <a:xfrm>
              <a:off x="3264799" y="808622"/>
              <a:ext cx="0" cy="16246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04" name="Line 176">
              <a:extLst>
                <a:ext uri="{FF2B5EF4-FFF2-40B4-BE49-F238E27FC236}">
                  <a16:creationId xmlns:a16="http://schemas.microsoft.com/office/drawing/2014/main" id="{7C2390C0-9130-4A3E-9410-6C912E7D9222}"/>
                </a:ext>
              </a:extLst>
            </p:cNvPr>
            <p:cNvSpPr>
              <a:spLocks noChangeShapeType="1"/>
            </p:cNvSpPr>
            <p:nvPr/>
          </p:nvSpPr>
          <p:spPr bwMode="auto">
            <a:xfrm>
              <a:off x="3374734" y="456610"/>
              <a:ext cx="0" cy="6092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05" name="Line 177">
              <a:extLst>
                <a:ext uri="{FF2B5EF4-FFF2-40B4-BE49-F238E27FC236}">
                  <a16:creationId xmlns:a16="http://schemas.microsoft.com/office/drawing/2014/main" id="{99ED9A19-A6C2-465F-B857-9D6977076FA5}"/>
                </a:ext>
              </a:extLst>
            </p:cNvPr>
            <p:cNvSpPr>
              <a:spLocks noChangeShapeType="1"/>
            </p:cNvSpPr>
            <p:nvPr/>
          </p:nvSpPr>
          <p:spPr bwMode="auto">
            <a:xfrm flipV="1">
              <a:off x="3374734" y="399070"/>
              <a:ext cx="0" cy="5754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06" name="Line 178">
              <a:extLst>
                <a:ext uri="{FF2B5EF4-FFF2-40B4-BE49-F238E27FC236}">
                  <a16:creationId xmlns:a16="http://schemas.microsoft.com/office/drawing/2014/main" id="{52C7404C-CDBC-4C09-A6C7-2ABBF5716B59}"/>
                </a:ext>
              </a:extLst>
            </p:cNvPr>
            <p:cNvSpPr>
              <a:spLocks noChangeShapeType="1"/>
            </p:cNvSpPr>
            <p:nvPr/>
          </p:nvSpPr>
          <p:spPr bwMode="auto">
            <a:xfrm>
              <a:off x="3264799" y="808622"/>
              <a:ext cx="0" cy="4400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07" name="Line 179">
              <a:extLst>
                <a:ext uri="{FF2B5EF4-FFF2-40B4-BE49-F238E27FC236}">
                  <a16:creationId xmlns:a16="http://schemas.microsoft.com/office/drawing/2014/main" id="{6318BB45-64DA-4BF9-A015-AF894C730034}"/>
                </a:ext>
              </a:extLst>
            </p:cNvPr>
            <p:cNvSpPr>
              <a:spLocks noChangeShapeType="1"/>
            </p:cNvSpPr>
            <p:nvPr/>
          </p:nvSpPr>
          <p:spPr bwMode="auto">
            <a:xfrm>
              <a:off x="3090984" y="3969953"/>
              <a:ext cx="0" cy="4400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08" name="Line 180">
              <a:extLst>
                <a:ext uri="{FF2B5EF4-FFF2-40B4-BE49-F238E27FC236}">
                  <a16:creationId xmlns:a16="http://schemas.microsoft.com/office/drawing/2014/main" id="{502940E1-F3AE-4384-996F-5927C7962BE1}"/>
                </a:ext>
              </a:extLst>
            </p:cNvPr>
            <p:cNvSpPr>
              <a:spLocks noChangeShapeType="1"/>
            </p:cNvSpPr>
            <p:nvPr/>
          </p:nvSpPr>
          <p:spPr bwMode="auto">
            <a:xfrm flipV="1">
              <a:off x="3090984" y="3912413"/>
              <a:ext cx="0" cy="5754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09" name="Line 181">
              <a:extLst>
                <a:ext uri="{FF2B5EF4-FFF2-40B4-BE49-F238E27FC236}">
                  <a16:creationId xmlns:a16="http://schemas.microsoft.com/office/drawing/2014/main" id="{C39BCEEA-193E-4DF6-B373-EB589E8DD55F}"/>
                </a:ext>
              </a:extLst>
            </p:cNvPr>
            <p:cNvSpPr>
              <a:spLocks noChangeShapeType="1"/>
            </p:cNvSpPr>
            <p:nvPr/>
          </p:nvSpPr>
          <p:spPr bwMode="auto">
            <a:xfrm>
              <a:off x="3090984" y="3733023"/>
              <a:ext cx="0" cy="6092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10" name="Line 182">
              <a:extLst>
                <a:ext uri="{FF2B5EF4-FFF2-40B4-BE49-F238E27FC236}">
                  <a16:creationId xmlns:a16="http://schemas.microsoft.com/office/drawing/2014/main" id="{4EB8CFE9-DA54-4DED-A190-06BBD910C8C4}"/>
                </a:ext>
              </a:extLst>
            </p:cNvPr>
            <p:cNvSpPr>
              <a:spLocks noChangeShapeType="1"/>
            </p:cNvSpPr>
            <p:nvPr/>
          </p:nvSpPr>
          <p:spPr bwMode="auto">
            <a:xfrm flipV="1">
              <a:off x="3090984" y="3675482"/>
              <a:ext cx="0" cy="5754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11" name="Line 183">
              <a:extLst>
                <a:ext uri="{FF2B5EF4-FFF2-40B4-BE49-F238E27FC236}">
                  <a16:creationId xmlns:a16="http://schemas.microsoft.com/office/drawing/2014/main" id="{578BAD99-3C8B-46DE-B60C-AAA445D9A268}"/>
                </a:ext>
              </a:extLst>
            </p:cNvPr>
            <p:cNvSpPr>
              <a:spLocks noChangeShapeType="1"/>
            </p:cNvSpPr>
            <p:nvPr/>
          </p:nvSpPr>
          <p:spPr bwMode="auto">
            <a:xfrm>
              <a:off x="3052359" y="3513015"/>
              <a:ext cx="0" cy="6092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12" name="Line 184">
              <a:extLst>
                <a:ext uri="{FF2B5EF4-FFF2-40B4-BE49-F238E27FC236}">
                  <a16:creationId xmlns:a16="http://schemas.microsoft.com/office/drawing/2014/main" id="{C08F1079-893D-4B1E-937A-36ECF133939E}"/>
                </a:ext>
              </a:extLst>
            </p:cNvPr>
            <p:cNvSpPr>
              <a:spLocks noChangeShapeType="1"/>
            </p:cNvSpPr>
            <p:nvPr/>
          </p:nvSpPr>
          <p:spPr bwMode="auto">
            <a:xfrm flipV="1">
              <a:off x="3052359" y="3455476"/>
              <a:ext cx="0" cy="5754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13" name="Line 185">
              <a:extLst>
                <a:ext uri="{FF2B5EF4-FFF2-40B4-BE49-F238E27FC236}">
                  <a16:creationId xmlns:a16="http://schemas.microsoft.com/office/drawing/2014/main" id="{10CB50C2-A055-4F0C-BB95-C8E620AC4BBE}"/>
                </a:ext>
              </a:extLst>
            </p:cNvPr>
            <p:cNvSpPr>
              <a:spLocks noChangeShapeType="1"/>
            </p:cNvSpPr>
            <p:nvPr/>
          </p:nvSpPr>
          <p:spPr bwMode="auto">
            <a:xfrm>
              <a:off x="3090984" y="3279470"/>
              <a:ext cx="0" cy="5754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14" name="Line 186">
              <a:extLst>
                <a:ext uri="{FF2B5EF4-FFF2-40B4-BE49-F238E27FC236}">
                  <a16:creationId xmlns:a16="http://schemas.microsoft.com/office/drawing/2014/main" id="{F491E3BD-CF4D-411D-832A-CDF12D22EFC3}"/>
                </a:ext>
              </a:extLst>
            </p:cNvPr>
            <p:cNvSpPr>
              <a:spLocks noChangeShapeType="1"/>
            </p:cNvSpPr>
            <p:nvPr/>
          </p:nvSpPr>
          <p:spPr bwMode="auto">
            <a:xfrm flipV="1">
              <a:off x="3090984" y="3235469"/>
              <a:ext cx="0" cy="4400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15" name="Line 187">
              <a:extLst>
                <a:ext uri="{FF2B5EF4-FFF2-40B4-BE49-F238E27FC236}">
                  <a16:creationId xmlns:a16="http://schemas.microsoft.com/office/drawing/2014/main" id="{16B173C6-710A-4AB7-B582-FFA479FCA5D9}"/>
                </a:ext>
              </a:extLst>
            </p:cNvPr>
            <p:cNvSpPr>
              <a:spLocks noChangeShapeType="1"/>
            </p:cNvSpPr>
            <p:nvPr/>
          </p:nvSpPr>
          <p:spPr bwMode="auto">
            <a:xfrm>
              <a:off x="3200919" y="1925581"/>
              <a:ext cx="0" cy="6092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16" name="Line 188">
              <a:extLst>
                <a:ext uri="{FF2B5EF4-FFF2-40B4-BE49-F238E27FC236}">
                  <a16:creationId xmlns:a16="http://schemas.microsoft.com/office/drawing/2014/main" id="{1644ADA0-046E-48F3-B4DC-5C920416D9FD}"/>
                </a:ext>
              </a:extLst>
            </p:cNvPr>
            <p:cNvSpPr>
              <a:spLocks noChangeShapeType="1"/>
            </p:cNvSpPr>
            <p:nvPr/>
          </p:nvSpPr>
          <p:spPr bwMode="auto">
            <a:xfrm flipV="1">
              <a:off x="3200919" y="1868039"/>
              <a:ext cx="0" cy="5754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17" name="Line 189">
              <a:extLst>
                <a:ext uri="{FF2B5EF4-FFF2-40B4-BE49-F238E27FC236}">
                  <a16:creationId xmlns:a16="http://schemas.microsoft.com/office/drawing/2014/main" id="{96FBD8A0-B6D2-4167-AA5B-CB6351E7E146}"/>
                </a:ext>
              </a:extLst>
            </p:cNvPr>
            <p:cNvSpPr>
              <a:spLocks noChangeShapeType="1"/>
            </p:cNvSpPr>
            <p:nvPr/>
          </p:nvSpPr>
          <p:spPr bwMode="auto">
            <a:xfrm>
              <a:off x="3052359" y="2074509"/>
              <a:ext cx="0" cy="132004"/>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18" name="Line 190">
              <a:extLst>
                <a:ext uri="{FF2B5EF4-FFF2-40B4-BE49-F238E27FC236}">
                  <a16:creationId xmlns:a16="http://schemas.microsoft.com/office/drawing/2014/main" id="{A9887042-E485-4DC8-BC31-64A52FD08957}"/>
                </a:ext>
              </a:extLst>
            </p:cNvPr>
            <p:cNvSpPr>
              <a:spLocks noChangeShapeType="1"/>
            </p:cNvSpPr>
            <p:nvPr/>
          </p:nvSpPr>
          <p:spPr bwMode="auto">
            <a:xfrm>
              <a:off x="3052359" y="2074509"/>
              <a:ext cx="0" cy="2707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19" name="Line 191">
              <a:extLst>
                <a:ext uri="{FF2B5EF4-FFF2-40B4-BE49-F238E27FC236}">
                  <a16:creationId xmlns:a16="http://schemas.microsoft.com/office/drawing/2014/main" id="{A6A9E4B7-96D4-498A-AF8F-2287ADB1C85A}"/>
                </a:ext>
              </a:extLst>
            </p:cNvPr>
            <p:cNvSpPr>
              <a:spLocks noChangeShapeType="1"/>
            </p:cNvSpPr>
            <p:nvPr/>
          </p:nvSpPr>
          <p:spPr bwMode="auto">
            <a:xfrm>
              <a:off x="3052359" y="2440058"/>
              <a:ext cx="0" cy="104927"/>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20" name="Line 192">
              <a:extLst>
                <a:ext uri="{FF2B5EF4-FFF2-40B4-BE49-F238E27FC236}">
                  <a16:creationId xmlns:a16="http://schemas.microsoft.com/office/drawing/2014/main" id="{F0E9F944-E106-4436-8FF6-8604D795BCE7}"/>
                </a:ext>
              </a:extLst>
            </p:cNvPr>
            <p:cNvSpPr>
              <a:spLocks noChangeShapeType="1"/>
            </p:cNvSpPr>
            <p:nvPr/>
          </p:nvSpPr>
          <p:spPr bwMode="auto">
            <a:xfrm>
              <a:off x="3052359" y="2440058"/>
              <a:ext cx="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21" name="Line 193">
              <a:extLst>
                <a:ext uri="{FF2B5EF4-FFF2-40B4-BE49-F238E27FC236}">
                  <a16:creationId xmlns:a16="http://schemas.microsoft.com/office/drawing/2014/main" id="{448A4C2F-F644-407B-9FFA-2008B0315F3B}"/>
                </a:ext>
              </a:extLst>
            </p:cNvPr>
            <p:cNvSpPr>
              <a:spLocks noChangeShapeType="1"/>
            </p:cNvSpPr>
            <p:nvPr/>
          </p:nvSpPr>
          <p:spPr bwMode="auto">
            <a:xfrm flipV="1">
              <a:off x="3052359" y="2324978"/>
              <a:ext cx="0" cy="11508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22" name="Line 194">
              <a:extLst>
                <a:ext uri="{FF2B5EF4-FFF2-40B4-BE49-F238E27FC236}">
                  <a16:creationId xmlns:a16="http://schemas.microsoft.com/office/drawing/2014/main" id="{67C84484-1E46-4784-8347-700F07E4FB65}"/>
                </a:ext>
              </a:extLst>
            </p:cNvPr>
            <p:cNvSpPr>
              <a:spLocks noChangeShapeType="1"/>
            </p:cNvSpPr>
            <p:nvPr/>
          </p:nvSpPr>
          <p:spPr bwMode="auto">
            <a:xfrm>
              <a:off x="3046416" y="3059463"/>
              <a:ext cx="0" cy="5754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23" name="Line 195">
              <a:extLst>
                <a:ext uri="{FF2B5EF4-FFF2-40B4-BE49-F238E27FC236}">
                  <a16:creationId xmlns:a16="http://schemas.microsoft.com/office/drawing/2014/main" id="{E40AAA1F-9A22-4D67-880A-9480F490674C}"/>
                </a:ext>
              </a:extLst>
            </p:cNvPr>
            <p:cNvSpPr>
              <a:spLocks noChangeShapeType="1"/>
            </p:cNvSpPr>
            <p:nvPr/>
          </p:nvSpPr>
          <p:spPr bwMode="auto">
            <a:xfrm flipV="1">
              <a:off x="3046416" y="2998538"/>
              <a:ext cx="0" cy="6092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25" name="Line 197">
              <a:extLst>
                <a:ext uri="{FF2B5EF4-FFF2-40B4-BE49-F238E27FC236}">
                  <a16:creationId xmlns:a16="http://schemas.microsoft.com/office/drawing/2014/main" id="{D6544E47-7617-4604-AD06-CCB171F56E7A}"/>
                </a:ext>
              </a:extLst>
            </p:cNvPr>
            <p:cNvSpPr>
              <a:spLocks noChangeShapeType="1"/>
            </p:cNvSpPr>
            <p:nvPr/>
          </p:nvSpPr>
          <p:spPr bwMode="auto">
            <a:xfrm flipV="1">
              <a:off x="2820604" y="3733022"/>
              <a:ext cx="0" cy="96016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26" name="Line 198">
              <a:extLst>
                <a:ext uri="{FF2B5EF4-FFF2-40B4-BE49-F238E27FC236}">
                  <a16:creationId xmlns:a16="http://schemas.microsoft.com/office/drawing/2014/main" id="{77DFF387-297B-4281-9153-F73C7F7D2AA7}"/>
                </a:ext>
              </a:extLst>
            </p:cNvPr>
            <p:cNvSpPr>
              <a:spLocks noChangeShapeType="1"/>
            </p:cNvSpPr>
            <p:nvPr/>
          </p:nvSpPr>
          <p:spPr bwMode="auto">
            <a:xfrm flipV="1">
              <a:off x="2981049" y="1648034"/>
              <a:ext cx="0" cy="208499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27" name="Line 199">
              <a:extLst>
                <a:ext uri="{FF2B5EF4-FFF2-40B4-BE49-F238E27FC236}">
                  <a16:creationId xmlns:a16="http://schemas.microsoft.com/office/drawing/2014/main" id="{207A9A02-69D7-4B68-BFB8-DBCF94ED0C32}"/>
                </a:ext>
              </a:extLst>
            </p:cNvPr>
            <p:cNvSpPr>
              <a:spLocks noChangeShapeType="1"/>
            </p:cNvSpPr>
            <p:nvPr/>
          </p:nvSpPr>
          <p:spPr bwMode="auto">
            <a:xfrm flipV="1">
              <a:off x="3129609" y="1529567"/>
              <a:ext cx="0" cy="11846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28" name="Line 200">
              <a:extLst>
                <a:ext uri="{FF2B5EF4-FFF2-40B4-BE49-F238E27FC236}">
                  <a16:creationId xmlns:a16="http://schemas.microsoft.com/office/drawing/2014/main" id="{BAA924EE-62F8-4A12-99B6-1555B2C1BEFC}"/>
                </a:ext>
              </a:extLst>
            </p:cNvPr>
            <p:cNvSpPr>
              <a:spLocks noChangeShapeType="1"/>
            </p:cNvSpPr>
            <p:nvPr/>
          </p:nvSpPr>
          <p:spPr bwMode="auto">
            <a:xfrm flipV="1">
              <a:off x="3187548" y="1428026"/>
              <a:ext cx="0" cy="101542"/>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29" name="Line 201">
              <a:extLst>
                <a:ext uri="{FF2B5EF4-FFF2-40B4-BE49-F238E27FC236}">
                  <a16:creationId xmlns:a16="http://schemas.microsoft.com/office/drawing/2014/main" id="{09550306-FB03-4DA3-A1A7-EBDA894D9F92}"/>
                </a:ext>
              </a:extLst>
            </p:cNvPr>
            <p:cNvSpPr>
              <a:spLocks noChangeShapeType="1"/>
            </p:cNvSpPr>
            <p:nvPr/>
          </p:nvSpPr>
          <p:spPr bwMode="auto">
            <a:xfrm flipV="1">
              <a:off x="3258857" y="1309561"/>
              <a:ext cx="0" cy="11846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30" name="Line 202">
              <a:extLst>
                <a:ext uri="{FF2B5EF4-FFF2-40B4-BE49-F238E27FC236}">
                  <a16:creationId xmlns:a16="http://schemas.microsoft.com/office/drawing/2014/main" id="{CFDC11DA-C86B-4B0D-8FDE-8C6DA28520ED}"/>
                </a:ext>
              </a:extLst>
            </p:cNvPr>
            <p:cNvSpPr>
              <a:spLocks noChangeShapeType="1"/>
            </p:cNvSpPr>
            <p:nvPr/>
          </p:nvSpPr>
          <p:spPr bwMode="auto">
            <a:xfrm>
              <a:off x="2981049" y="3733023"/>
              <a:ext cx="0" cy="456937"/>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31" name="Line 203">
              <a:extLst>
                <a:ext uri="{FF2B5EF4-FFF2-40B4-BE49-F238E27FC236}">
                  <a16:creationId xmlns:a16="http://schemas.microsoft.com/office/drawing/2014/main" id="{02EF292B-6B67-41E0-AB60-4A4C9E0731D7}"/>
                </a:ext>
              </a:extLst>
            </p:cNvPr>
            <p:cNvSpPr>
              <a:spLocks noChangeShapeType="1"/>
            </p:cNvSpPr>
            <p:nvPr/>
          </p:nvSpPr>
          <p:spPr bwMode="auto">
            <a:xfrm flipV="1">
              <a:off x="2981049" y="2808994"/>
              <a:ext cx="0" cy="92402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32" name="Line 204">
              <a:extLst>
                <a:ext uri="{FF2B5EF4-FFF2-40B4-BE49-F238E27FC236}">
                  <a16:creationId xmlns:a16="http://schemas.microsoft.com/office/drawing/2014/main" id="{C4C625A7-B3B5-48B6-8D04-647E27103277}"/>
                </a:ext>
              </a:extLst>
            </p:cNvPr>
            <p:cNvSpPr>
              <a:spLocks noChangeShapeType="1"/>
            </p:cNvSpPr>
            <p:nvPr/>
          </p:nvSpPr>
          <p:spPr bwMode="auto">
            <a:xfrm flipV="1">
              <a:off x="3123668" y="2720990"/>
              <a:ext cx="0" cy="8800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8" name="Line 206">
              <a:extLst>
                <a:ext uri="{FF2B5EF4-FFF2-40B4-BE49-F238E27FC236}">
                  <a16:creationId xmlns:a16="http://schemas.microsoft.com/office/drawing/2014/main" id="{68A31DA6-37A3-4042-BEE6-5DB2FE8ACC25}"/>
                </a:ext>
              </a:extLst>
            </p:cNvPr>
            <p:cNvSpPr>
              <a:spLocks noChangeShapeType="1"/>
            </p:cNvSpPr>
            <p:nvPr/>
          </p:nvSpPr>
          <p:spPr bwMode="auto">
            <a:xfrm flipV="1">
              <a:off x="2755238" y="4611788"/>
              <a:ext cx="0" cy="195724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9" name="Line 207">
              <a:extLst>
                <a:ext uri="{FF2B5EF4-FFF2-40B4-BE49-F238E27FC236}">
                  <a16:creationId xmlns:a16="http://schemas.microsoft.com/office/drawing/2014/main" id="{3E1B185C-D394-4C2D-99BC-0736E6325CCD}"/>
                </a:ext>
              </a:extLst>
            </p:cNvPr>
            <p:cNvSpPr>
              <a:spLocks noChangeShapeType="1"/>
            </p:cNvSpPr>
            <p:nvPr/>
          </p:nvSpPr>
          <p:spPr bwMode="auto">
            <a:xfrm flipV="1">
              <a:off x="2465543" y="6144683"/>
              <a:ext cx="0" cy="1329452"/>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0" name="Line 208">
              <a:extLst>
                <a:ext uri="{FF2B5EF4-FFF2-40B4-BE49-F238E27FC236}">
                  <a16:creationId xmlns:a16="http://schemas.microsoft.com/office/drawing/2014/main" id="{2976E664-591C-45A8-8E89-F868C1330EA1}"/>
                </a:ext>
              </a:extLst>
            </p:cNvPr>
            <p:cNvSpPr>
              <a:spLocks noChangeShapeType="1"/>
            </p:cNvSpPr>
            <p:nvPr/>
          </p:nvSpPr>
          <p:spPr bwMode="auto">
            <a:xfrm>
              <a:off x="2755238" y="6561572"/>
              <a:ext cx="0" cy="382474"/>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1" name="Line 209">
              <a:extLst>
                <a:ext uri="{FF2B5EF4-FFF2-40B4-BE49-F238E27FC236}">
                  <a16:creationId xmlns:a16="http://schemas.microsoft.com/office/drawing/2014/main" id="{A34EE586-BD27-4AF7-A786-4BE078B4EA4B}"/>
                </a:ext>
              </a:extLst>
            </p:cNvPr>
            <p:cNvSpPr>
              <a:spLocks noChangeShapeType="1"/>
            </p:cNvSpPr>
            <p:nvPr/>
          </p:nvSpPr>
          <p:spPr bwMode="auto">
            <a:xfrm>
              <a:off x="2969165" y="6944046"/>
              <a:ext cx="0" cy="45693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2" name="Line 210">
              <a:extLst>
                <a:ext uri="{FF2B5EF4-FFF2-40B4-BE49-F238E27FC236}">
                  <a16:creationId xmlns:a16="http://schemas.microsoft.com/office/drawing/2014/main" id="{EC239170-80B7-482D-86C9-6C05E6A6AE36}"/>
                </a:ext>
              </a:extLst>
            </p:cNvPr>
            <p:cNvSpPr>
              <a:spLocks noChangeShapeType="1"/>
            </p:cNvSpPr>
            <p:nvPr/>
          </p:nvSpPr>
          <p:spPr bwMode="auto">
            <a:xfrm>
              <a:off x="3168235" y="7400983"/>
              <a:ext cx="0" cy="25046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 name="Line 211">
              <a:extLst>
                <a:ext uri="{FF2B5EF4-FFF2-40B4-BE49-F238E27FC236}">
                  <a16:creationId xmlns:a16="http://schemas.microsoft.com/office/drawing/2014/main" id="{121152EA-DD58-49F2-A2B2-ADBC0B1A4574}"/>
                </a:ext>
              </a:extLst>
            </p:cNvPr>
            <p:cNvSpPr>
              <a:spLocks noChangeShapeType="1"/>
            </p:cNvSpPr>
            <p:nvPr/>
          </p:nvSpPr>
          <p:spPr bwMode="auto">
            <a:xfrm>
              <a:off x="3168235" y="7400983"/>
              <a:ext cx="0" cy="3046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 name="Line 212">
              <a:extLst>
                <a:ext uri="{FF2B5EF4-FFF2-40B4-BE49-F238E27FC236}">
                  <a16:creationId xmlns:a16="http://schemas.microsoft.com/office/drawing/2014/main" id="{4C6C467B-F6B0-4B6A-AD1E-60B87344F7DA}"/>
                </a:ext>
              </a:extLst>
            </p:cNvPr>
            <p:cNvSpPr>
              <a:spLocks noChangeShapeType="1"/>
            </p:cNvSpPr>
            <p:nvPr/>
          </p:nvSpPr>
          <p:spPr bwMode="auto">
            <a:xfrm flipV="1">
              <a:off x="3168235" y="7120053"/>
              <a:ext cx="0" cy="28093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5" name="Line 213">
              <a:extLst>
                <a:ext uri="{FF2B5EF4-FFF2-40B4-BE49-F238E27FC236}">
                  <a16:creationId xmlns:a16="http://schemas.microsoft.com/office/drawing/2014/main" id="{EDE191DB-A4CF-4D1E-AD2A-1E54BBC0D59B}"/>
                </a:ext>
              </a:extLst>
            </p:cNvPr>
            <p:cNvSpPr>
              <a:spLocks noChangeShapeType="1"/>
            </p:cNvSpPr>
            <p:nvPr/>
          </p:nvSpPr>
          <p:spPr bwMode="auto">
            <a:xfrm flipV="1">
              <a:off x="3284113" y="6974508"/>
              <a:ext cx="0" cy="14554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6" name="Line 214">
              <a:extLst>
                <a:ext uri="{FF2B5EF4-FFF2-40B4-BE49-F238E27FC236}">
                  <a16:creationId xmlns:a16="http://schemas.microsoft.com/office/drawing/2014/main" id="{455CD809-7CDD-4D0F-875A-5BB4A860429A}"/>
                </a:ext>
              </a:extLst>
            </p:cNvPr>
            <p:cNvSpPr>
              <a:spLocks noChangeShapeType="1"/>
            </p:cNvSpPr>
            <p:nvPr/>
          </p:nvSpPr>
          <p:spPr bwMode="auto">
            <a:xfrm flipV="1">
              <a:off x="2969165" y="6334160"/>
              <a:ext cx="0" cy="627797"/>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7" name="Line 215">
              <a:extLst>
                <a:ext uri="{FF2B5EF4-FFF2-40B4-BE49-F238E27FC236}">
                  <a16:creationId xmlns:a16="http://schemas.microsoft.com/office/drawing/2014/main" id="{F5BDFFAC-D27A-4E5D-B059-BD778CAC8C11}"/>
                </a:ext>
              </a:extLst>
            </p:cNvPr>
            <p:cNvSpPr>
              <a:spLocks noChangeShapeType="1"/>
            </p:cNvSpPr>
            <p:nvPr/>
          </p:nvSpPr>
          <p:spPr bwMode="auto">
            <a:xfrm flipV="1">
              <a:off x="3129609" y="6121437"/>
              <a:ext cx="0" cy="20646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8" name="Line 216">
              <a:extLst>
                <a:ext uri="{FF2B5EF4-FFF2-40B4-BE49-F238E27FC236}">
                  <a16:creationId xmlns:a16="http://schemas.microsoft.com/office/drawing/2014/main" id="{61E5E008-EE5F-403D-997D-5E827B8FF574}"/>
                </a:ext>
              </a:extLst>
            </p:cNvPr>
            <p:cNvSpPr>
              <a:spLocks noChangeShapeType="1"/>
            </p:cNvSpPr>
            <p:nvPr/>
          </p:nvSpPr>
          <p:spPr bwMode="auto">
            <a:xfrm flipV="1">
              <a:off x="3239545" y="5769427"/>
              <a:ext cx="0" cy="35201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9" name="Line 217">
              <a:extLst>
                <a:ext uri="{FF2B5EF4-FFF2-40B4-BE49-F238E27FC236}">
                  <a16:creationId xmlns:a16="http://schemas.microsoft.com/office/drawing/2014/main" id="{EFB94D93-D71D-4970-ADA4-BDDE5B136A54}"/>
                </a:ext>
              </a:extLst>
            </p:cNvPr>
            <p:cNvSpPr>
              <a:spLocks noChangeShapeType="1"/>
            </p:cNvSpPr>
            <p:nvPr/>
          </p:nvSpPr>
          <p:spPr bwMode="auto">
            <a:xfrm flipV="1">
              <a:off x="3509925" y="5681424"/>
              <a:ext cx="0" cy="8800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20" name="Line 218">
              <a:extLst>
                <a:ext uri="{FF2B5EF4-FFF2-40B4-BE49-F238E27FC236}">
                  <a16:creationId xmlns:a16="http://schemas.microsoft.com/office/drawing/2014/main" id="{29E003DE-2F40-4502-BBAA-1CC498DD906B}"/>
                </a:ext>
              </a:extLst>
            </p:cNvPr>
            <p:cNvSpPr>
              <a:spLocks noChangeShapeType="1"/>
            </p:cNvSpPr>
            <p:nvPr/>
          </p:nvSpPr>
          <p:spPr bwMode="auto">
            <a:xfrm>
              <a:off x="3239545" y="6121437"/>
              <a:ext cx="0" cy="13200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21" name="Line 219">
              <a:extLst>
                <a:ext uri="{FF2B5EF4-FFF2-40B4-BE49-F238E27FC236}">
                  <a16:creationId xmlns:a16="http://schemas.microsoft.com/office/drawing/2014/main" id="{6473F0D7-CD87-44EC-96EB-74729CDEFCCC}"/>
                </a:ext>
              </a:extLst>
            </p:cNvPr>
            <p:cNvSpPr>
              <a:spLocks noChangeShapeType="1"/>
            </p:cNvSpPr>
            <p:nvPr/>
          </p:nvSpPr>
          <p:spPr bwMode="auto">
            <a:xfrm flipV="1">
              <a:off x="3239545" y="6016512"/>
              <a:ext cx="0" cy="10492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22" name="Line 220">
              <a:extLst>
                <a:ext uri="{FF2B5EF4-FFF2-40B4-BE49-F238E27FC236}">
                  <a16:creationId xmlns:a16="http://schemas.microsoft.com/office/drawing/2014/main" id="{F5AC63FA-3CE3-4A06-8D3A-F62D921CA525}"/>
                </a:ext>
              </a:extLst>
            </p:cNvPr>
            <p:cNvSpPr>
              <a:spLocks noChangeShapeType="1"/>
            </p:cNvSpPr>
            <p:nvPr/>
          </p:nvSpPr>
          <p:spPr bwMode="auto">
            <a:xfrm flipV="1">
              <a:off x="1399221" y="7229445"/>
              <a:ext cx="0" cy="157022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23" name="Line 221">
              <a:extLst>
                <a:ext uri="{FF2B5EF4-FFF2-40B4-BE49-F238E27FC236}">
                  <a16:creationId xmlns:a16="http://schemas.microsoft.com/office/drawing/2014/main" id="{F063A6E1-16D7-41BB-9CA4-F961C54AE511}"/>
                </a:ext>
              </a:extLst>
            </p:cNvPr>
            <p:cNvSpPr>
              <a:spLocks noChangeShapeType="1"/>
            </p:cNvSpPr>
            <p:nvPr/>
          </p:nvSpPr>
          <p:spPr bwMode="auto">
            <a:xfrm>
              <a:off x="2465544" y="7458524"/>
              <a:ext cx="0" cy="89695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24" name="Line 222">
              <a:extLst>
                <a:ext uri="{FF2B5EF4-FFF2-40B4-BE49-F238E27FC236}">
                  <a16:creationId xmlns:a16="http://schemas.microsoft.com/office/drawing/2014/main" id="{C332BA33-9C70-415D-8B6A-77D8FDBC4EA4}"/>
                </a:ext>
              </a:extLst>
            </p:cNvPr>
            <p:cNvSpPr>
              <a:spLocks noChangeShapeType="1"/>
            </p:cNvSpPr>
            <p:nvPr/>
          </p:nvSpPr>
          <p:spPr bwMode="auto">
            <a:xfrm flipV="1">
              <a:off x="2961737" y="8223472"/>
              <a:ext cx="0" cy="13200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25" name="Line 223">
              <a:extLst>
                <a:ext uri="{FF2B5EF4-FFF2-40B4-BE49-F238E27FC236}">
                  <a16:creationId xmlns:a16="http://schemas.microsoft.com/office/drawing/2014/main" id="{6533B4D9-9AB3-4E8B-A5F1-A0831F92DF8C}"/>
                </a:ext>
              </a:extLst>
            </p:cNvPr>
            <p:cNvSpPr>
              <a:spLocks noChangeShapeType="1"/>
            </p:cNvSpPr>
            <p:nvPr/>
          </p:nvSpPr>
          <p:spPr bwMode="auto">
            <a:xfrm>
              <a:off x="3581235" y="8223472"/>
              <a:ext cx="0" cy="10154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26" name="Line 224">
              <a:extLst>
                <a:ext uri="{FF2B5EF4-FFF2-40B4-BE49-F238E27FC236}">
                  <a16:creationId xmlns:a16="http://schemas.microsoft.com/office/drawing/2014/main" id="{49B6E7CF-0787-4289-8DE6-4F6CABFEF629}"/>
                </a:ext>
              </a:extLst>
            </p:cNvPr>
            <p:cNvSpPr>
              <a:spLocks noChangeShapeType="1"/>
            </p:cNvSpPr>
            <p:nvPr/>
          </p:nvSpPr>
          <p:spPr bwMode="auto">
            <a:xfrm flipV="1">
              <a:off x="3581235" y="8105006"/>
              <a:ext cx="0" cy="11846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grpSp>
          <p:nvGrpSpPr>
            <p:cNvPr id="3" name="グループ化 2">
              <a:extLst>
                <a:ext uri="{FF2B5EF4-FFF2-40B4-BE49-F238E27FC236}">
                  <a16:creationId xmlns:a16="http://schemas.microsoft.com/office/drawing/2014/main" id="{9013E253-B76A-40F1-99D8-D2D6597798E9}"/>
                </a:ext>
              </a:extLst>
            </p:cNvPr>
            <p:cNvGrpSpPr/>
            <p:nvPr/>
          </p:nvGrpSpPr>
          <p:grpSpPr>
            <a:xfrm>
              <a:off x="2469165" y="8704080"/>
              <a:ext cx="476880" cy="220925"/>
              <a:chOff x="333699" y="8585586"/>
              <a:chExt cx="476880" cy="220056"/>
            </a:xfrm>
          </p:grpSpPr>
          <p:sp>
            <p:nvSpPr>
              <p:cNvPr id="1342" name="Line 52">
                <a:extLst>
                  <a:ext uri="{FF2B5EF4-FFF2-40B4-BE49-F238E27FC236}">
                    <a16:creationId xmlns:a16="http://schemas.microsoft.com/office/drawing/2014/main" id="{A3BB8EC2-2724-400F-BA42-2CD91CB06D5F}"/>
                  </a:ext>
                </a:extLst>
              </p:cNvPr>
              <p:cNvSpPr>
                <a:spLocks noChangeShapeType="1"/>
              </p:cNvSpPr>
              <p:nvPr/>
            </p:nvSpPr>
            <p:spPr bwMode="auto">
              <a:xfrm>
                <a:off x="526829" y="8690101"/>
                <a:ext cx="21838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43" name="Line 53">
                <a:extLst>
                  <a:ext uri="{FF2B5EF4-FFF2-40B4-BE49-F238E27FC236}">
                    <a16:creationId xmlns:a16="http://schemas.microsoft.com/office/drawing/2014/main" id="{05EF0A9C-B540-4CC5-9643-A7AC548AF3D9}"/>
                  </a:ext>
                </a:extLst>
              </p:cNvPr>
              <p:cNvSpPr>
                <a:spLocks noChangeShapeType="1"/>
              </p:cNvSpPr>
              <p:nvPr/>
            </p:nvSpPr>
            <p:spPr bwMode="auto">
              <a:xfrm>
                <a:off x="526829" y="8585586"/>
                <a:ext cx="28375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85" name="Line 54">
                <a:extLst>
                  <a:ext uri="{FF2B5EF4-FFF2-40B4-BE49-F238E27FC236}">
                    <a16:creationId xmlns:a16="http://schemas.microsoft.com/office/drawing/2014/main" id="{A7573EE2-A2E4-4369-9D1D-F57064D2F2AB}"/>
                  </a:ext>
                </a:extLst>
              </p:cNvPr>
              <p:cNvSpPr>
                <a:spLocks noChangeShapeType="1"/>
              </p:cNvSpPr>
              <p:nvPr/>
            </p:nvSpPr>
            <p:spPr bwMode="auto">
              <a:xfrm>
                <a:off x="333700" y="8804728"/>
                <a:ext cx="19312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442" name="Line 110">
                <a:extLst>
                  <a:ext uri="{FF2B5EF4-FFF2-40B4-BE49-F238E27FC236}">
                    <a16:creationId xmlns:a16="http://schemas.microsoft.com/office/drawing/2014/main" id="{58E65A36-9510-4882-8B11-63944D922F72}"/>
                  </a:ext>
                </a:extLst>
              </p:cNvPr>
              <p:cNvSpPr>
                <a:spLocks noChangeShapeType="1"/>
              </p:cNvSpPr>
              <p:nvPr/>
            </p:nvSpPr>
            <p:spPr bwMode="auto">
              <a:xfrm>
                <a:off x="333700" y="8629415"/>
                <a:ext cx="19312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94" name="Line 166">
                <a:extLst>
                  <a:ext uri="{FF2B5EF4-FFF2-40B4-BE49-F238E27FC236}">
                    <a16:creationId xmlns:a16="http://schemas.microsoft.com/office/drawing/2014/main" id="{CDA1F6C7-D7F8-46A4-89B5-54B52D2ACE3A}"/>
                  </a:ext>
                </a:extLst>
              </p:cNvPr>
              <p:cNvSpPr>
                <a:spLocks noChangeShapeType="1"/>
              </p:cNvSpPr>
              <p:nvPr/>
            </p:nvSpPr>
            <p:spPr bwMode="auto">
              <a:xfrm>
                <a:off x="526829" y="8629415"/>
                <a:ext cx="0" cy="6068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395" name="Line 167">
                <a:extLst>
                  <a:ext uri="{FF2B5EF4-FFF2-40B4-BE49-F238E27FC236}">
                    <a16:creationId xmlns:a16="http://schemas.microsoft.com/office/drawing/2014/main" id="{986EEF80-3B7D-4489-9639-217B1ED5BDD7}"/>
                  </a:ext>
                </a:extLst>
              </p:cNvPr>
              <p:cNvSpPr>
                <a:spLocks noChangeShapeType="1"/>
              </p:cNvSpPr>
              <p:nvPr/>
            </p:nvSpPr>
            <p:spPr bwMode="auto">
              <a:xfrm flipV="1">
                <a:off x="526829" y="8585586"/>
                <a:ext cx="0" cy="4382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27" name="Line 225">
                <a:extLst>
                  <a:ext uri="{FF2B5EF4-FFF2-40B4-BE49-F238E27FC236}">
                    <a16:creationId xmlns:a16="http://schemas.microsoft.com/office/drawing/2014/main" id="{B41AA800-19F6-4610-BA84-AE3CA90DDC90}"/>
                  </a:ext>
                </a:extLst>
              </p:cNvPr>
              <p:cNvSpPr>
                <a:spLocks noChangeShapeType="1"/>
              </p:cNvSpPr>
              <p:nvPr/>
            </p:nvSpPr>
            <p:spPr bwMode="auto">
              <a:xfrm>
                <a:off x="333699" y="8633592"/>
                <a:ext cx="1" cy="17205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grpSp>
        <p:sp>
          <p:nvSpPr>
            <p:cNvPr id="28" name="Line 226">
              <a:extLst>
                <a:ext uri="{FF2B5EF4-FFF2-40B4-BE49-F238E27FC236}">
                  <a16:creationId xmlns:a16="http://schemas.microsoft.com/office/drawing/2014/main" id="{16DE5422-CC9B-4643-9D64-0EC4DAED519B}"/>
                </a:ext>
              </a:extLst>
            </p:cNvPr>
            <p:cNvSpPr>
              <a:spLocks noChangeShapeType="1"/>
            </p:cNvSpPr>
            <p:nvPr/>
          </p:nvSpPr>
          <p:spPr bwMode="auto">
            <a:xfrm>
              <a:off x="2755239" y="6561572"/>
              <a:ext cx="0" cy="132342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29" name="Line 227">
              <a:extLst>
                <a:ext uri="{FF2B5EF4-FFF2-40B4-BE49-F238E27FC236}">
                  <a16:creationId xmlns:a16="http://schemas.microsoft.com/office/drawing/2014/main" id="{EAE784FD-EFAA-40BE-A9F3-2C187E5A3840}"/>
                </a:ext>
              </a:extLst>
            </p:cNvPr>
            <p:cNvSpPr>
              <a:spLocks noChangeShapeType="1"/>
            </p:cNvSpPr>
            <p:nvPr/>
          </p:nvSpPr>
          <p:spPr bwMode="auto">
            <a:xfrm flipV="1">
              <a:off x="2981050" y="808624"/>
              <a:ext cx="0" cy="292440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0" name="Line 228">
              <a:extLst>
                <a:ext uri="{FF2B5EF4-FFF2-40B4-BE49-F238E27FC236}">
                  <a16:creationId xmlns:a16="http://schemas.microsoft.com/office/drawing/2014/main" id="{DFF0D6B2-3F20-485A-912F-CA35356E5B2D}"/>
                </a:ext>
              </a:extLst>
            </p:cNvPr>
            <p:cNvSpPr>
              <a:spLocks noChangeShapeType="1"/>
            </p:cNvSpPr>
            <p:nvPr/>
          </p:nvSpPr>
          <p:spPr bwMode="auto">
            <a:xfrm flipV="1">
              <a:off x="3264801" y="693543"/>
              <a:ext cx="0" cy="11508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1" name="Line 229">
              <a:extLst>
                <a:ext uri="{FF2B5EF4-FFF2-40B4-BE49-F238E27FC236}">
                  <a16:creationId xmlns:a16="http://schemas.microsoft.com/office/drawing/2014/main" id="{323D491D-C9C4-40CB-B41E-13616990B5F5}"/>
                </a:ext>
              </a:extLst>
            </p:cNvPr>
            <p:cNvSpPr>
              <a:spLocks noChangeShapeType="1"/>
            </p:cNvSpPr>
            <p:nvPr/>
          </p:nvSpPr>
          <p:spPr bwMode="auto">
            <a:xfrm flipV="1">
              <a:off x="3264801" y="456612"/>
              <a:ext cx="0" cy="35201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2" name="Line 230">
              <a:extLst>
                <a:ext uri="{FF2B5EF4-FFF2-40B4-BE49-F238E27FC236}">
                  <a16:creationId xmlns:a16="http://schemas.microsoft.com/office/drawing/2014/main" id="{CF91E0E2-0426-495E-A122-A31D724A94DB}"/>
                </a:ext>
              </a:extLst>
            </p:cNvPr>
            <p:cNvSpPr>
              <a:spLocks noChangeShapeType="1"/>
            </p:cNvSpPr>
            <p:nvPr/>
          </p:nvSpPr>
          <p:spPr bwMode="auto">
            <a:xfrm>
              <a:off x="2981050" y="3733024"/>
              <a:ext cx="0" cy="23693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3" name="Line 231">
              <a:extLst>
                <a:ext uri="{FF2B5EF4-FFF2-40B4-BE49-F238E27FC236}">
                  <a16:creationId xmlns:a16="http://schemas.microsoft.com/office/drawing/2014/main" id="{4BE7D6ED-7ABD-4EA0-A832-E0416EBE6FE8}"/>
                </a:ext>
              </a:extLst>
            </p:cNvPr>
            <p:cNvSpPr>
              <a:spLocks noChangeShapeType="1"/>
            </p:cNvSpPr>
            <p:nvPr/>
          </p:nvSpPr>
          <p:spPr bwMode="auto">
            <a:xfrm>
              <a:off x="2981050" y="3733024"/>
              <a:ext cx="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4" name="Line 232">
              <a:extLst>
                <a:ext uri="{FF2B5EF4-FFF2-40B4-BE49-F238E27FC236}">
                  <a16:creationId xmlns:a16="http://schemas.microsoft.com/office/drawing/2014/main" id="{4F62E51A-19CE-4759-A2B2-5268120B6D85}"/>
                </a:ext>
              </a:extLst>
            </p:cNvPr>
            <p:cNvSpPr>
              <a:spLocks noChangeShapeType="1"/>
            </p:cNvSpPr>
            <p:nvPr/>
          </p:nvSpPr>
          <p:spPr bwMode="auto">
            <a:xfrm flipV="1">
              <a:off x="2981050" y="3513015"/>
              <a:ext cx="0" cy="22000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5" name="Line 233">
              <a:extLst>
                <a:ext uri="{FF2B5EF4-FFF2-40B4-BE49-F238E27FC236}">
                  <a16:creationId xmlns:a16="http://schemas.microsoft.com/office/drawing/2014/main" id="{C0DD452B-A049-4B29-A5C5-02DCB22D6CDB}"/>
                </a:ext>
              </a:extLst>
            </p:cNvPr>
            <p:cNvSpPr>
              <a:spLocks noChangeShapeType="1"/>
            </p:cNvSpPr>
            <p:nvPr/>
          </p:nvSpPr>
          <p:spPr bwMode="auto">
            <a:xfrm flipV="1">
              <a:off x="2981050" y="3279472"/>
              <a:ext cx="0" cy="453554"/>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6" name="Line 234">
              <a:extLst>
                <a:ext uri="{FF2B5EF4-FFF2-40B4-BE49-F238E27FC236}">
                  <a16:creationId xmlns:a16="http://schemas.microsoft.com/office/drawing/2014/main" id="{78F35F32-00CF-434C-A12A-5C506EE8FBD7}"/>
                </a:ext>
              </a:extLst>
            </p:cNvPr>
            <p:cNvSpPr>
              <a:spLocks noChangeShapeType="1"/>
            </p:cNvSpPr>
            <p:nvPr/>
          </p:nvSpPr>
          <p:spPr bwMode="auto">
            <a:xfrm flipV="1">
              <a:off x="2981050" y="2074510"/>
              <a:ext cx="0" cy="1658514"/>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7" name="Line 235">
              <a:extLst>
                <a:ext uri="{FF2B5EF4-FFF2-40B4-BE49-F238E27FC236}">
                  <a16:creationId xmlns:a16="http://schemas.microsoft.com/office/drawing/2014/main" id="{92FE01C2-2DAF-4E75-AF16-5D3D6D1B2D6B}"/>
                </a:ext>
              </a:extLst>
            </p:cNvPr>
            <p:cNvSpPr>
              <a:spLocks noChangeShapeType="1"/>
            </p:cNvSpPr>
            <p:nvPr/>
          </p:nvSpPr>
          <p:spPr bwMode="auto">
            <a:xfrm flipV="1">
              <a:off x="3052360" y="1925582"/>
              <a:ext cx="0" cy="14892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8" name="Line 236">
              <a:extLst>
                <a:ext uri="{FF2B5EF4-FFF2-40B4-BE49-F238E27FC236}">
                  <a16:creationId xmlns:a16="http://schemas.microsoft.com/office/drawing/2014/main" id="{D7CDEB6D-2FA3-441A-ABBA-DC4F8DF70E8D}"/>
                </a:ext>
              </a:extLst>
            </p:cNvPr>
            <p:cNvSpPr>
              <a:spLocks noChangeShapeType="1"/>
            </p:cNvSpPr>
            <p:nvPr/>
          </p:nvSpPr>
          <p:spPr bwMode="auto">
            <a:xfrm flipV="1">
              <a:off x="2981050" y="2440059"/>
              <a:ext cx="0" cy="1292964"/>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9" name="Line 237">
              <a:extLst>
                <a:ext uri="{FF2B5EF4-FFF2-40B4-BE49-F238E27FC236}">
                  <a16:creationId xmlns:a16="http://schemas.microsoft.com/office/drawing/2014/main" id="{41CB5EF1-3AA0-4A05-AF7B-BAA87FC38B86}"/>
                </a:ext>
              </a:extLst>
            </p:cNvPr>
            <p:cNvSpPr>
              <a:spLocks noChangeShapeType="1"/>
            </p:cNvSpPr>
            <p:nvPr/>
          </p:nvSpPr>
          <p:spPr bwMode="auto">
            <a:xfrm flipV="1">
              <a:off x="2981049" y="3059463"/>
              <a:ext cx="0" cy="673562"/>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72" name="Line 105">
              <a:extLst>
                <a:ext uri="{FF2B5EF4-FFF2-40B4-BE49-F238E27FC236}">
                  <a16:creationId xmlns:a16="http://schemas.microsoft.com/office/drawing/2014/main" id="{68DA0B0B-FEC5-401F-A651-7837666715C8}"/>
                </a:ext>
              </a:extLst>
            </p:cNvPr>
            <p:cNvSpPr>
              <a:spLocks noChangeShapeType="1"/>
            </p:cNvSpPr>
            <p:nvPr/>
          </p:nvSpPr>
          <p:spPr bwMode="auto">
            <a:xfrm>
              <a:off x="1399944" y="7227541"/>
              <a:ext cx="106560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373" name="Line 105">
              <a:extLst>
                <a:ext uri="{FF2B5EF4-FFF2-40B4-BE49-F238E27FC236}">
                  <a16:creationId xmlns:a16="http://schemas.microsoft.com/office/drawing/2014/main" id="{7F5BE648-03C1-401D-AF8E-C6CB78BF514A}"/>
                </a:ext>
              </a:extLst>
            </p:cNvPr>
            <p:cNvSpPr>
              <a:spLocks noChangeShapeType="1"/>
            </p:cNvSpPr>
            <p:nvPr/>
          </p:nvSpPr>
          <p:spPr bwMode="auto">
            <a:xfrm>
              <a:off x="1399621" y="8799671"/>
              <a:ext cx="106560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grpSp>
      <p:sp>
        <p:nvSpPr>
          <p:cNvPr id="414" name="Line 82">
            <a:extLst>
              <a:ext uri="{FF2B5EF4-FFF2-40B4-BE49-F238E27FC236}">
                <a16:creationId xmlns:a16="http://schemas.microsoft.com/office/drawing/2014/main" id="{38D71AEB-2153-4304-8D04-E3F7568EFB07}"/>
              </a:ext>
            </a:extLst>
          </p:cNvPr>
          <p:cNvSpPr>
            <a:spLocks noChangeShapeType="1"/>
          </p:cNvSpPr>
          <p:nvPr/>
        </p:nvSpPr>
        <p:spPr bwMode="auto">
          <a:xfrm>
            <a:off x="483839" y="8221166"/>
            <a:ext cx="0" cy="0"/>
          </a:xfrm>
          <a:prstGeom prst="line">
            <a:avLst/>
          </a:prstGeom>
          <a:noFill/>
          <a:ln w="6350"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sp>
        <p:nvSpPr>
          <p:cNvPr id="1424" name="Line 196">
            <a:extLst>
              <a:ext uri="{FF2B5EF4-FFF2-40B4-BE49-F238E27FC236}">
                <a16:creationId xmlns:a16="http://schemas.microsoft.com/office/drawing/2014/main" id="{F7742C84-89F4-414F-AE15-B52A163DA613}"/>
              </a:ext>
            </a:extLst>
          </p:cNvPr>
          <p:cNvSpPr>
            <a:spLocks noChangeShapeType="1"/>
          </p:cNvSpPr>
          <p:nvPr/>
        </p:nvSpPr>
        <p:spPr bwMode="auto">
          <a:xfrm>
            <a:off x="483839" y="8221166"/>
            <a:ext cx="0" cy="0"/>
          </a:xfrm>
          <a:prstGeom prst="line">
            <a:avLst/>
          </a:prstGeom>
          <a:noFill/>
          <a:ln w="6350"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400"/>
          </a:p>
        </p:txBody>
      </p:sp>
      <p:grpSp>
        <p:nvGrpSpPr>
          <p:cNvPr id="449" name="グループ化 448">
            <a:extLst>
              <a:ext uri="{FF2B5EF4-FFF2-40B4-BE49-F238E27FC236}">
                <a16:creationId xmlns:a16="http://schemas.microsoft.com/office/drawing/2014/main" id="{867F8662-A17A-47C7-A75B-8BE6F2CBF707}"/>
              </a:ext>
            </a:extLst>
          </p:cNvPr>
          <p:cNvGrpSpPr/>
          <p:nvPr/>
        </p:nvGrpSpPr>
        <p:grpSpPr>
          <a:xfrm>
            <a:off x="1439665" y="693089"/>
            <a:ext cx="1560289" cy="8016964"/>
            <a:chOff x="2300837" y="381707"/>
            <a:chExt cx="1405820" cy="8184985"/>
          </a:xfrm>
        </p:grpSpPr>
        <p:sp>
          <p:nvSpPr>
            <p:cNvPr id="342" name="Rectangle 311">
              <a:extLst>
                <a:ext uri="{FF2B5EF4-FFF2-40B4-BE49-F238E27FC236}">
                  <a16:creationId xmlns:a16="http://schemas.microsoft.com/office/drawing/2014/main" id="{7C26D93D-27B0-4060-847B-CC855045C589}"/>
                </a:ext>
              </a:extLst>
            </p:cNvPr>
            <p:cNvSpPr>
              <a:spLocks noChangeArrowheads="1"/>
            </p:cNvSpPr>
            <p:nvPr/>
          </p:nvSpPr>
          <p:spPr bwMode="auto">
            <a:xfrm>
              <a:off x="2306589" y="8506710"/>
              <a:ext cx="103164"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1/100</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43" name="Rectangle 312">
              <a:extLst>
                <a:ext uri="{FF2B5EF4-FFF2-40B4-BE49-F238E27FC236}">
                  <a16:creationId xmlns:a16="http://schemas.microsoft.com/office/drawing/2014/main" id="{23F69813-B50A-465D-B63A-C8531C9AC158}"/>
                </a:ext>
              </a:extLst>
            </p:cNvPr>
            <p:cNvSpPr>
              <a:spLocks noChangeArrowheads="1"/>
            </p:cNvSpPr>
            <p:nvPr/>
          </p:nvSpPr>
          <p:spPr bwMode="auto">
            <a:xfrm>
              <a:off x="2965628" y="1536307"/>
              <a:ext cx="80891"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1/90</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44" name="Rectangle 313">
              <a:extLst>
                <a:ext uri="{FF2B5EF4-FFF2-40B4-BE49-F238E27FC236}">
                  <a16:creationId xmlns:a16="http://schemas.microsoft.com/office/drawing/2014/main" id="{FC2BCEE2-3F79-4413-955E-F5D0496615D1}"/>
                </a:ext>
              </a:extLst>
            </p:cNvPr>
            <p:cNvSpPr>
              <a:spLocks noChangeArrowheads="1"/>
            </p:cNvSpPr>
            <p:nvPr/>
          </p:nvSpPr>
          <p:spPr bwMode="auto">
            <a:xfrm>
              <a:off x="2997524" y="1423743"/>
              <a:ext cx="101993"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0.63/-</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45" name="Rectangle 314">
              <a:extLst>
                <a:ext uri="{FF2B5EF4-FFF2-40B4-BE49-F238E27FC236}">
                  <a16:creationId xmlns:a16="http://schemas.microsoft.com/office/drawing/2014/main" id="{C130D298-DF3A-48C0-8EA8-9DAB4B1BDE12}"/>
                </a:ext>
              </a:extLst>
            </p:cNvPr>
            <p:cNvSpPr>
              <a:spLocks noChangeArrowheads="1"/>
            </p:cNvSpPr>
            <p:nvPr/>
          </p:nvSpPr>
          <p:spPr bwMode="auto">
            <a:xfrm>
              <a:off x="3028761" y="1317814"/>
              <a:ext cx="131300"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0.57/50</a:t>
              </a:r>
              <a:endParaRPr kumimoji="0" lang="ja-JP" altLang="ja-JP" sz="40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346" name="Rectangle 315">
              <a:extLst>
                <a:ext uri="{FF2B5EF4-FFF2-40B4-BE49-F238E27FC236}">
                  <a16:creationId xmlns:a16="http://schemas.microsoft.com/office/drawing/2014/main" id="{C0A7B107-0E0E-490B-887B-2C697F74FECF}"/>
                </a:ext>
              </a:extLst>
            </p:cNvPr>
            <p:cNvSpPr>
              <a:spLocks noChangeArrowheads="1"/>
            </p:cNvSpPr>
            <p:nvPr/>
          </p:nvSpPr>
          <p:spPr bwMode="auto">
            <a:xfrm>
              <a:off x="3087816" y="1209880"/>
              <a:ext cx="131300"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0.63/44</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47" name="Rectangle 316">
              <a:extLst>
                <a:ext uri="{FF2B5EF4-FFF2-40B4-BE49-F238E27FC236}">
                  <a16:creationId xmlns:a16="http://schemas.microsoft.com/office/drawing/2014/main" id="{F9887E80-B26C-4EE5-B822-F9A32E3F8924}"/>
                </a:ext>
              </a:extLst>
            </p:cNvPr>
            <p:cNvSpPr>
              <a:spLocks noChangeArrowheads="1"/>
            </p:cNvSpPr>
            <p:nvPr/>
          </p:nvSpPr>
          <p:spPr bwMode="auto">
            <a:xfrm>
              <a:off x="2930091" y="4010623"/>
              <a:ext cx="80891"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1/89</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48" name="Rectangle 317">
              <a:extLst>
                <a:ext uri="{FF2B5EF4-FFF2-40B4-BE49-F238E27FC236}">
                  <a16:creationId xmlns:a16="http://schemas.microsoft.com/office/drawing/2014/main" id="{9215CC1F-315A-4C80-84B6-A1577D529C13}"/>
                </a:ext>
              </a:extLst>
            </p:cNvPr>
            <p:cNvSpPr>
              <a:spLocks noChangeArrowheads="1"/>
            </p:cNvSpPr>
            <p:nvPr/>
          </p:nvSpPr>
          <p:spPr bwMode="auto">
            <a:xfrm>
              <a:off x="2961471" y="2666744"/>
              <a:ext cx="80891"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1/86</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49" name="Rectangle 318">
              <a:extLst>
                <a:ext uri="{FF2B5EF4-FFF2-40B4-BE49-F238E27FC236}">
                  <a16:creationId xmlns:a16="http://schemas.microsoft.com/office/drawing/2014/main" id="{2C685D83-51D4-4E8A-A1C6-82D319960BCE}"/>
                </a:ext>
              </a:extLst>
            </p:cNvPr>
            <p:cNvSpPr>
              <a:spLocks noChangeArrowheads="1"/>
            </p:cNvSpPr>
            <p:nvPr/>
          </p:nvSpPr>
          <p:spPr bwMode="auto">
            <a:xfrm>
              <a:off x="2971005" y="2587079"/>
              <a:ext cx="131300"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0.73</a:t>
              </a: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/58</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50" name="Rectangle 319">
              <a:extLst>
                <a:ext uri="{FF2B5EF4-FFF2-40B4-BE49-F238E27FC236}">
                  <a16:creationId xmlns:a16="http://schemas.microsoft.com/office/drawing/2014/main" id="{84F0A03C-ED8C-4BD3-90D1-9A58292431E9}"/>
                </a:ext>
              </a:extLst>
            </p:cNvPr>
            <p:cNvSpPr>
              <a:spLocks noChangeArrowheads="1"/>
            </p:cNvSpPr>
            <p:nvPr/>
          </p:nvSpPr>
          <p:spPr bwMode="auto">
            <a:xfrm>
              <a:off x="2616175" y="4418405"/>
              <a:ext cx="131300"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ja-JP" sz="400">
                  <a:solidFill>
                    <a:srgbClr val="FF0000"/>
                  </a:solidFill>
                  <a:latin typeface="Noto Sans JP" panose="020B0200000000000000" pitchFamily="50" charset="-128"/>
                  <a:ea typeface="Noto Sans JP" panose="020B0200000000000000" pitchFamily="50" charset="-128"/>
                </a:rPr>
                <a:t>0.67/47</a:t>
              </a:r>
              <a:endParaRPr kumimoji="0" lang="ja-JP" altLang="ja-JP" sz="40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351" name="Rectangle 320">
              <a:extLst>
                <a:ext uri="{FF2B5EF4-FFF2-40B4-BE49-F238E27FC236}">
                  <a16:creationId xmlns:a16="http://schemas.microsoft.com/office/drawing/2014/main" id="{31476D11-9A49-41D5-891B-FD3186006F28}"/>
                </a:ext>
              </a:extLst>
            </p:cNvPr>
            <p:cNvSpPr>
              <a:spLocks noChangeArrowheads="1"/>
            </p:cNvSpPr>
            <p:nvPr/>
          </p:nvSpPr>
          <p:spPr bwMode="auto">
            <a:xfrm>
              <a:off x="2609305" y="5915395"/>
              <a:ext cx="80891"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1/76</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52" name="Rectangle 321">
              <a:extLst>
                <a:ext uri="{FF2B5EF4-FFF2-40B4-BE49-F238E27FC236}">
                  <a16:creationId xmlns:a16="http://schemas.microsoft.com/office/drawing/2014/main" id="{EFF2F9EC-EB6E-4EBF-9AA6-344AC20D1EFD}"/>
                </a:ext>
              </a:extLst>
            </p:cNvPr>
            <p:cNvSpPr>
              <a:spLocks noChangeArrowheads="1"/>
            </p:cNvSpPr>
            <p:nvPr/>
          </p:nvSpPr>
          <p:spPr bwMode="auto">
            <a:xfrm>
              <a:off x="2815610" y="6619396"/>
              <a:ext cx="80891"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1/97</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53" name="Rectangle 322">
              <a:extLst>
                <a:ext uri="{FF2B5EF4-FFF2-40B4-BE49-F238E27FC236}">
                  <a16:creationId xmlns:a16="http://schemas.microsoft.com/office/drawing/2014/main" id="{882CF3B5-86C4-41D3-8BCE-CC7E62D0D61A}"/>
                </a:ext>
              </a:extLst>
            </p:cNvPr>
            <p:cNvSpPr>
              <a:spLocks noChangeArrowheads="1"/>
            </p:cNvSpPr>
            <p:nvPr/>
          </p:nvSpPr>
          <p:spPr bwMode="auto">
            <a:xfrm>
              <a:off x="2999360" y="7145625"/>
              <a:ext cx="80891"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1/99</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54" name="Rectangle 323">
              <a:extLst>
                <a:ext uri="{FF2B5EF4-FFF2-40B4-BE49-F238E27FC236}">
                  <a16:creationId xmlns:a16="http://schemas.microsoft.com/office/drawing/2014/main" id="{F381DF85-D20F-414B-AF34-06231B9B1055}"/>
                </a:ext>
              </a:extLst>
            </p:cNvPr>
            <p:cNvSpPr>
              <a:spLocks noChangeArrowheads="1"/>
            </p:cNvSpPr>
            <p:nvPr/>
          </p:nvSpPr>
          <p:spPr bwMode="auto">
            <a:xfrm>
              <a:off x="3107016" y="7391564"/>
              <a:ext cx="80891"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1/89</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55" name="Rectangle 324">
              <a:extLst>
                <a:ext uri="{FF2B5EF4-FFF2-40B4-BE49-F238E27FC236}">
                  <a16:creationId xmlns:a16="http://schemas.microsoft.com/office/drawing/2014/main" id="{5255BACD-7FE2-4487-A884-78F75245DA80}"/>
                </a:ext>
              </a:extLst>
            </p:cNvPr>
            <p:cNvSpPr>
              <a:spLocks noChangeArrowheads="1"/>
            </p:cNvSpPr>
            <p:nvPr/>
          </p:nvSpPr>
          <p:spPr bwMode="auto">
            <a:xfrm>
              <a:off x="3114647" y="7167338"/>
              <a:ext cx="80891"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1/79</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56" name="Rectangle 325">
              <a:extLst>
                <a:ext uri="{FF2B5EF4-FFF2-40B4-BE49-F238E27FC236}">
                  <a16:creationId xmlns:a16="http://schemas.microsoft.com/office/drawing/2014/main" id="{F4337B57-2C43-4CF3-BEC5-F8F36918D124}"/>
                </a:ext>
              </a:extLst>
            </p:cNvPr>
            <p:cNvSpPr>
              <a:spLocks noChangeArrowheads="1"/>
            </p:cNvSpPr>
            <p:nvPr/>
          </p:nvSpPr>
          <p:spPr bwMode="auto">
            <a:xfrm>
              <a:off x="3111397" y="6873905"/>
              <a:ext cx="80891"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1/78</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57" name="Rectangle 326">
              <a:extLst>
                <a:ext uri="{FF2B5EF4-FFF2-40B4-BE49-F238E27FC236}">
                  <a16:creationId xmlns:a16="http://schemas.microsoft.com/office/drawing/2014/main" id="{8A44AC50-CF9F-47FF-95B2-3BFF8659FC1B}"/>
                </a:ext>
              </a:extLst>
            </p:cNvPr>
            <p:cNvSpPr>
              <a:spLocks noChangeArrowheads="1"/>
            </p:cNvSpPr>
            <p:nvPr/>
          </p:nvSpPr>
          <p:spPr bwMode="auto">
            <a:xfrm>
              <a:off x="3116134" y="6728134"/>
              <a:ext cx="131300"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0.98/72</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58" name="Rectangle 327">
              <a:extLst>
                <a:ext uri="{FF2B5EF4-FFF2-40B4-BE49-F238E27FC236}">
                  <a16:creationId xmlns:a16="http://schemas.microsoft.com/office/drawing/2014/main" id="{3EAAFA8A-07EE-4109-BFC5-B095D4C48863}"/>
                </a:ext>
              </a:extLst>
            </p:cNvPr>
            <p:cNvSpPr>
              <a:spLocks noChangeArrowheads="1"/>
            </p:cNvSpPr>
            <p:nvPr/>
          </p:nvSpPr>
          <p:spPr bwMode="auto">
            <a:xfrm>
              <a:off x="2958923" y="6095289"/>
              <a:ext cx="100774"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1/98</a:t>
              </a:r>
              <a:endParaRPr kumimoji="0" lang="ja-JP" altLang="ja-JP" sz="40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359" name="Rectangle 328">
              <a:extLst>
                <a:ext uri="{FF2B5EF4-FFF2-40B4-BE49-F238E27FC236}">
                  <a16:creationId xmlns:a16="http://schemas.microsoft.com/office/drawing/2014/main" id="{DDC2E277-D904-481F-90EE-E42400F9DFF4}"/>
                </a:ext>
              </a:extLst>
            </p:cNvPr>
            <p:cNvSpPr>
              <a:spLocks noChangeArrowheads="1"/>
            </p:cNvSpPr>
            <p:nvPr/>
          </p:nvSpPr>
          <p:spPr bwMode="auto">
            <a:xfrm>
              <a:off x="3004451" y="5900118"/>
              <a:ext cx="131300"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0.91/59</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60" name="Rectangle 329">
              <a:extLst>
                <a:ext uri="{FF2B5EF4-FFF2-40B4-BE49-F238E27FC236}">
                  <a16:creationId xmlns:a16="http://schemas.microsoft.com/office/drawing/2014/main" id="{25E3FAB0-2AF9-4A2B-A2E7-E5FC2A81A558}"/>
                </a:ext>
              </a:extLst>
            </p:cNvPr>
            <p:cNvSpPr>
              <a:spLocks noChangeArrowheads="1"/>
            </p:cNvSpPr>
            <p:nvPr/>
          </p:nvSpPr>
          <p:spPr bwMode="auto">
            <a:xfrm>
              <a:off x="3297803" y="5554029"/>
              <a:ext cx="103164"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1/100</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61" name="Rectangle 330">
              <a:extLst>
                <a:ext uri="{FF2B5EF4-FFF2-40B4-BE49-F238E27FC236}">
                  <a16:creationId xmlns:a16="http://schemas.microsoft.com/office/drawing/2014/main" id="{248D6C8B-45E7-4610-B5A4-5515EE98D94F}"/>
                </a:ext>
              </a:extLst>
            </p:cNvPr>
            <p:cNvSpPr>
              <a:spLocks noChangeArrowheads="1"/>
            </p:cNvSpPr>
            <p:nvPr/>
          </p:nvSpPr>
          <p:spPr bwMode="auto">
            <a:xfrm>
              <a:off x="3324796" y="5469043"/>
              <a:ext cx="131300"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0.97/84</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62" name="Rectangle 331">
              <a:extLst>
                <a:ext uri="{FF2B5EF4-FFF2-40B4-BE49-F238E27FC236}">
                  <a16:creationId xmlns:a16="http://schemas.microsoft.com/office/drawing/2014/main" id="{D81594B1-AB75-4760-9592-25FA61A6A368}"/>
                </a:ext>
              </a:extLst>
            </p:cNvPr>
            <p:cNvSpPr>
              <a:spLocks noChangeArrowheads="1"/>
            </p:cNvSpPr>
            <p:nvPr/>
          </p:nvSpPr>
          <p:spPr bwMode="auto">
            <a:xfrm>
              <a:off x="3161628" y="5959478"/>
              <a:ext cx="131300"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0.99/71</a:t>
              </a:r>
              <a:endParaRPr kumimoji="0" lang="ja-JP" altLang="ja-JP" sz="40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363" name="Rectangle 332">
              <a:extLst>
                <a:ext uri="{FF2B5EF4-FFF2-40B4-BE49-F238E27FC236}">
                  <a16:creationId xmlns:a16="http://schemas.microsoft.com/office/drawing/2014/main" id="{AAB301D4-57E2-408D-A643-B514FDDB993D}"/>
                </a:ext>
              </a:extLst>
            </p:cNvPr>
            <p:cNvSpPr>
              <a:spLocks noChangeArrowheads="1"/>
            </p:cNvSpPr>
            <p:nvPr/>
          </p:nvSpPr>
          <p:spPr bwMode="auto">
            <a:xfrm>
              <a:off x="3182319" y="5730839"/>
              <a:ext cx="131300"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0.77/43</a:t>
              </a:r>
              <a:endParaRPr kumimoji="0" lang="ja-JP" altLang="ja-JP" sz="40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364" name="Rectangle 333">
              <a:extLst>
                <a:ext uri="{FF2B5EF4-FFF2-40B4-BE49-F238E27FC236}">
                  <a16:creationId xmlns:a16="http://schemas.microsoft.com/office/drawing/2014/main" id="{EB8D3488-CF81-4D19-8117-80FC6DCB6013}"/>
                </a:ext>
              </a:extLst>
            </p:cNvPr>
            <p:cNvSpPr>
              <a:spLocks noChangeArrowheads="1"/>
            </p:cNvSpPr>
            <p:nvPr/>
          </p:nvSpPr>
          <p:spPr bwMode="auto">
            <a:xfrm>
              <a:off x="2300837" y="6976718"/>
              <a:ext cx="103164"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1/100</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65" name="Rectangle 334">
              <a:extLst>
                <a:ext uri="{FF2B5EF4-FFF2-40B4-BE49-F238E27FC236}">
                  <a16:creationId xmlns:a16="http://schemas.microsoft.com/office/drawing/2014/main" id="{0FEE0578-B3C6-46A6-A856-71468F22C4D8}"/>
                </a:ext>
              </a:extLst>
            </p:cNvPr>
            <p:cNvSpPr>
              <a:spLocks noChangeArrowheads="1"/>
            </p:cNvSpPr>
            <p:nvPr/>
          </p:nvSpPr>
          <p:spPr bwMode="auto">
            <a:xfrm>
              <a:off x="2785140" y="8073751"/>
              <a:ext cx="103164"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1/100</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66" name="Rectangle 335">
              <a:extLst>
                <a:ext uri="{FF2B5EF4-FFF2-40B4-BE49-F238E27FC236}">
                  <a16:creationId xmlns:a16="http://schemas.microsoft.com/office/drawing/2014/main" id="{1B261102-3523-4649-AE4D-FB3BF8025FF6}"/>
                </a:ext>
              </a:extLst>
            </p:cNvPr>
            <p:cNvSpPr>
              <a:spLocks noChangeArrowheads="1"/>
            </p:cNvSpPr>
            <p:nvPr/>
          </p:nvSpPr>
          <p:spPr bwMode="auto">
            <a:xfrm>
              <a:off x="3365885" y="7944950"/>
              <a:ext cx="103164"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1/100</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67" name="Rectangle 336">
              <a:extLst>
                <a:ext uri="{FF2B5EF4-FFF2-40B4-BE49-F238E27FC236}">
                  <a16:creationId xmlns:a16="http://schemas.microsoft.com/office/drawing/2014/main" id="{94997A4A-6877-4B3B-8A41-92F97458479F}"/>
                </a:ext>
              </a:extLst>
            </p:cNvPr>
            <p:cNvSpPr>
              <a:spLocks noChangeArrowheads="1"/>
            </p:cNvSpPr>
            <p:nvPr/>
          </p:nvSpPr>
          <p:spPr bwMode="auto">
            <a:xfrm>
              <a:off x="3603493" y="8051936"/>
              <a:ext cx="103164"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1/100</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68" name="Rectangle 337">
              <a:extLst>
                <a:ext uri="{FF2B5EF4-FFF2-40B4-BE49-F238E27FC236}">
                  <a16:creationId xmlns:a16="http://schemas.microsoft.com/office/drawing/2014/main" id="{67575BA0-CEBB-4E0B-A754-0C4681C201AE}"/>
                </a:ext>
              </a:extLst>
            </p:cNvPr>
            <p:cNvSpPr>
              <a:spLocks noChangeArrowheads="1"/>
            </p:cNvSpPr>
            <p:nvPr/>
          </p:nvSpPr>
          <p:spPr bwMode="auto">
            <a:xfrm>
              <a:off x="3536481" y="7832390"/>
              <a:ext cx="80891"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1/99</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69" name="Rectangle 338">
              <a:extLst>
                <a:ext uri="{FF2B5EF4-FFF2-40B4-BE49-F238E27FC236}">
                  <a16:creationId xmlns:a16="http://schemas.microsoft.com/office/drawing/2014/main" id="{432B68FB-C6F4-4A92-848E-DFB9F696FAF6}"/>
                </a:ext>
              </a:extLst>
            </p:cNvPr>
            <p:cNvSpPr>
              <a:spLocks noChangeArrowheads="1"/>
            </p:cNvSpPr>
            <p:nvPr/>
          </p:nvSpPr>
          <p:spPr bwMode="auto">
            <a:xfrm>
              <a:off x="2509232" y="8456360"/>
              <a:ext cx="80891"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1/89</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70" name="Rectangle 339">
              <a:extLst>
                <a:ext uri="{FF2B5EF4-FFF2-40B4-BE49-F238E27FC236}">
                  <a16:creationId xmlns:a16="http://schemas.microsoft.com/office/drawing/2014/main" id="{B2F994D8-B4DE-4BC6-800D-EEC111DBE696}"/>
                </a:ext>
              </a:extLst>
            </p:cNvPr>
            <p:cNvSpPr>
              <a:spLocks noChangeArrowheads="1"/>
            </p:cNvSpPr>
            <p:nvPr/>
          </p:nvSpPr>
          <p:spPr bwMode="auto">
            <a:xfrm>
              <a:off x="2796893" y="7613263"/>
              <a:ext cx="80891"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1/97</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371" name="Rectangle 340">
              <a:extLst>
                <a:ext uri="{FF2B5EF4-FFF2-40B4-BE49-F238E27FC236}">
                  <a16:creationId xmlns:a16="http://schemas.microsoft.com/office/drawing/2014/main" id="{9D3F104D-5949-4E72-99CB-BAA490129CB3}"/>
                </a:ext>
              </a:extLst>
            </p:cNvPr>
            <p:cNvSpPr>
              <a:spLocks noChangeArrowheads="1"/>
            </p:cNvSpPr>
            <p:nvPr/>
          </p:nvSpPr>
          <p:spPr bwMode="auto">
            <a:xfrm>
              <a:off x="3078592" y="716483"/>
              <a:ext cx="80891"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1/99</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1285" name="Rectangle 341">
              <a:extLst>
                <a:ext uri="{FF2B5EF4-FFF2-40B4-BE49-F238E27FC236}">
                  <a16:creationId xmlns:a16="http://schemas.microsoft.com/office/drawing/2014/main" id="{488D07DC-F065-455C-9FFB-63E157C05374}"/>
                </a:ext>
              </a:extLst>
            </p:cNvPr>
            <p:cNvSpPr>
              <a:spLocks noChangeArrowheads="1"/>
            </p:cNvSpPr>
            <p:nvPr/>
          </p:nvSpPr>
          <p:spPr bwMode="auto">
            <a:xfrm>
              <a:off x="3207507" y="537896"/>
              <a:ext cx="80891"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1/66</a:t>
              </a:r>
              <a:endParaRPr kumimoji="0" lang="ja-JP" altLang="ja-JP" sz="40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1286" name="Rectangle 342">
              <a:extLst>
                <a:ext uri="{FF2B5EF4-FFF2-40B4-BE49-F238E27FC236}">
                  <a16:creationId xmlns:a16="http://schemas.microsoft.com/office/drawing/2014/main" id="{93B86F86-CE4A-4177-AA06-F34BA06B138C}"/>
                </a:ext>
              </a:extLst>
            </p:cNvPr>
            <p:cNvSpPr>
              <a:spLocks noChangeArrowheads="1"/>
            </p:cNvSpPr>
            <p:nvPr/>
          </p:nvSpPr>
          <p:spPr bwMode="auto">
            <a:xfrm>
              <a:off x="3201147" y="381707"/>
              <a:ext cx="80891"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1/89</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1287" name="Rectangle 343">
              <a:extLst>
                <a:ext uri="{FF2B5EF4-FFF2-40B4-BE49-F238E27FC236}">
                  <a16:creationId xmlns:a16="http://schemas.microsoft.com/office/drawing/2014/main" id="{7D69273D-0E80-4CE3-9D43-012A423867A6}"/>
                </a:ext>
              </a:extLst>
            </p:cNvPr>
            <p:cNvSpPr>
              <a:spLocks noChangeArrowheads="1"/>
            </p:cNvSpPr>
            <p:nvPr/>
          </p:nvSpPr>
          <p:spPr bwMode="auto">
            <a:xfrm>
              <a:off x="2934382" y="3795527"/>
              <a:ext cx="80891"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1/72</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1288" name="Rectangle 344">
              <a:extLst>
                <a:ext uri="{FF2B5EF4-FFF2-40B4-BE49-F238E27FC236}">
                  <a16:creationId xmlns:a16="http://schemas.microsoft.com/office/drawing/2014/main" id="{09A3D4F8-4A7A-4CA6-89CB-67E60B06EE44}"/>
                </a:ext>
              </a:extLst>
            </p:cNvPr>
            <p:cNvSpPr>
              <a:spLocks noChangeArrowheads="1"/>
            </p:cNvSpPr>
            <p:nvPr/>
          </p:nvSpPr>
          <p:spPr bwMode="auto">
            <a:xfrm>
              <a:off x="2937434" y="3569845"/>
              <a:ext cx="80891"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1/75</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1289" name="Rectangle 345">
              <a:extLst>
                <a:ext uri="{FF2B5EF4-FFF2-40B4-BE49-F238E27FC236}">
                  <a16:creationId xmlns:a16="http://schemas.microsoft.com/office/drawing/2014/main" id="{A594D3C6-E099-4B0C-8FF6-617D418811DA}"/>
                </a:ext>
              </a:extLst>
            </p:cNvPr>
            <p:cNvSpPr>
              <a:spLocks noChangeArrowheads="1"/>
            </p:cNvSpPr>
            <p:nvPr/>
          </p:nvSpPr>
          <p:spPr bwMode="auto">
            <a:xfrm>
              <a:off x="2910828" y="3287666"/>
              <a:ext cx="131300"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0.97</a:t>
              </a: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/65</a:t>
              </a:r>
              <a:endParaRPr kumimoji="0" lang="ja-JP" altLang="ja-JP" sz="40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1290" name="Rectangle 346">
              <a:extLst>
                <a:ext uri="{FF2B5EF4-FFF2-40B4-BE49-F238E27FC236}">
                  <a16:creationId xmlns:a16="http://schemas.microsoft.com/office/drawing/2014/main" id="{38B08573-6DE3-4FB0-AF47-C51A82C83AD4}"/>
                </a:ext>
              </a:extLst>
            </p:cNvPr>
            <p:cNvSpPr>
              <a:spLocks noChangeArrowheads="1"/>
            </p:cNvSpPr>
            <p:nvPr/>
          </p:nvSpPr>
          <p:spPr bwMode="auto">
            <a:xfrm>
              <a:off x="2909801" y="3074584"/>
              <a:ext cx="131300"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0.96/67</a:t>
              </a:r>
              <a:endParaRPr kumimoji="0" lang="ja-JP" altLang="ja-JP" sz="40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1291" name="Rectangle 347">
              <a:extLst>
                <a:ext uri="{FF2B5EF4-FFF2-40B4-BE49-F238E27FC236}">
                  <a16:creationId xmlns:a16="http://schemas.microsoft.com/office/drawing/2014/main" id="{1502EABE-92F1-444F-A5AE-46969308BEF0}"/>
                </a:ext>
              </a:extLst>
            </p:cNvPr>
            <p:cNvSpPr>
              <a:spLocks noChangeArrowheads="1"/>
            </p:cNvSpPr>
            <p:nvPr/>
          </p:nvSpPr>
          <p:spPr bwMode="auto">
            <a:xfrm>
              <a:off x="3004823" y="1941084"/>
              <a:ext cx="195049" cy="62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0.85/50</a:t>
              </a:r>
              <a:endParaRPr kumimoji="0" lang="ja-JP" altLang="ja-JP" sz="40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1292" name="Rectangle 348">
              <a:extLst>
                <a:ext uri="{FF2B5EF4-FFF2-40B4-BE49-F238E27FC236}">
                  <a16:creationId xmlns:a16="http://schemas.microsoft.com/office/drawing/2014/main" id="{7254A347-B494-42A4-982B-715AA6CAE967}"/>
                </a:ext>
              </a:extLst>
            </p:cNvPr>
            <p:cNvSpPr>
              <a:spLocks noChangeArrowheads="1"/>
            </p:cNvSpPr>
            <p:nvPr/>
          </p:nvSpPr>
          <p:spPr bwMode="auto">
            <a:xfrm>
              <a:off x="3038649" y="1811278"/>
              <a:ext cx="80891"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1/90</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1293" name="Rectangle 349">
              <a:extLst>
                <a:ext uri="{FF2B5EF4-FFF2-40B4-BE49-F238E27FC236}">
                  <a16:creationId xmlns:a16="http://schemas.microsoft.com/office/drawing/2014/main" id="{250E86DB-69A4-421A-AF20-33BB289BA1BE}"/>
                </a:ext>
              </a:extLst>
            </p:cNvPr>
            <p:cNvSpPr>
              <a:spLocks noChangeArrowheads="1"/>
            </p:cNvSpPr>
            <p:nvPr/>
          </p:nvSpPr>
          <p:spPr bwMode="auto">
            <a:xfrm>
              <a:off x="2940583" y="2196422"/>
              <a:ext cx="187238" cy="62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0.63/29</a:t>
              </a:r>
              <a:endParaRPr kumimoji="0" lang="ja-JP" altLang="ja-JP" sz="40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1294" name="Rectangle 350">
              <a:extLst>
                <a:ext uri="{FF2B5EF4-FFF2-40B4-BE49-F238E27FC236}">
                  <a16:creationId xmlns:a16="http://schemas.microsoft.com/office/drawing/2014/main" id="{C4324098-2F5A-4E29-B39C-8EC0B01F9E88}"/>
                </a:ext>
              </a:extLst>
            </p:cNvPr>
            <p:cNvSpPr>
              <a:spLocks noChangeArrowheads="1"/>
            </p:cNvSpPr>
            <p:nvPr/>
          </p:nvSpPr>
          <p:spPr bwMode="auto">
            <a:xfrm>
              <a:off x="2911888" y="2848772"/>
              <a:ext cx="131300"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0.55</a:t>
              </a: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/29</a:t>
              </a:r>
              <a:endParaRPr kumimoji="0" lang="ja-JP" altLang="ja-JP" sz="40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493" name="Rectangle 344">
              <a:extLst>
                <a:ext uri="{FF2B5EF4-FFF2-40B4-BE49-F238E27FC236}">
                  <a16:creationId xmlns:a16="http://schemas.microsoft.com/office/drawing/2014/main" id="{42D6BB0D-9794-4169-9727-AB652D5984CA}"/>
                </a:ext>
              </a:extLst>
            </p:cNvPr>
            <p:cNvSpPr>
              <a:spLocks noChangeArrowheads="1"/>
            </p:cNvSpPr>
            <p:nvPr/>
          </p:nvSpPr>
          <p:spPr bwMode="auto">
            <a:xfrm>
              <a:off x="2820241" y="3565706"/>
              <a:ext cx="80891" cy="5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1/79</a:t>
              </a:r>
              <a:endParaRPr kumimoji="0" lang="ja-JP" altLang="ja-JP" sz="40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grpSp>
      <p:grpSp>
        <p:nvGrpSpPr>
          <p:cNvPr id="5" name="グループ化 4">
            <a:extLst>
              <a:ext uri="{FF2B5EF4-FFF2-40B4-BE49-F238E27FC236}">
                <a16:creationId xmlns:a16="http://schemas.microsoft.com/office/drawing/2014/main" id="{DCEDA479-D128-42B0-BD8D-FC37854C4334}"/>
              </a:ext>
            </a:extLst>
          </p:cNvPr>
          <p:cNvGrpSpPr/>
          <p:nvPr/>
        </p:nvGrpSpPr>
        <p:grpSpPr>
          <a:xfrm>
            <a:off x="1804820" y="646966"/>
            <a:ext cx="4134604" cy="8259144"/>
            <a:chOff x="2626460" y="337176"/>
            <a:chExt cx="3725290" cy="8432239"/>
          </a:xfrm>
        </p:grpSpPr>
        <p:sp>
          <p:nvSpPr>
            <p:cNvPr id="40" name="Rectangle 238">
              <a:extLst>
                <a:ext uri="{FF2B5EF4-FFF2-40B4-BE49-F238E27FC236}">
                  <a16:creationId xmlns:a16="http://schemas.microsoft.com/office/drawing/2014/main" id="{381212FC-AB40-4387-AB13-431EF37CD313}"/>
                </a:ext>
              </a:extLst>
            </p:cNvPr>
            <p:cNvSpPr>
              <a:spLocks noChangeArrowheads="1"/>
            </p:cNvSpPr>
            <p:nvPr/>
          </p:nvSpPr>
          <p:spPr bwMode="auto">
            <a:xfrm>
              <a:off x="2949305" y="5086520"/>
              <a:ext cx="2629534" cy="235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defTabSz="914400">
                <a:lnSpc>
                  <a:spcPts val="900"/>
                </a:lnSpc>
              </a:pPr>
              <a:r>
                <a:rPr lang="en-US" altLang="ja-JP" sz="800" i="1" dirty="0">
                  <a:latin typeface="Noto Sans JP Light" panose="020B0200000000000000" pitchFamily="50" charset="-128"/>
                  <a:ea typeface="Noto Sans JP Light" panose="020B0200000000000000" pitchFamily="50" charset="-128"/>
                </a:rPr>
                <a:t>S</a:t>
              </a:r>
              <a:r>
                <a:rPr lang="en-US" altLang="ja-JP" sz="800" i="1">
                  <a:latin typeface="Noto Sans JP Light" panose="020B0200000000000000" pitchFamily="50" charset="-128"/>
                  <a:ea typeface="Noto Sans JP Light" panose="020B0200000000000000" pitchFamily="50" charset="-128"/>
                </a:rPr>
                <a:t>. udensis</a:t>
              </a:r>
              <a:r>
                <a:rPr lang="ja-JP" altLang="en-US" sz="800" i="1">
                  <a:latin typeface="Noto Sans JP Light" panose="020B0200000000000000" pitchFamily="50" charset="-128"/>
                  <a:ea typeface="Noto Sans JP Light" panose="020B0200000000000000" pitchFamily="50" charset="-128"/>
                </a:rPr>
                <a:t> </a:t>
              </a:r>
              <a:r>
                <a:rPr lang="en-US" altLang="ja-JP" sz="800">
                  <a:latin typeface="Noto Sans JP Light" panose="020B0200000000000000" pitchFamily="50" charset="-128"/>
                  <a:ea typeface="Noto Sans JP Light" panose="020B0200000000000000" pitchFamily="50" charset="-128"/>
                </a:rPr>
                <a:t>(</a:t>
              </a:r>
              <a:r>
                <a:rPr lang="ja-JP" altLang="ja-JP" sz="800">
                  <a:latin typeface="Noto Sans JP Light" panose="020B0200000000000000" pitchFamily="50" charset="-128"/>
                  <a:ea typeface="Noto Sans JP Light" panose="020B0200000000000000" pitchFamily="50" charset="-128"/>
                </a:rPr>
                <a:t>J1</a:t>
              </a:r>
              <a:r>
                <a:rPr lang="ja-JP" altLang="ja-JP" sz="800" dirty="0">
                  <a:latin typeface="Noto Sans JP Light" panose="020B0200000000000000" pitchFamily="50" charset="-128"/>
                  <a:ea typeface="Noto Sans JP Light" panose="020B0200000000000000" pitchFamily="50" charset="-128"/>
                </a:rPr>
                <a:t>)</a:t>
              </a:r>
              <a:r>
                <a:rPr lang="en-US" altLang="ja-JP" sz="800" dirty="0">
                  <a:latin typeface="Noto Sans JP Light" panose="020B0200000000000000" pitchFamily="50" charset="-128"/>
                  <a:ea typeface="Noto Sans JP Light" panose="020B0200000000000000" pitchFamily="50" charset="-128"/>
                </a:rPr>
                <a:t>,</a:t>
              </a:r>
              <a:r>
                <a:rPr lang="ja-JP" altLang="ja-JP" sz="800" dirty="0">
                  <a:latin typeface="Noto Sans JP Light" panose="020B0200000000000000" pitchFamily="50" charset="-128"/>
                  <a:ea typeface="Noto Sans JP Light" panose="020B0200000000000000" pitchFamily="50" charset="-128"/>
                </a:rPr>
                <a:t> </a:t>
              </a:r>
              <a:r>
                <a:rPr lang="en-US" altLang="ja-JP" sz="800" i="1" dirty="0">
                  <a:latin typeface="Noto Sans JP Light" panose="020B0200000000000000" pitchFamily="50" charset="-128"/>
                  <a:ea typeface="Noto Sans JP Light" panose="020B0200000000000000" pitchFamily="50" charset="-128"/>
                </a:rPr>
                <a:t>S. </a:t>
              </a:r>
              <a:r>
                <a:rPr lang="en-US" altLang="ja-JP" sz="800" i="1" err="1">
                  <a:latin typeface="Noto Sans JP Light" panose="020B0200000000000000" pitchFamily="50" charset="-128"/>
                  <a:ea typeface="Noto Sans JP Light" panose="020B0200000000000000" pitchFamily="50" charset="-128"/>
                </a:rPr>
                <a:t>nakamurana</a:t>
              </a:r>
              <a:r>
                <a:rPr lang="en-US" altLang="ja-JP" sz="800" i="1">
                  <a:latin typeface="Noto Sans JP Light" panose="020B0200000000000000" pitchFamily="50" charset="-128"/>
                  <a:ea typeface="Noto Sans JP Light" panose="020B0200000000000000" pitchFamily="50" charset="-128"/>
                </a:rPr>
                <a:t> </a:t>
              </a:r>
              <a:r>
                <a:rPr lang="en-US" altLang="ja-JP" sz="800">
                  <a:latin typeface="Noto Sans JP Light" panose="020B0200000000000000" pitchFamily="50" charset="-128"/>
                  <a:ea typeface="Noto Sans JP Light" panose="020B0200000000000000" pitchFamily="50" charset="-128"/>
                </a:rPr>
                <a:t>ssp. </a:t>
              </a:r>
              <a:r>
                <a:rPr lang="ja-JP" altLang="ja-JP" sz="800" i="1">
                  <a:latin typeface="Noto Sans JP Light" panose="020B0200000000000000" pitchFamily="50" charset="-128"/>
                  <a:ea typeface="Noto Sans JP Light" panose="020B0200000000000000" pitchFamily="50" charset="-128"/>
                </a:rPr>
                <a:t>nakamurana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endParaRPr kumimoji="0" lang="en-US" altLang="ja-JP" sz="800" b="0" u="none" strike="noStrike" cap="none" normalizeH="0" baseline="0" dirty="0">
                <a:ln>
                  <a:noFill/>
                </a:ln>
                <a:effectLst/>
                <a:latin typeface="Noto Sans JP Light" panose="020B0200000000000000" pitchFamily="50" charset="-128"/>
                <a:ea typeface="Noto Sans JP Light" panose="020B0200000000000000" pitchFamily="50" charset="-128"/>
              </a:endParaRPr>
            </a:p>
            <a:p>
              <a:pPr lvl="0" defTabSz="914400">
                <a:lnSpc>
                  <a:spcPts val="900"/>
                </a:lnSpc>
              </a:pPr>
              <a:r>
                <a:rPr lang="en-US" altLang="ja-JP" sz="800" i="1" dirty="0">
                  <a:latin typeface="Noto Sans JP Light" panose="020B0200000000000000" pitchFamily="50" charset="-128"/>
                  <a:ea typeface="Noto Sans JP Light" panose="020B0200000000000000" pitchFamily="50" charset="-128"/>
                </a:rPr>
                <a:t>S. </a:t>
              </a:r>
              <a:r>
                <a:rPr lang="en-US" altLang="ja-JP" sz="800" i="1" err="1">
                  <a:latin typeface="Noto Sans JP Light" panose="020B0200000000000000" pitchFamily="50" charset="-128"/>
                  <a:ea typeface="Noto Sans JP Light" panose="020B0200000000000000" pitchFamily="50" charset="-128"/>
                </a:rPr>
                <a:t>nakamurana</a:t>
              </a:r>
              <a:r>
                <a:rPr lang="en-US" altLang="ja-JP" sz="800" i="1">
                  <a:latin typeface="Noto Sans JP Light" panose="020B0200000000000000" pitchFamily="50" charset="-128"/>
                  <a:ea typeface="Noto Sans JP Light" panose="020B0200000000000000" pitchFamily="50" charset="-128"/>
                </a:rPr>
                <a:t> </a:t>
              </a:r>
              <a:r>
                <a:rPr lang="en-US" altLang="ja-JP" sz="800">
                  <a:latin typeface="Noto Sans JP Light" panose="020B0200000000000000" pitchFamily="50" charset="-128"/>
                  <a:ea typeface="Noto Sans JP Light" panose="020B0200000000000000" pitchFamily="50" charset="-128"/>
                </a:rPr>
                <a:t>ssp. </a:t>
              </a:r>
              <a:r>
                <a:rPr lang="ja-JP" altLang="ja-JP" sz="800" i="1">
                  <a:latin typeface="Noto Sans JP Light" panose="020B0200000000000000" pitchFamily="50" charset="-128"/>
                  <a:ea typeface="Noto Sans JP Light" panose="020B0200000000000000" pitchFamily="50" charset="-128"/>
                </a:rPr>
                <a:t>yezoalpina</a:t>
              </a:r>
              <a:r>
                <a:rPr lang="ja-JP" altLang="en-US" sz="800" i="1">
                  <a:latin typeface="Noto Sans JP Light" panose="020B0200000000000000" pitchFamily="50" charset="-128"/>
                  <a:ea typeface="Noto Sans JP Light" panose="020B0200000000000000" pitchFamily="50" charset="-128"/>
                </a:rPr>
                <a:t> </a:t>
              </a:r>
              <a:r>
                <a:rPr lang="en-US" altLang="ja-JP" sz="800">
                  <a:latin typeface="Noto Sans JP Light" panose="020B0200000000000000" pitchFamily="50" charset="-128"/>
                  <a:ea typeface="Noto Sans JP Light" panose="020B0200000000000000" pitchFamily="50" charset="-128"/>
                </a:rPr>
                <a:t>(</a:t>
              </a:r>
              <a:r>
                <a:rPr lang="ja-JP" altLang="ja-JP" sz="800">
                  <a:latin typeface="Noto Sans JP Light" panose="020B0200000000000000" pitchFamily="50" charset="-128"/>
                  <a:ea typeface="Noto Sans JP Light" panose="020B0200000000000000" pitchFamily="50" charset="-128"/>
                </a:rPr>
                <a:t>A1</a:t>
              </a:r>
              <a:r>
                <a:rPr lang="ja-JP" altLang="ja-JP" sz="800" dirty="0">
                  <a:latin typeface="Noto Sans JP Light" panose="020B0200000000000000" pitchFamily="50" charset="-128"/>
                  <a:ea typeface="Noto Sans JP Light" panose="020B0200000000000000" pitchFamily="50" charset="-128"/>
                </a:rPr>
                <a:t>,A2,C1,</a:t>
              </a:r>
              <a:r>
                <a:rPr lang="ja-JP" altLang="ja-JP" sz="800">
                  <a:latin typeface="Noto Sans JP Light" panose="020B0200000000000000" pitchFamily="50" charset="-128"/>
                  <a:ea typeface="Noto Sans JP Light" panose="020B0200000000000000" pitchFamily="50" charset="-128"/>
                </a:rPr>
                <a:t>C2)</a:t>
              </a:r>
              <a:r>
                <a:rPr lang="en-US" altLang="ja-JP" sz="800">
                  <a:latin typeface="Noto Sans JP Light" panose="020B0200000000000000" pitchFamily="50" charset="-128"/>
                  <a:ea typeface="Noto Sans JP Light" panose="020B0200000000000000" pitchFamily="50" charset="-128"/>
                </a:rPr>
                <a:t>, </a:t>
              </a:r>
              <a:r>
                <a:rPr lang="en-US" altLang="ja-JP" sz="800" i="1">
                  <a:latin typeface="Noto Sans JP Light" panose="020B0200000000000000" pitchFamily="50" charset="-128"/>
                  <a:ea typeface="Noto Sans JP Light" panose="020B0200000000000000" pitchFamily="50" charset="-128"/>
                </a:rPr>
                <a:t>S. fuscescens</a:t>
              </a:r>
              <a:r>
                <a:rPr lang="ja-JP" altLang="en-US" sz="800" i="1">
                  <a:latin typeface="Noto Sans JP Light" panose="020B0200000000000000" pitchFamily="50" charset="-128"/>
                  <a:ea typeface="Noto Sans JP Light" panose="020B0200000000000000" pitchFamily="50" charset="-128"/>
                </a:rPr>
                <a:t> </a:t>
              </a:r>
              <a:r>
                <a:rPr lang="en-US" altLang="ja-JP" sz="800">
                  <a:latin typeface="Noto Sans JP Light" panose="020B0200000000000000" pitchFamily="50" charset="-128"/>
                  <a:ea typeface="Noto Sans JP Light" panose="020B0200000000000000" pitchFamily="50" charset="-128"/>
                </a:rPr>
                <a:t>(</a:t>
              </a:r>
              <a:r>
                <a:rPr lang="ja-JP" altLang="ja-JP" sz="800">
                  <a:latin typeface="Noto Sans JP Light" panose="020B0200000000000000" pitchFamily="50" charset="-128"/>
                  <a:ea typeface="Noto Sans JP Light" panose="020B0200000000000000" pitchFamily="50" charset="-128"/>
                </a:rPr>
                <a:t>C2)</a:t>
              </a:r>
              <a:endParaRPr lang="ja-JP" altLang="ja-JP" sz="800" dirty="0">
                <a:latin typeface="Noto Sans JP Light" panose="020B0200000000000000" pitchFamily="50" charset="-128"/>
                <a:ea typeface="Noto Sans JP Light" panose="020B0200000000000000" pitchFamily="50" charset="-128"/>
              </a:endParaRPr>
            </a:p>
          </p:txBody>
        </p:sp>
        <p:sp>
          <p:nvSpPr>
            <p:cNvPr id="41" name="Rectangle 239">
              <a:extLst>
                <a:ext uri="{FF2B5EF4-FFF2-40B4-BE49-F238E27FC236}">
                  <a16:creationId xmlns:a16="http://schemas.microsoft.com/office/drawing/2014/main" id="{268FED42-CE87-4996-852C-A1F8961AABF4}"/>
                </a:ext>
              </a:extLst>
            </p:cNvPr>
            <p:cNvSpPr>
              <a:spLocks noChangeArrowheads="1"/>
            </p:cNvSpPr>
            <p:nvPr/>
          </p:nvSpPr>
          <p:spPr bwMode="auto">
            <a:xfrm>
              <a:off x="3148409" y="4965533"/>
              <a:ext cx="1676844"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800" b="0" i="1" u="none" strike="noStrike" cap="none" normalizeH="0" baseline="0" err="1">
                  <a:ln>
                    <a:noFill/>
                  </a:ln>
                  <a:effectLst/>
                  <a:latin typeface="Noto Sans JP Light" panose="020B0200000000000000" pitchFamily="50" charset="-128"/>
                  <a:ea typeface="Noto Sans JP Light" panose="020B0200000000000000" pitchFamily="50" charset="-128"/>
                </a:rPr>
                <a:t>nakamurana</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ssp.</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nakamurana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,B2)</a:t>
              </a:r>
            </a:p>
          </p:txBody>
        </p:sp>
        <p:sp>
          <p:nvSpPr>
            <p:cNvPr id="42" name="Rectangle 240">
              <a:extLst>
                <a:ext uri="{FF2B5EF4-FFF2-40B4-BE49-F238E27FC236}">
                  <a16:creationId xmlns:a16="http://schemas.microsoft.com/office/drawing/2014/main" id="{5D750B01-ACE0-4DED-BDC0-4DDE5A56DBB4}"/>
                </a:ext>
              </a:extLst>
            </p:cNvPr>
            <p:cNvSpPr>
              <a:spLocks noChangeArrowheads="1"/>
            </p:cNvSpPr>
            <p:nvPr/>
          </p:nvSpPr>
          <p:spPr bwMode="auto">
            <a:xfrm>
              <a:off x="3067613" y="4852429"/>
              <a:ext cx="735154"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fuscescens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C1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3" name="Rectangle 241">
              <a:extLst>
                <a:ext uri="{FF2B5EF4-FFF2-40B4-BE49-F238E27FC236}">
                  <a16:creationId xmlns:a16="http://schemas.microsoft.com/office/drawing/2014/main" id="{40224DC1-D26A-4C45-A970-96E95096DE3A}"/>
                </a:ext>
              </a:extLst>
            </p:cNvPr>
            <p:cNvSpPr>
              <a:spLocks noChangeArrowheads="1"/>
            </p:cNvSpPr>
            <p:nvPr/>
          </p:nvSpPr>
          <p:spPr bwMode="auto">
            <a:xfrm>
              <a:off x="2986816" y="4740345"/>
              <a:ext cx="691825"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caprea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,A2)</a:t>
              </a:r>
            </a:p>
          </p:txBody>
        </p:sp>
        <p:sp>
          <p:nvSpPr>
            <p:cNvPr id="44" name="Rectangle 242">
              <a:extLst>
                <a:ext uri="{FF2B5EF4-FFF2-40B4-BE49-F238E27FC236}">
                  <a16:creationId xmlns:a16="http://schemas.microsoft.com/office/drawing/2014/main" id="{6BCC8A05-EA70-4CD6-9A13-06B75B8E029A}"/>
                </a:ext>
              </a:extLst>
            </p:cNvPr>
            <p:cNvSpPr>
              <a:spLocks noChangeArrowheads="1"/>
            </p:cNvSpPr>
            <p:nvPr/>
          </p:nvSpPr>
          <p:spPr bwMode="auto">
            <a:xfrm>
              <a:off x="2949304" y="4628434"/>
              <a:ext cx="1317211"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caprea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C1)</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S. schwerinii</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D1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5" name="Rectangle 243">
              <a:extLst>
                <a:ext uri="{FF2B5EF4-FFF2-40B4-BE49-F238E27FC236}">
                  <a16:creationId xmlns:a16="http://schemas.microsoft.com/office/drawing/2014/main" id="{4FBE472E-F666-4033-9FE4-8420003D6AA8}"/>
                </a:ext>
              </a:extLst>
            </p:cNvPr>
            <p:cNvSpPr>
              <a:spLocks noChangeArrowheads="1"/>
            </p:cNvSpPr>
            <p:nvPr/>
          </p:nvSpPr>
          <p:spPr bwMode="auto">
            <a:xfrm>
              <a:off x="2949304" y="4517712"/>
              <a:ext cx="571947"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caprea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G2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6" name="Rectangle 244">
              <a:extLst>
                <a:ext uri="{FF2B5EF4-FFF2-40B4-BE49-F238E27FC236}">
                  <a16:creationId xmlns:a16="http://schemas.microsoft.com/office/drawing/2014/main" id="{B2385369-A41A-4541-A112-BA63F26CBB4D}"/>
                </a:ext>
              </a:extLst>
            </p:cNvPr>
            <p:cNvSpPr>
              <a:spLocks noChangeArrowheads="1"/>
            </p:cNvSpPr>
            <p:nvPr/>
          </p:nvSpPr>
          <p:spPr bwMode="auto">
            <a:xfrm>
              <a:off x="3030100" y="4405527"/>
              <a:ext cx="733709"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udensis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K1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,K2)</a:t>
              </a:r>
            </a:p>
          </p:txBody>
        </p:sp>
        <p:sp>
          <p:nvSpPr>
            <p:cNvPr id="47" name="Rectangle 245">
              <a:extLst>
                <a:ext uri="{FF2B5EF4-FFF2-40B4-BE49-F238E27FC236}">
                  <a16:creationId xmlns:a16="http://schemas.microsoft.com/office/drawing/2014/main" id="{51CCF56D-40FF-4C90-9242-072EBCBCBAD1}"/>
                </a:ext>
              </a:extLst>
            </p:cNvPr>
            <p:cNvSpPr>
              <a:spLocks noChangeArrowheads="1"/>
            </p:cNvSpPr>
            <p:nvPr/>
          </p:nvSpPr>
          <p:spPr bwMode="auto">
            <a:xfrm>
              <a:off x="2949304" y="4303240"/>
              <a:ext cx="485288"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reinii</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8" name="Rectangle 246">
              <a:extLst>
                <a:ext uri="{FF2B5EF4-FFF2-40B4-BE49-F238E27FC236}">
                  <a16:creationId xmlns:a16="http://schemas.microsoft.com/office/drawing/2014/main" id="{EC2E1F1F-5F12-4E97-9965-5F1971C3F50A}"/>
                </a:ext>
              </a:extLst>
            </p:cNvPr>
            <p:cNvSpPr>
              <a:spLocks noChangeArrowheads="1"/>
            </p:cNvSpPr>
            <p:nvPr/>
          </p:nvSpPr>
          <p:spPr bwMode="auto">
            <a:xfrm>
              <a:off x="2949304" y="4191056"/>
              <a:ext cx="485288"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reinii</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9" name="Rectangle 247">
              <a:extLst>
                <a:ext uri="{FF2B5EF4-FFF2-40B4-BE49-F238E27FC236}">
                  <a16:creationId xmlns:a16="http://schemas.microsoft.com/office/drawing/2014/main" id="{594C7420-4E16-4B06-9C38-81404249D10E}"/>
                </a:ext>
              </a:extLst>
            </p:cNvPr>
            <p:cNvSpPr>
              <a:spLocks noChangeArrowheads="1"/>
            </p:cNvSpPr>
            <p:nvPr/>
          </p:nvSpPr>
          <p:spPr bwMode="auto">
            <a:xfrm>
              <a:off x="3281147" y="1323744"/>
              <a:ext cx="3070603"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udensis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D1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D2)</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S. </a:t>
              </a:r>
              <a:r>
                <a:rPr kumimoji="0" lang="en-US" altLang="ja-JP" sz="800" b="0" i="1" u="none" strike="noStrike" cap="none" normalizeH="0" baseline="0" err="1">
                  <a:ln>
                    <a:noFill/>
                  </a:ln>
                  <a:effectLst/>
                  <a:latin typeface="Noto Sans JP Light" panose="020B0200000000000000" pitchFamily="50" charset="-128"/>
                  <a:ea typeface="Noto Sans JP Light" panose="020B0200000000000000" pitchFamily="50" charset="-128"/>
                </a:rPr>
                <a:t>miyabeana</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ssp.</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miyabeana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S. schwerinii</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C1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,C2)</a:t>
              </a:r>
            </a:p>
          </p:txBody>
        </p:sp>
        <p:sp>
          <p:nvSpPr>
            <p:cNvPr id="50" name="Rectangle 248">
              <a:extLst>
                <a:ext uri="{FF2B5EF4-FFF2-40B4-BE49-F238E27FC236}">
                  <a16:creationId xmlns:a16="http://schemas.microsoft.com/office/drawing/2014/main" id="{E0E8C9BB-FC2F-4B7F-BF74-E3B45D7D720B}"/>
                </a:ext>
              </a:extLst>
            </p:cNvPr>
            <p:cNvSpPr>
              <a:spLocks noChangeArrowheads="1"/>
            </p:cNvSpPr>
            <p:nvPr/>
          </p:nvSpPr>
          <p:spPr bwMode="auto">
            <a:xfrm>
              <a:off x="3356173" y="1208259"/>
              <a:ext cx="1409647"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800" b="0" i="1" u="none" strike="noStrike" cap="none" normalizeH="0" baseline="0" err="1">
                  <a:ln>
                    <a:noFill/>
                  </a:ln>
                  <a:effectLst/>
                  <a:latin typeface="Noto Sans JP Light" panose="020B0200000000000000" pitchFamily="50" charset="-128"/>
                  <a:ea typeface="Noto Sans JP Light" panose="020B0200000000000000" pitchFamily="50" charset="-128"/>
                </a:rPr>
                <a:t>miyabeana</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ssp.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miyabeana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51" name="Rectangle 249">
              <a:extLst>
                <a:ext uri="{FF2B5EF4-FFF2-40B4-BE49-F238E27FC236}">
                  <a16:creationId xmlns:a16="http://schemas.microsoft.com/office/drawing/2014/main" id="{9827304A-6AD9-4E7B-875C-177CDCDF04C6}"/>
                </a:ext>
              </a:extLst>
            </p:cNvPr>
            <p:cNvSpPr>
              <a:spLocks noChangeArrowheads="1"/>
            </p:cNvSpPr>
            <p:nvPr/>
          </p:nvSpPr>
          <p:spPr bwMode="auto">
            <a:xfrm>
              <a:off x="3281147" y="1109272"/>
              <a:ext cx="834811"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schwerinii</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,B2)</a:t>
              </a:r>
            </a:p>
          </p:txBody>
        </p:sp>
        <p:sp>
          <p:nvSpPr>
            <p:cNvPr id="52" name="Rectangle 250">
              <a:extLst>
                <a:ext uri="{FF2B5EF4-FFF2-40B4-BE49-F238E27FC236}">
                  <a16:creationId xmlns:a16="http://schemas.microsoft.com/office/drawing/2014/main" id="{88BF54B3-4BC2-4D02-9BC9-FE28CC46623A}"/>
                </a:ext>
              </a:extLst>
            </p:cNvPr>
            <p:cNvSpPr>
              <a:spLocks noChangeArrowheads="1"/>
            </p:cNvSpPr>
            <p:nvPr/>
          </p:nvSpPr>
          <p:spPr bwMode="auto">
            <a:xfrm>
              <a:off x="3236419" y="1439228"/>
              <a:ext cx="593612"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udensis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L2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53" name="Rectangle 251">
              <a:extLst>
                <a:ext uri="{FF2B5EF4-FFF2-40B4-BE49-F238E27FC236}">
                  <a16:creationId xmlns:a16="http://schemas.microsoft.com/office/drawing/2014/main" id="{CB9EF26D-A765-423D-BEE4-5B243FB5188F}"/>
                </a:ext>
              </a:extLst>
            </p:cNvPr>
            <p:cNvSpPr>
              <a:spLocks noChangeArrowheads="1"/>
            </p:cNvSpPr>
            <p:nvPr/>
          </p:nvSpPr>
          <p:spPr bwMode="auto">
            <a:xfrm>
              <a:off x="3167165" y="1547500"/>
              <a:ext cx="593612"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viminalis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54" name="Rectangle 252">
              <a:extLst>
                <a:ext uri="{FF2B5EF4-FFF2-40B4-BE49-F238E27FC236}">
                  <a16:creationId xmlns:a16="http://schemas.microsoft.com/office/drawing/2014/main" id="{B88EF756-DE46-451E-9043-7241BE3B9970}"/>
                </a:ext>
              </a:extLst>
            </p:cNvPr>
            <p:cNvSpPr>
              <a:spLocks noChangeArrowheads="1"/>
            </p:cNvSpPr>
            <p:nvPr/>
          </p:nvSpPr>
          <p:spPr bwMode="auto">
            <a:xfrm>
              <a:off x="3174380" y="1658563"/>
              <a:ext cx="706268"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schwerinii</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D2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55" name="Rectangle 253">
              <a:extLst>
                <a:ext uri="{FF2B5EF4-FFF2-40B4-BE49-F238E27FC236}">
                  <a16:creationId xmlns:a16="http://schemas.microsoft.com/office/drawing/2014/main" id="{9235789F-2C20-4C0A-B78C-05080234F59C}"/>
                </a:ext>
              </a:extLst>
            </p:cNvPr>
            <p:cNvSpPr>
              <a:spLocks noChangeArrowheads="1"/>
            </p:cNvSpPr>
            <p:nvPr/>
          </p:nvSpPr>
          <p:spPr bwMode="auto">
            <a:xfrm>
              <a:off x="3054627" y="4075572"/>
              <a:ext cx="508397"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repens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56" name="Rectangle 254">
              <a:extLst>
                <a:ext uri="{FF2B5EF4-FFF2-40B4-BE49-F238E27FC236}">
                  <a16:creationId xmlns:a16="http://schemas.microsoft.com/office/drawing/2014/main" id="{3B1E3154-B329-4E75-8D9A-ECA957C2CE23}"/>
                </a:ext>
              </a:extLst>
            </p:cNvPr>
            <p:cNvSpPr>
              <a:spLocks noChangeArrowheads="1"/>
            </p:cNvSpPr>
            <p:nvPr/>
          </p:nvSpPr>
          <p:spPr bwMode="auto">
            <a:xfrm>
              <a:off x="3092139" y="3973284"/>
              <a:ext cx="508397"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repens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57" name="Rectangle 255">
              <a:extLst>
                <a:ext uri="{FF2B5EF4-FFF2-40B4-BE49-F238E27FC236}">
                  <a16:creationId xmlns:a16="http://schemas.microsoft.com/office/drawing/2014/main" id="{58766006-9718-429C-9844-42A9BF0CC7F1}"/>
                </a:ext>
              </a:extLst>
            </p:cNvPr>
            <p:cNvSpPr>
              <a:spLocks noChangeArrowheads="1"/>
            </p:cNvSpPr>
            <p:nvPr/>
          </p:nvSpPr>
          <p:spPr bwMode="auto">
            <a:xfrm>
              <a:off x="3185923" y="2643566"/>
              <a:ext cx="1549745"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800" b="0" i="1" u="none" strike="noStrike" cap="none" normalizeH="0" baseline="0" err="1">
                  <a:ln>
                    <a:noFill/>
                  </a:ln>
                  <a:effectLst/>
                  <a:latin typeface="Noto Sans JP Light" panose="020B0200000000000000" pitchFamily="50" charset="-128"/>
                  <a:ea typeface="Noto Sans JP Light" panose="020B0200000000000000" pitchFamily="50" charset="-128"/>
                </a:rPr>
                <a:t>nakamurana</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ssp.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nakamurana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58" name="Rectangle 256">
              <a:extLst>
                <a:ext uri="{FF2B5EF4-FFF2-40B4-BE49-F238E27FC236}">
                  <a16:creationId xmlns:a16="http://schemas.microsoft.com/office/drawing/2014/main" id="{E7076544-13C3-4F0A-A735-BE459A9B56D1}"/>
                </a:ext>
              </a:extLst>
            </p:cNvPr>
            <p:cNvSpPr>
              <a:spLocks noChangeArrowheads="1"/>
            </p:cNvSpPr>
            <p:nvPr/>
          </p:nvSpPr>
          <p:spPr bwMode="auto">
            <a:xfrm>
              <a:off x="3161394" y="2541277"/>
              <a:ext cx="1353319"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800" b="0" i="1" u="none" strike="noStrike" cap="none" normalizeH="0" baseline="0" err="1">
                  <a:ln>
                    <a:noFill/>
                  </a:ln>
                  <a:effectLst/>
                  <a:latin typeface="Noto Sans JP Light" panose="020B0200000000000000" pitchFamily="50" charset="-128"/>
                  <a:ea typeface="Noto Sans JP Light" panose="020B0200000000000000" pitchFamily="50" charset="-128"/>
                </a:rPr>
                <a:t>nakamurana</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ssp.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kurilensis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59" name="Rectangle 257">
              <a:extLst>
                <a:ext uri="{FF2B5EF4-FFF2-40B4-BE49-F238E27FC236}">
                  <a16:creationId xmlns:a16="http://schemas.microsoft.com/office/drawing/2014/main" id="{A3A140A5-EBCC-4DB9-A31C-DA4AD71254B7}"/>
                </a:ext>
              </a:extLst>
            </p:cNvPr>
            <p:cNvSpPr>
              <a:spLocks noChangeArrowheads="1"/>
            </p:cNvSpPr>
            <p:nvPr/>
          </p:nvSpPr>
          <p:spPr bwMode="auto">
            <a:xfrm>
              <a:off x="3099355" y="2755750"/>
              <a:ext cx="1353319"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800" b="0" i="1" u="none" strike="noStrike" cap="none" normalizeH="0" baseline="0" err="1">
                  <a:ln>
                    <a:noFill/>
                  </a:ln>
                  <a:effectLst/>
                  <a:latin typeface="Noto Sans JP Light" panose="020B0200000000000000" pitchFamily="50" charset="-128"/>
                  <a:ea typeface="Noto Sans JP Light" panose="020B0200000000000000" pitchFamily="50" charset="-128"/>
                </a:rPr>
                <a:t>nakamurana</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ssp.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kurilensis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0" name="Rectangle 258">
              <a:extLst>
                <a:ext uri="{FF2B5EF4-FFF2-40B4-BE49-F238E27FC236}">
                  <a16:creationId xmlns:a16="http://schemas.microsoft.com/office/drawing/2014/main" id="{7E2E6A3F-43F9-4933-AF07-221A78DC83A0}"/>
                </a:ext>
              </a:extLst>
            </p:cNvPr>
            <p:cNvSpPr>
              <a:spLocks noChangeArrowheads="1"/>
            </p:cNvSpPr>
            <p:nvPr/>
          </p:nvSpPr>
          <p:spPr bwMode="auto">
            <a:xfrm>
              <a:off x="3281147" y="7463162"/>
              <a:ext cx="612387"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acutifolia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1" name="Rectangle 259">
              <a:extLst>
                <a:ext uri="{FF2B5EF4-FFF2-40B4-BE49-F238E27FC236}">
                  <a16:creationId xmlns:a16="http://schemas.microsoft.com/office/drawing/2014/main" id="{4C6F89AE-163F-4387-94A6-E6C004AF7CAD}"/>
                </a:ext>
              </a:extLst>
            </p:cNvPr>
            <p:cNvSpPr>
              <a:spLocks noChangeArrowheads="1"/>
            </p:cNvSpPr>
            <p:nvPr/>
          </p:nvSpPr>
          <p:spPr bwMode="auto">
            <a:xfrm>
              <a:off x="3236419" y="7347676"/>
              <a:ext cx="612387"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acutifolia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62" name="Rectangle 260">
              <a:extLst>
                <a:ext uri="{FF2B5EF4-FFF2-40B4-BE49-F238E27FC236}">
                  <a16:creationId xmlns:a16="http://schemas.microsoft.com/office/drawing/2014/main" id="{4623F5EA-C95E-4446-B73C-49988C96A609}"/>
                </a:ext>
              </a:extLst>
            </p:cNvPr>
            <p:cNvSpPr>
              <a:spLocks noChangeArrowheads="1"/>
            </p:cNvSpPr>
            <p:nvPr/>
          </p:nvSpPr>
          <p:spPr bwMode="auto">
            <a:xfrm>
              <a:off x="3361944" y="7232192"/>
              <a:ext cx="733709"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rorida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H1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,I1,I2)</a:t>
              </a:r>
            </a:p>
          </p:txBody>
        </p:sp>
        <p:sp>
          <p:nvSpPr>
            <p:cNvPr id="63" name="Rectangle 261">
              <a:extLst>
                <a:ext uri="{FF2B5EF4-FFF2-40B4-BE49-F238E27FC236}">
                  <a16:creationId xmlns:a16="http://schemas.microsoft.com/office/drawing/2014/main" id="{CABD66A7-1C42-48F8-B661-35D7F553F57F}"/>
                </a:ext>
              </a:extLst>
            </p:cNvPr>
            <p:cNvSpPr>
              <a:spLocks noChangeArrowheads="1"/>
            </p:cNvSpPr>
            <p:nvPr/>
          </p:nvSpPr>
          <p:spPr bwMode="auto">
            <a:xfrm>
              <a:off x="3281147" y="7120007"/>
              <a:ext cx="693268"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kangensis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896" name="Rectangle 262">
              <a:extLst>
                <a:ext uri="{FF2B5EF4-FFF2-40B4-BE49-F238E27FC236}">
                  <a16:creationId xmlns:a16="http://schemas.microsoft.com/office/drawing/2014/main" id="{34A470DC-2B7B-4045-BDCE-4E4193B27873}"/>
                </a:ext>
              </a:extLst>
            </p:cNvPr>
            <p:cNvSpPr>
              <a:spLocks noChangeArrowheads="1"/>
            </p:cNvSpPr>
            <p:nvPr/>
          </p:nvSpPr>
          <p:spPr bwMode="auto">
            <a:xfrm>
              <a:off x="3318659" y="6902237"/>
              <a:ext cx="540172"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rorida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H2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897" name="Rectangle 263">
              <a:extLst>
                <a:ext uri="{FF2B5EF4-FFF2-40B4-BE49-F238E27FC236}">
                  <a16:creationId xmlns:a16="http://schemas.microsoft.com/office/drawing/2014/main" id="{B9BB325F-989C-4252-B656-08EC87111C28}"/>
                </a:ext>
              </a:extLst>
            </p:cNvPr>
            <p:cNvSpPr>
              <a:spLocks noChangeArrowheads="1"/>
            </p:cNvSpPr>
            <p:nvPr/>
          </p:nvSpPr>
          <p:spPr bwMode="auto">
            <a:xfrm>
              <a:off x="3318659" y="6790052"/>
              <a:ext cx="1549745"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rorida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,A2,C1,D1,D2,E1,E2,F1,F2)</a:t>
              </a:r>
            </a:p>
          </p:txBody>
        </p:sp>
        <p:sp>
          <p:nvSpPr>
            <p:cNvPr id="898" name="Rectangle 264">
              <a:extLst>
                <a:ext uri="{FF2B5EF4-FFF2-40B4-BE49-F238E27FC236}">
                  <a16:creationId xmlns:a16="http://schemas.microsoft.com/office/drawing/2014/main" id="{FFE49590-2E1B-4F81-9139-169BE8FF73D7}"/>
                </a:ext>
              </a:extLst>
            </p:cNvPr>
            <p:cNvSpPr>
              <a:spLocks noChangeArrowheads="1"/>
            </p:cNvSpPr>
            <p:nvPr/>
          </p:nvSpPr>
          <p:spPr bwMode="auto">
            <a:xfrm>
              <a:off x="3436969" y="6687765"/>
              <a:ext cx="532951"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rorida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C2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899" name="Rectangle 265">
              <a:extLst>
                <a:ext uri="{FF2B5EF4-FFF2-40B4-BE49-F238E27FC236}">
                  <a16:creationId xmlns:a16="http://schemas.microsoft.com/office/drawing/2014/main" id="{9CA91F97-C9FC-457F-B5EE-AE6A6104817C}"/>
                </a:ext>
              </a:extLst>
            </p:cNvPr>
            <p:cNvSpPr>
              <a:spLocks noChangeArrowheads="1"/>
            </p:cNvSpPr>
            <p:nvPr/>
          </p:nvSpPr>
          <p:spPr bwMode="auto">
            <a:xfrm>
              <a:off x="3318659" y="6575580"/>
              <a:ext cx="671605"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rorida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G1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,G2)</a:t>
              </a:r>
            </a:p>
          </p:txBody>
        </p:sp>
        <p:sp>
          <p:nvSpPr>
            <p:cNvPr id="900" name="Rectangle 266">
              <a:extLst>
                <a:ext uri="{FF2B5EF4-FFF2-40B4-BE49-F238E27FC236}">
                  <a16:creationId xmlns:a16="http://schemas.microsoft.com/office/drawing/2014/main" id="{6EB27CD8-9CBC-40E7-A475-799B62D52FCD}"/>
                </a:ext>
              </a:extLst>
            </p:cNvPr>
            <p:cNvSpPr>
              <a:spLocks noChangeArrowheads="1"/>
            </p:cNvSpPr>
            <p:nvPr/>
          </p:nvSpPr>
          <p:spPr bwMode="auto">
            <a:xfrm>
              <a:off x="3286918" y="7017721"/>
              <a:ext cx="693268"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kangensis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901" name="Rectangle 267">
              <a:extLst>
                <a:ext uri="{FF2B5EF4-FFF2-40B4-BE49-F238E27FC236}">
                  <a16:creationId xmlns:a16="http://schemas.microsoft.com/office/drawing/2014/main" id="{34F632B3-BF97-4504-8810-0570614CA188}"/>
                </a:ext>
              </a:extLst>
            </p:cNvPr>
            <p:cNvSpPr>
              <a:spLocks noChangeArrowheads="1"/>
            </p:cNvSpPr>
            <p:nvPr/>
          </p:nvSpPr>
          <p:spPr bwMode="auto">
            <a:xfrm>
              <a:off x="3506224" y="5651416"/>
              <a:ext cx="1367762"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gracilistyla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,A2,D1,E1,F1,G1)</a:t>
              </a:r>
            </a:p>
          </p:txBody>
        </p:sp>
        <p:sp>
          <p:nvSpPr>
            <p:cNvPr id="902" name="Rectangle 268">
              <a:extLst>
                <a:ext uri="{FF2B5EF4-FFF2-40B4-BE49-F238E27FC236}">
                  <a16:creationId xmlns:a16="http://schemas.microsoft.com/office/drawing/2014/main" id="{054F0FF6-3D0F-4C23-9930-2094663F4034}"/>
                </a:ext>
              </a:extLst>
            </p:cNvPr>
            <p:cNvSpPr>
              <a:spLocks noChangeArrowheads="1"/>
            </p:cNvSpPr>
            <p:nvPr/>
          </p:nvSpPr>
          <p:spPr bwMode="auto">
            <a:xfrm>
              <a:off x="3536522" y="5542705"/>
              <a:ext cx="1244996"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gracilistyla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,D2,E2,F2,G2)</a:t>
              </a:r>
            </a:p>
          </p:txBody>
        </p:sp>
        <p:sp>
          <p:nvSpPr>
            <p:cNvPr id="903" name="Rectangle 269">
              <a:extLst>
                <a:ext uri="{FF2B5EF4-FFF2-40B4-BE49-F238E27FC236}">
                  <a16:creationId xmlns:a16="http://schemas.microsoft.com/office/drawing/2014/main" id="{230CD49C-91CF-4192-888B-42DE0E46E360}"/>
                </a:ext>
              </a:extLst>
            </p:cNvPr>
            <p:cNvSpPr>
              <a:spLocks noChangeArrowheads="1"/>
            </p:cNvSpPr>
            <p:nvPr/>
          </p:nvSpPr>
          <p:spPr bwMode="auto">
            <a:xfrm>
              <a:off x="3611547" y="5427217"/>
              <a:ext cx="729377"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gracilistyla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904" name="Rectangle 270">
              <a:extLst>
                <a:ext uri="{FF2B5EF4-FFF2-40B4-BE49-F238E27FC236}">
                  <a16:creationId xmlns:a16="http://schemas.microsoft.com/office/drawing/2014/main" id="{E8DFE927-0089-4A95-A11B-E35979DBA30C}"/>
                </a:ext>
              </a:extLst>
            </p:cNvPr>
            <p:cNvSpPr>
              <a:spLocks noChangeArrowheads="1"/>
            </p:cNvSpPr>
            <p:nvPr/>
          </p:nvSpPr>
          <p:spPr bwMode="auto">
            <a:xfrm>
              <a:off x="3268162" y="6087129"/>
              <a:ext cx="573392"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integra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905" name="Rectangle 271">
              <a:extLst>
                <a:ext uri="{FF2B5EF4-FFF2-40B4-BE49-F238E27FC236}">
                  <a16:creationId xmlns:a16="http://schemas.microsoft.com/office/drawing/2014/main" id="{A6AA3B8A-9DF0-4243-96AB-D81F883A2B84}"/>
                </a:ext>
              </a:extLst>
            </p:cNvPr>
            <p:cNvSpPr>
              <a:spLocks noChangeArrowheads="1"/>
            </p:cNvSpPr>
            <p:nvPr/>
          </p:nvSpPr>
          <p:spPr bwMode="auto">
            <a:xfrm>
              <a:off x="3305674" y="5971646"/>
              <a:ext cx="573392"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integra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906" name="Rectangle 272">
              <a:extLst>
                <a:ext uri="{FF2B5EF4-FFF2-40B4-BE49-F238E27FC236}">
                  <a16:creationId xmlns:a16="http://schemas.microsoft.com/office/drawing/2014/main" id="{6406713F-4D2B-454D-9CDA-D258BF966F58}"/>
                </a:ext>
              </a:extLst>
            </p:cNvPr>
            <p:cNvSpPr>
              <a:spLocks noChangeArrowheads="1"/>
            </p:cNvSpPr>
            <p:nvPr/>
          </p:nvSpPr>
          <p:spPr bwMode="auto">
            <a:xfrm>
              <a:off x="3468710" y="5872658"/>
              <a:ext cx="1434200"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800" b="0" i="1" u="none" strike="noStrike" cap="none" normalizeH="0" baseline="0" err="1">
                  <a:ln>
                    <a:noFill/>
                  </a:ln>
                  <a:effectLst/>
                  <a:latin typeface="Noto Sans JP Light" panose="020B0200000000000000" pitchFamily="50" charset="-128"/>
                  <a:ea typeface="Noto Sans JP Light" panose="020B0200000000000000" pitchFamily="50" charset="-128"/>
                </a:rPr>
                <a:t>miyabeana</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ssp.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gymnolepis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907" name="Rectangle 273">
              <a:extLst>
                <a:ext uri="{FF2B5EF4-FFF2-40B4-BE49-F238E27FC236}">
                  <a16:creationId xmlns:a16="http://schemas.microsoft.com/office/drawing/2014/main" id="{C98E1B3E-567F-48CA-BD06-66437F601193}"/>
                </a:ext>
              </a:extLst>
            </p:cNvPr>
            <p:cNvSpPr>
              <a:spLocks noChangeArrowheads="1"/>
            </p:cNvSpPr>
            <p:nvPr/>
          </p:nvSpPr>
          <p:spPr bwMode="auto">
            <a:xfrm>
              <a:off x="3305674" y="5757173"/>
              <a:ext cx="1434200"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800" b="0" i="1" u="none" strike="noStrike" cap="none" normalizeH="0" baseline="0" err="1">
                  <a:ln>
                    <a:noFill/>
                  </a:ln>
                  <a:effectLst/>
                  <a:latin typeface="Noto Sans JP Light" panose="020B0200000000000000" pitchFamily="50" charset="-128"/>
                  <a:ea typeface="Noto Sans JP Light" panose="020B0200000000000000" pitchFamily="50" charset="-128"/>
                </a:rPr>
                <a:t>miyabeana</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ssp.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gymnolepis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908" name="Rectangle 274">
              <a:extLst>
                <a:ext uri="{FF2B5EF4-FFF2-40B4-BE49-F238E27FC236}">
                  <a16:creationId xmlns:a16="http://schemas.microsoft.com/office/drawing/2014/main" id="{95DCB53A-F95F-4652-AB1D-75C5B92EBF76}"/>
                </a:ext>
              </a:extLst>
            </p:cNvPr>
            <p:cNvSpPr>
              <a:spLocks noChangeArrowheads="1"/>
            </p:cNvSpPr>
            <p:nvPr/>
          </p:nvSpPr>
          <p:spPr bwMode="auto">
            <a:xfrm>
              <a:off x="3198907" y="6199314"/>
              <a:ext cx="684603"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purpurea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1,2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909" name="Rectangle 275">
              <a:extLst>
                <a:ext uri="{FF2B5EF4-FFF2-40B4-BE49-F238E27FC236}">
                  <a16:creationId xmlns:a16="http://schemas.microsoft.com/office/drawing/2014/main" id="{E04A8F90-0F91-4AAC-A91E-C292D325D6A7}"/>
                </a:ext>
              </a:extLst>
            </p:cNvPr>
            <p:cNvSpPr>
              <a:spLocks noChangeArrowheads="1"/>
            </p:cNvSpPr>
            <p:nvPr/>
          </p:nvSpPr>
          <p:spPr bwMode="auto">
            <a:xfrm>
              <a:off x="3374928" y="6325985"/>
              <a:ext cx="2393222" cy="235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ts val="9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hukaoana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,B2,C1,C2,D1,D2,E1,E2,F1,F2,G1,G2,H1,H2,</a:t>
              </a:r>
              <a:endParaRPr kumimoji="0" lang="en-US" altLang="ja-JP" sz="800" b="0" u="none" strike="noStrike" cap="none" normalizeH="0" baseline="0" dirty="0">
                <a:ln>
                  <a:noFill/>
                </a:ln>
                <a:effectLst/>
                <a:latin typeface="Noto Sans JP Light" panose="020B0200000000000000" pitchFamily="50" charset="-128"/>
                <a:ea typeface="Noto Sans JP Light" panose="020B0200000000000000" pitchFamily="50" charset="-128"/>
              </a:endParaRPr>
            </a:p>
            <a:p>
              <a:pPr marL="0" marR="0" lvl="0" indent="0" algn="l" defTabSz="914400" rtl="0" eaLnBrk="0" fontAlgn="base" latinLnBrk="0" hangingPunct="0">
                <a:lnSpc>
                  <a:spcPts val="900"/>
                </a:lnSpc>
                <a:spcBef>
                  <a:spcPct val="0"/>
                </a:spcBef>
                <a:spcAft>
                  <a:spcPct val="0"/>
                </a:spcAft>
                <a:buClrTx/>
                <a:buSzTx/>
                <a:buFontTx/>
                <a:buNone/>
                <a:tabLst/>
              </a:pPr>
              <a:r>
                <a:rPr lang="en-US" altLang="ja-JP" sz="800" dirty="0">
                  <a:latin typeface="Noto Sans JP Light" panose="020B0200000000000000" pitchFamily="50" charset="-128"/>
                  <a:ea typeface="Noto Sans JP Light" panose="020B0200000000000000" pitchFamily="50" charset="-128"/>
                </a:rPr>
                <a:t>                 </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I1,I2,J1,J2,K1,K2,L1,L2,M1,M2,N1,N2,O1,O2)</a:t>
              </a:r>
            </a:p>
          </p:txBody>
        </p:sp>
        <p:sp>
          <p:nvSpPr>
            <p:cNvPr id="910" name="Rectangle 276">
              <a:extLst>
                <a:ext uri="{FF2B5EF4-FFF2-40B4-BE49-F238E27FC236}">
                  <a16:creationId xmlns:a16="http://schemas.microsoft.com/office/drawing/2014/main" id="{3FB16391-5232-4565-8C19-7FBE588BD77D}"/>
                </a:ext>
              </a:extLst>
            </p:cNvPr>
            <p:cNvSpPr>
              <a:spLocks noChangeArrowheads="1"/>
            </p:cNvSpPr>
            <p:nvPr/>
          </p:nvSpPr>
          <p:spPr bwMode="auto">
            <a:xfrm>
              <a:off x="3774584" y="8119772"/>
              <a:ext cx="972021"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chaenomeloides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911" name="Rectangle 277">
              <a:extLst>
                <a:ext uri="{FF2B5EF4-FFF2-40B4-BE49-F238E27FC236}">
                  <a16:creationId xmlns:a16="http://schemas.microsoft.com/office/drawing/2014/main" id="{EEA93C24-32AF-42A0-8E85-CE1AA90FBDA9}"/>
                </a:ext>
              </a:extLst>
            </p:cNvPr>
            <p:cNvSpPr>
              <a:spLocks noChangeArrowheads="1"/>
            </p:cNvSpPr>
            <p:nvPr/>
          </p:nvSpPr>
          <p:spPr bwMode="auto">
            <a:xfrm>
              <a:off x="3819310" y="8007587"/>
              <a:ext cx="972021"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chaenomeloides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912" name="Rectangle 278">
              <a:extLst>
                <a:ext uri="{FF2B5EF4-FFF2-40B4-BE49-F238E27FC236}">
                  <a16:creationId xmlns:a16="http://schemas.microsoft.com/office/drawing/2014/main" id="{09BBADD0-B110-4C7F-ABE7-1744C889945B}"/>
                </a:ext>
              </a:extLst>
            </p:cNvPr>
            <p:cNvSpPr>
              <a:spLocks noChangeArrowheads="1"/>
            </p:cNvSpPr>
            <p:nvPr/>
          </p:nvSpPr>
          <p:spPr bwMode="auto">
            <a:xfrm>
              <a:off x="3686573" y="7892103"/>
              <a:ext cx="1236330"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chaenomeloides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,C1,C2)</a:t>
              </a:r>
            </a:p>
          </p:txBody>
        </p:sp>
        <p:sp>
          <p:nvSpPr>
            <p:cNvPr id="913" name="Rectangle 279">
              <a:extLst>
                <a:ext uri="{FF2B5EF4-FFF2-40B4-BE49-F238E27FC236}">
                  <a16:creationId xmlns:a16="http://schemas.microsoft.com/office/drawing/2014/main" id="{F43E1C28-B540-4CC3-8C43-C84BF73F1A26}"/>
                </a:ext>
              </a:extLst>
            </p:cNvPr>
            <p:cNvSpPr>
              <a:spLocks noChangeArrowheads="1"/>
            </p:cNvSpPr>
            <p:nvPr/>
          </p:nvSpPr>
          <p:spPr bwMode="auto">
            <a:xfrm>
              <a:off x="3761598" y="7793117"/>
              <a:ext cx="976354"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chaenomeloides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914" name="Rectangle 280">
              <a:extLst>
                <a:ext uri="{FF2B5EF4-FFF2-40B4-BE49-F238E27FC236}">
                  <a16:creationId xmlns:a16="http://schemas.microsoft.com/office/drawing/2014/main" id="{0B3C38BE-2C64-40BE-8F17-8AE346877B23}"/>
                </a:ext>
              </a:extLst>
            </p:cNvPr>
            <p:cNvSpPr>
              <a:spLocks noChangeArrowheads="1"/>
            </p:cNvSpPr>
            <p:nvPr/>
          </p:nvSpPr>
          <p:spPr bwMode="auto">
            <a:xfrm>
              <a:off x="3493238" y="8222059"/>
              <a:ext cx="508397"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nigra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1,2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916" name="Rectangle 281">
              <a:extLst>
                <a:ext uri="{FF2B5EF4-FFF2-40B4-BE49-F238E27FC236}">
                  <a16:creationId xmlns:a16="http://schemas.microsoft.com/office/drawing/2014/main" id="{59EF131B-CE4E-4F4F-A482-15CB07AB4777}"/>
                </a:ext>
              </a:extLst>
            </p:cNvPr>
            <p:cNvSpPr>
              <a:spLocks noChangeArrowheads="1"/>
            </p:cNvSpPr>
            <p:nvPr/>
          </p:nvSpPr>
          <p:spPr bwMode="auto">
            <a:xfrm>
              <a:off x="2832780" y="8541438"/>
              <a:ext cx="480955"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P.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alba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1,2)</a:t>
              </a:r>
            </a:p>
          </p:txBody>
        </p:sp>
        <p:sp>
          <p:nvSpPr>
            <p:cNvPr id="1113" name="Rectangle 282">
              <a:extLst>
                <a:ext uri="{FF2B5EF4-FFF2-40B4-BE49-F238E27FC236}">
                  <a16:creationId xmlns:a16="http://schemas.microsoft.com/office/drawing/2014/main" id="{5FA60FF2-7AE2-47CA-8055-A2898E426F9E}"/>
                </a:ext>
              </a:extLst>
            </p:cNvPr>
            <p:cNvSpPr>
              <a:spLocks noChangeArrowheads="1"/>
            </p:cNvSpPr>
            <p:nvPr/>
          </p:nvSpPr>
          <p:spPr bwMode="auto">
            <a:xfrm>
              <a:off x="2894821" y="8429251"/>
              <a:ext cx="743820"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P.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tremula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C1,C2)</a:t>
              </a:r>
            </a:p>
          </p:txBody>
        </p:sp>
        <p:sp>
          <p:nvSpPr>
            <p:cNvPr id="1117" name="Rectangle 283">
              <a:extLst>
                <a:ext uri="{FF2B5EF4-FFF2-40B4-BE49-F238E27FC236}">
                  <a16:creationId xmlns:a16="http://schemas.microsoft.com/office/drawing/2014/main" id="{A6BD9E6E-5EE4-4A35-A582-E71995137FBC}"/>
                </a:ext>
              </a:extLst>
            </p:cNvPr>
            <p:cNvSpPr>
              <a:spLocks noChangeArrowheads="1"/>
            </p:cNvSpPr>
            <p:nvPr/>
          </p:nvSpPr>
          <p:spPr bwMode="auto">
            <a:xfrm>
              <a:off x="2626460" y="8643724"/>
              <a:ext cx="865142"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P.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maximowiczii</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1,2)</a:t>
              </a:r>
            </a:p>
          </p:txBody>
        </p:sp>
        <p:sp>
          <p:nvSpPr>
            <p:cNvPr id="1216" name="Rectangle 284">
              <a:extLst>
                <a:ext uri="{FF2B5EF4-FFF2-40B4-BE49-F238E27FC236}">
                  <a16:creationId xmlns:a16="http://schemas.microsoft.com/office/drawing/2014/main" id="{B87ADDA6-69CF-4CAD-BDA1-7A15B1C41576}"/>
                </a:ext>
              </a:extLst>
            </p:cNvPr>
            <p:cNvSpPr>
              <a:spLocks noChangeArrowheads="1"/>
            </p:cNvSpPr>
            <p:nvPr/>
          </p:nvSpPr>
          <p:spPr bwMode="auto">
            <a:xfrm>
              <a:off x="3067613" y="7677632"/>
              <a:ext cx="1185779"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cardiophylla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,A2,C1,C2)</a:t>
              </a:r>
            </a:p>
          </p:txBody>
        </p:sp>
        <p:sp>
          <p:nvSpPr>
            <p:cNvPr id="1217" name="Rectangle 285">
              <a:extLst>
                <a:ext uri="{FF2B5EF4-FFF2-40B4-BE49-F238E27FC236}">
                  <a16:creationId xmlns:a16="http://schemas.microsoft.com/office/drawing/2014/main" id="{82C962C2-93C1-4BBB-B0D7-4C40852880E2}"/>
                </a:ext>
              </a:extLst>
            </p:cNvPr>
            <p:cNvSpPr>
              <a:spLocks noChangeArrowheads="1"/>
            </p:cNvSpPr>
            <p:nvPr/>
          </p:nvSpPr>
          <p:spPr bwMode="auto">
            <a:xfrm>
              <a:off x="3155623" y="7562149"/>
              <a:ext cx="727932"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arbutifolia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1,2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1225" name="Rectangle 286">
              <a:extLst>
                <a:ext uri="{FF2B5EF4-FFF2-40B4-BE49-F238E27FC236}">
                  <a16:creationId xmlns:a16="http://schemas.microsoft.com/office/drawing/2014/main" id="{50690BFF-C716-4905-A5C5-1D5D9A98F393}"/>
                </a:ext>
              </a:extLst>
            </p:cNvPr>
            <p:cNvSpPr>
              <a:spLocks noChangeArrowheads="1"/>
            </p:cNvSpPr>
            <p:nvPr/>
          </p:nvSpPr>
          <p:spPr bwMode="auto">
            <a:xfrm>
              <a:off x="3167165" y="5311736"/>
              <a:ext cx="749597"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triandra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,B2)</a:t>
              </a:r>
            </a:p>
          </p:txBody>
        </p:sp>
        <p:sp>
          <p:nvSpPr>
            <p:cNvPr id="1226" name="Rectangle 287">
              <a:extLst>
                <a:ext uri="{FF2B5EF4-FFF2-40B4-BE49-F238E27FC236}">
                  <a16:creationId xmlns:a16="http://schemas.microsoft.com/office/drawing/2014/main" id="{A535ECE6-0A02-4749-9370-788507815AB3}"/>
                </a:ext>
              </a:extLst>
            </p:cNvPr>
            <p:cNvSpPr>
              <a:spLocks noChangeArrowheads="1"/>
            </p:cNvSpPr>
            <p:nvPr/>
          </p:nvSpPr>
          <p:spPr bwMode="auto">
            <a:xfrm>
              <a:off x="3292689" y="663833"/>
              <a:ext cx="586390"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vulpina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E1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1227" name="Rectangle 288">
              <a:extLst>
                <a:ext uri="{FF2B5EF4-FFF2-40B4-BE49-F238E27FC236}">
                  <a16:creationId xmlns:a16="http://schemas.microsoft.com/office/drawing/2014/main" id="{AF7FDA99-CC3E-49E2-B3D3-31061DCF5760}"/>
                </a:ext>
              </a:extLst>
            </p:cNvPr>
            <p:cNvSpPr>
              <a:spLocks noChangeArrowheads="1"/>
            </p:cNvSpPr>
            <p:nvPr/>
          </p:nvSpPr>
          <p:spPr bwMode="auto">
            <a:xfrm>
              <a:off x="3330203" y="551648"/>
              <a:ext cx="586390"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vulpina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E2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320" name="Rectangle 289">
              <a:extLst>
                <a:ext uri="{FF2B5EF4-FFF2-40B4-BE49-F238E27FC236}">
                  <a16:creationId xmlns:a16="http://schemas.microsoft.com/office/drawing/2014/main" id="{B5088902-D46B-4AC0-BB6C-BBC630003B65}"/>
                </a:ext>
              </a:extLst>
            </p:cNvPr>
            <p:cNvSpPr>
              <a:spLocks noChangeArrowheads="1"/>
            </p:cNvSpPr>
            <p:nvPr/>
          </p:nvSpPr>
          <p:spPr bwMode="auto">
            <a:xfrm>
              <a:off x="3223435" y="993789"/>
              <a:ext cx="1112119"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vulpina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D1)</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S. shiraii</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80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321" name="Rectangle 290">
              <a:extLst>
                <a:ext uri="{FF2B5EF4-FFF2-40B4-BE49-F238E27FC236}">
                  <a16:creationId xmlns:a16="http://schemas.microsoft.com/office/drawing/2014/main" id="{FB5F62EC-89DF-4204-AE8B-BA8257F8FB0D}"/>
                </a:ext>
              </a:extLst>
            </p:cNvPr>
            <p:cNvSpPr>
              <a:spLocks noChangeArrowheads="1"/>
            </p:cNvSpPr>
            <p:nvPr/>
          </p:nvSpPr>
          <p:spPr bwMode="auto">
            <a:xfrm>
              <a:off x="3305674" y="881603"/>
              <a:ext cx="595056"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vulpina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D2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322" name="Rectangle 291">
              <a:extLst>
                <a:ext uri="{FF2B5EF4-FFF2-40B4-BE49-F238E27FC236}">
                  <a16:creationId xmlns:a16="http://schemas.microsoft.com/office/drawing/2014/main" id="{0E4FF4EF-E31E-489C-8A71-636B92DCD921}"/>
                </a:ext>
              </a:extLst>
            </p:cNvPr>
            <p:cNvSpPr>
              <a:spLocks noChangeArrowheads="1"/>
            </p:cNvSpPr>
            <p:nvPr/>
          </p:nvSpPr>
          <p:spPr bwMode="auto">
            <a:xfrm>
              <a:off x="3367715" y="449361"/>
              <a:ext cx="1048569"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rupifraga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,A2,B1,B2)</a:t>
              </a:r>
            </a:p>
          </p:txBody>
        </p:sp>
        <p:sp>
          <p:nvSpPr>
            <p:cNvPr id="323" name="Rectangle 292">
              <a:extLst>
                <a:ext uri="{FF2B5EF4-FFF2-40B4-BE49-F238E27FC236}">
                  <a16:creationId xmlns:a16="http://schemas.microsoft.com/office/drawing/2014/main" id="{6F789412-9476-417B-878D-1B7D2C78E445}"/>
                </a:ext>
              </a:extLst>
            </p:cNvPr>
            <p:cNvSpPr>
              <a:spLocks noChangeArrowheads="1"/>
            </p:cNvSpPr>
            <p:nvPr/>
          </p:nvSpPr>
          <p:spPr bwMode="auto">
            <a:xfrm>
              <a:off x="3412442" y="337176"/>
              <a:ext cx="473734"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shiraii</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324" name="Rectangle 293">
              <a:extLst>
                <a:ext uri="{FF2B5EF4-FFF2-40B4-BE49-F238E27FC236}">
                  <a16:creationId xmlns:a16="http://schemas.microsoft.com/office/drawing/2014/main" id="{E24B6AD2-F60B-4D89-865F-44E0A32CD5FB}"/>
                </a:ext>
              </a:extLst>
            </p:cNvPr>
            <p:cNvSpPr>
              <a:spLocks noChangeArrowheads="1"/>
            </p:cNvSpPr>
            <p:nvPr/>
          </p:nvSpPr>
          <p:spPr bwMode="auto">
            <a:xfrm>
              <a:off x="3343187" y="779317"/>
              <a:ext cx="1028349"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japonica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,A2,B1,B2</a:t>
              </a:r>
              <a:r>
                <a:rPr kumimoji="0" lang="en-US"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endPar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endParaRPr>
            </a:p>
          </p:txBody>
        </p:sp>
        <p:sp>
          <p:nvSpPr>
            <p:cNvPr id="325" name="Rectangle 294">
              <a:extLst>
                <a:ext uri="{FF2B5EF4-FFF2-40B4-BE49-F238E27FC236}">
                  <a16:creationId xmlns:a16="http://schemas.microsoft.com/office/drawing/2014/main" id="{A29590C0-1463-4C4C-842E-5D4EACB098E5}"/>
                </a:ext>
              </a:extLst>
            </p:cNvPr>
            <p:cNvSpPr>
              <a:spLocks noChangeArrowheads="1"/>
            </p:cNvSpPr>
            <p:nvPr/>
          </p:nvSpPr>
          <p:spPr bwMode="auto">
            <a:xfrm>
              <a:off x="3092139" y="3861100"/>
              <a:ext cx="732266"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fuscescens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326" name="Rectangle 295">
              <a:extLst>
                <a:ext uri="{FF2B5EF4-FFF2-40B4-BE49-F238E27FC236}">
                  <a16:creationId xmlns:a16="http://schemas.microsoft.com/office/drawing/2014/main" id="{AA94D7DF-19E5-486E-B3FD-AD5EB1D88E8E}"/>
                </a:ext>
              </a:extLst>
            </p:cNvPr>
            <p:cNvSpPr>
              <a:spLocks noChangeArrowheads="1"/>
            </p:cNvSpPr>
            <p:nvPr/>
          </p:nvSpPr>
          <p:spPr bwMode="auto">
            <a:xfrm>
              <a:off x="3061841" y="3755342"/>
              <a:ext cx="732266"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fuscescens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327" name="Rectangle 296">
              <a:extLst>
                <a:ext uri="{FF2B5EF4-FFF2-40B4-BE49-F238E27FC236}">
                  <a16:creationId xmlns:a16="http://schemas.microsoft.com/office/drawing/2014/main" id="{2B543C91-4835-47FD-ABB2-2F75C2E0D495}"/>
                </a:ext>
              </a:extLst>
            </p:cNvPr>
            <p:cNvSpPr>
              <a:spLocks noChangeArrowheads="1"/>
            </p:cNvSpPr>
            <p:nvPr/>
          </p:nvSpPr>
          <p:spPr bwMode="auto">
            <a:xfrm>
              <a:off x="3174380" y="3646630"/>
              <a:ext cx="593612"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udensis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J2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328" name="Rectangle 297">
              <a:extLst>
                <a:ext uri="{FF2B5EF4-FFF2-40B4-BE49-F238E27FC236}">
                  <a16:creationId xmlns:a16="http://schemas.microsoft.com/office/drawing/2014/main" id="{E49973F8-8F43-4CC6-9DCE-0AA9B6E9AEF8}"/>
                </a:ext>
              </a:extLst>
            </p:cNvPr>
            <p:cNvSpPr>
              <a:spLocks noChangeArrowheads="1"/>
            </p:cNvSpPr>
            <p:nvPr/>
          </p:nvSpPr>
          <p:spPr bwMode="auto">
            <a:xfrm>
              <a:off x="3099355" y="3531145"/>
              <a:ext cx="593612"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viminalis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329" name="Rectangle 298">
              <a:extLst>
                <a:ext uri="{FF2B5EF4-FFF2-40B4-BE49-F238E27FC236}">
                  <a16:creationId xmlns:a16="http://schemas.microsoft.com/office/drawing/2014/main" id="{842BEA25-15C5-4440-93D0-FC61035CFC91}"/>
                </a:ext>
              </a:extLst>
            </p:cNvPr>
            <p:cNvSpPr>
              <a:spLocks noChangeArrowheads="1"/>
            </p:cNvSpPr>
            <p:nvPr/>
          </p:nvSpPr>
          <p:spPr bwMode="auto">
            <a:xfrm>
              <a:off x="3017114" y="3415661"/>
              <a:ext cx="593612"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udensis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L1</a:t>
              </a:r>
              <a:r>
                <a:rPr kumimoji="0" lang="ja-JP"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330" name="Rectangle 299">
              <a:extLst>
                <a:ext uri="{FF2B5EF4-FFF2-40B4-BE49-F238E27FC236}">
                  <a16:creationId xmlns:a16="http://schemas.microsoft.com/office/drawing/2014/main" id="{CC5DE0DD-BE99-4544-B52D-CE360A432729}"/>
                </a:ext>
              </a:extLst>
            </p:cNvPr>
            <p:cNvSpPr>
              <a:spLocks noChangeArrowheads="1"/>
            </p:cNvSpPr>
            <p:nvPr/>
          </p:nvSpPr>
          <p:spPr bwMode="auto">
            <a:xfrm>
              <a:off x="3054627" y="3309901"/>
              <a:ext cx="762596"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udensis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M1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,M2)</a:t>
              </a:r>
            </a:p>
          </p:txBody>
        </p:sp>
        <p:sp>
          <p:nvSpPr>
            <p:cNvPr id="331" name="Rectangle 300">
              <a:extLst>
                <a:ext uri="{FF2B5EF4-FFF2-40B4-BE49-F238E27FC236}">
                  <a16:creationId xmlns:a16="http://schemas.microsoft.com/office/drawing/2014/main" id="{30C3ACAA-38D6-4395-9975-7DF694F87F57}"/>
                </a:ext>
              </a:extLst>
            </p:cNvPr>
            <p:cNvSpPr>
              <a:spLocks noChangeArrowheads="1"/>
            </p:cNvSpPr>
            <p:nvPr/>
          </p:nvSpPr>
          <p:spPr bwMode="auto">
            <a:xfrm>
              <a:off x="3061841" y="3201189"/>
              <a:ext cx="557504"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caprea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J1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332" name="Rectangle 301">
              <a:extLst>
                <a:ext uri="{FF2B5EF4-FFF2-40B4-BE49-F238E27FC236}">
                  <a16:creationId xmlns:a16="http://schemas.microsoft.com/office/drawing/2014/main" id="{ABECDF95-16D2-4BEB-8548-38560B733624}"/>
                </a:ext>
              </a:extLst>
            </p:cNvPr>
            <p:cNvSpPr>
              <a:spLocks noChangeArrowheads="1"/>
            </p:cNvSpPr>
            <p:nvPr/>
          </p:nvSpPr>
          <p:spPr bwMode="auto">
            <a:xfrm>
              <a:off x="3136867" y="3085707"/>
              <a:ext cx="557504"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caprea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J2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333" name="Rectangle 302">
              <a:extLst>
                <a:ext uri="{FF2B5EF4-FFF2-40B4-BE49-F238E27FC236}">
                  <a16:creationId xmlns:a16="http://schemas.microsoft.com/office/drawing/2014/main" id="{97F01D26-6569-41C3-88D9-74660E2ACAA9}"/>
                </a:ext>
              </a:extLst>
            </p:cNvPr>
            <p:cNvSpPr>
              <a:spLocks noChangeArrowheads="1"/>
            </p:cNvSpPr>
            <p:nvPr/>
          </p:nvSpPr>
          <p:spPr bwMode="auto">
            <a:xfrm>
              <a:off x="3204678" y="1881367"/>
              <a:ext cx="569058"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caprea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334" name="Rectangle 303">
              <a:extLst>
                <a:ext uri="{FF2B5EF4-FFF2-40B4-BE49-F238E27FC236}">
                  <a16:creationId xmlns:a16="http://schemas.microsoft.com/office/drawing/2014/main" id="{54940B9D-0CB4-4665-B99D-954C3EDD26D0}"/>
                </a:ext>
              </a:extLst>
            </p:cNvPr>
            <p:cNvSpPr>
              <a:spLocks noChangeArrowheads="1"/>
            </p:cNvSpPr>
            <p:nvPr/>
          </p:nvSpPr>
          <p:spPr bwMode="auto">
            <a:xfrm>
              <a:off x="3161394" y="1769183"/>
              <a:ext cx="569058"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caprea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335" name="Rectangle 304">
              <a:extLst>
                <a:ext uri="{FF2B5EF4-FFF2-40B4-BE49-F238E27FC236}">
                  <a16:creationId xmlns:a16="http://schemas.microsoft.com/office/drawing/2014/main" id="{AB39A2B5-AB65-4513-ACD5-165D56E987FF}"/>
                </a:ext>
              </a:extLst>
            </p:cNvPr>
            <p:cNvSpPr>
              <a:spLocks noChangeArrowheads="1"/>
            </p:cNvSpPr>
            <p:nvPr/>
          </p:nvSpPr>
          <p:spPr bwMode="auto">
            <a:xfrm>
              <a:off x="3054627" y="2099139"/>
              <a:ext cx="567615"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caprea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C2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336" name="Rectangle 305">
              <a:extLst>
                <a:ext uri="{FF2B5EF4-FFF2-40B4-BE49-F238E27FC236}">
                  <a16:creationId xmlns:a16="http://schemas.microsoft.com/office/drawing/2014/main" id="{88EEB509-8674-489C-A7CD-D85BEB0FE497}"/>
                </a:ext>
              </a:extLst>
            </p:cNvPr>
            <p:cNvSpPr>
              <a:spLocks noChangeArrowheads="1"/>
            </p:cNvSpPr>
            <p:nvPr/>
          </p:nvSpPr>
          <p:spPr bwMode="auto">
            <a:xfrm>
              <a:off x="3017114" y="1988517"/>
              <a:ext cx="571947"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caprea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G1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337" name="Rectangle 306">
              <a:extLst>
                <a:ext uri="{FF2B5EF4-FFF2-40B4-BE49-F238E27FC236}">
                  <a16:creationId xmlns:a16="http://schemas.microsoft.com/office/drawing/2014/main" id="{761B506C-EB6A-4AF7-8B76-68AD9AC95EBC}"/>
                </a:ext>
              </a:extLst>
            </p:cNvPr>
            <p:cNvSpPr>
              <a:spLocks noChangeArrowheads="1"/>
            </p:cNvSpPr>
            <p:nvPr/>
          </p:nvSpPr>
          <p:spPr bwMode="auto">
            <a:xfrm>
              <a:off x="3017114" y="2425795"/>
              <a:ext cx="1321544"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caprea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E1)</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S. vulpina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,A2)</a:t>
              </a:r>
            </a:p>
          </p:txBody>
        </p:sp>
        <p:sp>
          <p:nvSpPr>
            <p:cNvPr id="338" name="Rectangle 307">
              <a:extLst>
                <a:ext uri="{FF2B5EF4-FFF2-40B4-BE49-F238E27FC236}">
                  <a16:creationId xmlns:a16="http://schemas.microsoft.com/office/drawing/2014/main" id="{5B6DD904-2F72-4EDD-9D12-278D90B46F8B}"/>
                </a:ext>
              </a:extLst>
            </p:cNvPr>
            <p:cNvSpPr>
              <a:spLocks noChangeArrowheads="1"/>
            </p:cNvSpPr>
            <p:nvPr/>
          </p:nvSpPr>
          <p:spPr bwMode="auto">
            <a:xfrm>
              <a:off x="3054627" y="2313611"/>
              <a:ext cx="1275326"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caprea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E2)</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S. futura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,B2)</a:t>
              </a:r>
            </a:p>
          </p:txBody>
        </p:sp>
        <p:sp>
          <p:nvSpPr>
            <p:cNvPr id="339" name="Rectangle 308">
              <a:extLst>
                <a:ext uri="{FF2B5EF4-FFF2-40B4-BE49-F238E27FC236}">
                  <a16:creationId xmlns:a16="http://schemas.microsoft.com/office/drawing/2014/main" id="{0E6613D7-C76F-492D-8754-33126C4C195C}"/>
                </a:ext>
              </a:extLst>
            </p:cNvPr>
            <p:cNvSpPr>
              <a:spLocks noChangeArrowheads="1"/>
            </p:cNvSpPr>
            <p:nvPr/>
          </p:nvSpPr>
          <p:spPr bwMode="auto">
            <a:xfrm>
              <a:off x="3118110" y="2211323"/>
              <a:ext cx="792927"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nummularia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340" name="Rectangle 309">
              <a:extLst>
                <a:ext uri="{FF2B5EF4-FFF2-40B4-BE49-F238E27FC236}">
                  <a16:creationId xmlns:a16="http://schemas.microsoft.com/office/drawing/2014/main" id="{6F203BD9-7151-4401-A395-CE585009AA69}"/>
                </a:ext>
              </a:extLst>
            </p:cNvPr>
            <p:cNvSpPr>
              <a:spLocks noChangeArrowheads="1"/>
            </p:cNvSpPr>
            <p:nvPr/>
          </p:nvSpPr>
          <p:spPr bwMode="auto">
            <a:xfrm>
              <a:off x="3099355" y="2970220"/>
              <a:ext cx="792927"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nummularia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341" name="Rectangle 310">
              <a:extLst>
                <a:ext uri="{FF2B5EF4-FFF2-40B4-BE49-F238E27FC236}">
                  <a16:creationId xmlns:a16="http://schemas.microsoft.com/office/drawing/2014/main" id="{35D87B38-56FC-439B-B57B-24C092DE2FE1}"/>
                </a:ext>
              </a:extLst>
            </p:cNvPr>
            <p:cNvSpPr>
              <a:spLocks noChangeArrowheads="1"/>
            </p:cNvSpPr>
            <p:nvPr/>
          </p:nvSpPr>
          <p:spPr bwMode="auto">
            <a:xfrm>
              <a:off x="3030100" y="2871234"/>
              <a:ext cx="928691" cy="12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nummularia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,B2)</a:t>
              </a:r>
            </a:p>
          </p:txBody>
        </p:sp>
      </p:grpSp>
      <p:grpSp>
        <p:nvGrpSpPr>
          <p:cNvPr id="7" name="グループ化 6">
            <a:extLst>
              <a:ext uri="{FF2B5EF4-FFF2-40B4-BE49-F238E27FC236}">
                <a16:creationId xmlns:a16="http://schemas.microsoft.com/office/drawing/2014/main" id="{CACE69C6-FA03-4D4C-9C30-5F779CFC87B2}"/>
              </a:ext>
            </a:extLst>
          </p:cNvPr>
          <p:cNvGrpSpPr/>
          <p:nvPr/>
        </p:nvGrpSpPr>
        <p:grpSpPr>
          <a:xfrm>
            <a:off x="3048095" y="8686824"/>
            <a:ext cx="404291" cy="235098"/>
            <a:chOff x="511685" y="5482002"/>
            <a:chExt cx="534962" cy="246221"/>
          </a:xfrm>
        </p:grpSpPr>
        <p:sp>
          <p:nvSpPr>
            <p:cNvPr id="465" name="フリーフォーム: 図形 464">
              <a:extLst>
                <a:ext uri="{FF2B5EF4-FFF2-40B4-BE49-F238E27FC236}">
                  <a16:creationId xmlns:a16="http://schemas.microsoft.com/office/drawing/2014/main" id="{DF770F14-4739-4B09-9AF6-9CB9771F7FBB}"/>
                </a:ext>
              </a:extLst>
            </p:cNvPr>
            <p:cNvSpPr/>
            <p:nvPr/>
          </p:nvSpPr>
          <p:spPr>
            <a:xfrm>
              <a:off x="557175" y="5680877"/>
              <a:ext cx="489472" cy="13793"/>
            </a:xfrm>
            <a:custGeom>
              <a:avLst/>
              <a:gdLst>
                <a:gd name="connsiteX0" fmla="*/ 5886 w 769139"/>
                <a:gd name="connsiteY0" fmla="*/ 5886 h 7848"/>
                <a:gd name="connsiteX1" fmla="*/ 768511 w 769139"/>
                <a:gd name="connsiteY1" fmla="*/ 5886 h 7848"/>
              </a:gdLst>
              <a:ahLst/>
              <a:cxnLst>
                <a:cxn ang="0">
                  <a:pos x="connsiteX0" y="connsiteY0"/>
                </a:cxn>
                <a:cxn ang="0">
                  <a:pos x="connsiteX1" y="connsiteY1"/>
                </a:cxn>
              </a:cxnLst>
              <a:rect l="l" t="t" r="r" b="b"/>
              <a:pathLst>
                <a:path w="769139" h="7848">
                  <a:moveTo>
                    <a:pt x="5886" y="5886"/>
                  </a:moveTo>
                  <a:lnTo>
                    <a:pt x="768511" y="5886"/>
                  </a:lnTo>
                </a:path>
              </a:pathLst>
            </a:custGeom>
            <a:ln w="9525" cap="rnd">
              <a:solidFill>
                <a:schemeClr val="tx1"/>
              </a:solidFill>
              <a:prstDash val="solid"/>
              <a:round/>
            </a:ln>
          </p:spPr>
          <p:txBody>
            <a:bodyPr rtlCol="0" anchor="ctr"/>
            <a:lstStyle/>
            <a:p>
              <a:endParaRPr lang="ja-JP" altLang="en-US" sz="400"/>
            </a:p>
          </p:txBody>
        </p:sp>
        <p:sp>
          <p:nvSpPr>
            <p:cNvPr id="466" name="テキスト ボックス 465">
              <a:extLst>
                <a:ext uri="{FF2B5EF4-FFF2-40B4-BE49-F238E27FC236}">
                  <a16:creationId xmlns:a16="http://schemas.microsoft.com/office/drawing/2014/main" id="{68E89DBA-9679-4BDD-886B-8D26F31E5A96}"/>
                </a:ext>
              </a:extLst>
            </p:cNvPr>
            <p:cNvSpPr txBox="1"/>
            <p:nvPr/>
          </p:nvSpPr>
          <p:spPr>
            <a:xfrm>
              <a:off x="511685" y="5482002"/>
              <a:ext cx="479616" cy="246221"/>
            </a:xfrm>
            <a:prstGeom prst="rect">
              <a:avLst/>
            </a:prstGeom>
            <a:noFill/>
          </p:spPr>
          <p:txBody>
            <a:bodyPr wrap="none" rtlCol="0">
              <a:spAutoFit/>
            </a:bodyPr>
            <a:lstStyle/>
            <a:p>
              <a:r>
                <a:rPr kumimoji="1" lang="en-US" altLang="ja-JP" sz="1000"/>
                <a:t>0.006</a:t>
              </a:r>
              <a:endParaRPr kumimoji="1" lang="ja-JP" altLang="en-US" sz="1000"/>
            </a:p>
          </p:txBody>
        </p:sp>
      </p:grpSp>
      <p:cxnSp>
        <p:nvCxnSpPr>
          <p:cNvPr id="542" name="直線コネクタ 541">
            <a:extLst>
              <a:ext uri="{FF2B5EF4-FFF2-40B4-BE49-F238E27FC236}">
                <a16:creationId xmlns:a16="http://schemas.microsoft.com/office/drawing/2014/main" id="{FE0B5EDB-0FE6-EC0C-1BAF-894F8529F847}"/>
              </a:ext>
            </a:extLst>
          </p:cNvPr>
          <p:cNvCxnSpPr>
            <a:cxnSpLocks/>
            <a:stCxn id="1421" idx="0"/>
          </p:cNvCxnSpPr>
          <p:nvPr/>
        </p:nvCxnSpPr>
        <p:spPr>
          <a:xfrm flipH="1" flipV="1">
            <a:off x="2181225" y="2546350"/>
            <a:ext cx="32277" cy="9358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6" name="直線コネクタ 545">
            <a:extLst>
              <a:ext uri="{FF2B5EF4-FFF2-40B4-BE49-F238E27FC236}">
                <a16:creationId xmlns:a16="http://schemas.microsoft.com/office/drawing/2014/main" id="{8DA46FDD-375F-27D5-5417-0394EAB050F3}"/>
              </a:ext>
            </a:extLst>
          </p:cNvPr>
          <p:cNvCxnSpPr>
            <a:cxnSpLocks/>
            <a:stCxn id="1290" idx="2"/>
            <a:endCxn id="1414" idx="0"/>
          </p:cNvCxnSpPr>
          <p:nvPr/>
        </p:nvCxnSpPr>
        <p:spPr>
          <a:xfrm>
            <a:off x="2188398" y="3389437"/>
            <a:ext cx="65213" cy="5199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0" name="直線コネクタ 549">
            <a:extLst>
              <a:ext uri="{FF2B5EF4-FFF2-40B4-BE49-F238E27FC236}">
                <a16:creationId xmlns:a16="http://schemas.microsoft.com/office/drawing/2014/main" id="{82F75BBD-CA66-ED67-D5C6-E574C0D31B6A}"/>
              </a:ext>
            </a:extLst>
          </p:cNvPr>
          <p:cNvCxnSpPr>
            <a:cxnSpLocks/>
            <a:endCxn id="1423" idx="0"/>
          </p:cNvCxnSpPr>
          <p:nvPr/>
        </p:nvCxnSpPr>
        <p:spPr>
          <a:xfrm flipH="1">
            <a:off x="2207331" y="3164049"/>
            <a:ext cx="38851" cy="6731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3" name="直線コネクタ 552">
            <a:extLst>
              <a:ext uri="{FF2B5EF4-FFF2-40B4-BE49-F238E27FC236}">
                <a16:creationId xmlns:a16="http://schemas.microsoft.com/office/drawing/2014/main" id="{AAD98ADD-C3D4-76C7-575A-2D42E95A0FC3}"/>
              </a:ext>
            </a:extLst>
          </p:cNvPr>
          <p:cNvCxnSpPr>
            <a:cxnSpLocks/>
            <a:endCxn id="1412" idx="0"/>
          </p:cNvCxnSpPr>
          <p:nvPr/>
        </p:nvCxnSpPr>
        <p:spPr>
          <a:xfrm flipH="1">
            <a:off x="2213502" y="3601839"/>
            <a:ext cx="30712" cy="62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6" name="直線コネクタ 555">
            <a:extLst>
              <a:ext uri="{FF2B5EF4-FFF2-40B4-BE49-F238E27FC236}">
                <a16:creationId xmlns:a16="http://schemas.microsoft.com/office/drawing/2014/main" id="{79039E8A-D2F2-7E93-55A4-F7810F67EDB9}"/>
              </a:ext>
            </a:extLst>
          </p:cNvPr>
          <p:cNvCxnSpPr>
            <a:cxnSpLocks/>
            <a:endCxn id="1386" idx="0"/>
          </p:cNvCxnSpPr>
          <p:nvPr/>
        </p:nvCxnSpPr>
        <p:spPr>
          <a:xfrm flipH="1">
            <a:off x="2474216" y="5991030"/>
            <a:ext cx="49563" cy="6379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9" name="直線コネクタ 558">
            <a:extLst>
              <a:ext uri="{FF2B5EF4-FFF2-40B4-BE49-F238E27FC236}">
                <a16:creationId xmlns:a16="http://schemas.microsoft.com/office/drawing/2014/main" id="{69F3AB66-4F2D-EF87-1F8F-B444A762FF04}"/>
              </a:ext>
            </a:extLst>
          </p:cNvPr>
          <p:cNvCxnSpPr>
            <a:cxnSpLocks/>
            <a:endCxn id="1384" idx="0"/>
          </p:cNvCxnSpPr>
          <p:nvPr/>
        </p:nvCxnSpPr>
        <p:spPr>
          <a:xfrm flipH="1">
            <a:off x="2480387" y="6218631"/>
            <a:ext cx="35518" cy="6242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4" name="直線コネクタ 563">
            <a:extLst>
              <a:ext uri="{FF2B5EF4-FFF2-40B4-BE49-F238E27FC236}">
                <a16:creationId xmlns:a16="http://schemas.microsoft.com/office/drawing/2014/main" id="{AD8ABF1C-F1FD-118D-C5D1-FF937D901ED1}"/>
              </a:ext>
            </a:extLst>
          </p:cNvPr>
          <p:cNvCxnSpPr>
            <a:cxnSpLocks/>
            <a:stCxn id="1401" idx="0"/>
            <a:endCxn id="1285" idx="2"/>
          </p:cNvCxnSpPr>
          <p:nvPr/>
        </p:nvCxnSpPr>
        <p:spPr>
          <a:xfrm flipH="1" flipV="1">
            <a:off x="2490842" y="904823"/>
            <a:ext cx="17315" cy="6749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テキスト ボックス 1">
            <a:extLst>
              <a:ext uri="{FF2B5EF4-FFF2-40B4-BE49-F238E27FC236}">
                <a16:creationId xmlns:a16="http://schemas.microsoft.com/office/drawing/2014/main" id="{4F99FA07-0F19-05E9-77ED-FE0E4413A7E5}"/>
              </a:ext>
            </a:extLst>
          </p:cNvPr>
          <p:cNvSpPr txBox="1"/>
          <p:nvPr/>
        </p:nvSpPr>
        <p:spPr>
          <a:xfrm>
            <a:off x="165293" y="183778"/>
            <a:ext cx="853119" cy="400110"/>
          </a:xfrm>
          <a:prstGeom prst="rect">
            <a:avLst/>
          </a:prstGeom>
          <a:noFill/>
        </p:spPr>
        <p:txBody>
          <a:bodyPr wrap="none" rtlCol="0">
            <a:spAutoFit/>
          </a:bodyPr>
          <a:lstStyle/>
          <a:p>
            <a:r>
              <a:rPr kumimoji="1" lang="en-US" altLang="ja-JP" sz="2000" b="1">
                <a:latin typeface="Arial" panose="020B0604020202020204" pitchFamily="34" charset="0"/>
                <a:cs typeface="Arial" panose="020B0604020202020204" pitchFamily="34" charset="0"/>
              </a:rPr>
              <a:t>b </a:t>
            </a:r>
            <a:r>
              <a:rPr kumimoji="1" lang="en-US" altLang="ja-JP" sz="2000" i="1">
                <a:latin typeface="Arial" panose="020B0604020202020204" pitchFamily="34" charset="0"/>
                <a:cs typeface="Arial" panose="020B0604020202020204" pitchFamily="34" charset="0"/>
              </a:rPr>
              <a:t>PGI</a:t>
            </a:r>
            <a:endParaRPr kumimoji="1" lang="ja-JP" altLang="en-US" sz="2000" i="1" dirty="0">
              <a:latin typeface="Arial" panose="020B0604020202020204" pitchFamily="34" charset="0"/>
              <a:cs typeface="Arial" panose="020B0604020202020204" pitchFamily="34" charset="0"/>
            </a:endParaRPr>
          </a:p>
        </p:txBody>
      </p:sp>
      <p:sp>
        <p:nvSpPr>
          <p:cNvPr id="547" name="Rectangle 400">
            <a:extLst>
              <a:ext uri="{FF2B5EF4-FFF2-40B4-BE49-F238E27FC236}">
                <a16:creationId xmlns:a16="http://schemas.microsoft.com/office/drawing/2014/main" id="{8D379EE5-AF2E-5BFA-9624-B48368158ACF}"/>
              </a:ext>
            </a:extLst>
          </p:cNvPr>
          <p:cNvSpPr>
            <a:spLocks noChangeArrowheads="1"/>
          </p:cNvSpPr>
          <p:nvPr/>
        </p:nvSpPr>
        <p:spPr bwMode="auto">
          <a:xfrm>
            <a:off x="5705594" y="339459"/>
            <a:ext cx="59311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000" i="0" u="none" strike="noStrike" cap="none" normalizeH="0" baseline="0">
                <a:ln>
                  <a:noFill/>
                </a:ln>
                <a:effectLst/>
                <a:latin typeface="Noto Sans JP" panose="020B0200000000000000" pitchFamily="50" charset="-128"/>
                <a:ea typeface="Noto Sans JP" panose="020B0200000000000000" pitchFamily="50" charset="-128"/>
              </a:rPr>
              <a:t>Subgenus</a:t>
            </a:r>
            <a:endParaRPr kumimoji="0" lang="ja-JP" altLang="ja-JP" sz="1000" i="0" u="none" strike="noStrike" cap="none" normalizeH="0" baseline="0" dirty="0">
              <a:ln>
                <a:noFill/>
              </a:ln>
              <a:effectLst/>
              <a:latin typeface="Noto Sans JP" panose="020B0200000000000000" pitchFamily="50" charset="-128"/>
              <a:ea typeface="Noto Sans JP" panose="020B0200000000000000" pitchFamily="50" charset="-128"/>
            </a:endParaRPr>
          </a:p>
        </p:txBody>
      </p:sp>
      <p:sp>
        <p:nvSpPr>
          <p:cNvPr id="548" name="Rectangle 400">
            <a:extLst>
              <a:ext uri="{FF2B5EF4-FFF2-40B4-BE49-F238E27FC236}">
                <a16:creationId xmlns:a16="http://schemas.microsoft.com/office/drawing/2014/main" id="{1FA9A379-0B63-DC9F-2934-8D280CAAB721}"/>
              </a:ext>
            </a:extLst>
          </p:cNvPr>
          <p:cNvSpPr>
            <a:spLocks noChangeArrowheads="1"/>
          </p:cNvSpPr>
          <p:nvPr/>
        </p:nvSpPr>
        <p:spPr bwMode="auto">
          <a:xfrm>
            <a:off x="6029917" y="468543"/>
            <a:ext cx="45204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000" u="none" strike="noStrike" cap="none" normalizeH="0" baseline="0">
                <a:ln>
                  <a:noFill/>
                </a:ln>
                <a:effectLst/>
                <a:latin typeface="Noto Sans JP" panose="020B0200000000000000" pitchFamily="50" charset="-128"/>
                <a:ea typeface="Noto Sans JP" panose="020B0200000000000000" pitchFamily="50" charset="-128"/>
              </a:rPr>
              <a:t>Section</a:t>
            </a:r>
            <a:endParaRPr kumimoji="0" lang="ja-JP" altLang="ja-JP" sz="1000" u="none" strike="noStrike" cap="none" normalizeH="0" baseline="0" dirty="0">
              <a:ln>
                <a:noFill/>
              </a:ln>
              <a:effectLst/>
              <a:latin typeface="Noto Sans JP" panose="020B0200000000000000" pitchFamily="50" charset="-128"/>
              <a:ea typeface="Noto Sans JP" panose="020B0200000000000000" pitchFamily="50" charset="-128"/>
            </a:endParaRPr>
          </a:p>
        </p:txBody>
      </p:sp>
      <p:cxnSp>
        <p:nvCxnSpPr>
          <p:cNvPr id="551" name="直線コネクタ 550">
            <a:extLst>
              <a:ext uri="{FF2B5EF4-FFF2-40B4-BE49-F238E27FC236}">
                <a16:creationId xmlns:a16="http://schemas.microsoft.com/office/drawing/2014/main" id="{9F0E3A0C-4FD2-A434-89BF-E3C56A909A8C}"/>
              </a:ext>
            </a:extLst>
          </p:cNvPr>
          <p:cNvCxnSpPr>
            <a:cxnSpLocks/>
          </p:cNvCxnSpPr>
          <p:nvPr/>
        </p:nvCxnSpPr>
        <p:spPr>
          <a:xfrm>
            <a:off x="3249000" y="5612547"/>
            <a:ext cx="3333259"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55" name="直線コネクタ 554">
            <a:extLst>
              <a:ext uri="{FF2B5EF4-FFF2-40B4-BE49-F238E27FC236}">
                <a16:creationId xmlns:a16="http://schemas.microsoft.com/office/drawing/2014/main" id="{9BB1F5E3-912B-D889-4563-812B4AFF952E}"/>
              </a:ext>
            </a:extLst>
          </p:cNvPr>
          <p:cNvCxnSpPr>
            <a:cxnSpLocks/>
          </p:cNvCxnSpPr>
          <p:nvPr/>
        </p:nvCxnSpPr>
        <p:spPr>
          <a:xfrm>
            <a:off x="5094468" y="5491262"/>
            <a:ext cx="1487791"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62" name="直線コネクタ 561">
            <a:extLst>
              <a:ext uri="{FF2B5EF4-FFF2-40B4-BE49-F238E27FC236}">
                <a16:creationId xmlns:a16="http://schemas.microsoft.com/office/drawing/2014/main" id="{428C947C-B387-65B7-F57B-7B880091042C}"/>
              </a:ext>
            </a:extLst>
          </p:cNvPr>
          <p:cNvCxnSpPr>
            <a:cxnSpLocks/>
          </p:cNvCxnSpPr>
          <p:nvPr/>
        </p:nvCxnSpPr>
        <p:spPr>
          <a:xfrm>
            <a:off x="3249000" y="7711586"/>
            <a:ext cx="3333259" cy="1644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70" name="直線コネクタ 569">
            <a:extLst>
              <a:ext uri="{FF2B5EF4-FFF2-40B4-BE49-F238E27FC236}">
                <a16:creationId xmlns:a16="http://schemas.microsoft.com/office/drawing/2014/main" id="{2D386271-5D6B-5301-BC41-9213B3CE251F}"/>
              </a:ext>
            </a:extLst>
          </p:cNvPr>
          <p:cNvCxnSpPr>
            <a:cxnSpLocks/>
          </p:cNvCxnSpPr>
          <p:nvPr/>
        </p:nvCxnSpPr>
        <p:spPr>
          <a:xfrm>
            <a:off x="5305274" y="6488847"/>
            <a:ext cx="1276985"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72" name="直線コネクタ 571">
            <a:extLst>
              <a:ext uri="{FF2B5EF4-FFF2-40B4-BE49-F238E27FC236}">
                <a16:creationId xmlns:a16="http://schemas.microsoft.com/office/drawing/2014/main" id="{E1A4CE89-70F8-0313-F757-969FC6CC69C4}"/>
              </a:ext>
            </a:extLst>
          </p:cNvPr>
          <p:cNvCxnSpPr>
            <a:cxnSpLocks/>
          </p:cNvCxnSpPr>
          <p:nvPr/>
        </p:nvCxnSpPr>
        <p:spPr>
          <a:xfrm>
            <a:off x="5094468" y="6739851"/>
            <a:ext cx="1487791"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74" name="直線コネクタ 573">
            <a:extLst>
              <a:ext uri="{FF2B5EF4-FFF2-40B4-BE49-F238E27FC236}">
                <a16:creationId xmlns:a16="http://schemas.microsoft.com/office/drawing/2014/main" id="{9C91A218-F26E-85DB-F7FF-DA63E7466FC2}"/>
              </a:ext>
            </a:extLst>
          </p:cNvPr>
          <p:cNvCxnSpPr>
            <a:cxnSpLocks/>
          </p:cNvCxnSpPr>
          <p:nvPr/>
        </p:nvCxnSpPr>
        <p:spPr>
          <a:xfrm>
            <a:off x="3491714" y="8481429"/>
            <a:ext cx="3090545"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15" name="直線コネクタ 914">
            <a:extLst>
              <a:ext uri="{FF2B5EF4-FFF2-40B4-BE49-F238E27FC236}">
                <a16:creationId xmlns:a16="http://schemas.microsoft.com/office/drawing/2014/main" id="{89BD73DB-CC55-18B6-6150-97132AFE3226}"/>
              </a:ext>
            </a:extLst>
          </p:cNvPr>
          <p:cNvCxnSpPr>
            <a:cxnSpLocks/>
          </p:cNvCxnSpPr>
          <p:nvPr/>
        </p:nvCxnSpPr>
        <p:spPr>
          <a:xfrm>
            <a:off x="4229100" y="7940409"/>
            <a:ext cx="2353159"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13" name="テキスト ボックス 512">
            <a:extLst>
              <a:ext uri="{FF2B5EF4-FFF2-40B4-BE49-F238E27FC236}">
                <a16:creationId xmlns:a16="http://schemas.microsoft.com/office/drawing/2014/main" id="{C849F0B4-008F-F429-2B48-F2892B8AEB54}"/>
              </a:ext>
            </a:extLst>
          </p:cNvPr>
          <p:cNvSpPr txBox="1"/>
          <p:nvPr/>
        </p:nvSpPr>
        <p:spPr>
          <a:xfrm>
            <a:off x="6075511" y="6466284"/>
            <a:ext cx="303536" cy="138499"/>
          </a:xfrm>
          <a:prstGeom prst="rect">
            <a:avLst/>
          </a:prstGeom>
          <a:noFill/>
          <a:ln>
            <a:noFill/>
          </a:ln>
        </p:spPr>
        <p:txBody>
          <a:bodyPr wrap="none" lIns="36000" tIns="0" rIns="36000" bIns="0" rtlCol="0">
            <a:spAutoFit/>
          </a:bodyPr>
          <a:lstStyle/>
          <a:p>
            <a:r>
              <a:rPr kumimoji="1" lang="en-US" altLang="ja-JP" sz="900" b="1">
                <a:solidFill>
                  <a:srgbClr val="7030A0"/>
                </a:solidFill>
                <a:latin typeface="Noto Sans JP" panose="020B0200000000000000" pitchFamily="50" charset="-128"/>
                <a:ea typeface="Noto Sans JP" panose="020B0200000000000000" pitchFamily="50" charset="-128"/>
                <a:cs typeface="Arial" panose="020B0604020202020204" pitchFamily="34" charset="0"/>
              </a:rPr>
              <a:t>Huk</a:t>
            </a:r>
            <a:endParaRPr kumimoji="1" lang="ja-JP" altLang="en-US" sz="900" b="1" dirty="0">
              <a:solidFill>
                <a:srgbClr val="7030A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15" name="テキスト ボックス 514">
            <a:extLst>
              <a:ext uri="{FF2B5EF4-FFF2-40B4-BE49-F238E27FC236}">
                <a16:creationId xmlns:a16="http://schemas.microsoft.com/office/drawing/2014/main" id="{B1B3F750-DDA0-01D8-D4D1-CE06EFE58855}"/>
              </a:ext>
            </a:extLst>
          </p:cNvPr>
          <p:cNvSpPr txBox="1"/>
          <p:nvPr/>
        </p:nvSpPr>
        <p:spPr>
          <a:xfrm>
            <a:off x="6104365" y="4160179"/>
            <a:ext cx="245827" cy="138499"/>
          </a:xfrm>
          <a:prstGeom prst="rect">
            <a:avLst/>
          </a:prstGeom>
          <a:noFill/>
          <a:ln>
            <a:noFill/>
          </a:ln>
        </p:spPr>
        <p:txBody>
          <a:bodyPr wrap="none" lIns="36000" tIns="0" rIns="36000" bIns="0" rtlCol="0">
            <a:spAutoFit/>
          </a:bodyPr>
          <a:lstStyle/>
          <a:p>
            <a:r>
              <a:rPr kumimoji="1" lang="en-US" altLang="ja-JP" sz="900" b="1">
                <a:solidFill>
                  <a:schemeClr val="accent6">
                    <a:lumMod val="50000"/>
                  </a:schemeClr>
                </a:solidFill>
                <a:latin typeface="Noto Sans JP" panose="020B0200000000000000" pitchFamily="50" charset="-128"/>
                <a:ea typeface="Noto Sans JP" panose="020B0200000000000000" pitchFamily="50" charset="-128"/>
                <a:cs typeface="Arial" panose="020B0604020202020204" pitchFamily="34" charset="0"/>
              </a:rPr>
              <a:t>Inc</a:t>
            </a:r>
            <a:endParaRPr kumimoji="1" lang="ja-JP" altLang="en-US" sz="900" b="1" dirty="0">
              <a:solidFill>
                <a:schemeClr val="accent6">
                  <a:lumMod val="50000"/>
                </a:schemeClr>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17" name="テキスト ボックス 516">
            <a:extLst>
              <a:ext uri="{FF2B5EF4-FFF2-40B4-BE49-F238E27FC236}">
                <a16:creationId xmlns:a16="http://schemas.microsoft.com/office/drawing/2014/main" id="{32778041-AAFF-328D-8FCD-DD24E7F9EEDF}"/>
              </a:ext>
            </a:extLst>
          </p:cNvPr>
          <p:cNvSpPr txBox="1"/>
          <p:nvPr/>
        </p:nvSpPr>
        <p:spPr>
          <a:xfrm>
            <a:off x="6081121" y="600972"/>
            <a:ext cx="287506" cy="138499"/>
          </a:xfrm>
          <a:prstGeom prst="rect">
            <a:avLst/>
          </a:prstGeom>
          <a:noFill/>
          <a:ln>
            <a:noFill/>
          </a:ln>
        </p:spPr>
        <p:txBody>
          <a:bodyPr wrap="none" lIns="36000" tIns="0" rIns="36000" bIns="0" rtlCol="0">
            <a:spAutoFit/>
          </a:bodyPr>
          <a:lstStyle/>
          <a:p>
            <a:r>
              <a:rPr kumimoji="1" lang="en-US" altLang="ja-JP" sz="900" b="1">
                <a:solidFill>
                  <a:srgbClr val="009644"/>
                </a:solidFill>
                <a:latin typeface="Noto Sans JP" panose="020B0200000000000000" pitchFamily="50" charset="-128"/>
                <a:ea typeface="Noto Sans JP" panose="020B0200000000000000" pitchFamily="50" charset="-128"/>
                <a:cs typeface="Arial" panose="020B0604020202020204" pitchFamily="34" charset="0"/>
              </a:rPr>
              <a:t>Has</a:t>
            </a:r>
            <a:endParaRPr kumimoji="1" lang="ja-JP" altLang="en-US" sz="900" b="1" dirty="0">
              <a:solidFill>
                <a:srgbClr val="009644"/>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18" name="テキスト ボックス 517">
            <a:extLst>
              <a:ext uri="{FF2B5EF4-FFF2-40B4-BE49-F238E27FC236}">
                <a16:creationId xmlns:a16="http://schemas.microsoft.com/office/drawing/2014/main" id="{8152FF92-6CFB-98B9-8B8F-488E4EA7B24D}"/>
              </a:ext>
            </a:extLst>
          </p:cNvPr>
          <p:cNvSpPr txBox="1"/>
          <p:nvPr/>
        </p:nvSpPr>
        <p:spPr>
          <a:xfrm>
            <a:off x="6081121" y="710656"/>
            <a:ext cx="287506" cy="138499"/>
          </a:xfrm>
          <a:prstGeom prst="rect">
            <a:avLst/>
          </a:prstGeom>
          <a:noFill/>
          <a:ln>
            <a:noFill/>
          </a:ln>
        </p:spPr>
        <p:txBody>
          <a:bodyPr wrap="none" lIns="36000" tIns="0" rIns="36000" bIns="0" rtlCol="0">
            <a:spAutoFit/>
          </a:bodyPr>
          <a:lstStyle/>
          <a:p>
            <a:r>
              <a:rPr kumimoji="1" lang="en-US" altLang="ja-JP" sz="900" b="1">
                <a:solidFill>
                  <a:srgbClr val="009644"/>
                </a:solidFill>
                <a:latin typeface="Noto Sans JP" panose="020B0200000000000000" pitchFamily="50" charset="-128"/>
                <a:ea typeface="Noto Sans JP" panose="020B0200000000000000" pitchFamily="50" charset="-128"/>
                <a:cs typeface="Arial" panose="020B0604020202020204" pitchFamily="34" charset="0"/>
              </a:rPr>
              <a:t>Has</a:t>
            </a:r>
            <a:endParaRPr kumimoji="1" lang="ja-JP" altLang="en-US" sz="900" b="1" dirty="0">
              <a:solidFill>
                <a:srgbClr val="009644"/>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21" name="テキスト ボックス 520">
            <a:extLst>
              <a:ext uri="{FF2B5EF4-FFF2-40B4-BE49-F238E27FC236}">
                <a16:creationId xmlns:a16="http://schemas.microsoft.com/office/drawing/2014/main" id="{12E9EA0E-775F-4084-0AC9-8672420061AE}"/>
              </a:ext>
            </a:extLst>
          </p:cNvPr>
          <p:cNvSpPr txBox="1"/>
          <p:nvPr/>
        </p:nvSpPr>
        <p:spPr>
          <a:xfrm>
            <a:off x="6081121" y="1039708"/>
            <a:ext cx="287506" cy="138499"/>
          </a:xfrm>
          <a:prstGeom prst="rect">
            <a:avLst/>
          </a:prstGeom>
          <a:noFill/>
          <a:ln>
            <a:noFill/>
          </a:ln>
        </p:spPr>
        <p:txBody>
          <a:bodyPr wrap="none" lIns="36000" tIns="0" rIns="36000" bIns="0" rtlCol="0">
            <a:spAutoFit/>
          </a:bodyPr>
          <a:lstStyle/>
          <a:p>
            <a:r>
              <a:rPr kumimoji="1" lang="en-US" altLang="ja-JP" sz="900" b="1">
                <a:solidFill>
                  <a:srgbClr val="009644"/>
                </a:solidFill>
                <a:latin typeface="Noto Sans JP" panose="020B0200000000000000" pitchFamily="50" charset="-128"/>
                <a:ea typeface="Noto Sans JP" panose="020B0200000000000000" pitchFamily="50" charset="-128"/>
                <a:cs typeface="Arial" panose="020B0604020202020204" pitchFamily="34" charset="0"/>
              </a:rPr>
              <a:t>Has</a:t>
            </a:r>
            <a:endParaRPr kumimoji="1" lang="ja-JP" altLang="en-US" sz="900" b="1" dirty="0">
              <a:solidFill>
                <a:srgbClr val="009644"/>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23" name="テキスト ボックス 522">
            <a:extLst>
              <a:ext uri="{FF2B5EF4-FFF2-40B4-BE49-F238E27FC236}">
                <a16:creationId xmlns:a16="http://schemas.microsoft.com/office/drawing/2014/main" id="{E34FAF7D-9CD2-AB81-F294-B6915FFD2E22}"/>
              </a:ext>
            </a:extLst>
          </p:cNvPr>
          <p:cNvSpPr txBox="1"/>
          <p:nvPr/>
        </p:nvSpPr>
        <p:spPr>
          <a:xfrm>
            <a:off x="6081121" y="1259076"/>
            <a:ext cx="287506" cy="138499"/>
          </a:xfrm>
          <a:prstGeom prst="rect">
            <a:avLst/>
          </a:prstGeom>
          <a:noFill/>
          <a:ln>
            <a:noFill/>
          </a:ln>
        </p:spPr>
        <p:txBody>
          <a:bodyPr wrap="none" lIns="36000" tIns="0" rIns="36000" bIns="0" rtlCol="0">
            <a:spAutoFit/>
          </a:bodyPr>
          <a:lstStyle/>
          <a:p>
            <a:r>
              <a:rPr kumimoji="1" lang="en-US" altLang="ja-JP" sz="900" b="1">
                <a:solidFill>
                  <a:srgbClr val="009644"/>
                </a:solidFill>
                <a:latin typeface="Noto Sans JP" panose="020B0200000000000000" pitchFamily="50" charset="-128"/>
                <a:ea typeface="Noto Sans JP" panose="020B0200000000000000" pitchFamily="50" charset="-128"/>
                <a:cs typeface="Arial" panose="020B0604020202020204" pitchFamily="34" charset="0"/>
              </a:rPr>
              <a:t>Has</a:t>
            </a:r>
            <a:endParaRPr kumimoji="1" lang="ja-JP" altLang="en-US" sz="900" b="1" dirty="0">
              <a:solidFill>
                <a:srgbClr val="009644"/>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24" name="テキスト ボックス 523">
            <a:extLst>
              <a:ext uri="{FF2B5EF4-FFF2-40B4-BE49-F238E27FC236}">
                <a16:creationId xmlns:a16="http://schemas.microsoft.com/office/drawing/2014/main" id="{977966F1-2653-1710-995D-B23DF7D8E6DC}"/>
              </a:ext>
            </a:extLst>
          </p:cNvPr>
          <p:cNvSpPr txBox="1"/>
          <p:nvPr/>
        </p:nvSpPr>
        <p:spPr>
          <a:xfrm>
            <a:off x="6345905" y="1259784"/>
            <a:ext cx="257049" cy="138499"/>
          </a:xfrm>
          <a:prstGeom prst="rect">
            <a:avLst/>
          </a:prstGeom>
          <a:noFill/>
          <a:ln>
            <a:noFill/>
          </a:ln>
        </p:spPr>
        <p:txBody>
          <a:bodyPr wrap="non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25" name="テキスト ボックス 524">
            <a:extLst>
              <a:ext uri="{FF2B5EF4-FFF2-40B4-BE49-F238E27FC236}">
                <a16:creationId xmlns:a16="http://schemas.microsoft.com/office/drawing/2014/main" id="{58AE2CCE-6CDF-7DD4-57EB-040B050D3E89}"/>
              </a:ext>
            </a:extLst>
          </p:cNvPr>
          <p:cNvSpPr txBox="1"/>
          <p:nvPr/>
        </p:nvSpPr>
        <p:spPr>
          <a:xfrm>
            <a:off x="6097953" y="820340"/>
            <a:ext cx="257049" cy="138499"/>
          </a:xfrm>
          <a:prstGeom prst="rect">
            <a:avLst/>
          </a:prstGeom>
          <a:noFill/>
          <a:ln>
            <a:noFill/>
          </a:ln>
        </p:spPr>
        <p:txBody>
          <a:bodyPr wrap="non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26" name="テキスト ボックス 525">
            <a:extLst>
              <a:ext uri="{FF2B5EF4-FFF2-40B4-BE49-F238E27FC236}">
                <a16:creationId xmlns:a16="http://schemas.microsoft.com/office/drawing/2014/main" id="{8AB24E02-C204-F3F7-93EF-69A81AFE87B1}"/>
              </a:ext>
            </a:extLst>
          </p:cNvPr>
          <p:cNvSpPr txBox="1"/>
          <p:nvPr/>
        </p:nvSpPr>
        <p:spPr>
          <a:xfrm>
            <a:off x="6097953" y="930024"/>
            <a:ext cx="257049" cy="138499"/>
          </a:xfrm>
          <a:prstGeom prst="rect">
            <a:avLst/>
          </a:prstGeom>
          <a:noFill/>
          <a:ln>
            <a:noFill/>
          </a:ln>
        </p:spPr>
        <p:txBody>
          <a:bodyPr wrap="non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27" name="テキスト ボックス 526">
            <a:extLst>
              <a:ext uri="{FF2B5EF4-FFF2-40B4-BE49-F238E27FC236}">
                <a16:creationId xmlns:a16="http://schemas.microsoft.com/office/drawing/2014/main" id="{2BA20BCF-0AD6-CBED-3D40-C1568BA29F10}"/>
              </a:ext>
            </a:extLst>
          </p:cNvPr>
          <p:cNvSpPr txBox="1"/>
          <p:nvPr/>
        </p:nvSpPr>
        <p:spPr>
          <a:xfrm>
            <a:off x="6097953" y="1149392"/>
            <a:ext cx="257049" cy="138499"/>
          </a:xfrm>
          <a:prstGeom prst="rect">
            <a:avLst/>
          </a:prstGeom>
          <a:noFill/>
          <a:ln>
            <a:noFill/>
          </a:ln>
        </p:spPr>
        <p:txBody>
          <a:bodyPr wrap="non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28" name="テキスト ボックス 527">
            <a:extLst>
              <a:ext uri="{FF2B5EF4-FFF2-40B4-BE49-F238E27FC236}">
                <a16:creationId xmlns:a16="http://schemas.microsoft.com/office/drawing/2014/main" id="{2218CDBF-1D44-36EC-87B2-89059BC9EC6C}"/>
              </a:ext>
            </a:extLst>
          </p:cNvPr>
          <p:cNvSpPr txBox="1"/>
          <p:nvPr/>
        </p:nvSpPr>
        <p:spPr>
          <a:xfrm>
            <a:off x="6073908" y="1368760"/>
            <a:ext cx="290712" cy="138499"/>
          </a:xfrm>
          <a:prstGeom prst="rect">
            <a:avLst/>
          </a:prstGeom>
          <a:noFill/>
          <a:ln>
            <a:noFill/>
          </a:ln>
        </p:spPr>
        <p:txBody>
          <a:bodyPr wrap="none" lIns="36000" tIns="0" rIns="36000" bIns="0" rtlCol="0">
            <a:spAutoFit/>
          </a:bodyPr>
          <a:lstStyle/>
          <a:p>
            <a:r>
              <a:rPr kumimoji="1" lang="en-US" altLang="ja-JP" sz="900" b="1">
                <a:solidFill>
                  <a:srgbClr val="F27B22"/>
                </a:solidFill>
                <a:latin typeface="Noto Sans JP" panose="020B0200000000000000" pitchFamily="50" charset="-128"/>
                <a:ea typeface="Noto Sans JP" panose="020B0200000000000000" pitchFamily="50" charset="-128"/>
                <a:cs typeface="Arial" panose="020B0604020202020204" pitchFamily="34" charset="0"/>
              </a:rPr>
              <a:t>Vim</a:t>
            </a:r>
            <a:endParaRPr kumimoji="1" lang="ja-JP" altLang="en-US" sz="900" b="1" dirty="0">
              <a:solidFill>
                <a:srgbClr val="F27B2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29" name="テキスト ボックス 528">
            <a:extLst>
              <a:ext uri="{FF2B5EF4-FFF2-40B4-BE49-F238E27FC236}">
                <a16:creationId xmlns:a16="http://schemas.microsoft.com/office/drawing/2014/main" id="{8D515237-F0DD-8328-07CF-2CB0FFECAD8D}"/>
              </a:ext>
            </a:extLst>
          </p:cNvPr>
          <p:cNvSpPr txBox="1"/>
          <p:nvPr/>
        </p:nvSpPr>
        <p:spPr>
          <a:xfrm>
            <a:off x="6093144" y="1478444"/>
            <a:ext cx="265063" cy="138499"/>
          </a:xfrm>
          <a:prstGeom prst="rect">
            <a:avLst/>
          </a:prstGeom>
          <a:noFill/>
          <a:ln>
            <a:noFill/>
          </a:ln>
        </p:spPr>
        <p:txBody>
          <a:bodyPr wrap="none" lIns="36000" tIns="0" rIns="36000" bIns="0" rtlCol="0">
            <a:spAutoFit/>
          </a:bodyPr>
          <a:lstStyle/>
          <a:p>
            <a:r>
              <a:rPr kumimoji="1" lang="en-US" altLang="ja-JP" sz="900" b="1">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rPr>
              <a:t>Hel</a:t>
            </a:r>
            <a:endParaRPr kumimoji="1" lang="ja-JP" altLang="en-US" sz="900" b="1" dirty="0">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30" name="テキスト ボックス 529">
            <a:extLst>
              <a:ext uri="{FF2B5EF4-FFF2-40B4-BE49-F238E27FC236}">
                <a16:creationId xmlns:a16="http://schemas.microsoft.com/office/drawing/2014/main" id="{2BEF2248-27BC-70EE-CED8-AAEAF1B15351}"/>
              </a:ext>
            </a:extLst>
          </p:cNvPr>
          <p:cNvSpPr txBox="1"/>
          <p:nvPr/>
        </p:nvSpPr>
        <p:spPr>
          <a:xfrm>
            <a:off x="6073908" y="1588128"/>
            <a:ext cx="290712" cy="138499"/>
          </a:xfrm>
          <a:prstGeom prst="rect">
            <a:avLst/>
          </a:prstGeom>
          <a:noFill/>
          <a:ln>
            <a:noFill/>
          </a:ln>
        </p:spPr>
        <p:txBody>
          <a:bodyPr wrap="none" lIns="36000" tIns="0" rIns="36000" bIns="0" rtlCol="0">
            <a:spAutoFit/>
          </a:bodyPr>
          <a:lstStyle/>
          <a:p>
            <a:r>
              <a:rPr kumimoji="1" lang="en-US" altLang="ja-JP" sz="900" b="1">
                <a:solidFill>
                  <a:srgbClr val="F27B22"/>
                </a:solidFill>
                <a:latin typeface="Noto Sans JP" panose="020B0200000000000000" pitchFamily="50" charset="-128"/>
                <a:ea typeface="Noto Sans JP" panose="020B0200000000000000" pitchFamily="50" charset="-128"/>
                <a:cs typeface="Arial" panose="020B0604020202020204" pitchFamily="34" charset="0"/>
              </a:rPr>
              <a:t>Vim</a:t>
            </a:r>
            <a:endParaRPr kumimoji="1" lang="ja-JP" altLang="en-US" sz="900" b="1" dirty="0">
              <a:solidFill>
                <a:srgbClr val="F27B2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31" name="テキスト ボックス 530">
            <a:extLst>
              <a:ext uri="{FF2B5EF4-FFF2-40B4-BE49-F238E27FC236}">
                <a16:creationId xmlns:a16="http://schemas.microsoft.com/office/drawing/2014/main" id="{61D2F5C6-8F41-66BD-9F9C-F84B8465FAAE}"/>
              </a:ext>
            </a:extLst>
          </p:cNvPr>
          <p:cNvSpPr txBox="1"/>
          <p:nvPr/>
        </p:nvSpPr>
        <p:spPr>
          <a:xfrm>
            <a:off x="6349433" y="1582665"/>
            <a:ext cx="265063" cy="138499"/>
          </a:xfrm>
          <a:prstGeom prst="rect">
            <a:avLst/>
          </a:prstGeom>
          <a:noFill/>
          <a:ln>
            <a:noFill/>
          </a:ln>
        </p:spPr>
        <p:txBody>
          <a:bodyPr wrap="none" lIns="36000" tIns="0" rIns="36000" bIns="0" rtlCol="0">
            <a:spAutoFit/>
          </a:bodyPr>
          <a:lstStyle/>
          <a:p>
            <a:r>
              <a:rPr kumimoji="1" lang="en-US" altLang="ja-JP" sz="900" b="1">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rPr>
              <a:t>Hel</a:t>
            </a:r>
            <a:endParaRPr kumimoji="1" lang="ja-JP" altLang="en-US" sz="900" b="1" dirty="0">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32" name="テキスト ボックス 531">
            <a:extLst>
              <a:ext uri="{FF2B5EF4-FFF2-40B4-BE49-F238E27FC236}">
                <a16:creationId xmlns:a16="http://schemas.microsoft.com/office/drawing/2014/main" id="{D2A9AC4F-15C7-AA9F-183E-151369E8ACF6}"/>
              </a:ext>
            </a:extLst>
          </p:cNvPr>
          <p:cNvSpPr txBox="1"/>
          <p:nvPr/>
        </p:nvSpPr>
        <p:spPr>
          <a:xfrm>
            <a:off x="6073908" y="1697812"/>
            <a:ext cx="290712" cy="138499"/>
          </a:xfrm>
          <a:prstGeom prst="rect">
            <a:avLst/>
          </a:prstGeom>
          <a:noFill/>
          <a:ln>
            <a:noFill/>
          </a:ln>
        </p:spPr>
        <p:txBody>
          <a:bodyPr wrap="none" lIns="36000" tIns="0" rIns="36000" bIns="0" rtlCol="0">
            <a:spAutoFit/>
          </a:bodyPr>
          <a:lstStyle/>
          <a:p>
            <a:r>
              <a:rPr kumimoji="1" lang="en-US" altLang="ja-JP" sz="900" b="1">
                <a:solidFill>
                  <a:srgbClr val="F27B22"/>
                </a:solidFill>
                <a:latin typeface="Noto Sans JP" panose="020B0200000000000000" pitchFamily="50" charset="-128"/>
                <a:ea typeface="Noto Sans JP" panose="020B0200000000000000" pitchFamily="50" charset="-128"/>
                <a:cs typeface="Arial" panose="020B0604020202020204" pitchFamily="34" charset="0"/>
              </a:rPr>
              <a:t>Vim</a:t>
            </a:r>
            <a:endParaRPr kumimoji="1" lang="ja-JP" altLang="en-US" sz="900" b="1" dirty="0">
              <a:solidFill>
                <a:srgbClr val="F27B2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33" name="テキスト ボックス 532">
            <a:extLst>
              <a:ext uri="{FF2B5EF4-FFF2-40B4-BE49-F238E27FC236}">
                <a16:creationId xmlns:a16="http://schemas.microsoft.com/office/drawing/2014/main" id="{4B4975CB-DAC6-C115-A48E-6867E1F60DA8}"/>
              </a:ext>
            </a:extLst>
          </p:cNvPr>
          <p:cNvSpPr txBox="1"/>
          <p:nvPr/>
        </p:nvSpPr>
        <p:spPr>
          <a:xfrm>
            <a:off x="6073908" y="1807496"/>
            <a:ext cx="290712" cy="138499"/>
          </a:xfrm>
          <a:prstGeom prst="rect">
            <a:avLst/>
          </a:prstGeom>
          <a:noFill/>
          <a:ln>
            <a:noFill/>
          </a:ln>
        </p:spPr>
        <p:txBody>
          <a:bodyPr wrap="none" lIns="36000" tIns="0" rIns="36000" bIns="0" rtlCol="0">
            <a:spAutoFit/>
          </a:bodyPr>
          <a:lstStyle/>
          <a:p>
            <a:r>
              <a:rPr kumimoji="1" lang="en-US" altLang="ja-JP" sz="900" b="1">
                <a:solidFill>
                  <a:srgbClr val="F27B22"/>
                </a:solidFill>
                <a:latin typeface="Noto Sans JP" panose="020B0200000000000000" pitchFamily="50" charset="-128"/>
                <a:ea typeface="Noto Sans JP" panose="020B0200000000000000" pitchFamily="50" charset="-128"/>
                <a:cs typeface="Arial" panose="020B0604020202020204" pitchFamily="34" charset="0"/>
              </a:rPr>
              <a:t>Vim</a:t>
            </a:r>
            <a:endParaRPr kumimoji="1" lang="ja-JP" altLang="en-US" sz="900" b="1" dirty="0">
              <a:solidFill>
                <a:srgbClr val="F27B2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34" name="テキスト ボックス 533">
            <a:extLst>
              <a:ext uri="{FF2B5EF4-FFF2-40B4-BE49-F238E27FC236}">
                <a16:creationId xmlns:a16="http://schemas.microsoft.com/office/drawing/2014/main" id="{390D0F84-6E06-0B77-2E66-0C606C57BA6A}"/>
              </a:ext>
            </a:extLst>
          </p:cNvPr>
          <p:cNvSpPr txBox="1"/>
          <p:nvPr/>
        </p:nvSpPr>
        <p:spPr>
          <a:xfrm>
            <a:off x="6073908" y="1917180"/>
            <a:ext cx="290712" cy="138499"/>
          </a:xfrm>
          <a:prstGeom prst="rect">
            <a:avLst/>
          </a:prstGeom>
          <a:noFill/>
          <a:ln>
            <a:noFill/>
          </a:ln>
        </p:spPr>
        <p:txBody>
          <a:bodyPr wrap="none" lIns="36000" tIns="0" rIns="36000" bIns="0" rtlCol="0">
            <a:spAutoFit/>
          </a:bodyPr>
          <a:lstStyle/>
          <a:p>
            <a:r>
              <a:rPr kumimoji="1" lang="en-US" altLang="ja-JP" sz="900" b="1">
                <a:solidFill>
                  <a:srgbClr val="F27B22"/>
                </a:solidFill>
                <a:latin typeface="Noto Sans JP" panose="020B0200000000000000" pitchFamily="50" charset="-128"/>
                <a:ea typeface="Noto Sans JP" panose="020B0200000000000000" pitchFamily="50" charset="-128"/>
                <a:cs typeface="Arial" panose="020B0604020202020204" pitchFamily="34" charset="0"/>
              </a:rPr>
              <a:t>Vim</a:t>
            </a:r>
            <a:endParaRPr kumimoji="1" lang="ja-JP" altLang="en-US" sz="900" b="1" dirty="0">
              <a:solidFill>
                <a:srgbClr val="F27B2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35" name="テキスト ボックス 534">
            <a:extLst>
              <a:ext uri="{FF2B5EF4-FFF2-40B4-BE49-F238E27FC236}">
                <a16:creationId xmlns:a16="http://schemas.microsoft.com/office/drawing/2014/main" id="{751EBBFE-4969-3942-00B9-300D505A6BAD}"/>
              </a:ext>
            </a:extLst>
          </p:cNvPr>
          <p:cNvSpPr txBox="1"/>
          <p:nvPr/>
        </p:nvSpPr>
        <p:spPr>
          <a:xfrm>
            <a:off x="6097953" y="2026864"/>
            <a:ext cx="257049" cy="138499"/>
          </a:xfrm>
          <a:prstGeom prst="rect">
            <a:avLst/>
          </a:prstGeom>
          <a:noFill/>
          <a:ln>
            <a:noFill/>
          </a:ln>
        </p:spPr>
        <p:txBody>
          <a:bodyPr wrap="non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36" name="テキスト ボックス 535">
            <a:extLst>
              <a:ext uri="{FF2B5EF4-FFF2-40B4-BE49-F238E27FC236}">
                <a16:creationId xmlns:a16="http://schemas.microsoft.com/office/drawing/2014/main" id="{E63259E7-5921-233B-DD35-65553304671B}"/>
              </a:ext>
            </a:extLst>
          </p:cNvPr>
          <p:cNvSpPr txBox="1"/>
          <p:nvPr/>
        </p:nvSpPr>
        <p:spPr>
          <a:xfrm>
            <a:off x="6097953" y="2136548"/>
            <a:ext cx="257049" cy="138499"/>
          </a:xfrm>
          <a:prstGeom prst="rect">
            <a:avLst/>
          </a:prstGeom>
          <a:noFill/>
          <a:ln>
            <a:noFill/>
          </a:ln>
        </p:spPr>
        <p:txBody>
          <a:bodyPr wrap="non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37" name="テキスト ボックス 536">
            <a:extLst>
              <a:ext uri="{FF2B5EF4-FFF2-40B4-BE49-F238E27FC236}">
                <a16:creationId xmlns:a16="http://schemas.microsoft.com/office/drawing/2014/main" id="{CC8DC25A-9D0A-F0B7-C9C0-5724323C35EA}"/>
              </a:ext>
            </a:extLst>
          </p:cNvPr>
          <p:cNvSpPr txBox="1"/>
          <p:nvPr/>
        </p:nvSpPr>
        <p:spPr>
          <a:xfrm>
            <a:off x="6097953" y="2246232"/>
            <a:ext cx="257049" cy="138499"/>
          </a:xfrm>
          <a:prstGeom prst="rect">
            <a:avLst/>
          </a:prstGeom>
          <a:noFill/>
          <a:ln>
            <a:noFill/>
          </a:ln>
        </p:spPr>
        <p:txBody>
          <a:bodyPr wrap="non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38" name="テキスト ボックス 537">
            <a:extLst>
              <a:ext uri="{FF2B5EF4-FFF2-40B4-BE49-F238E27FC236}">
                <a16:creationId xmlns:a16="http://schemas.microsoft.com/office/drawing/2014/main" id="{4E15218D-3190-C67C-83DB-6454DB00118E}"/>
              </a:ext>
            </a:extLst>
          </p:cNvPr>
          <p:cNvSpPr txBox="1"/>
          <p:nvPr/>
        </p:nvSpPr>
        <p:spPr>
          <a:xfrm>
            <a:off x="6097953" y="2355915"/>
            <a:ext cx="257049" cy="138499"/>
          </a:xfrm>
          <a:prstGeom prst="rect">
            <a:avLst/>
          </a:prstGeom>
          <a:noFill/>
          <a:ln>
            <a:noFill/>
          </a:ln>
        </p:spPr>
        <p:txBody>
          <a:bodyPr wrap="non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39" name="テキスト ボックス 538">
            <a:extLst>
              <a:ext uri="{FF2B5EF4-FFF2-40B4-BE49-F238E27FC236}">
                <a16:creationId xmlns:a16="http://schemas.microsoft.com/office/drawing/2014/main" id="{2D973F9C-8D01-3E70-34AC-7F59BF2B6D9A}"/>
              </a:ext>
            </a:extLst>
          </p:cNvPr>
          <p:cNvSpPr txBox="1"/>
          <p:nvPr/>
        </p:nvSpPr>
        <p:spPr>
          <a:xfrm>
            <a:off x="6097953" y="2545633"/>
            <a:ext cx="257049" cy="138499"/>
          </a:xfrm>
          <a:prstGeom prst="rect">
            <a:avLst/>
          </a:prstGeom>
          <a:noFill/>
          <a:ln>
            <a:noFill/>
          </a:ln>
        </p:spPr>
        <p:txBody>
          <a:bodyPr wrap="non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40" name="テキスト ボックス 539">
            <a:extLst>
              <a:ext uri="{FF2B5EF4-FFF2-40B4-BE49-F238E27FC236}">
                <a16:creationId xmlns:a16="http://schemas.microsoft.com/office/drawing/2014/main" id="{27149F1D-E86E-0667-7069-61B824A42C6D}"/>
              </a:ext>
            </a:extLst>
          </p:cNvPr>
          <p:cNvSpPr txBox="1"/>
          <p:nvPr/>
        </p:nvSpPr>
        <p:spPr>
          <a:xfrm>
            <a:off x="6097953" y="2660033"/>
            <a:ext cx="257049" cy="138499"/>
          </a:xfrm>
          <a:prstGeom prst="rect">
            <a:avLst/>
          </a:prstGeom>
          <a:noFill/>
          <a:ln>
            <a:noFill/>
          </a:ln>
        </p:spPr>
        <p:txBody>
          <a:bodyPr wrap="non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43" name="テキスト ボックス 542">
            <a:extLst>
              <a:ext uri="{FF2B5EF4-FFF2-40B4-BE49-F238E27FC236}">
                <a16:creationId xmlns:a16="http://schemas.microsoft.com/office/drawing/2014/main" id="{3D6F16BA-5F36-997B-C99F-01DC0842FC79}"/>
              </a:ext>
            </a:extLst>
          </p:cNvPr>
          <p:cNvSpPr txBox="1"/>
          <p:nvPr/>
        </p:nvSpPr>
        <p:spPr>
          <a:xfrm>
            <a:off x="6097953" y="3307532"/>
            <a:ext cx="257049" cy="138499"/>
          </a:xfrm>
          <a:prstGeom prst="rect">
            <a:avLst/>
          </a:prstGeom>
          <a:noFill/>
          <a:ln>
            <a:noFill/>
          </a:ln>
        </p:spPr>
        <p:txBody>
          <a:bodyPr wrap="non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44" name="テキスト ボックス 543">
            <a:extLst>
              <a:ext uri="{FF2B5EF4-FFF2-40B4-BE49-F238E27FC236}">
                <a16:creationId xmlns:a16="http://schemas.microsoft.com/office/drawing/2014/main" id="{ED4B6439-CA3D-B861-214F-24AFED829B0F}"/>
              </a:ext>
            </a:extLst>
          </p:cNvPr>
          <p:cNvSpPr txBox="1"/>
          <p:nvPr/>
        </p:nvSpPr>
        <p:spPr>
          <a:xfrm>
            <a:off x="6097953" y="3421932"/>
            <a:ext cx="257049" cy="138499"/>
          </a:xfrm>
          <a:prstGeom prst="rect">
            <a:avLst/>
          </a:prstGeom>
          <a:noFill/>
          <a:ln>
            <a:noFill/>
          </a:ln>
        </p:spPr>
        <p:txBody>
          <a:bodyPr wrap="non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52" name="テキスト ボックス 551">
            <a:extLst>
              <a:ext uri="{FF2B5EF4-FFF2-40B4-BE49-F238E27FC236}">
                <a16:creationId xmlns:a16="http://schemas.microsoft.com/office/drawing/2014/main" id="{15523666-F944-749B-A4D5-5928270C487F}"/>
              </a:ext>
            </a:extLst>
          </p:cNvPr>
          <p:cNvSpPr txBox="1"/>
          <p:nvPr/>
        </p:nvSpPr>
        <p:spPr>
          <a:xfrm>
            <a:off x="6073908" y="3528442"/>
            <a:ext cx="290712" cy="138499"/>
          </a:xfrm>
          <a:prstGeom prst="rect">
            <a:avLst/>
          </a:prstGeom>
          <a:noFill/>
          <a:ln>
            <a:noFill/>
          </a:ln>
        </p:spPr>
        <p:txBody>
          <a:bodyPr wrap="none" lIns="36000" tIns="0" rIns="36000" bIns="0" rtlCol="0">
            <a:spAutoFit/>
          </a:bodyPr>
          <a:lstStyle/>
          <a:p>
            <a:r>
              <a:rPr kumimoji="1" lang="en-US" altLang="ja-JP" sz="900" b="1">
                <a:solidFill>
                  <a:srgbClr val="F27B22"/>
                </a:solidFill>
                <a:latin typeface="Noto Sans JP" panose="020B0200000000000000" pitchFamily="50" charset="-128"/>
                <a:ea typeface="Noto Sans JP" panose="020B0200000000000000" pitchFamily="50" charset="-128"/>
                <a:cs typeface="Arial" panose="020B0604020202020204" pitchFamily="34" charset="0"/>
              </a:rPr>
              <a:t>Vim</a:t>
            </a:r>
            <a:endParaRPr kumimoji="1" lang="ja-JP" altLang="en-US" sz="900" b="1" dirty="0">
              <a:solidFill>
                <a:srgbClr val="F27B2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54" name="テキスト ボックス 553">
            <a:extLst>
              <a:ext uri="{FF2B5EF4-FFF2-40B4-BE49-F238E27FC236}">
                <a16:creationId xmlns:a16="http://schemas.microsoft.com/office/drawing/2014/main" id="{DDD57995-70EC-1171-40C9-DC0D6F1E6D71}"/>
              </a:ext>
            </a:extLst>
          </p:cNvPr>
          <p:cNvSpPr txBox="1"/>
          <p:nvPr/>
        </p:nvSpPr>
        <p:spPr>
          <a:xfrm>
            <a:off x="6073908" y="3638126"/>
            <a:ext cx="290712" cy="138499"/>
          </a:xfrm>
          <a:prstGeom prst="rect">
            <a:avLst/>
          </a:prstGeom>
          <a:noFill/>
          <a:ln>
            <a:noFill/>
          </a:ln>
        </p:spPr>
        <p:txBody>
          <a:bodyPr wrap="none" lIns="36000" tIns="0" rIns="36000" bIns="0" rtlCol="0">
            <a:spAutoFit/>
          </a:bodyPr>
          <a:lstStyle/>
          <a:p>
            <a:r>
              <a:rPr kumimoji="1" lang="en-US" altLang="ja-JP" sz="900" b="1">
                <a:solidFill>
                  <a:srgbClr val="F27B22"/>
                </a:solidFill>
                <a:latin typeface="Noto Sans JP" panose="020B0200000000000000" pitchFamily="50" charset="-128"/>
                <a:ea typeface="Noto Sans JP" panose="020B0200000000000000" pitchFamily="50" charset="-128"/>
                <a:cs typeface="Arial" panose="020B0604020202020204" pitchFamily="34" charset="0"/>
              </a:rPr>
              <a:t>Vim</a:t>
            </a:r>
            <a:endParaRPr kumimoji="1" lang="ja-JP" altLang="en-US" sz="900" b="1" dirty="0">
              <a:solidFill>
                <a:srgbClr val="F27B2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57" name="テキスト ボックス 556">
            <a:extLst>
              <a:ext uri="{FF2B5EF4-FFF2-40B4-BE49-F238E27FC236}">
                <a16:creationId xmlns:a16="http://schemas.microsoft.com/office/drawing/2014/main" id="{9DB336AB-5DF3-1CBB-E8F8-402BCC1C8353}"/>
              </a:ext>
            </a:extLst>
          </p:cNvPr>
          <p:cNvSpPr txBox="1"/>
          <p:nvPr/>
        </p:nvSpPr>
        <p:spPr>
          <a:xfrm>
            <a:off x="6073908" y="3741105"/>
            <a:ext cx="290712" cy="138499"/>
          </a:xfrm>
          <a:prstGeom prst="rect">
            <a:avLst/>
          </a:prstGeom>
          <a:noFill/>
          <a:ln>
            <a:noFill/>
          </a:ln>
        </p:spPr>
        <p:txBody>
          <a:bodyPr wrap="none" lIns="36000" tIns="0" rIns="36000" bIns="0" rtlCol="0">
            <a:spAutoFit/>
          </a:bodyPr>
          <a:lstStyle/>
          <a:p>
            <a:r>
              <a:rPr kumimoji="1" lang="en-US" altLang="ja-JP" sz="900" b="1">
                <a:solidFill>
                  <a:srgbClr val="F27B22"/>
                </a:solidFill>
                <a:latin typeface="Noto Sans JP" panose="020B0200000000000000" pitchFamily="50" charset="-128"/>
                <a:ea typeface="Noto Sans JP" panose="020B0200000000000000" pitchFamily="50" charset="-128"/>
                <a:cs typeface="Arial" panose="020B0604020202020204" pitchFamily="34" charset="0"/>
              </a:rPr>
              <a:t>Vim</a:t>
            </a:r>
            <a:endParaRPr kumimoji="1" lang="ja-JP" altLang="en-US" sz="900" b="1" dirty="0">
              <a:solidFill>
                <a:srgbClr val="F27B2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58" name="テキスト ボックス 557">
            <a:extLst>
              <a:ext uri="{FF2B5EF4-FFF2-40B4-BE49-F238E27FC236}">
                <a16:creationId xmlns:a16="http://schemas.microsoft.com/office/drawing/2014/main" id="{5A4CF4EB-DCA0-40C4-173F-66D66C664A78}"/>
              </a:ext>
            </a:extLst>
          </p:cNvPr>
          <p:cNvSpPr txBox="1"/>
          <p:nvPr/>
        </p:nvSpPr>
        <p:spPr>
          <a:xfrm>
            <a:off x="6073908" y="3850789"/>
            <a:ext cx="290712" cy="138499"/>
          </a:xfrm>
          <a:prstGeom prst="rect">
            <a:avLst/>
          </a:prstGeom>
          <a:noFill/>
          <a:ln>
            <a:noFill/>
          </a:ln>
        </p:spPr>
        <p:txBody>
          <a:bodyPr wrap="none" lIns="36000" tIns="0" rIns="36000" bIns="0" rtlCol="0">
            <a:spAutoFit/>
          </a:bodyPr>
          <a:lstStyle/>
          <a:p>
            <a:r>
              <a:rPr kumimoji="1" lang="en-US" altLang="ja-JP" sz="900" b="1">
                <a:solidFill>
                  <a:srgbClr val="F27B22"/>
                </a:solidFill>
                <a:latin typeface="Noto Sans JP" panose="020B0200000000000000" pitchFamily="50" charset="-128"/>
                <a:ea typeface="Noto Sans JP" panose="020B0200000000000000" pitchFamily="50" charset="-128"/>
                <a:cs typeface="Arial" panose="020B0604020202020204" pitchFamily="34" charset="0"/>
              </a:rPr>
              <a:t>Vim</a:t>
            </a:r>
            <a:endParaRPr kumimoji="1" lang="ja-JP" altLang="en-US" sz="900" b="1" dirty="0">
              <a:solidFill>
                <a:srgbClr val="F27B2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60" name="テキスト ボックス 559">
            <a:extLst>
              <a:ext uri="{FF2B5EF4-FFF2-40B4-BE49-F238E27FC236}">
                <a16:creationId xmlns:a16="http://schemas.microsoft.com/office/drawing/2014/main" id="{D9AB4EE5-ECEC-1C6D-DBFE-81DCA93113B0}"/>
              </a:ext>
            </a:extLst>
          </p:cNvPr>
          <p:cNvSpPr txBox="1"/>
          <p:nvPr/>
        </p:nvSpPr>
        <p:spPr>
          <a:xfrm>
            <a:off x="6104365" y="4269205"/>
            <a:ext cx="245827" cy="138499"/>
          </a:xfrm>
          <a:prstGeom prst="rect">
            <a:avLst/>
          </a:prstGeom>
          <a:noFill/>
          <a:ln>
            <a:noFill/>
          </a:ln>
        </p:spPr>
        <p:txBody>
          <a:bodyPr wrap="none" lIns="36000" tIns="0" rIns="36000" bIns="0" rtlCol="0">
            <a:spAutoFit/>
          </a:bodyPr>
          <a:lstStyle/>
          <a:p>
            <a:r>
              <a:rPr kumimoji="1" lang="en-US" altLang="ja-JP" sz="900" b="1">
                <a:solidFill>
                  <a:schemeClr val="accent6">
                    <a:lumMod val="50000"/>
                  </a:schemeClr>
                </a:solidFill>
                <a:latin typeface="Noto Sans JP" panose="020B0200000000000000" pitchFamily="50" charset="-128"/>
                <a:ea typeface="Noto Sans JP" panose="020B0200000000000000" pitchFamily="50" charset="-128"/>
                <a:cs typeface="Arial" panose="020B0604020202020204" pitchFamily="34" charset="0"/>
              </a:rPr>
              <a:t>Inc</a:t>
            </a:r>
            <a:endParaRPr kumimoji="1" lang="ja-JP" altLang="en-US" sz="900" b="1" dirty="0">
              <a:solidFill>
                <a:schemeClr val="accent6">
                  <a:lumMod val="50000"/>
                </a:schemeClr>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61" name="テキスト ボックス 560">
            <a:extLst>
              <a:ext uri="{FF2B5EF4-FFF2-40B4-BE49-F238E27FC236}">
                <a16:creationId xmlns:a16="http://schemas.microsoft.com/office/drawing/2014/main" id="{42F36922-905A-5C79-B963-6DD0D9325403}"/>
              </a:ext>
            </a:extLst>
          </p:cNvPr>
          <p:cNvSpPr txBox="1"/>
          <p:nvPr/>
        </p:nvSpPr>
        <p:spPr>
          <a:xfrm>
            <a:off x="6104365" y="4378231"/>
            <a:ext cx="245827" cy="138499"/>
          </a:xfrm>
          <a:prstGeom prst="rect">
            <a:avLst/>
          </a:prstGeom>
          <a:noFill/>
          <a:ln>
            <a:noFill/>
          </a:ln>
        </p:spPr>
        <p:txBody>
          <a:bodyPr wrap="none" lIns="36000" tIns="0" rIns="36000" bIns="0" rtlCol="0">
            <a:spAutoFit/>
          </a:bodyPr>
          <a:lstStyle/>
          <a:p>
            <a:r>
              <a:rPr kumimoji="1" lang="en-US" altLang="ja-JP" sz="900" b="1">
                <a:solidFill>
                  <a:schemeClr val="accent6">
                    <a:lumMod val="50000"/>
                  </a:schemeClr>
                </a:solidFill>
                <a:latin typeface="Noto Sans JP" panose="020B0200000000000000" pitchFamily="50" charset="-128"/>
                <a:ea typeface="Noto Sans JP" panose="020B0200000000000000" pitchFamily="50" charset="-128"/>
                <a:cs typeface="Arial" panose="020B0604020202020204" pitchFamily="34" charset="0"/>
              </a:rPr>
              <a:t>Inc</a:t>
            </a:r>
            <a:endParaRPr kumimoji="1" lang="ja-JP" altLang="en-US" sz="900" b="1" dirty="0">
              <a:solidFill>
                <a:schemeClr val="accent6">
                  <a:lumMod val="50000"/>
                </a:schemeClr>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63" name="テキスト ボックス 562">
            <a:extLst>
              <a:ext uri="{FF2B5EF4-FFF2-40B4-BE49-F238E27FC236}">
                <a16:creationId xmlns:a16="http://schemas.microsoft.com/office/drawing/2014/main" id="{49E9C261-0DE9-E44C-A20D-189AD9A2258A}"/>
              </a:ext>
            </a:extLst>
          </p:cNvPr>
          <p:cNvSpPr txBox="1"/>
          <p:nvPr/>
        </p:nvSpPr>
        <p:spPr>
          <a:xfrm>
            <a:off x="6104365" y="4487257"/>
            <a:ext cx="245827" cy="138499"/>
          </a:xfrm>
          <a:prstGeom prst="rect">
            <a:avLst/>
          </a:prstGeom>
          <a:noFill/>
          <a:ln>
            <a:noFill/>
          </a:ln>
        </p:spPr>
        <p:txBody>
          <a:bodyPr wrap="none" lIns="36000" tIns="0" rIns="36000" bIns="0" rtlCol="0">
            <a:spAutoFit/>
          </a:bodyPr>
          <a:lstStyle/>
          <a:p>
            <a:r>
              <a:rPr kumimoji="1" lang="en-US" altLang="ja-JP" sz="900" b="1">
                <a:solidFill>
                  <a:schemeClr val="accent6">
                    <a:lumMod val="50000"/>
                  </a:schemeClr>
                </a:solidFill>
                <a:latin typeface="Noto Sans JP" panose="020B0200000000000000" pitchFamily="50" charset="-128"/>
                <a:ea typeface="Noto Sans JP" panose="020B0200000000000000" pitchFamily="50" charset="-128"/>
                <a:cs typeface="Arial" panose="020B0604020202020204" pitchFamily="34" charset="0"/>
              </a:rPr>
              <a:t>Inc</a:t>
            </a:r>
            <a:endParaRPr kumimoji="1" lang="ja-JP" altLang="en-US" sz="900" b="1" dirty="0">
              <a:solidFill>
                <a:schemeClr val="accent6">
                  <a:lumMod val="50000"/>
                </a:schemeClr>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67" name="テキスト ボックス 566">
            <a:extLst>
              <a:ext uri="{FF2B5EF4-FFF2-40B4-BE49-F238E27FC236}">
                <a16:creationId xmlns:a16="http://schemas.microsoft.com/office/drawing/2014/main" id="{F1F192E7-E13D-5747-6F16-EC4E4FAFA88A}"/>
              </a:ext>
            </a:extLst>
          </p:cNvPr>
          <p:cNvSpPr txBox="1"/>
          <p:nvPr/>
        </p:nvSpPr>
        <p:spPr>
          <a:xfrm>
            <a:off x="6073908" y="4596283"/>
            <a:ext cx="290712" cy="138499"/>
          </a:xfrm>
          <a:prstGeom prst="rect">
            <a:avLst/>
          </a:prstGeom>
          <a:noFill/>
          <a:ln>
            <a:noFill/>
          </a:ln>
        </p:spPr>
        <p:txBody>
          <a:bodyPr wrap="none" lIns="36000" tIns="0" rIns="36000" bIns="0" rtlCol="0">
            <a:spAutoFit/>
          </a:bodyPr>
          <a:lstStyle/>
          <a:p>
            <a:r>
              <a:rPr kumimoji="1" lang="en-US" altLang="ja-JP" sz="900" b="1">
                <a:solidFill>
                  <a:srgbClr val="F27B22"/>
                </a:solidFill>
                <a:latin typeface="Noto Sans JP" panose="020B0200000000000000" pitchFamily="50" charset="-128"/>
                <a:ea typeface="Noto Sans JP" panose="020B0200000000000000" pitchFamily="50" charset="-128"/>
                <a:cs typeface="Arial" panose="020B0604020202020204" pitchFamily="34" charset="0"/>
              </a:rPr>
              <a:t>Vim</a:t>
            </a:r>
            <a:endParaRPr kumimoji="1" lang="ja-JP" altLang="en-US" sz="900" b="1" dirty="0">
              <a:solidFill>
                <a:srgbClr val="F27B2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71" name="テキスト ボックス 570">
            <a:extLst>
              <a:ext uri="{FF2B5EF4-FFF2-40B4-BE49-F238E27FC236}">
                <a16:creationId xmlns:a16="http://schemas.microsoft.com/office/drawing/2014/main" id="{BD46C1A4-8B31-24D6-E7B0-61F3ED4DEE74}"/>
              </a:ext>
            </a:extLst>
          </p:cNvPr>
          <p:cNvSpPr txBox="1"/>
          <p:nvPr/>
        </p:nvSpPr>
        <p:spPr>
          <a:xfrm>
            <a:off x="6097953" y="4705309"/>
            <a:ext cx="257049" cy="138499"/>
          </a:xfrm>
          <a:prstGeom prst="rect">
            <a:avLst/>
          </a:prstGeom>
          <a:noFill/>
          <a:ln>
            <a:noFill/>
          </a:ln>
        </p:spPr>
        <p:txBody>
          <a:bodyPr wrap="non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73" name="テキスト ボックス 572">
            <a:extLst>
              <a:ext uri="{FF2B5EF4-FFF2-40B4-BE49-F238E27FC236}">
                <a16:creationId xmlns:a16="http://schemas.microsoft.com/office/drawing/2014/main" id="{DB966204-AD41-1B6B-7378-FFA472709C94}"/>
              </a:ext>
            </a:extLst>
          </p:cNvPr>
          <p:cNvSpPr txBox="1"/>
          <p:nvPr/>
        </p:nvSpPr>
        <p:spPr>
          <a:xfrm>
            <a:off x="6097953" y="4814335"/>
            <a:ext cx="257049" cy="138499"/>
          </a:xfrm>
          <a:prstGeom prst="rect">
            <a:avLst/>
          </a:prstGeom>
          <a:noFill/>
          <a:ln>
            <a:noFill/>
          </a:ln>
        </p:spPr>
        <p:txBody>
          <a:bodyPr wrap="non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75" name="テキスト ボックス 574">
            <a:extLst>
              <a:ext uri="{FF2B5EF4-FFF2-40B4-BE49-F238E27FC236}">
                <a16:creationId xmlns:a16="http://schemas.microsoft.com/office/drawing/2014/main" id="{5E1CFA08-AC2F-7877-AA2B-67AB61ECEC58}"/>
              </a:ext>
            </a:extLst>
          </p:cNvPr>
          <p:cNvSpPr txBox="1"/>
          <p:nvPr/>
        </p:nvSpPr>
        <p:spPr>
          <a:xfrm>
            <a:off x="6097953" y="4923358"/>
            <a:ext cx="257049" cy="138499"/>
          </a:xfrm>
          <a:prstGeom prst="rect">
            <a:avLst/>
          </a:prstGeom>
          <a:noFill/>
          <a:ln>
            <a:noFill/>
          </a:ln>
        </p:spPr>
        <p:txBody>
          <a:bodyPr wrap="non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917" name="テキスト ボックス 916">
            <a:extLst>
              <a:ext uri="{FF2B5EF4-FFF2-40B4-BE49-F238E27FC236}">
                <a16:creationId xmlns:a16="http://schemas.microsoft.com/office/drawing/2014/main" id="{D853917C-06F1-BE7E-B65A-FD9100D58965}"/>
              </a:ext>
            </a:extLst>
          </p:cNvPr>
          <p:cNvSpPr txBox="1"/>
          <p:nvPr/>
        </p:nvSpPr>
        <p:spPr>
          <a:xfrm>
            <a:off x="6073908" y="5252776"/>
            <a:ext cx="290712" cy="138499"/>
          </a:xfrm>
          <a:prstGeom prst="rect">
            <a:avLst/>
          </a:prstGeom>
          <a:noFill/>
          <a:ln>
            <a:noFill/>
          </a:ln>
        </p:spPr>
        <p:txBody>
          <a:bodyPr wrap="none" lIns="36000" tIns="0" rIns="36000" bIns="0" rtlCol="0">
            <a:spAutoFit/>
          </a:bodyPr>
          <a:lstStyle/>
          <a:p>
            <a:r>
              <a:rPr kumimoji="1" lang="en-US" altLang="ja-JP" sz="900" b="1">
                <a:solidFill>
                  <a:srgbClr val="F27B22"/>
                </a:solidFill>
                <a:latin typeface="Noto Sans JP" panose="020B0200000000000000" pitchFamily="50" charset="-128"/>
                <a:ea typeface="Noto Sans JP" panose="020B0200000000000000" pitchFamily="50" charset="-128"/>
                <a:cs typeface="Arial" panose="020B0604020202020204" pitchFamily="34" charset="0"/>
              </a:rPr>
              <a:t>Vim</a:t>
            </a:r>
            <a:endParaRPr kumimoji="1" lang="ja-JP" altLang="en-US" sz="900" b="1" dirty="0">
              <a:solidFill>
                <a:srgbClr val="F27B2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931" name="テキスト ボックス 930">
            <a:extLst>
              <a:ext uri="{FF2B5EF4-FFF2-40B4-BE49-F238E27FC236}">
                <a16:creationId xmlns:a16="http://schemas.microsoft.com/office/drawing/2014/main" id="{6E02222E-1A91-FE9F-84C5-996A2BC82989}"/>
              </a:ext>
            </a:extLst>
          </p:cNvPr>
          <p:cNvSpPr txBox="1"/>
          <p:nvPr/>
        </p:nvSpPr>
        <p:spPr>
          <a:xfrm>
            <a:off x="6320122" y="4820097"/>
            <a:ext cx="290712" cy="138499"/>
          </a:xfrm>
          <a:prstGeom prst="rect">
            <a:avLst/>
          </a:prstGeom>
          <a:noFill/>
          <a:ln>
            <a:noFill/>
          </a:ln>
        </p:spPr>
        <p:txBody>
          <a:bodyPr wrap="none" lIns="36000" tIns="0" rIns="36000" bIns="0" rtlCol="0">
            <a:spAutoFit/>
          </a:bodyPr>
          <a:lstStyle/>
          <a:p>
            <a:r>
              <a:rPr kumimoji="1" lang="en-US" altLang="ja-JP" sz="900" b="1">
                <a:solidFill>
                  <a:srgbClr val="F27B22"/>
                </a:solidFill>
                <a:latin typeface="Noto Sans JP" panose="020B0200000000000000" pitchFamily="50" charset="-128"/>
                <a:ea typeface="Noto Sans JP" panose="020B0200000000000000" pitchFamily="50" charset="-128"/>
                <a:cs typeface="Arial" panose="020B0604020202020204" pitchFamily="34" charset="0"/>
              </a:rPr>
              <a:t>Vim</a:t>
            </a:r>
            <a:endParaRPr kumimoji="1" lang="ja-JP" altLang="en-US" sz="900" b="1" dirty="0">
              <a:solidFill>
                <a:srgbClr val="F27B2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932" name="テキスト ボックス 931">
            <a:extLst>
              <a:ext uri="{FF2B5EF4-FFF2-40B4-BE49-F238E27FC236}">
                <a16:creationId xmlns:a16="http://schemas.microsoft.com/office/drawing/2014/main" id="{FC355AB8-60DB-BA05-696D-8016548D1F2D}"/>
              </a:ext>
            </a:extLst>
          </p:cNvPr>
          <p:cNvSpPr txBox="1"/>
          <p:nvPr/>
        </p:nvSpPr>
        <p:spPr>
          <a:xfrm>
            <a:off x="6083526" y="5597828"/>
            <a:ext cx="292315" cy="138499"/>
          </a:xfrm>
          <a:prstGeom prst="rect">
            <a:avLst/>
          </a:prstGeom>
          <a:noFill/>
          <a:ln>
            <a:noFill/>
          </a:ln>
        </p:spPr>
        <p:txBody>
          <a:bodyPr wrap="none" lIns="36000" tIns="0" rIns="36000" bIns="0" rtlCol="0">
            <a:spAutoFit/>
          </a:bodyPr>
          <a:lstStyle/>
          <a:p>
            <a:r>
              <a:rPr kumimoji="1" lang="en-US" altLang="ja-JP" sz="900" b="1">
                <a:solidFill>
                  <a:srgbClr val="00A4A0"/>
                </a:solidFill>
                <a:latin typeface="Noto Sans JP" panose="020B0200000000000000" pitchFamily="50" charset="-128"/>
                <a:ea typeface="Noto Sans JP" panose="020B0200000000000000" pitchFamily="50" charset="-128"/>
                <a:cs typeface="Arial" panose="020B0604020202020204" pitchFamily="34" charset="0"/>
              </a:rPr>
              <a:t>Sub</a:t>
            </a:r>
            <a:endParaRPr kumimoji="1" lang="ja-JP" altLang="en-US" sz="900" b="1" dirty="0">
              <a:solidFill>
                <a:srgbClr val="00A4A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933" name="テキスト ボックス 932">
            <a:extLst>
              <a:ext uri="{FF2B5EF4-FFF2-40B4-BE49-F238E27FC236}">
                <a16:creationId xmlns:a16="http://schemas.microsoft.com/office/drawing/2014/main" id="{7EB7F2EA-9E93-5209-9CDA-279A69A97246}"/>
              </a:ext>
            </a:extLst>
          </p:cNvPr>
          <p:cNvSpPr txBox="1"/>
          <p:nvPr/>
        </p:nvSpPr>
        <p:spPr>
          <a:xfrm>
            <a:off x="6083526" y="5705846"/>
            <a:ext cx="292315" cy="138499"/>
          </a:xfrm>
          <a:prstGeom prst="rect">
            <a:avLst/>
          </a:prstGeom>
          <a:noFill/>
          <a:ln>
            <a:noFill/>
          </a:ln>
        </p:spPr>
        <p:txBody>
          <a:bodyPr wrap="none" lIns="36000" tIns="0" rIns="36000" bIns="0" rtlCol="0">
            <a:spAutoFit/>
          </a:bodyPr>
          <a:lstStyle/>
          <a:p>
            <a:r>
              <a:rPr kumimoji="1" lang="en-US" altLang="ja-JP" sz="900" b="1">
                <a:solidFill>
                  <a:srgbClr val="00A4A0"/>
                </a:solidFill>
                <a:latin typeface="Noto Sans JP" panose="020B0200000000000000" pitchFamily="50" charset="-128"/>
                <a:ea typeface="Noto Sans JP" panose="020B0200000000000000" pitchFamily="50" charset="-128"/>
                <a:cs typeface="Arial" panose="020B0604020202020204" pitchFamily="34" charset="0"/>
              </a:rPr>
              <a:t>Sub</a:t>
            </a:r>
            <a:endParaRPr kumimoji="1" lang="ja-JP" altLang="en-US" sz="900" b="1" dirty="0">
              <a:solidFill>
                <a:srgbClr val="00A4A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934" name="テキスト ボックス 933">
            <a:extLst>
              <a:ext uri="{FF2B5EF4-FFF2-40B4-BE49-F238E27FC236}">
                <a16:creationId xmlns:a16="http://schemas.microsoft.com/office/drawing/2014/main" id="{E1358661-BFBF-D033-A0A6-AF98024E6680}"/>
              </a:ext>
            </a:extLst>
          </p:cNvPr>
          <p:cNvSpPr txBox="1"/>
          <p:nvPr/>
        </p:nvSpPr>
        <p:spPr>
          <a:xfrm>
            <a:off x="6083526" y="5813864"/>
            <a:ext cx="292315" cy="138499"/>
          </a:xfrm>
          <a:prstGeom prst="rect">
            <a:avLst/>
          </a:prstGeom>
          <a:noFill/>
          <a:ln>
            <a:noFill/>
          </a:ln>
        </p:spPr>
        <p:txBody>
          <a:bodyPr wrap="none" lIns="36000" tIns="0" rIns="36000" bIns="0" rtlCol="0">
            <a:spAutoFit/>
          </a:bodyPr>
          <a:lstStyle/>
          <a:p>
            <a:r>
              <a:rPr kumimoji="1" lang="en-US" altLang="ja-JP" sz="900" b="1">
                <a:solidFill>
                  <a:srgbClr val="00A4A0"/>
                </a:solidFill>
                <a:latin typeface="Noto Sans JP" panose="020B0200000000000000" pitchFamily="50" charset="-128"/>
                <a:ea typeface="Noto Sans JP" panose="020B0200000000000000" pitchFamily="50" charset="-128"/>
                <a:cs typeface="Arial" panose="020B0604020202020204" pitchFamily="34" charset="0"/>
              </a:rPr>
              <a:t>Sub</a:t>
            </a:r>
            <a:endParaRPr kumimoji="1" lang="ja-JP" altLang="en-US" sz="900" b="1" dirty="0">
              <a:solidFill>
                <a:srgbClr val="00A4A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935" name="テキスト ボックス 934">
            <a:extLst>
              <a:ext uri="{FF2B5EF4-FFF2-40B4-BE49-F238E27FC236}">
                <a16:creationId xmlns:a16="http://schemas.microsoft.com/office/drawing/2014/main" id="{B83A3156-9919-8539-ACAA-10BE920BBDE6}"/>
              </a:ext>
            </a:extLst>
          </p:cNvPr>
          <p:cNvSpPr txBox="1"/>
          <p:nvPr/>
        </p:nvSpPr>
        <p:spPr>
          <a:xfrm>
            <a:off x="6093144" y="5921882"/>
            <a:ext cx="265063" cy="138499"/>
          </a:xfrm>
          <a:prstGeom prst="rect">
            <a:avLst/>
          </a:prstGeom>
          <a:noFill/>
          <a:ln>
            <a:noFill/>
          </a:ln>
        </p:spPr>
        <p:txBody>
          <a:bodyPr wrap="none" lIns="36000" tIns="0" rIns="36000" bIns="0" rtlCol="0">
            <a:spAutoFit/>
          </a:bodyPr>
          <a:lstStyle/>
          <a:p>
            <a:r>
              <a:rPr kumimoji="1" lang="en-US" altLang="ja-JP" sz="900" b="1">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rPr>
              <a:t>Hel</a:t>
            </a:r>
            <a:endParaRPr kumimoji="1" lang="ja-JP" altLang="en-US" sz="900" b="1" dirty="0">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936" name="テキスト ボックス 935">
            <a:extLst>
              <a:ext uri="{FF2B5EF4-FFF2-40B4-BE49-F238E27FC236}">
                <a16:creationId xmlns:a16="http://schemas.microsoft.com/office/drawing/2014/main" id="{D9959527-ACBE-4274-49AC-5AF6063593E4}"/>
              </a:ext>
            </a:extLst>
          </p:cNvPr>
          <p:cNvSpPr txBox="1"/>
          <p:nvPr/>
        </p:nvSpPr>
        <p:spPr>
          <a:xfrm>
            <a:off x="6093144" y="6029900"/>
            <a:ext cx="265063" cy="138499"/>
          </a:xfrm>
          <a:prstGeom prst="rect">
            <a:avLst/>
          </a:prstGeom>
          <a:noFill/>
          <a:ln>
            <a:noFill/>
          </a:ln>
        </p:spPr>
        <p:txBody>
          <a:bodyPr wrap="none" lIns="36000" tIns="0" rIns="36000" bIns="0" rtlCol="0">
            <a:spAutoFit/>
          </a:bodyPr>
          <a:lstStyle/>
          <a:p>
            <a:r>
              <a:rPr kumimoji="1" lang="en-US" altLang="ja-JP" sz="900" b="1">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rPr>
              <a:t>Hel</a:t>
            </a:r>
            <a:endParaRPr kumimoji="1" lang="ja-JP" altLang="en-US" sz="900" b="1" dirty="0">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937" name="テキスト ボックス 936">
            <a:extLst>
              <a:ext uri="{FF2B5EF4-FFF2-40B4-BE49-F238E27FC236}">
                <a16:creationId xmlns:a16="http://schemas.microsoft.com/office/drawing/2014/main" id="{B2F5ADFF-B68B-7687-6F24-C1FB92402CED}"/>
              </a:ext>
            </a:extLst>
          </p:cNvPr>
          <p:cNvSpPr txBox="1"/>
          <p:nvPr/>
        </p:nvSpPr>
        <p:spPr>
          <a:xfrm>
            <a:off x="6093144" y="6137918"/>
            <a:ext cx="265063" cy="138499"/>
          </a:xfrm>
          <a:prstGeom prst="rect">
            <a:avLst/>
          </a:prstGeom>
          <a:noFill/>
          <a:ln>
            <a:noFill/>
          </a:ln>
        </p:spPr>
        <p:txBody>
          <a:bodyPr wrap="none" lIns="36000" tIns="0" rIns="36000" bIns="0" rtlCol="0">
            <a:spAutoFit/>
          </a:bodyPr>
          <a:lstStyle/>
          <a:p>
            <a:r>
              <a:rPr kumimoji="1" lang="en-US" altLang="ja-JP" sz="900" b="1">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rPr>
              <a:t>Hel</a:t>
            </a:r>
            <a:endParaRPr kumimoji="1" lang="ja-JP" altLang="en-US" sz="900" b="1" dirty="0">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938" name="テキスト ボックス 937">
            <a:extLst>
              <a:ext uri="{FF2B5EF4-FFF2-40B4-BE49-F238E27FC236}">
                <a16:creationId xmlns:a16="http://schemas.microsoft.com/office/drawing/2014/main" id="{C1571BCD-5EB1-BE0B-F41B-78A8BDECB007}"/>
              </a:ext>
            </a:extLst>
          </p:cNvPr>
          <p:cNvSpPr txBox="1"/>
          <p:nvPr/>
        </p:nvSpPr>
        <p:spPr>
          <a:xfrm>
            <a:off x="6093144" y="6245936"/>
            <a:ext cx="265063" cy="138499"/>
          </a:xfrm>
          <a:prstGeom prst="rect">
            <a:avLst/>
          </a:prstGeom>
          <a:noFill/>
          <a:ln>
            <a:noFill/>
          </a:ln>
        </p:spPr>
        <p:txBody>
          <a:bodyPr wrap="none" lIns="36000" tIns="0" rIns="36000" bIns="0" rtlCol="0">
            <a:spAutoFit/>
          </a:bodyPr>
          <a:lstStyle/>
          <a:p>
            <a:r>
              <a:rPr kumimoji="1" lang="en-US" altLang="ja-JP" sz="900" b="1">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rPr>
              <a:t>Hel</a:t>
            </a:r>
            <a:endParaRPr kumimoji="1" lang="ja-JP" altLang="en-US" sz="900" b="1" dirty="0">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939" name="テキスト ボックス 938">
            <a:extLst>
              <a:ext uri="{FF2B5EF4-FFF2-40B4-BE49-F238E27FC236}">
                <a16:creationId xmlns:a16="http://schemas.microsoft.com/office/drawing/2014/main" id="{6E00D406-EC5C-1508-8B2A-DE381AF6239B}"/>
              </a:ext>
            </a:extLst>
          </p:cNvPr>
          <p:cNvSpPr txBox="1"/>
          <p:nvPr/>
        </p:nvSpPr>
        <p:spPr>
          <a:xfrm>
            <a:off x="6093144" y="6353955"/>
            <a:ext cx="265063" cy="138499"/>
          </a:xfrm>
          <a:prstGeom prst="rect">
            <a:avLst/>
          </a:prstGeom>
          <a:noFill/>
          <a:ln>
            <a:noFill/>
          </a:ln>
        </p:spPr>
        <p:txBody>
          <a:bodyPr wrap="none" lIns="36000" tIns="0" rIns="36000" bIns="0" rtlCol="0">
            <a:spAutoFit/>
          </a:bodyPr>
          <a:lstStyle/>
          <a:p>
            <a:r>
              <a:rPr kumimoji="1" lang="en-US" altLang="ja-JP" sz="900" b="1">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rPr>
              <a:t>Hel</a:t>
            </a:r>
            <a:endParaRPr kumimoji="1" lang="ja-JP" altLang="en-US" sz="900" b="1" dirty="0">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940" name="テキスト ボックス 939">
            <a:extLst>
              <a:ext uri="{FF2B5EF4-FFF2-40B4-BE49-F238E27FC236}">
                <a16:creationId xmlns:a16="http://schemas.microsoft.com/office/drawing/2014/main" id="{84EA7EE9-B96D-D63C-6CB0-25583471918F}"/>
              </a:ext>
            </a:extLst>
          </p:cNvPr>
          <p:cNvSpPr txBox="1"/>
          <p:nvPr/>
        </p:nvSpPr>
        <p:spPr>
          <a:xfrm>
            <a:off x="6072305" y="6712074"/>
            <a:ext cx="297124" cy="138499"/>
          </a:xfrm>
          <a:prstGeom prst="rect">
            <a:avLst/>
          </a:prstGeom>
          <a:noFill/>
          <a:ln>
            <a:noFill/>
          </a:ln>
        </p:spPr>
        <p:txBody>
          <a:bodyPr wrap="none" lIns="36000" tIns="0" rIns="36000" bIns="0" rtlCol="0">
            <a:spAutoFit/>
          </a:bodyPr>
          <a:lstStyle/>
          <a:p>
            <a:r>
              <a:rPr kumimoji="1" lang="en-US" altLang="ja-JP" sz="900" b="1">
                <a:solidFill>
                  <a:srgbClr val="A8A400"/>
                </a:solidFill>
                <a:latin typeface="Noto Sans JP" panose="020B0200000000000000" pitchFamily="50" charset="-128"/>
                <a:ea typeface="Noto Sans JP" panose="020B0200000000000000" pitchFamily="50" charset="-128"/>
                <a:cs typeface="Arial" panose="020B0604020202020204" pitchFamily="34" charset="0"/>
              </a:rPr>
              <a:t>Dap</a:t>
            </a:r>
            <a:endParaRPr kumimoji="1" lang="ja-JP" altLang="en-US" sz="900" b="1" dirty="0">
              <a:solidFill>
                <a:srgbClr val="A8A40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941" name="テキスト ボックス 940">
            <a:extLst>
              <a:ext uri="{FF2B5EF4-FFF2-40B4-BE49-F238E27FC236}">
                <a16:creationId xmlns:a16="http://schemas.microsoft.com/office/drawing/2014/main" id="{9AF95AA4-4F18-AA7D-D99D-AB206AA35134}"/>
              </a:ext>
            </a:extLst>
          </p:cNvPr>
          <p:cNvSpPr txBox="1"/>
          <p:nvPr/>
        </p:nvSpPr>
        <p:spPr>
          <a:xfrm>
            <a:off x="6072305" y="6819701"/>
            <a:ext cx="297124" cy="138499"/>
          </a:xfrm>
          <a:prstGeom prst="rect">
            <a:avLst/>
          </a:prstGeom>
          <a:noFill/>
          <a:ln>
            <a:noFill/>
          </a:ln>
        </p:spPr>
        <p:txBody>
          <a:bodyPr wrap="none" lIns="36000" tIns="0" rIns="36000" bIns="0" rtlCol="0">
            <a:spAutoFit/>
          </a:bodyPr>
          <a:lstStyle/>
          <a:p>
            <a:r>
              <a:rPr kumimoji="1" lang="en-US" altLang="ja-JP" sz="900" b="1">
                <a:solidFill>
                  <a:srgbClr val="A8A400"/>
                </a:solidFill>
                <a:latin typeface="Noto Sans JP" panose="020B0200000000000000" pitchFamily="50" charset="-128"/>
                <a:ea typeface="Noto Sans JP" panose="020B0200000000000000" pitchFamily="50" charset="-128"/>
                <a:cs typeface="Arial" panose="020B0604020202020204" pitchFamily="34" charset="0"/>
              </a:rPr>
              <a:t>Dap</a:t>
            </a:r>
            <a:endParaRPr kumimoji="1" lang="ja-JP" altLang="en-US" sz="900" b="1" dirty="0">
              <a:solidFill>
                <a:srgbClr val="A8A40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942" name="テキスト ボックス 941">
            <a:extLst>
              <a:ext uri="{FF2B5EF4-FFF2-40B4-BE49-F238E27FC236}">
                <a16:creationId xmlns:a16="http://schemas.microsoft.com/office/drawing/2014/main" id="{BBCD186D-90A8-AC2F-645E-573E87891804}"/>
              </a:ext>
            </a:extLst>
          </p:cNvPr>
          <p:cNvSpPr txBox="1"/>
          <p:nvPr/>
        </p:nvSpPr>
        <p:spPr>
          <a:xfrm>
            <a:off x="6072305" y="6927328"/>
            <a:ext cx="297124" cy="138499"/>
          </a:xfrm>
          <a:prstGeom prst="rect">
            <a:avLst/>
          </a:prstGeom>
          <a:noFill/>
          <a:ln>
            <a:noFill/>
          </a:ln>
        </p:spPr>
        <p:txBody>
          <a:bodyPr wrap="none" lIns="36000" tIns="0" rIns="36000" bIns="0" rtlCol="0">
            <a:spAutoFit/>
          </a:bodyPr>
          <a:lstStyle/>
          <a:p>
            <a:r>
              <a:rPr kumimoji="1" lang="en-US" altLang="ja-JP" sz="900" b="1">
                <a:solidFill>
                  <a:srgbClr val="A8A400"/>
                </a:solidFill>
                <a:latin typeface="Noto Sans JP" panose="020B0200000000000000" pitchFamily="50" charset="-128"/>
                <a:ea typeface="Noto Sans JP" panose="020B0200000000000000" pitchFamily="50" charset="-128"/>
                <a:cs typeface="Arial" panose="020B0604020202020204" pitchFamily="34" charset="0"/>
              </a:rPr>
              <a:t>Dap</a:t>
            </a:r>
            <a:endParaRPr kumimoji="1" lang="ja-JP" altLang="en-US" sz="900" b="1" dirty="0">
              <a:solidFill>
                <a:srgbClr val="A8A40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943" name="テキスト ボックス 942">
            <a:extLst>
              <a:ext uri="{FF2B5EF4-FFF2-40B4-BE49-F238E27FC236}">
                <a16:creationId xmlns:a16="http://schemas.microsoft.com/office/drawing/2014/main" id="{21FD06CF-AFAD-303E-A933-3A81DF2E0A3D}"/>
              </a:ext>
            </a:extLst>
          </p:cNvPr>
          <p:cNvSpPr txBox="1"/>
          <p:nvPr/>
        </p:nvSpPr>
        <p:spPr>
          <a:xfrm>
            <a:off x="6072305" y="7034955"/>
            <a:ext cx="297124" cy="138499"/>
          </a:xfrm>
          <a:prstGeom prst="rect">
            <a:avLst/>
          </a:prstGeom>
          <a:noFill/>
          <a:ln>
            <a:noFill/>
          </a:ln>
        </p:spPr>
        <p:txBody>
          <a:bodyPr wrap="none" lIns="36000" tIns="0" rIns="36000" bIns="0" rtlCol="0">
            <a:spAutoFit/>
          </a:bodyPr>
          <a:lstStyle/>
          <a:p>
            <a:r>
              <a:rPr kumimoji="1" lang="en-US" altLang="ja-JP" sz="900" b="1">
                <a:solidFill>
                  <a:srgbClr val="A8A400"/>
                </a:solidFill>
                <a:latin typeface="Noto Sans JP" panose="020B0200000000000000" pitchFamily="50" charset="-128"/>
                <a:ea typeface="Noto Sans JP" panose="020B0200000000000000" pitchFamily="50" charset="-128"/>
                <a:cs typeface="Arial" panose="020B0604020202020204" pitchFamily="34" charset="0"/>
              </a:rPr>
              <a:t>Dap</a:t>
            </a:r>
            <a:endParaRPr kumimoji="1" lang="ja-JP" altLang="en-US" sz="900" b="1" dirty="0">
              <a:solidFill>
                <a:srgbClr val="A8A40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944" name="テキスト ボックス 943">
            <a:extLst>
              <a:ext uri="{FF2B5EF4-FFF2-40B4-BE49-F238E27FC236}">
                <a16:creationId xmlns:a16="http://schemas.microsoft.com/office/drawing/2014/main" id="{2D6DE403-DD55-D381-F12C-813E37E4A672}"/>
              </a:ext>
            </a:extLst>
          </p:cNvPr>
          <p:cNvSpPr txBox="1"/>
          <p:nvPr/>
        </p:nvSpPr>
        <p:spPr>
          <a:xfrm>
            <a:off x="6072305" y="7142582"/>
            <a:ext cx="297124" cy="138499"/>
          </a:xfrm>
          <a:prstGeom prst="rect">
            <a:avLst/>
          </a:prstGeom>
          <a:noFill/>
          <a:ln>
            <a:noFill/>
          </a:ln>
        </p:spPr>
        <p:txBody>
          <a:bodyPr wrap="none" lIns="36000" tIns="0" rIns="36000" bIns="0" rtlCol="0">
            <a:spAutoFit/>
          </a:bodyPr>
          <a:lstStyle/>
          <a:p>
            <a:r>
              <a:rPr kumimoji="1" lang="en-US" altLang="ja-JP" sz="900" b="1">
                <a:solidFill>
                  <a:srgbClr val="A8A400"/>
                </a:solidFill>
                <a:latin typeface="Noto Sans JP" panose="020B0200000000000000" pitchFamily="50" charset="-128"/>
                <a:ea typeface="Noto Sans JP" panose="020B0200000000000000" pitchFamily="50" charset="-128"/>
                <a:cs typeface="Arial" panose="020B0604020202020204" pitchFamily="34" charset="0"/>
              </a:rPr>
              <a:t>Dap</a:t>
            </a:r>
            <a:endParaRPr kumimoji="1" lang="ja-JP" altLang="en-US" sz="900" b="1" dirty="0">
              <a:solidFill>
                <a:srgbClr val="A8A40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945" name="テキスト ボックス 944">
            <a:extLst>
              <a:ext uri="{FF2B5EF4-FFF2-40B4-BE49-F238E27FC236}">
                <a16:creationId xmlns:a16="http://schemas.microsoft.com/office/drawing/2014/main" id="{8809526A-0CB3-1609-D64F-C46535F8B53E}"/>
              </a:ext>
            </a:extLst>
          </p:cNvPr>
          <p:cNvSpPr txBox="1"/>
          <p:nvPr/>
        </p:nvSpPr>
        <p:spPr>
          <a:xfrm>
            <a:off x="6072305" y="7250209"/>
            <a:ext cx="297124" cy="138499"/>
          </a:xfrm>
          <a:prstGeom prst="rect">
            <a:avLst/>
          </a:prstGeom>
          <a:noFill/>
          <a:ln>
            <a:noFill/>
          </a:ln>
        </p:spPr>
        <p:txBody>
          <a:bodyPr wrap="none" lIns="36000" tIns="0" rIns="36000" bIns="0" rtlCol="0">
            <a:spAutoFit/>
          </a:bodyPr>
          <a:lstStyle/>
          <a:p>
            <a:r>
              <a:rPr kumimoji="1" lang="en-US" altLang="ja-JP" sz="900" b="1">
                <a:solidFill>
                  <a:srgbClr val="A8A400"/>
                </a:solidFill>
                <a:latin typeface="Noto Sans JP" panose="020B0200000000000000" pitchFamily="50" charset="-128"/>
                <a:ea typeface="Noto Sans JP" panose="020B0200000000000000" pitchFamily="50" charset="-128"/>
                <a:cs typeface="Arial" panose="020B0604020202020204" pitchFamily="34" charset="0"/>
              </a:rPr>
              <a:t>Dap</a:t>
            </a:r>
            <a:endParaRPr kumimoji="1" lang="ja-JP" altLang="en-US" sz="900" b="1" dirty="0">
              <a:solidFill>
                <a:srgbClr val="A8A40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946" name="テキスト ボックス 945">
            <a:extLst>
              <a:ext uri="{FF2B5EF4-FFF2-40B4-BE49-F238E27FC236}">
                <a16:creationId xmlns:a16="http://schemas.microsoft.com/office/drawing/2014/main" id="{2BC5603B-A520-1E80-1B43-F0CE8730D446}"/>
              </a:ext>
            </a:extLst>
          </p:cNvPr>
          <p:cNvSpPr txBox="1"/>
          <p:nvPr/>
        </p:nvSpPr>
        <p:spPr>
          <a:xfrm>
            <a:off x="6072305" y="7357836"/>
            <a:ext cx="297124" cy="138499"/>
          </a:xfrm>
          <a:prstGeom prst="rect">
            <a:avLst/>
          </a:prstGeom>
          <a:noFill/>
          <a:ln>
            <a:noFill/>
          </a:ln>
        </p:spPr>
        <p:txBody>
          <a:bodyPr wrap="none" lIns="36000" tIns="0" rIns="36000" bIns="0" rtlCol="0">
            <a:spAutoFit/>
          </a:bodyPr>
          <a:lstStyle/>
          <a:p>
            <a:r>
              <a:rPr kumimoji="1" lang="en-US" altLang="ja-JP" sz="900" b="1">
                <a:solidFill>
                  <a:srgbClr val="A8A400"/>
                </a:solidFill>
                <a:latin typeface="Noto Sans JP" panose="020B0200000000000000" pitchFamily="50" charset="-128"/>
                <a:ea typeface="Noto Sans JP" panose="020B0200000000000000" pitchFamily="50" charset="-128"/>
                <a:cs typeface="Arial" panose="020B0604020202020204" pitchFamily="34" charset="0"/>
              </a:rPr>
              <a:t>Dap</a:t>
            </a:r>
            <a:endParaRPr kumimoji="1" lang="ja-JP" altLang="en-US" sz="900" b="1" dirty="0">
              <a:solidFill>
                <a:srgbClr val="A8A40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947" name="テキスト ボックス 946">
            <a:extLst>
              <a:ext uri="{FF2B5EF4-FFF2-40B4-BE49-F238E27FC236}">
                <a16:creationId xmlns:a16="http://schemas.microsoft.com/office/drawing/2014/main" id="{B0302126-B9DA-E98E-8B9B-862D7373AA6F}"/>
              </a:ext>
            </a:extLst>
          </p:cNvPr>
          <p:cNvSpPr txBox="1"/>
          <p:nvPr/>
        </p:nvSpPr>
        <p:spPr>
          <a:xfrm>
            <a:off x="6072305" y="7465463"/>
            <a:ext cx="297124" cy="138499"/>
          </a:xfrm>
          <a:prstGeom prst="rect">
            <a:avLst/>
          </a:prstGeom>
          <a:noFill/>
          <a:ln>
            <a:noFill/>
          </a:ln>
        </p:spPr>
        <p:txBody>
          <a:bodyPr wrap="none" lIns="36000" tIns="0" rIns="36000" bIns="0" rtlCol="0">
            <a:spAutoFit/>
          </a:bodyPr>
          <a:lstStyle/>
          <a:p>
            <a:r>
              <a:rPr kumimoji="1" lang="en-US" altLang="ja-JP" sz="900" b="1">
                <a:solidFill>
                  <a:srgbClr val="A8A400"/>
                </a:solidFill>
                <a:latin typeface="Noto Sans JP" panose="020B0200000000000000" pitchFamily="50" charset="-128"/>
                <a:ea typeface="Noto Sans JP" panose="020B0200000000000000" pitchFamily="50" charset="-128"/>
                <a:cs typeface="Arial" panose="020B0604020202020204" pitchFamily="34" charset="0"/>
              </a:rPr>
              <a:t>Dap</a:t>
            </a:r>
            <a:endParaRPr kumimoji="1" lang="ja-JP" altLang="en-US" sz="900" b="1" dirty="0">
              <a:solidFill>
                <a:srgbClr val="A8A40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948" name="テキスト ボックス 947">
            <a:extLst>
              <a:ext uri="{FF2B5EF4-FFF2-40B4-BE49-F238E27FC236}">
                <a16:creationId xmlns:a16="http://schemas.microsoft.com/office/drawing/2014/main" id="{CE378CEA-74D9-F316-A142-6EC60B2D047F}"/>
              </a:ext>
            </a:extLst>
          </p:cNvPr>
          <p:cNvSpPr txBox="1"/>
          <p:nvPr/>
        </p:nvSpPr>
        <p:spPr>
          <a:xfrm>
            <a:off x="6072305" y="7573087"/>
            <a:ext cx="297124" cy="138499"/>
          </a:xfrm>
          <a:prstGeom prst="rect">
            <a:avLst/>
          </a:prstGeom>
          <a:noFill/>
          <a:ln>
            <a:noFill/>
          </a:ln>
        </p:spPr>
        <p:txBody>
          <a:bodyPr wrap="none" lIns="36000" tIns="0" rIns="36000" bIns="0" rtlCol="0">
            <a:spAutoFit/>
          </a:bodyPr>
          <a:lstStyle/>
          <a:p>
            <a:r>
              <a:rPr kumimoji="1" lang="en-US" altLang="ja-JP" sz="900" b="1">
                <a:solidFill>
                  <a:srgbClr val="A8A400"/>
                </a:solidFill>
                <a:latin typeface="Noto Sans JP" panose="020B0200000000000000" pitchFamily="50" charset="-128"/>
                <a:ea typeface="Noto Sans JP" panose="020B0200000000000000" pitchFamily="50" charset="-128"/>
                <a:cs typeface="Arial" panose="020B0604020202020204" pitchFamily="34" charset="0"/>
              </a:rPr>
              <a:t>Dap</a:t>
            </a:r>
            <a:endParaRPr kumimoji="1" lang="ja-JP" altLang="en-US" sz="900" b="1" dirty="0">
              <a:solidFill>
                <a:srgbClr val="A8A400"/>
              </a:solidFill>
              <a:latin typeface="Noto Sans JP" panose="020B0200000000000000" pitchFamily="50" charset="-128"/>
              <a:ea typeface="Noto Sans JP" panose="020B0200000000000000" pitchFamily="50" charset="-128"/>
              <a:cs typeface="Arial" panose="020B0604020202020204" pitchFamily="34" charset="0"/>
            </a:endParaRPr>
          </a:p>
        </p:txBody>
      </p:sp>
      <p:grpSp>
        <p:nvGrpSpPr>
          <p:cNvPr id="949" name="グループ化 948">
            <a:extLst>
              <a:ext uri="{FF2B5EF4-FFF2-40B4-BE49-F238E27FC236}">
                <a16:creationId xmlns:a16="http://schemas.microsoft.com/office/drawing/2014/main" id="{54078E2B-2D42-410D-E881-118EE29817D8}"/>
              </a:ext>
            </a:extLst>
          </p:cNvPr>
          <p:cNvGrpSpPr/>
          <p:nvPr/>
        </p:nvGrpSpPr>
        <p:grpSpPr>
          <a:xfrm>
            <a:off x="295276" y="697370"/>
            <a:ext cx="1648900" cy="974792"/>
            <a:chOff x="481912" y="936906"/>
            <a:chExt cx="1648900" cy="974792"/>
          </a:xfrm>
        </p:grpSpPr>
        <p:sp>
          <p:nvSpPr>
            <p:cNvPr id="950" name="正方形/長方形 949">
              <a:extLst>
                <a:ext uri="{FF2B5EF4-FFF2-40B4-BE49-F238E27FC236}">
                  <a16:creationId xmlns:a16="http://schemas.microsoft.com/office/drawing/2014/main" id="{1BB1E23D-BCA0-B09F-E4F2-9E27B30D98A5}"/>
                </a:ext>
              </a:extLst>
            </p:cNvPr>
            <p:cNvSpPr/>
            <p:nvPr/>
          </p:nvSpPr>
          <p:spPr>
            <a:xfrm>
              <a:off x="481912" y="936906"/>
              <a:ext cx="1648900" cy="974792"/>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900">
                <a:latin typeface="Noto Sans JP" panose="020B0200000000000000" pitchFamily="50" charset="-128"/>
                <a:ea typeface="Noto Sans JP" panose="020B0200000000000000" pitchFamily="50" charset="-128"/>
              </a:endParaRPr>
            </a:p>
          </p:txBody>
        </p:sp>
        <p:sp>
          <p:nvSpPr>
            <p:cNvPr id="951" name="楕円 950">
              <a:extLst>
                <a:ext uri="{FF2B5EF4-FFF2-40B4-BE49-F238E27FC236}">
                  <a16:creationId xmlns:a16="http://schemas.microsoft.com/office/drawing/2014/main" id="{EC7FAE4C-D198-ECF9-C281-D5748222C766}"/>
                </a:ext>
              </a:extLst>
            </p:cNvPr>
            <p:cNvSpPr/>
            <p:nvPr/>
          </p:nvSpPr>
          <p:spPr>
            <a:xfrm>
              <a:off x="607061" y="1199546"/>
              <a:ext cx="112414" cy="11335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b="1" dirty="0">
                <a:latin typeface="Noto Sans JP" panose="020B0200000000000000" pitchFamily="50" charset="-128"/>
                <a:ea typeface="Noto Sans JP" panose="020B0200000000000000" pitchFamily="50" charset="-128"/>
              </a:endParaRPr>
            </a:p>
          </p:txBody>
        </p:sp>
        <p:sp>
          <p:nvSpPr>
            <p:cNvPr id="952" name="楕円 951">
              <a:extLst>
                <a:ext uri="{FF2B5EF4-FFF2-40B4-BE49-F238E27FC236}">
                  <a16:creationId xmlns:a16="http://schemas.microsoft.com/office/drawing/2014/main" id="{C2A4007C-B665-A77B-F481-F3A36F3F3D9F}"/>
                </a:ext>
              </a:extLst>
            </p:cNvPr>
            <p:cNvSpPr/>
            <p:nvPr/>
          </p:nvSpPr>
          <p:spPr>
            <a:xfrm>
              <a:off x="607061" y="1331650"/>
              <a:ext cx="112414" cy="11335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b="1" dirty="0">
                <a:latin typeface="Noto Sans JP" panose="020B0200000000000000" pitchFamily="50" charset="-128"/>
                <a:ea typeface="Noto Sans JP" panose="020B0200000000000000" pitchFamily="50" charset="-128"/>
              </a:endParaRPr>
            </a:p>
          </p:txBody>
        </p:sp>
        <p:sp>
          <p:nvSpPr>
            <p:cNvPr id="953" name="楕円 952">
              <a:extLst>
                <a:ext uri="{FF2B5EF4-FFF2-40B4-BE49-F238E27FC236}">
                  <a16:creationId xmlns:a16="http://schemas.microsoft.com/office/drawing/2014/main" id="{E13E998F-8480-E2B0-299E-5BB316BEA139}"/>
                </a:ext>
              </a:extLst>
            </p:cNvPr>
            <p:cNvSpPr/>
            <p:nvPr/>
          </p:nvSpPr>
          <p:spPr>
            <a:xfrm>
              <a:off x="607061" y="1727961"/>
              <a:ext cx="112414" cy="11335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b="1" dirty="0">
                <a:latin typeface="Noto Sans JP" panose="020B0200000000000000" pitchFamily="50" charset="-128"/>
                <a:ea typeface="Noto Sans JP" panose="020B0200000000000000" pitchFamily="50" charset="-128"/>
              </a:endParaRPr>
            </a:p>
          </p:txBody>
        </p:sp>
        <p:sp>
          <p:nvSpPr>
            <p:cNvPr id="954" name="楕円 953">
              <a:extLst>
                <a:ext uri="{FF2B5EF4-FFF2-40B4-BE49-F238E27FC236}">
                  <a16:creationId xmlns:a16="http://schemas.microsoft.com/office/drawing/2014/main" id="{CC775484-D504-20C2-0533-C67453523219}"/>
                </a:ext>
              </a:extLst>
            </p:cNvPr>
            <p:cNvSpPr/>
            <p:nvPr/>
          </p:nvSpPr>
          <p:spPr>
            <a:xfrm>
              <a:off x="607061" y="1595858"/>
              <a:ext cx="112414" cy="113350"/>
            </a:xfrm>
            <a:prstGeom prst="ellipse">
              <a:avLst/>
            </a:prstGeom>
            <a:solidFill>
              <a:srgbClr val="9E5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b="1" dirty="0">
                <a:latin typeface="Noto Sans JP" panose="020B0200000000000000" pitchFamily="50" charset="-128"/>
                <a:ea typeface="Noto Sans JP" panose="020B0200000000000000" pitchFamily="50" charset="-128"/>
              </a:endParaRPr>
            </a:p>
          </p:txBody>
        </p:sp>
        <p:sp>
          <p:nvSpPr>
            <p:cNvPr id="955" name="楕円 954">
              <a:extLst>
                <a:ext uri="{FF2B5EF4-FFF2-40B4-BE49-F238E27FC236}">
                  <a16:creationId xmlns:a16="http://schemas.microsoft.com/office/drawing/2014/main" id="{19B8C3EF-6A61-1981-B0C9-0DB73790E310}"/>
                </a:ext>
              </a:extLst>
            </p:cNvPr>
            <p:cNvSpPr/>
            <p:nvPr/>
          </p:nvSpPr>
          <p:spPr>
            <a:xfrm>
              <a:off x="607061" y="1463754"/>
              <a:ext cx="112414" cy="113350"/>
            </a:xfrm>
            <a:prstGeom prst="ellipse">
              <a:avLst/>
            </a:prstGeom>
            <a:solidFill>
              <a:srgbClr val="35EB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b="1" dirty="0">
                <a:latin typeface="Noto Sans JP" panose="020B0200000000000000" pitchFamily="50" charset="-128"/>
                <a:ea typeface="Noto Sans JP" panose="020B0200000000000000" pitchFamily="50" charset="-128"/>
              </a:endParaRPr>
            </a:p>
          </p:txBody>
        </p:sp>
        <p:sp>
          <p:nvSpPr>
            <p:cNvPr id="956" name="Rectangle 400">
              <a:extLst>
                <a:ext uri="{FF2B5EF4-FFF2-40B4-BE49-F238E27FC236}">
                  <a16:creationId xmlns:a16="http://schemas.microsoft.com/office/drawing/2014/main" id="{5F5978FA-2C39-2733-D7D9-D7577BA0C3D5}"/>
                </a:ext>
              </a:extLst>
            </p:cNvPr>
            <p:cNvSpPr>
              <a:spLocks noChangeArrowheads="1"/>
            </p:cNvSpPr>
            <p:nvPr/>
          </p:nvSpPr>
          <p:spPr bwMode="auto">
            <a:xfrm>
              <a:off x="748942" y="1193775"/>
              <a:ext cx="58830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i="1" u="none" strike="noStrike" cap="none" normalizeH="0" baseline="0" dirty="0" err="1">
                  <a:ln>
                    <a:noFill/>
                  </a:ln>
                  <a:effectLst/>
                  <a:latin typeface="Noto Sans JP" panose="020B0200000000000000" pitchFamily="50" charset="-128"/>
                  <a:ea typeface="Noto Sans JP" panose="020B0200000000000000" pitchFamily="50" charset="-128"/>
                </a:rPr>
                <a:t>Chamaetia</a:t>
              </a:r>
              <a:endParaRPr kumimoji="0" lang="ja-JP" altLang="ja-JP" sz="900" i="1" u="none" strike="noStrike" cap="none" normalizeH="0" baseline="0" dirty="0">
                <a:ln>
                  <a:noFill/>
                </a:ln>
                <a:effectLst/>
                <a:latin typeface="Noto Sans JP" panose="020B0200000000000000" pitchFamily="50" charset="-128"/>
                <a:ea typeface="Noto Sans JP" panose="020B0200000000000000" pitchFamily="50" charset="-128"/>
              </a:endParaRPr>
            </a:p>
          </p:txBody>
        </p:sp>
        <p:sp>
          <p:nvSpPr>
            <p:cNvPr id="957" name="Rectangle 400">
              <a:extLst>
                <a:ext uri="{FF2B5EF4-FFF2-40B4-BE49-F238E27FC236}">
                  <a16:creationId xmlns:a16="http://schemas.microsoft.com/office/drawing/2014/main" id="{8F149775-A7E6-72E8-7B80-42ABC9E5D83A}"/>
                </a:ext>
              </a:extLst>
            </p:cNvPr>
            <p:cNvSpPr>
              <a:spLocks noChangeArrowheads="1"/>
            </p:cNvSpPr>
            <p:nvPr/>
          </p:nvSpPr>
          <p:spPr bwMode="auto">
            <a:xfrm>
              <a:off x="748942" y="1323899"/>
              <a:ext cx="30777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ja-JP" sz="900" i="1" dirty="0" err="1">
                  <a:latin typeface="Noto Sans JP" panose="020B0200000000000000" pitchFamily="50" charset="-128"/>
                  <a:ea typeface="Noto Sans JP" panose="020B0200000000000000" pitchFamily="50" charset="-128"/>
                </a:rPr>
                <a:t>Vetrix</a:t>
              </a:r>
              <a:endParaRPr kumimoji="0" lang="ja-JP" altLang="ja-JP" sz="900" i="1" u="none" strike="noStrike" cap="none" normalizeH="0" baseline="0" dirty="0">
                <a:ln>
                  <a:noFill/>
                </a:ln>
                <a:effectLst/>
                <a:latin typeface="Noto Sans JP" panose="020B0200000000000000" pitchFamily="50" charset="-128"/>
                <a:ea typeface="Noto Sans JP" panose="020B0200000000000000" pitchFamily="50" charset="-128"/>
              </a:endParaRPr>
            </a:p>
          </p:txBody>
        </p:sp>
        <p:sp>
          <p:nvSpPr>
            <p:cNvPr id="958" name="Rectangle 400">
              <a:extLst>
                <a:ext uri="{FF2B5EF4-FFF2-40B4-BE49-F238E27FC236}">
                  <a16:creationId xmlns:a16="http://schemas.microsoft.com/office/drawing/2014/main" id="{932EC57E-BEFC-D95A-A1AE-9066937387B4}"/>
                </a:ext>
              </a:extLst>
            </p:cNvPr>
            <p:cNvSpPr>
              <a:spLocks noChangeArrowheads="1"/>
            </p:cNvSpPr>
            <p:nvPr/>
          </p:nvSpPr>
          <p:spPr bwMode="auto">
            <a:xfrm>
              <a:off x="748942" y="1454021"/>
              <a:ext cx="123431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i="1" u="none" strike="noStrike" cap="none" normalizeH="0" baseline="0" dirty="0" err="1">
                  <a:ln>
                    <a:noFill/>
                  </a:ln>
                  <a:effectLst/>
                  <a:latin typeface="Noto Sans JP" panose="020B0200000000000000" pitchFamily="50" charset="-128"/>
                  <a:ea typeface="Noto Sans JP" panose="020B0200000000000000" pitchFamily="50" charset="-128"/>
                </a:rPr>
                <a:t>Choisenia</a:t>
              </a:r>
              <a:r>
                <a:rPr kumimoji="0" lang="en-US" altLang="ja-JP" sz="900" i="1" u="none" strike="noStrike" cap="none" normalizeH="0" baseline="0" dirty="0">
                  <a:ln>
                    <a:noFill/>
                  </a:ln>
                  <a:effectLst/>
                  <a:latin typeface="Noto Sans JP" panose="020B0200000000000000" pitchFamily="50" charset="-128"/>
                  <a:ea typeface="Noto Sans JP" panose="020B0200000000000000" pitchFamily="50" charset="-128"/>
                </a:rPr>
                <a:t>/</a:t>
              </a:r>
              <a:r>
                <a:rPr kumimoji="0" lang="en-US" altLang="ja-JP" sz="900" i="1" u="none" strike="noStrike" cap="none" normalizeH="0" baseline="0" dirty="0" err="1">
                  <a:ln>
                    <a:noFill/>
                  </a:ln>
                  <a:effectLst/>
                  <a:latin typeface="Noto Sans JP" panose="020B0200000000000000" pitchFamily="50" charset="-128"/>
                  <a:ea typeface="Noto Sans JP" panose="020B0200000000000000" pitchFamily="50" charset="-128"/>
                </a:rPr>
                <a:t>Pleuradenia</a:t>
              </a:r>
              <a:endParaRPr kumimoji="0" lang="ja-JP" altLang="ja-JP" sz="900" i="1" u="none" strike="noStrike" cap="none" normalizeH="0" baseline="0" dirty="0">
                <a:ln>
                  <a:noFill/>
                </a:ln>
                <a:effectLst/>
                <a:latin typeface="Noto Sans JP" panose="020B0200000000000000" pitchFamily="50" charset="-128"/>
                <a:ea typeface="Noto Sans JP" panose="020B0200000000000000" pitchFamily="50" charset="-128"/>
              </a:endParaRPr>
            </a:p>
          </p:txBody>
        </p:sp>
        <p:sp>
          <p:nvSpPr>
            <p:cNvPr id="959" name="Rectangle 400">
              <a:extLst>
                <a:ext uri="{FF2B5EF4-FFF2-40B4-BE49-F238E27FC236}">
                  <a16:creationId xmlns:a16="http://schemas.microsoft.com/office/drawing/2014/main" id="{340ECD7E-E594-1C74-D816-0020486EAA22}"/>
                </a:ext>
              </a:extLst>
            </p:cNvPr>
            <p:cNvSpPr>
              <a:spLocks noChangeArrowheads="1"/>
            </p:cNvSpPr>
            <p:nvPr/>
          </p:nvSpPr>
          <p:spPr bwMode="auto">
            <a:xfrm>
              <a:off x="748942" y="1584144"/>
              <a:ext cx="43762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ja-JP" sz="900" i="1" dirty="0" err="1">
                  <a:latin typeface="Noto Sans JP" panose="020B0200000000000000" pitchFamily="50" charset="-128"/>
                  <a:ea typeface="Noto Sans JP" panose="020B0200000000000000" pitchFamily="50" charset="-128"/>
                </a:rPr>
                <a:t>Protitea</a:t>
              </a:r>
              <a:endParaRPr kumimoji="0" lang="ja-JP" altLang="ja-JP" sz="900" i="1" u="none" strike="noStrike" cap="none" normalizeH="0" baseline="0" dirty="0">
                <a:ln>
                  <a:noFill/>
                </a:ln>
                <a:effectLst/>
                <a:latin typeface="Noto Sans JP" panose="020B0200000000000000" pitchFamily="50" charset="-128"/>
                <a:ea typeface="Noto Sans JP" panose="020B0200000000000000" pitchFamily="50" charset="-128"/>
              </a:endParaRPr>
            </a:p>
          </p:txBody>
        </p:sp>
        <p:sp>
          <p:nvSpPr>
            <p:cNvPr id="1088" name="Rectangle 400">
              <a:extLst>
                <a:ext uri="{FF2B5EF4-FFF2-40B4-BE49-F238E27FC236}">
                  <a16:creationId xmlns:a16="http://schemas.microsoft.com/office/drawing/2014/main" id="{66B640E9-9412-CDB3-47ED-B7416665EF14}"/>
                </a:ext>
              </a:extLst>
            </p:cNvPr>
            <p:cNvSpPr>
              <a:spLocks noChangeArrowheads="1"/>
            </p:cNvSpPr>
            <p:nvPr/>
          </p:nvSpPr>
          <p:spPr bwMode="auto">
            <a:xfrm>
              <a:off x="748942" y="1714267"/>
              <a:ext cx="25648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ja-JP" sz="900" i="1" dirty="0">
                  <a:latin typeface="Noto Sans JP" panose="020B0200000000000000" pitchFamily="50" charset="-128"/>
                  <a:ea typeface="Noto Sans JP" panose="020B0200000000000000" pitchFamily="50" charset="-128"/>
                </a:rPr>
                <a:t>Salix</a:t>
              </a:r>
              <a:endParaRPr kumimoji="0" lang="ja-JP" altLang="ja-JP" sz="900" i="1" u="none" strike="noStrike" cap="none" normalizeH="0" baseline="0" dirty="0">
                <a:ln>
                  <a:noFill/>
                </a:ln>
                <a:effectLst/>
                <a:latin typeface="Noto Sans JP" panose="020B0200000000000000" pitchFamily="50" charset="-128"/>
                <a:ea typeface="Noto Sans JP" panose="020B0200000000000000" pitchFamily="50" charset="-128"/>
              </a:endParaRPr>
            </a:p>
          </p:txBody>
        </p:sp>
        <p:sp>
          <p:nvSpPr>
            <p:cNvPr id="1089" name="Rectangle 400">
              <a:extLst>
                <a:ext uri="{FF2B5EF4-FFF2-40B4-BE49-F238E27FC236}">
                  <a16:creationId xmlns:a16="http://schemas.microsoft.com/office/drawing/2014/main" id="{46A3ECDA-85FC-DCF7-62A1-4CD873ED5EC9}"/>
                </a:ext>
              </a:extLst>
            </p:cNvPr>
            <p:cNvSpPr>
              <a:spLocks noChangeArrowheads="1"/>
            </p:cNvSpPr>
            <p:nvPr/>
          </p:nvSpPr>
          <p:spPr bwMode="auto">
            <a:xfrm>
              <a:off x="726485" y="987484"/>
              <a:ext cx="11188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000" i="0" u="none" strike="noStrike" cap="none" normalizeH="0" baseline="0">
                  <a:ln>
                    <a:noFill/>
                  </a:ln>
                  <a:effectLst/>
                  <a:latin typeface="Noto Sans JP" panose="020B0200000000000000" pitchFamily="50" charset="-128"/>
                  <a:ea typeface="Noto Sans JP" panose="020B0200000000000000" pitchFamily="50" charset="-128"/>
                </a:rPr>
                <a:t>Subgenus</a:t>
              </a:r>
              <a:r>
                <a:rPr lang="ja-JP" altLang="en-US" sz="1000">
                  <a:latin typeface="Noto Sans JP" panose="020B0200000000000000" pitchFamily="50" charset="-128"/>
                  <a:ea typeface="Noto Sans JP" panose="020B0200000000000000" pitchFamily="50" charset="-128"/>
                </a:rPr>
                <a:t> </a:t>
              </a:r>
              <a:r>
                <a:rPr lang="en-US" altLang="ja-JP" sz="1000">
                  <a:latin typeface="Noto Sans JP" panose="020B0200000000000000" pitchFamily="50" charset="-128"/>
                  <a:ea typeface="Noto Sans JP" panose="020B0200000000000000" pitchFamily="50" charset="-128"/>
                </a:rPr>
                <a:t>symbols</a:t>
              </a:r>
              <a:endParaRPr kumimoji="0" lang="ja-JP" altLang="ja-JP" sz="1000" i="0" u="none" strike="noStrike" cap="none" normalizeH="0" baseline="0" dirty="0">
                <a:ln>
                  <a:noFill/>
                </a:ln>
                <a:effectLst/>
                <a:latin typeface="Noto Sans JP" panose="020B0200000000000000" pitchFamily="50" charset="-128"/>
                <a:ea typeface="Noto Sans JP" panose="020B0200000000000000" pitchFamily="50" charset="-128"/>
              </a:endParaRPr>
            </a:p>
          </p:txBody>
        </p:sp>
      </p:grpSp>
      <p:grpSp>
        <p:nvGrpSpPr>
          <p:cNvPr id="1090" name="グループ化 1089">
            <a:extLst>
              <a:ext uri="{FF2B5EF4-FFF2-40B4-BE49-F238E27FC236}">
                <a16:creationId xmlns:a16="http://schemas.microsoft.com/office/drawing/2014/main" id="{C25E1733-A31F-3AF2-200E-3678FB659749}"/>
              </a:ext>
            </a:extLst>
          </p:cNvPr>
          <p:cNvGrpSpPr/>
          <p:nvPr/>
        </p:nvGrpSpPr>
        <p:grpSpPr>
          <a:xfrm>
            <a:off x="301820" y="1724505"/>
            <a:ext cx="1648900" cy="1719736"/>
            <a:chOff x="301820" y="1724505"/>
            <a:chExt cx="1648900" cy="1719736"/>
          </a:xfrm>
        </p:grpSpPr>
        <p:grpSp>
          <p:nvGrpSpPr>
            <p:cNvPr id="1091" name="グループ化 1090">
              <a:extLst>
                <a:ext uri="{FF2B5EF4-FFF2-40B4-BE49-F238E27FC236}">
                  <a16:creationId xmlns:a16="http://schemas.microsoft.com/office/drawing/2014/main" id="{AF2A90BB-CA16-8260-D8A7-4192569A1A9D}"/>
                </a:ext>
              </a:extLst>
            </p:cNvPr>
            <p:cNvGrpSpPr/>
            <p:nvPr/>
          </p:nvGrpSpPr>
          <p:grpSpPr>
            <a:xfrm>
              <a:off x="539082" y="2152543"/>
              <a:ext cx="1058281" cy="1188121"/>
              <a:chOff x="376350" y="2299612"/>
              <a:chExt cx="1058281" cy="1188121"/>
            </a:xfrm>
          </p:grpSpPr>
          <p:sp>
            <p:nvSpPr>
              <p:cNvPr id="1094" name="テキスト ボックス 1093">
                <a:extLst>
                  <a:ext uri="{FF2B5EF4-FFF2-40B4-BE49-F238E27FC236}">
                    <a16:creationId xmlns:a16="http://schemas.microsoft.com/office/drawing/2014/main" id="{D40A18B1-345C-ABB8-3B33-612F0BF01737}"/>
                  </a:ext>
                </a:extLst>
              </p:cNvPr>
              <p:cNvSpPr txBox="1"/>
              <p:nvPr/>
            </p:nvSpPr>
            <p:spPr>
              <a:xfrm>
                <a:off x="376350" y="3199288"/>
                <a:ext cx="596886" cy="138499"/>
              </a:xfrm>
              <a:prstGeom prst="rect">
                <a:avLst/>
              </a:prstGeom>
              <a:noFill/>
              <a:ln>
                <a:noFill/>
              </a:ln>
            </p:spPr>
            <p:txBody>
              <a:bodyPr wrap="none" lIns="36000" tIns="0" rIns="36000" bIns="0" rtlCol="0">
                <a:spAutoFit/>
              </a:bodyPr>
              <a:lstStyle/>
              <a:p>
                <a:r>
                  <a:rPr kumimoji="1" lang="en-US" altLang="ja-JP" sz="900" b="1">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rPr>
                  <a:t>Hel: </a:t>
                </a:r>
                <a:r>
                  <a:rPr kumimoji="1" lang="en-US" altLang="ja-JP" sz="900" i="1">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rPr>
                  <a:t>Helix</a:t>
                </a:r>
                <a:endParaRPr kumimoji="1" lang="ja-JP" altLang="en-US" sz="900" i="1" dirty="0">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1095" name="テキスト ボックス 1094">
                <a:extLst>
                  <a:ext uri="{FF2B5EF4-FFF2-40B4-BE49-F238E27FC236}">
                    <a16:creationId xmlns:a16="http://schemas.microsoft.com/office/drawing/2014/main" id="{26004AEC-411A-89EA-33F9-1B5A038C0434}"/>
                  </a:ext>
                </a:extLst>
              </p:cNvPr>
              <p:cNvSpPr txBox="1"/>
              <p:nvPr/>
            </p:nvSpPr>
            <p:spPr>
              <a:xfrm>
                <a:off x="380890" y="2299612"/>
                <a:ext cx="1053741" cy="138499"/>
              </a:xfrm>
              <a:prstGeom prst="rect">
                <a:avLst/>
              </a:prstGeom>
              <a:noFill/>
              <a:ln>
                <a:noFill/>
              </a:ln>
            </p:spPr>
            <p:txBody>
              <a:bodyPr wrap="none" lIns="36000" tIns="0" rIns="36000" bIns="0" rtlCol="0">
                <a:spAutoFit/>
              </a:bodyPr>
              <a:lstStyle/>
              <a:p>
                <a:r>
                  <a:rPr kumimoji="1" lang="en-US" altLang="ja-JP" sz="900" b="1">
                    <a:solidFill>
                      <a:srgbClr val="00A4A0"/>
                    </a:solidFill>
                    <a:latin typeface="Noto Sans JP" panose="020B0200000000000000" pitchFamily="50" charset="-128"/>
                    <a:ea typeface="Noto Sans JP" panose="020B0200000000000000" pitchFamily="50" charset="-128"/>
                    <a:cs typeface="Arial" panose="020B0604020202020204" pitchFamily="34" charset="0"/>
                  </a:rPr>
                  <a:t>Sub: </a:t>
                </a:r>
                <a:r>
                  <a:rPr kumimoji="1" lang="en-US" altLang="ja-JP" sz="900" i="1">
                    <a:solidFill>
                      <a:srgbClr val="00A4A0"/>
                    </a:solidFill>
                    <a:latin typeface="Noto Sans JP" panose="020B0200000000000000" pitchFamily="50" charset="-128"/>
                    <a:ea typeface="Noto Sans JP" panose="020B0200000000000000" pitchFamily="50" charset="-128"/>
                    <a:cs typeface="Arial" panose="020B0604020202020204" pitchFamily="34" charset="0"/>
                  </a:rPr>
                  <a:t>Subviminalis</a:t>
                </a:r>
                <a:endParaRPr kumimoji="1" lang="ja-JP" altLang="en-US" sz="900" i="1" dirty="0">
                  <a:solidFill>
                    <a:srgbClr val="00A4A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1096" name="テキスト ボックス 1095">
                <a:extLst>
                  <a:ext uri="{FF2B5EF4-FFF2-40B4-BE49-F238E27FC236}">
                    <a16:creationId xmlns:a16="http://schemas.microsoft.com/office/drawing/2014/main" id="{7AF841F6-B9AB-C78F-FFD3-731C2EAFAAB7}"/>
                  </a:ext>
                </a:extLst>
              </p:cNvPr>
              <p:cNvSpPr txBox="1"/>
              <p:nvPr/>
            </p:nvSpPr>
            <p:spPr>
              <a:xfrm>
                <a:off x="380890" y="3049342"/>
                <a:ext cx="798864" cy="138499"/>
              </a:xfrm>
              <a:prstGeom prst="rect">
                <a:avLst/>
              </a:prstGeom>
              <a:noFill/>
              <a:ln>
                <a:noFill/>
              </a:ln>
            </p:spPr>
            <p:txBody>
              <a:bodyPr wrap="non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 </a:t>
                </a:r>
                <a:r>
                  <a:rPr kumimoji="1" lang="en-US" altLang="ja-JP" sz="900" i="1">
                    <a:solidFill>
                      <a:srgbClr val="78B832"/>
                    </a:solidFill>
                    <a:latin typeface="Noto Sans JP" panose="020B0200000000000000" pitchFamily="50" charset="-128"/>
                    <a:ea typeface="Noto Sans JP" panose="020B0200000000000000" pitchFamily="50" charset="-128"/>
                    <a:cs typeface="Arial" panose="020B0604020202020204" pitchFamily="34" charset="0"/>
                  </a:rPr>
                  <a:t>Cinerella</a:t>
                </a:r>
                <a:endParaRPr kumimoji="1" lang="ja-JP" altLang="en-US" sz="900" i="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1097" name="テキスト ボックス 1096">
                <a:extLst>
                  <a:ext uri="{FF2B5EF4-FFF2-40B4-BE49-F238E27FC236}">
                    <a16:creationId xmlns:a16="http://schemas.microsoft.com/office/drawing/2014/main" id="{02602AC2-A306-7208-7538-F6C6ECBD28F6}"/>
                  </a:ext>
                </a:extLst>
              </p:cNvPr>
              <p:cNvSpPr txBox="1"/>
              <p:nvPr/>
            </p:nvSpPr>
            <p:spPr>
              <a:xfrm>
                <a:off x="380890" y="2599504"/>
                <a:ext cx="835733" cy="138499"/>
              </a:xfrm>
              <a:prstGeom prst="rect">
                <a:avLst/>
              </a:prstGeom>
              <a:noFill/>
              <a:ln>
                <a:noFill/>
              </a:ln>
            </p:spPr>
            <p:txBody>
              <a:bodyPr wrap="none" lIns="36000" tIns="0" rIns="36000" bIns="0" rtlCol="0">
                <a:spAutoFit/>
              </a:bodyPr>
              <a:lstStyle/>
              <a:p>
                <a:r>
                  <a:rPr kumimoji="1" lang="en-US" altLang="ja-JP" sz="900" b="1">
                    <a:solidFill>
                      <a:srgbClr val="009644"/>
                    </a:solidFill>
                    <a:latin typeface="Noto Sans JP" panose="020B0200000000000000" pitchFamily="50" charset="-128"/>
                    <a:ea typeface="Noto Sans JP" panose="020B0200000000000000" pitchFamily="50" charset="-128"/>
                    <a:cs typeface="Arial" panose="020B0604020202020204" pitchFamily="34" charset="0"/>
                  </a:rPr>
                  <a:t>Has: </a:t>
                </a:r>
                <a:r>
                  <a:rPr kumimoji="1" lang="en-US" altLang="ja-JP" sz="900" i="1">
                    <a:solidFill>
                      <a:srgbClr val="009644"/>
                    </a:solidFill>
                    <a:latin typeface="Noto Sans JP" panose="020B0200000000000000" pitchFamily="50" charset="-128"/>
                    <a:ea typeface="Noto Sans JP" panose="020B0200000000000000" pitchFamily="50" charset="-128"/>
                    <a:cs typeface="Arial" panose="020B0604020202020204" pitchFamily="34" charset="0"/>
                  </a:rPr>
                  <a:t>Hastatae</a:t>
                </a:r>
                <a:endParaRPr kumimoji="1" lang="ja-JP" altLang="en-US" sz="900" i="1" dirty="0">
                  <a:solidFill>
                    <a:srgbClr val="009644"/>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1098" name="テキスト ボックス 1097">
                <a:extLst>
                  <a:ext uri="{FF2B5EF4-FFF2-40B4-BE49-F238E27FC236}">
                    <a16:creationId xmlns:a16="http://schemas.microsoft.com/office/drawing/2014/main" id="{8C586442-D39C-BE2A-AE9B-F35D06AB43B5}"/>
                  </a:ext>
                </a:extLst>
              </p:cNvPr>
              <p:cNvSpPr txBox="1"/>
              <p:nvPr/>
            </p:nvSpPr>
            <p:spPr>
              <a:xfrm>
                <a:off x="376350" y="3349234"/>
                <a:ext cx="912677" cy="138499"/>
              </a:xfrm>
              <a:prstGeom prst="rect">
                <a:avLst/>
              </a:prstGeom>
              <a:noFill/>
              <a:ln>
                <a:noFill/>
              </a:ln>
            </p:spPr>
            <p:txBody>
              <a:bodyPr wrap="none" lIns="36000" tIns="0" rIns="36000" bIns="0" rtlCol="0">
                <a:spAutoFit/>
              </a:bodyPr>
              <a:lstStyle/>
              <a:p>
                <a:r>
                  <a:rPr kumimoji="1" lang="en-US" altLang="ja-JP" sz="900" b="1">
                    <a:solidFill>
                      <a:srgbClr val="A8A400"/>
                    </a:solidFill>
                    <a:latin typeface="Noto Sans JP" panose="020B0200000000000000" pitchFamily="50" charset="-128"/>
                    <a:ea typeface="Noto Sans JP" panose="020B0200000000000000" pitchFamily="50" charset="-128"/>
                    <a:cs typeface="Arial" panose="020B0604020202020204" pitchFamily="34" charset="0"/>
                  </a:rPr>
                  <a:t>Dap: </a:t>
                </a:r>
                <a:r>
                  <a:rPr kumimoji="1" lang="en-US" altLang="ja-JP" sz="900" i="1">
                    <a:solidFill>
                      <a:srgbClr val="A8A400"/>
                    </a:solidFill>
                    <a:latin typeface="Noto Sans JP" panose="020B0200000000000000" pitchFamily="50" charset="-128"/>
                    <a:ea typeface="Noto Sans JP" panose="020B0200000000000000" pitchFamily="50" charset="-128"/>
                    <a:cs typeface="Arial" panose="020B0604020202020204" pitchFamily="34" charset="0"/>
                  </a:rPr>
                  <a:t>Daphnella</a:t>
                </a:r>
                <a:endParaRPr kumimoji="1" lang="ja-JP" altLang="en-US" sz="900" i="1" dirty="0">
                  <a:solidFill>
                    <a:srgbClr val="A8A40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1099" name="テキスト ボックス 1098">
                <a:extLst>
                  <a:ext uri="{FF2B5EF4-FFF2-40B4-BE49-F238E27FC236}">
                    <a16:creationId xmlns:a16="http://schemas.microsoft.com/office/drawing/2014/main" id="{037DCF65-43EB-9ABF-A5C3-2053EBAFABBE}"/>
                  </a:ext>
                </a:extLst>
              </p:cNvPr>
              <p:cNvSpPr txBox="1"/>
              <p:nvPr/>
            </p:nvSpPr>
            <p:spPr>
              <a:xfrm>
                <a:off x="380890" y="2449558"/>
                <a:ext cx="922295" cy="138499"/>
              </a:xfrm>
              <a:prstGeom prst="rect">
                <a:avLst/>
              </a:prstGeom>
              <a:noFill/>
              <a:ln>
                <a:noFill/>
              </a:ln>
            </p:spPr>
            <p:txBody>
              <a:bodyPr wrap="none" lIns="36000" tIns="0" rIns="36000" bIns="0" rtlCol="0">
                <a:spAutoFit/>
              </a:bodyPr>
              <a:lstStyle/>
              <a:p>
                <a:r>
                  <a:rPr kumimoji="1" lang="en-US" altLang="ja-JP" sz="900" b="1">
                    <a:solidFill>
                      <a:srgbClr val="7030A0"/>
                    </a:solidFill>
                    <a:latin typeface="Noto Sans JP" panose="020B0200000000000000" pitchFamily="50" charset="-128"/>
                    <a:ea typeface="Noto Sans JP" panose="020B0200000000000000" pitchFamily="50" charset="-128"/>
                    <a:cs typeface="Arial" panose="020B0604020202020204" pitchFamily="34" charset="0"/>
                  </a:rPr>
                  <a:t>Huk: </a:t>
                </a:r>
                <a:r>
                  <a:rPr kumimoji="1" lang="en-US" altLang="ja-JP" sz="900" i="1">
                    <a:solidFill>
                      <a:srgbClr val="7030A0"/>
                    </a:solidFill>
                    <a:latin typeface="Noto Sans JP" panose="020B0200000000000000" pitchFamily="50" charset="-128"/>
                    <a:ea typeface="Noto Sans JP" panose="020B0200000000000000" pitchFamily="50" charset="-128"/>
                    <a:cs typeface="Arial" panose="020B0604020202020204" pitchFamily="34" charset="0"/>
                  </a:rPr>
                  <a:t>Hukaoana</a:t>
                </a:r>
                <a:endParaRPr kumimoji="1" lang="ja-JP" altLang="en-US" sz="900" i="1" dirty="0">
                  <a:solidFill>
                    <a:srgbClr val="7030A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1100" name="テキスト ボックス 1099">
                <a:extLst>
                  <a:ext uri="{FF2B5EF4-FFF2-40B4-BE49-F238E27FC236}">
                    <a16:creationId xmlns:a16="http://schemas.microsoft.com/office/drawing/2014/main" id="{2A4AEE27-3A76-5A65-06BB-A56E0384C4A6}"/>
                  </a:ext>
                </a:extLst>
              </p:cNvPr>
              <p:cNvSpPr txBox="1"/>
              <p:nvPr/>
            </p:nvSpPr>
            <p:spPr>
              <a:xfrm>
                <a:off x="380890" y="2749450"/>
                <a:ext cx="854969" cy="138499"/>
              </a:xfrm>
              <a:prstGeom prst="rect">
                <a:avLst/>
              </a:prstGeom>
              <a:noFill/>
              <a:ln>
                <a:noFill/>
              </a:ln>
            </p:spPr>
            <p:txBody>
              <a:bodyPr wrap="none" lIns="36000" tIns="0" rIns="36000" bIns="0" rtlCol="0">
                <a:spAutoFit/>
              </a:bodyPr>
              <a:lstStyle/>
              <a:p>
                <a:r>
                  <a:rPr kumimoji="1" lang="en-US" altLang="ja-JP" sz="900" b="1">
                    <a:solidFill>
                      <a:srgbClr val="F27B22"/>
                    </a:solidFill>
                    <a:latin typeface="Noto Sans JP" panose="020B0200000000000000" pitchFamily="50" charset="-128"/>
                    <a:ea typeface="Noto Sans JP" panose="020B0200000000000000" pitchFamily="50" charset="-128"/>
                    <a:cs typeface="Arial" panose="020B0604020202020204" pitchFamily="34" charset="0"/>
                  </a:rPr>
                  <a:t>Vim: </a:t>
                </a:r>
                <a:r>
                  <a:rPr kumimoji="1" lang="en-US" altLang="ja-JP" sz="900" i="1">
                    <a:solidFill>
                      <a:srgbClr val="F27B22"/>
                    </a:solidFill>
                    <a:latin typeface="Noto Sans JP" panose="020B0200000000000000" pitchFamily="50" charset="-128"/>
                    <a:ea typeface="Noto Sans JP" panose="020B0200000000000000" pitchFamily="50" charset="-128"/>
                    <a:cs typeface="Arial" panose="020B0604020202020204" pitchFamily="34" charset="0"/>
                  </a:rPr>
                  <a:t>Viminella</a:t>
                </a:r>
                <a:endParaRPr kumimoji="1" lang="ja-JP" altLang="en-US" sz="900" i="1" dirty="0">
                  <a:solidFill>
                    <a:srgbClr val="F27B2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1101" name="テキスト ボックス 1100">
                <a:extLst>
                  <a:ext uri="{FF2B5EF4-FFF2-40B4-BE49-F238E27FC236}">
                    <a16:creationId xmlns:a16="http://schemas.microsoft.com/office/drawing/2014/main" id="{050CF95E-16E4-D71F-FF29-88FD0C1F950F}"/>
                  </a:ext>
                </a:extLst>
              </p:cNvPr>
              <p:cNvSpPr txBox="1"/>
              <p:nvPr/>
            </p:nvSpPr>
            <p:spPr>
              <a:xfrm>
                <a:off x="376350" y="2899396"/>
                <a:ext cx="931913" cy="138499"/>
              </a:xfrm>
              <a:prstGeom prst="rect">
                <a:avLst/>
              </a:prstGeom>
              <a:noFill/>
              <a:ln>
                <a:noFill/>
              </a:ln>
            </p:spPr>
            <p:txBody>
              <a:bodyPr wrap="none" lIns="36000" tIns="0" rIns="36000" bIns="0" rtlCol="0">
                <a:spAutoFit/>
              </a:bodyPr>
              <a:lstStyle/>
              <a:p>
                <a:r>
                  <a:rPr kumimoji="1" lang="en-US" altLang="ja-JP" sz="900" b="1">
                    <a:solidFill>
                      <a:schemeClr val="accent6">
                        <a:lumMod val="50000"/>
                      </a:schemeClr>
                    </a:solidFill>
                    <a:latin typeface="Noto Sans JP" panose="020B0200000000000000" pitchFamily="50" charset="-128"/>
                    <a:ea typeface="Noto Sans JP" panose="020B0200000000000000" pitchFamily="50" charset="-128"/>
                    <a:cs typeface="Arial" panose="020B0604020202020204" pitchFamily="34" charset="0"/>
                  </a:rPr>
                  <a:t>Inc: </a:t>
                </a:r>
                <a:r>
                  <a:rPr kumimoji="1" lang="en-US" altLang="ja-JP" sz="900" i="1">
                    <a:solidFill>
                      <a:schemeClr val="accent6">
                        <a:lumMod val="50000"/>
                      </a:schemeClr>
                    </a:solidFill>
                    <a:latin typeface="Noto Sans JP" panose="020B0200000000000000" pitchFamily="50" charset="-128"/>
                    <a:ea typeface="Noto Sans JP" panose="020B0200000000000000" pitchFamily="50" charset="-128"/>
                    <a:cs typeface="Arial" panose="020B0604020202020204" pitchFamily="34" charset="0"/>
                  </a:rPr>
                  <a:t>Incubaceae</a:t>
                </a:r>
                <a:endParaRPr kumimoji="1" lang="ja-JP" altLang="en-US" sz="900" i="1" dirty="0">
                  <a:solidFill>
                    <a:schemeClr val="accent6">
                      <a:lumMod val="50000"/>
                    </a:schemeClr>
                  </a:solidFill>
                  <a:latin typeface="Noto Sans JP" panose="020B0200000000000000" pitchFamily="50" charset="-128"/>
                  <a:ea typeface="Noto Sans JP" panose="020B0200000000000000" pitchFamily="50" charset="-128"/>
                  <a:cs typeface="Arial" panose="020B0604020202020204" pitchFamily="34" charset="0"/>
                </a:endParaRPr>
              </a:p>
            </p:txBody>
          </p:sp>
        </p:grpSp>
        <p:sp>
          <p:nvSpPr>
            <p:cNvPr id="1092" name="正方形/長方形 1091">
              <a:extLst>
                <a:ext uri="{FF2B5EF4-FFF2-40B4-BE49-F238E27FC236}">
                  <a16:creationId xmlns:a16="http://schemas.microsoft.com/office/drawing/2014/main" id="{ECF816C7-3E95-F7EA-9CB0-F8E765E5D4FA}"/>
                </a:ext>
              </a:extLst>
            </p:cNvPr>
            <p:cNvSpPr/>
            <p:nvPr/>
          </p:nvSpPr>
          <p:spPr>
            <a:xfrm>
              <a:off x="301820" y="1724505"/>
              <a:ext cx="1648900" cy="1719736"/>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900">
                <a:latin typeface="Noto Sans JP Light" panose="020B0200000000000000" pitchFamily="50" charset="-128"/>
                <a:ea typeface="Noto Sans JP Light" panose="020B0200000000000000" pitchFamily="50" charset="-128"/>
              </a:endParaRPr>
            </a:p>
          </p:txBody>
        </p:sp>
        <p:sp>
          <p:nvSpPr>
            <p:cNvPr id="1093" name="Rectangle 400">
              <a:extLst>
                <a:ext uri="{FF2B5EF4-FFF2-40B4-BE49-F238E27FC236}">
                  <a16:creationId xmlns:a16="http://schemas.microsoft.com/office/drawing/2014/main" id="{6DCD234F-60A4-A524-4434-B2DB01956B47}"/>
                </a:ext>
              </a:extLst>
            </p:cNvPr>
            <p:cNvSpPr>
              <a:spLocks noChangeArrowheads="1"/>
            </p:cNvSpPr>
            <p:nvPr/>
          </p:nvSpPr>
          <p:spPr bwMode="auto">
            <a:xfrm>
              <a:off x="465040" y="1785980"/>
              <a:ext cx="133209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1000" i="0" u="none" strike="noStrike" cap="none" normalizeH="0" baseline="0">
                  <a:ln>
                    <a:noFill/>
                  </a:ln>
                  <a:effectLst/>
                  <a:latin typeface="Noto Sans JP" panose="020B0200000000000000" pitchFamily="50" charset="-128"/>
                  <a:ea typeface="Noto Sans JP" panose="020B0200000000000000" pitchFamily="50" charset="-128"/>
                </a:rPr>
                <a:t>Section abbreviations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900" i="0" u="none" strike="noStrike" cap="none" normalizeH="0" baseline="0">
                  <a:ln>
                    <a:noFill/>
                  </a:ln>
                  <a:effectLst/>
                  <a:latin typeface="Noto Sans JP" panose="020B0200000000000000" pitchFamily="50" charset="-128"/>
                  <a:ea typeface="Noto Sans JP" panose="020B0200000000000000" pitchFamily="50" charset="-128"/>
                </a:rPr>
                <a:t>(for subg. Vetrix only)</a:t>
              </a:r>
              <a:endParaRPr kumimoji="0" lang="ja-JP" altLang="ja-JP" sz="900" i="0" u="none" strike="noStrike" cap="none" normalizeH="0" baseline="0" dirty="0">
                <a:ln>
                  <a:noFill/>
                </a:ln>
                <a:effectLst/>
                <a:latin typeface="Noto Sans JP" panose="020B0200000000000000" pitchFamily="50" charset="-128"/>
                <a:ea typeface="Noto Sans JP" panose="020B0200000000000000" pitchFamily="50" charset="-128"/>
              </a:endParaRPr>
            </a:p>
          </p:txBody>
        </p:sp>
      </p:grpSp>
    </p:spTree>
    <p:extLst>
      <p:ext uri="{BB962C8B-B14F-4D97-AF65-F5344CB8AC3E}">
        <p14:creationId xmlns:p14="http://schemas.microsoft.com/office/powerpoint/2010/main" val="4197656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0" name="直線コネクタ 59">
            <a:extLst>
              <a:ext uri="{FF2B5EF4-FFF2-40B4-BE49-F238E27FC236}">
                <a16:creationId xmlns:a16="http://schemas.microsoft.com/office/drawing/2014/main" id="{F5A65ABA-8043-465C-54BA-379DA3A5CC79}"/>
              </a:ext>
            </a:extLst>
          </p:cNvPr>
          <p:cNvCxnSpPr>
            <a:cxnSpLocks/>
          </p:cNvCxnSpPr>
          <p:nvPr/>
        </p:nvCxnSpPr>
        <p:spPr>
          <a:xfrm>
            <a:off x="3319626" y="8165516"/>
            <a:ext cx="3052599"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36" name="楕円 735">
            <a:extLst>
              <a:ext uri="{FF2B5EF4-FFF2-40B4-BE49-F238E27FC236}">
                <a16:creationId xmlns:a16="http://schemas.microsoft.com/office/drawing/2014/main" id="{4D6095EE-D66D-4ABC-BBB2-95A0A3D61269}"/>
              </a:ext>
            </a:extLst>
          </p:cNvPr>
          <p:cNvSpPr/>
          <p:nvPr/>
        </p:nvSpPr>
        <p:spPr>
          <a:xfrm>
            <a:off x="5702908" y="624692"/>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dirty="0"/>
          </a:p>
        </p:txBody>
      </p:sp>
      <p:sp>
        <p:nvSpPr>
          <p:cNvPr id="738" name="楕円 737">
            <a:extLst>
              <a:ext uri="{FF2B5EF4-FFF2-40B4-BE49-F238E27FC236}">
                <a16:creationId xmlns:a16="http://schemas.microsoft.com/office/drawing/2014/main" id="{439AF00C-DFEA-441D-9E82-6E7E7368A478}"/>
              </a:ext>
            </a:extLst>
          </p:cNvPr>
          <p:cNvSpPr/>
          <p:nvPr/>
        </p:nvSpPr>
        <p:spPr>
          <a:xfrm>
            <a:off x="5702908" y="733290"/>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39" name="楕円 738">
            <a:extLst>
              <a:ext uri="{FF2B5EF4-FFF2-40B4-BE49-F238E27FC236}">
                <a16:creationId xmlns:a16="http://schemas.microsoft.com/office/drawing/2014/main" id="{219E416E-3B0B-4323-BFAC-08F249AC1160}"/>
              </a:ext>
            </a:extLst>
          </p:cNvPr>
          <p:cNvSpPr/>
          <p:nvPr/>
        </p:nvSpPr>
        <p:spPr>
          <a:xfrm>
            <a:off x="5702908" y="841888"/>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40" name="楕円 739">
            <a:extLst>
              <a:ext uri="{FF2B5EF4-FFF2-40B4-BE49-F238E27FC236}">
                <a16:creationId xmlns:a16="http://schemas.microsoft.com/office/drawing/2014/main" id="{F5D2F8E5-FD5D-483C-A3A6-AC111B179223}"/>
              </a:ext>
            </a:extLst>
          </p:cNvPr>
          <p:cNvSpPr/>
          <p:nvPr/>
        </p:nvSpPr>
        <p:spPr>
          <a:xfrm>
            <a:off x="5702908" y="950486"/>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41" name="楕円 740">
            <a:extLst>
              <a:ext uri="{FF2B5EF4-FFF2-40B4-BE49-F238E27FC236}">
                <a16:creationId xmlns:a16="http://schemas.microsoft.com/office/drawing/2014/main" id="{1E3FCCB4-E4AC-47C4-B793-40A9766D2E3B}"/>
              </a:ext>
            </a:extLst>
          </p:cNvPr>
          <p:cNvSpPr/>
          <p:nvPr/>
        </p:nvSpPr>
        <p:spPr>
          <a:xfrm>
            <a:off x="5702908" y="1059084"/>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42" name="楕円 741">
            <a:extLst>
              <a:ext uri="{FF2B5EF4-FFF2-40B4-BE49-F238E27FC236}">
                <a16:creationId xmlns:a16="http://schemas.microsoft.com/office/drawing/2014/main" id="{9135BC32-45E5-4464-91ED-7F97B04BD381}"/>
              </a:ext>
            </a:extLst>
          </p:cNvPr>
          <p:cNvSpPr/>
          <p:nvPr/>
        </p:nvSpPr>
        <p:spPr>
          <a:xfrm>
            <a:off x="5702908" y="1167682"/>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43" name="楕円 742">
            <a:extLst>
              <a:ext uri="{FF2B5EF4-FFF2-40B4-BE49-F238E27FC236}">
                <a16:creationId xmlns:a16="http://schemas.microsoft.com/office/drawing/2014/main" id="{EEC36B6F-566A-4757-A7CC-2D70890499FB}"/>
              </a:ext>
            </a:extLst>
          </p:cNvPr>
          <p:cNvSpPr/>
          <p:nvPr/>
        </p:nvSpPr>
        <p:spPr>
          <a:xfrm>
            <a:off x="5702908" y="1276280"/>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44" name="楕円 743">
            <a:extLst>
              <a:ext uri="{FF2B5EF4-FFF2-40B4-BE49-F238E27FC236}">
                <a16:creationId xmlns:a16="http://schemas.microsoft.com/office/drawing/2014/main" id="{EAC89FA9-F3F6-4DF4-BAA0-42ABF627E872}"/>
              </a:ext>
            </a:extLst>
          </p:cNvPr>
          <p:cNvSpPr/>
          <p:nvPr/>
        </p:nvSpPr>
        <p:spPr>
          <a:xfrm>
            <a:off x="5702908" y="1384878"/>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45" name="楕円 744">
            <a:extLst>
              <a:ext uri="{FF2B5EF4-FFF2-40B4-BE49-F238E27FC236}">
                <a16:creationId xmlns:a16="http://schemas.microsoft.com/office/drawing/2014/main" id="{D4D5B05F-E40D-4BCA-84D9-CF975F20C57E}"/>
              </a:ext>
            </a:extLst>
          </p:cNvPr>
          <p:cNvSpPr/>
          <p:nvPr/>
        </p:nvSpPr>
        <p:spPr>
          <a:xfrm>
            <a:off x="5702908" y="1493476"/>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46" name="楕円 745">
            <a:extLst>
              <a:ext uri="{FF2B5EF4-FFF2-40B4-BE49-F238E27FC236}">
                <a16:creationId xmlns:a16="http://schemas.microsoft.com/office/drawing/2014/main" id="{91CB3613-0057-44C4-9B6F-57E514F08278}"/>
              </a:ext>
            </a:extLst>
          </p:cNvPr>
          <p:cNvSpPr/>
          <p:nvPr/>
        </p:nvSpPr>
        <p:spPr>
          <a:xfrm>
            <a:off x="5702908" y="1602074"/>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47" name="楕円 746">
            <a:extLst>
              <a:ext uri="{FF2B5EF4-FFF2-40B4-BE49-F238E27FC236}">
                <a16:creationId xmlns:a16="http://schemas.microsoft.com/office/drawing/2014/main" id="{9D460BE9-38AE-4FA1-904B-A75A8E5F4AB1}"/>
              </a:ext>
            </a:extLst>
          </p:cNvPr>
          <p:cNvSpPr/>
          <p:nvPr/>
        </p:nvSpPr>
        <p:spPr>
          <a:xfrm>
            <a:off x="5702908" y="1710672"/>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48" name="楕円 747">
            <a:extLst>
              <a:ext uri="{FF2B5EF4-FFF2-40B4-BE49-F238E27FC236}">
                <a16:creationId xmlns:a16="http://schemas.microsoft.com/office/drawing/2014/main" id="{492B94B4-17F3-41BC-9BF1-F93C5C6E83D7}"/>
              </a:ext>
            </a:extLst>
          </p:cNvPr>
          <p:cNvSpPr/>
          <p:nvPr/>
        </p:nvSpPr>
        <p:spPr>
          <a:xfrm>
            <a:off x="5702908" y="1819270"/>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49" name="楕円 748">
            <a:extLst>
              <a:ext uri="{FF2B5EF4-FFF2-40B4-BE49-F238E27FC236}">
                <a16:creationId xmlns:a16="http://schemas.microsoft.com/office/drawing/2014/main" id="{237C21E5-CCAC-49FD-A413-BAA9D034D451}"/>
              </a:ext>
            </a:extLst>
          </p:cNvPr>
          <p:cNvSpPr/>
          <p:nvPr/>
        </p:nvSpPr>
        <p:spPr>
          <a:xfrm>
            <a:off x="5702908" y="1927868"/>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50" name="楕円 749">
            <a:extLst>
              <a:ext uri="{FF2B5EF4-FFF2-40B4-BE49-F238E27FC236}">
                <a16:creationId xmlns:a16="http://schemas.microsoft.com/office/drawing/2014/main" id="{3BBA14D4-E853-45AF-9607-623B5FF27279}"/>
              </a:ext>
            </a:extLst>
          </p:cNvPr>
          <p:cNvSpPr/>
          <p:nvPr/>
        </p:nvSpPr>
        <p:spPr>
          <a:xfrm>
            <a:off x="5702908" y="2036466"/>
            <a:ext cx="89803" cy="9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51" name="楕円 750">
            <a:extLst>
              <a:ext uri="{FF2B5EF4-FFF2-40B4-BE49-F238E27FC236}">
                <a16:creationId xmlns:a16="http://schemas.microsoft.com/office/drawing/2014/main" id="{CE495598-0D42-427A-A63A-263D63104341}"/>
              </a:ext>
            </a:extLst>
          </p:cNvPr>
          <p:cNvSpPr/>
          <p:nvPr/>
        </p:nvSpPr>
        <p:spPr>
          <a:xfrm>
            <a:off x="5702908" y="2145064"/>
            <a:ext cx="89803" cy="9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52" name="楕円 751">
            <a:extLst>
              <a:ext uri="{FF2B5EF4-FFF2-40B4-BE49-F238E27FC236}">
                <a16:creationId xmlns:a16="http://schemas.microsoft.com/office/drawing/2014/main" id="{AC4CBAE3-6183-41A2-B6C9-3A872EE56EC7}"/>
              </a:ext>
            </a:extLst>
          </p:cNvPr>
          <p:cNvSpPr/>
          <p:nvPr/>
        </p:nvSpPr>
        <p:spPr>
          <a:xfrm>
            <a:off x="5702908" y="2253662"/>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53" name="楕円 752">
            <a:extLst>
              <a:ext uri="{FF2B5EF4-FFF2-40B4-BE49-F238E27FC236}">
                <a16:creationId xmlns:a16="http://schemas.microsoft.com/office/drawing/2014/main" id="{3CB41F05-4FBE-4673-B535-26C91A7842D2}"/>
              </a:ext>
            </a:extLst>
          </p:cNvPr>
          <p:cNvSpPr/>
          <p:nvPr/>
        </p:nvSpPr>
        <p:spPr>
          <a:xfrm>
            <a:off x="5702908" y="2362260"/>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54" name="楕円 753">
            <a:extLst>
              <a:ext uri="{FF2B5EF4-FFF2-40B4-BE49-F238E27FC236}">
                <a16:creationId xmlns:a16="http://schemas.microsoft.com/office/drawing/2014/main" id="{827C8AAA-3187-446F-8FF2-2878C05D41AF}"/>
              </a:ext>
            </a:extLst>
          </p:cNvPr>
          <p:cNvSpPr/>
          <p:nvPr/>
        </p:nvSpPr>
        <p:spPr>
          <a:xfrm>
            <a:off x="5702908" y="2470858"/>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55" name="楕円 754">
            <a:extLst>
              <a:ext uri="{FF2B5EF4-FFF2-40B4-BE49-F238E27FC236}">
                <a16:creationId xmlns:a16="http://schemas.microsoft.com/office/drawing/2014/main" id="{53DB1A00-BF42-42EC-BAA5-C6167460A933}"/>
              </a:ext>
            </a:extLst>
          </p:cNvPr>
          <p:cNvSpPr/>
          <p:nvPr/>
        </p:nvSpPr>
        <p:spPr>
          <a:xfrm>
            <a:off x="5702908" y="2579456"/>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56" name="楕円 755">
            <a:extLst>
              <a:ext uri="{FF2B5EF4-FFF2-40B4-BE49-F238E27FC236}">
                <a16:creationId xmlns:a16="http://schemas.microsoft.com/office/drawing/2014/main" id="{0BFE79FD-DD50-4ADD-9CB4-AD1DBAB045B3}"/>
              </a:ext>
            </a:extLst>
          </p:cNvPr>
          <p:cNvSpPr/>
          <p:nvPr/>
        </p:nvSpPr>
        <p:spPr>
          <a:xfrm>
            <a:off x="5702908" y="2688054"/>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57" name="楕円 756">
            <a:extLst>
              <a:ext uri="{FF2B5EF4-FFF2-40B4-BE49-F238E27FC236}">
                <a16:creationId xmlns:a16="http://schemas.microsoft.com/office/drawing/2014/main" id="{05D3A016-347B-4BB3-80AE-5BE620D45EA7}"/>
              </a:ext>
            </a:extLst>
          </p:cNvPr>
          <p:cNvSpPr/>
          <p:nvPr/>
        </p:nvSpPr>
        <p:spPr>
          <a:xfrm>
            <a:off x="5702908" y="2796652"/>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58" name="楕円 757">
            <a:extLst>
              <a:ext uri="{FF2B5EF4-FFF2-40B4-BE49-F238E27FC236}">
                <a16:creationId xmlns:a16="http://schemas.microsoft.com/office/drawing/2014/main" id="{1DFFD31E-091A-4927-AC7A-2C998EACF86D}"/>
              </a:ext>
            </a:extLst>
          </p:cNvPr>
          <p:cNvSpPr/>
          <p:nvPr/>
        </p:nvSpPr>
        <p:spPr>
          <a:xfrm>
            <a:off x="5702908" y="2905250"/>
            <a:ext cx="89803" cy="90000"/>
          </a:xfrm>
          <a:prstGeom prst="ellipse">
            <a:avLst/>
          </a:prstGeom>
          <a:solidFill>
            <a:srgbClr val="35EB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59" name="楕円 758">
            <a:extLst>
              <a:ext uri="{FF2B5EF4-FFF2-40B4-BE49-F238E27FC236}">
                <a16:creationId xmlns:a16="http://schemas.microsoft.com/office/drawing/2014/main" id="{F07D34D0-F2D8-49B1-8622-6BA16870A2AE}"/>
              </a:ext>
            </a:extLst>
          </p:cNvPr>
          <p:cNvSpPr/>
          <p:nvPr/>
        </p:nvSpPr>
        <p:spPr>
          <a:xfrm>
            <a:off x="5702908" y="3013848"/>
            <a:ext cx="89803" cy="90000"/>
          </a:xfrm>
          <a:prstGeom prst="ellipse">
            <a:avLst/>
          </a:prstGeom>
          <a:solidFill>
            <a:srgbClr val="35EB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60" name="楕円 759">
            <a:extLst>
              <a:ext uri="{FF2B5EF4-FFF2-40B4-BE49-F238E27FC236}">
                <a16:creationId xmlns:a16="http://schemas.microsoft.com/office/drawing/2014/main" id="{626026A2-E48B-4EA3-AFEE-E3882ACA5CE3}"/>
              </a:ext>
            </a:extLst>
          </p:cNvPr>
          <p:cNvSpPr/>
          <p:nvPr/>
        </p:nvSpPr>
        <p:spPr>
          <a:xfrm>
            <a:off x="5702908" y="3122446"/>
            <a:ext cx="89803" cy="90000"/>
          </a:xfrm>
          <a:prstGeom prst="ellipse">
            <a:avLst/>
          </a:prstGeom>
          <a:solidFill>
            <a:srgbClr val="35EB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61" name="楕円 760">
            <a:extLst>
              <a:ext uri="{FF2B5EF4-FFF2-40B4-BE49-F238E27FC236}">
                <a16:creationId xmlns:a16="http://schemas.microsoft.com/office/drawing/2014/main" id="{C8E0749A-61F7-467C-8D2C-B68D77A41231}"/>
              </a:ext>
            </a:extLst>
          </p:cNvPr>
          <p:cNvSpPr/>
          <p:nvPr/>
        </p:nvSpPr>
        <p:spPr>
          <a:xfrm>
            <a:off x="5702908" y="3231044"/>
            <a:ext cx="89803" cy="9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62" name="楕円 761">
            <a:extLst>
              <a:ext uri="{FF2B5EF4-FFF2-40B4-BE49-F238E27FC236}">
                <a16:creationId xmlns:a16="http://schemas.microsoft.com/office/drawing/2014/main" id="{847428DE-2446-4603-B97A-33C3CF918ADA}"/>
              </a:ext>
            </a:extLst>
          </p:cNvPr>
          <p:cNvSpPr/>
          <p:nvPr/>
        </p:nvSpPr>
        <p:spPr>
          <a:xfrm>
            <a:off x="5702908" y="3339642"/>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63" name="楕円 762">
            <a:extLst>
              <a:ext uri="{FF2B5EF4-FFF2-40B4-BE49-F238E27FC236}">
                <a16:creationId xmlns:a16="http://schemas.microsoft.com/office/drawing/2014/main" id="{CDFB3186-D895-4137-8925-5698752F42BD}"/>
              </a:ext>
            </a:extLst>
          </p:cNvPr>
          <p:cNvSpPr/>
          <p:nvPr/>
        </p:nvSpPr>
        <p:spPr>
          <a:xfrm>
            <a:off x="5702908" y="3448240"/>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64" name="楕円 763">
            <a:extLst>
              <a:ext uri="{FF2B5EF4-FFF2-40B4-BE49-F238E27FC236}">
                <a16:creationId xmlns:a16="http://schemas.microsoft.com/office/drawing/2014/main" id="{19687506-FEE0-46B3-A93F-25E3EFCD3E67}"/>
              </a:ext>
            </a:extLst>
          </p:cNvPr>
          <p:cNvSpPr/>
          <p:nvPr/>
        </p:nvSpPr>
        <p:spPr>
          <a:xfrm>
            <a:off x="5702908" y="3556838"/>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65" name="楕円 764">
            <a:extLst>
              <a:ext uri="{FF2B5EF4-FFF2-40B4-BE49-F238E27FC236}">
                <a16:creationId xmlns:a16="http://schemas.microsoft.com/office/drawing/2014/main" id="{86B13573-AFC5-4511-841E-0BE0D9746B0D}"/>
              </a:ext>
            </a:extLst>
          </p:cNvPr>
          <p:cNvSpPr/>
          <p:nvPr/>
        </p:nvSpPr>
        <p:spPr>
          <a:xfrm>
            <a:off x="5702908" y="3665436"/>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66" name="楕円 765">
            <a:extLst>
              <a:ext uri="{FF2B5EF4-FFF2-40B4-BE49-F238E27FC236}">
                <a16:creationId xmlns:a16="http://schemas.microsoft.com/office/drawing/2014/main" id="{68FA9CEE-DB7C-4283-AD30-27595EF6214B}"/>
              </a:ext>
            </a:extLst>
          </p:cNvPr>
          <p:cNvSpPr/>
          <p:nvPr/>
        </p:nvSpPr>
        <p:spPr>
          <a:xfrm>
            <a:off x="5702908" y="3774034"/>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67" name="楕円 766">
            <a:extLst>
              <a:ext uri="{FF2B5EF4-FFF2-40B4-BE49-F238E27FC236}">
                <a16:creationId xmlns:a16="http://schemas.microsoft.com/office/drawing/2014/main" id="{D2BD1B72-2F04-4F88-A56F-60956E0BF44C}"/>
              </a:ext>
            </a:extLst>
          </p:cNvPr>
          <p:cNvSpPr/>
          <p:nvPr/>
        </p:nvSpPr>
        <p:spPr>
          <a:xfrm>
            <a:off x="5702908" y="3882632"/>
            <a:ext cx="89803" cy="9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68" name="楕円 767">
            <a:extLst>
              <a:ext uri="{FF2B5EF4-FFF2-40B4-BE49-F238E27FC236}">
                <a16:creationId xmlns:a16="http://schemas.microsoft.com/office/drawing/2014/main" id="{8878C0AD-D4F5-4827-BC31-4965F40B724C}"/>
              </a:ext>
            </a:extLst>
          </p:cNvPr>
          <p:cNvSpPr/>
          <p:nvPr/>
        </p:nvSpPr>
        <p:spPr>
          <a:xfrm>
            <a:off x="5702908" y="3991230"/>
            <a:ext cx="89803" cy="9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69" name="楕円 768">
            <a:extLst>
              <a:ext uri="{FF2B5EF4-FFF2-40B4-BE49-F238E27FC236}">
                <a16:creationId xmlns:a16="http://schemas.microsoft.com/office/drawing/2014/main" id="{72540520-015D-4508-B995-69C16BA1AF11}"/>
              </a:ext>
            </a:extLst>
          </p:cNvPr>
          <p:cNvSpPr/>
          <p:nvPr/>
        </p:nvSpPr>
        <p:spPr>
          <a:xfrm>
            <a:off x="5702908" y="4099828"/>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70" name="楕円 769">
            <a:extLst>
              <a:ext uri="{FF2B5EF4-FFF2-40B4-BE49-F238E27FC236}">
                <a16:creationId xmlns:a16="http://schemas.microsoft.com/office/drawing/2014/main" id="{DD326544-2B59-46AE-9AB4-82B8C7251857}"/>
              </a:ext>
            </a:extLst>
          </p:cNvPr>
          <p:cNvSpPr/>
          <p:nvPr/>
        </p:nvSpPr>
        <p:spPr>
          <a:xfrm>
            <a:off x="5702908" y="4208426"/>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71" name="楕円 770">
            <a:extLst>
              <a:ext uri="{FF2B5EF4-FFF2-40B4-BE49-F238E27FC236}">
                <a16:creationId xmlns:a16="http://schemas.microsoft.com/office/drawing/2014/main" id="{D1A186B9-449A-4589-95CC-77D19ACBE70E}"/>
              </a:ext>
            </a:extLst>
          </p:cNvPr>
          <p:cNvSpPr/>
          <p:nvPr/>
        </p:nvSpPr>
        <p:spPr>
          <a:xfrm>
            <a:off x="5702908" y="4317024"/>
            <a:ext cx="89803" cy="9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72" name="楕円 771">
            <a:extLst>
              <a:ext uri="{FF2B5EF4-FFF2-40B4-BE49-F238E27FC236}">
                <a16:creationId xmlns:a16="http://schemas.microsoft.com/office/drawing/2014/main" id="{99C3BE48-30A3-4D71-9EB0-99CBC4D6DAE5}"/>
              </a:ext>
            </a:extLst>
          </p:cNvPr>
          <p:cNvSpPr/>
          <p:nvPr/>
        </p:nvSpPr>
        <p:spPr>
          <a:xfrm>
            <a:off x="5702908" y="4425622"/>
            <a:ext cx="89803" cy="9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73" name="楕円 772">
            <a:extLst>
              <a:ext uri="{FF2B5EF4-FFF2-40B4-BE49-F238E27FC236}">
                <a16:creationId xmlns:a16="http://schemas.microsoft.com/office/drawing/2014/main" id="{274F97CF-F116-40DF-B75F-8727A54EF348}"/>
              </a:ext>
            </a:extLst>
          </p:cNvPr>
          <p:cNvSpPr/>
          <p:nvPr/>
        </p:nvSpPr>
        <p:spPr>
          <a:xfrm>
            <a:off x="5702908" y="4534220"/>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74" name="楕円 773">
            <a:extLst>
              <a:ext uri="{FF2B5EF4-FFF2-40B4-BE49-F238E27FC236}">
                <a16:creationId xmlns:a16="http://schemas.microsoft.com/office/drawing/2014/main" id="{E61ED18A-9E33-42B1-8218-A7AD5BE1AE63}"/>
              </a:ext>
            </a:extLst>
          </p:cNvPr>
          <p:cNvSpPr/>
          <p:nvPr/>
        </p:nvSpPr>
        <p:spPr>
          <a:xfrm>
            <a:off x="5702908" y="4642818"/>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75" name="楕円 774">
            <a:extLst>
              <a:ext uri="{FF2B5EF4-FFF2-40B4-BE49-F238E27FC236}">
                <a16:creationId xmlns:a16="http://schemas.microsoft.com/office/drawing/2014/main" id="{EA7B2973-C680-4BA5-96F3-539BFB4781A6}"/>
              </a:ext>
            </a:extLst>
          </p:cNvPr>
          <p:cNvSpPr/>
          <p:nvPr/>
        </p:nvSpPr>
        <p:spPr>
          <a:xfrm>
            <a:off x="5702908" y="4751416"/>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76" name="楕円 775">
            <a:extLst>
              <a:ext uri="{FF2B5EF4-FFF2-40B4-BE49-F238E27FC236}">
                <a16:creationId xmlns:a16="http://schemas.microsoft.com/office/drawing/2014/main" id="{758E1173-5E10-4A10-8CEF-9E2E57EAAD1A}"/>
              </a:ext>
            </a:extLst>
          </p:cNvPr>
          <p:cNvSpPr/>
          <p:nvPr/>
        </p:nvSpPr>
        <p:spPr>
          <a:xfrm>
            <a:off x="5702908" y="4860014"/>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77" name="楕円 776">
            <a:extLst>
              <a:ext uri="{FF2B5EF4-FFF2-40B4-BE49-F238E27FC236}">
                <a16:creationId xmlns:a16="http://schemas.microsoft.com/office/drawing/2014/main" id="{55D2FBEE-A0AD-4B90-8973-29FFF75752E9}"/>
              </a:ext>
            </a:extLst>
          </p:cNvPr>
          <p:cNvSpPr/>
          <p:nvPr/>
        </p:nvSpPr>
        <p:spPr>
          <a:xfrm>
            <a:off x="5702908" y="4968612"/>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78" name="楕円 777">
            <a:extLst>
              <a:ext uri="{FF2B5EF4-FFF2-40B4-BE49-F238E27FC236}">
                <a16:creationId xmlns:a16="http://schemas.microsoft.com/office/drawing/2014/main" id="{79CE4A80-97D7-48CC-AC69-E49B8FCCA1A1}"/>
              </a:ext>
            </a:extLst>
          </p:cNvPr>
          <p:cNvSpPr/>
          <p:nvPr/>
        </p:nvSpPr>
        <p:spPr>
          <a:xfrm>
            <a:off x="5702908" y="5077210"/>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79" name="楕円 778">
            <a:extLst>
              <a:ext uri="{FF2B5EF4-FFF2-40B4-BE49-F238E27FC236}">
                <a16:creationId xmlns:a16="http://schemas.microsoft.com/office/drawing/2014/main" id="{FA3A1349-B44B-4E7B-8768-0EE83F2A1B9B}"/>
              </a:ext>
            </a:extLst>
          </p:cNvPr>
          <p:cNvSpPr/>
          <p:nvPr/>
        </p:nvSpPr>
        <p:spPr>
          <a:xfrm>
            <a:off x="5702908" y="5185808"/>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80" name="楕円 779">
            <a:extLst>
              <a:ext uri="{FF2B5EF4-FFF2-40B4-BE49-F238E27FC236}">
                <a16:creationId xmlns:a16="http://schemas.microsoft.com/office/drawing/2014/main" id="{E634F9F3-392C-4E7B-B5B2-FCBC396CD751}"/>
              </a:ext>
            </a:extLst>
          </p:cNvPr>
          <p:cNvSpPr/>
          <p:nvPr/>
        </p:nvSpPr>
        <p:spPr>
          <a:xfrm>
            <a:off x="5702908" y="5294406"/>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81" name="楕円 780">
            <a:extLst>
              <a:ext uri="{FF2B5EF4-FFF2-40B4-BE49-F238E27FC236}">
                <a16:creationId xmlns:a16="http://schemas.microsoft.com/office/drawing/2014/main" id="{30311F85-1D69-42DF-BA20-9AAA653183AF}"/>
              </a:ext>
            </a:extLst>
          </p:cNvPr>
          <p:cNvSpPr/>
          <p:nvPr/>
        </p:nvSpPr>
        <p:spPr>
          <a:xfrm>
            <a:off x="5702908" y="5403004"/>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82" name="楕円 781">
            <a:extLst>
              <a:ext uri="{FF2B5EF4-FFF2-40B4-BE49-F238E27FC236}">
                <a16:creationId xmlns:a16="http://schemas.microsoft.com/office/drawing/2014/main" id="{271F67F1-FC6A-447A-A444-63628E554777}"/>
              </a:ext>
            </a:extLst>
          </p:cNvPr>
          <p:cNvSpPr/>
          <p:nvPr/>
        </p:nvSpPr>
        <p:spPr>
          <a:xfrm>
            <a:off x="5702908" y="5511602"/>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84" name="楕円 783">
            <a:extLst>
              <a:ext uri="{FF2B5EF4-FFF2-40B4-BE49-F238E27FC236}">
                <a16:creationId xmlns:a16="http://schemas.microsoft.com/office/drawing/2014/main" id="{E0A65B9E-5919-4DB3-A6ED-6242FD923DC2}"/>
              </a:ext>
            </a:extLst>
          </p:cNvPr>
          <p:cNvSpPr/>
          <p:nvPr/>
        </p:nvSpPr>
        <p:spPr>
          <a:xfrm>
            <a:off x="5702908" y="5620200"/>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85" name="楕円 784">
            <a:extLst>
              <a:ext uri="{FF2B5EF4-FFF2-40B4-BE49-F238E27FC236}">
                <a16:creationId xmlns:a16="http://schemas.microsoft.com/office/drawing/2014/main" id="{327769B9-6CA4-4A1B-96BE-44D9DDDFE695}"/>
              </a:ext>
            </a:extLst>
          </p:cNvPr>
          <p:cNvSpPr/>
          <p:nvPr/>
        </p:nvSpPr>
        <p:spPr>
          <a:xfrm>
            <a:off x="5702908" y="5728798"/>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86" name="楕円 785">
            <a:extLst>
              <a:ext uri="{FF2B5EF4-FFF2-40B4-BE49-F238E27FC236}">
                <a16:creationId xmlns:a16="http://schemas.microsoft.com/office/drawing/2014/main" id="{305E9B70-95FA-406F-A1A7-2DDD89F7627E}"/>
              </a:ext>
            </a:extLst>
          </p:cNvPr>
          <p:cNvSpPr/>
          <p:nvPr/>
        </p:nvSpPr>
        <p:spPr>
          <a:xfrm>
            <a:off x="5702908" y="5946002"/>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87" name="楕円 786">
            <a:extLst>
              <a:ext uri="{FF2B5EF4-FFF2-40B4-BE49-F238E27FC236}">
                <a16:creationId xmlns:a16="http://schemas.microsoft.com/office/drawing/2014/main" id="{62F8039D-CFBB-438F-BF7F-4E2E281607C9}"/>
              </a:ext>
            </a:extLst>
          </p:cNvPr>
          <p:cNvSpPr/>
          <p:nvPr/>
        </p:nvSpPr>
        <p:spPr>
          <a:xfrm>
            <a:off x="5702908" y="5837396"/>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88" name="楕円 787">
            <a:extLst>
              <a:ext uri="{FF2B5EF4-FFF2-40B4-BE49-F238E27FC236}">
                <a16:creationId xmlns:a16="http://schemas.microsoft.com/office/drawing/2014/main" id="{A066A9CD-2B77-4594-934B-E8222E5AEF59}"/>
              </a:ext>
            </a:extLst>
          </p:cNvPr>
          <p:cNvSpPr/>
          <p:nvPr/>
        </p:nvSpPr>
        <p:spPr>
          <a:xfrm>
            <a:off x="5702908" y="6229082"/>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89" name="楕円 788">
            <a:extLst>
              <a:ext uri="{FF2B5EF4-FFF2-40B4-BE49-F238E27FC236}">
                <a16:creationId xmlns:a16="http://schemas.microsoft.com/office/drawing/2014/main" id="{AFEBA600-D430-43E7-966E-9F2EB41BBEEB}"/>
              </a:ext>
            </a:extLst>
          </p:cNvPr>
          <p:cNvSpPr/>
          <p:nvPr/>
        </p:nvSpPr>
        <p:spPr>
          <a:xfrm>
            <a:off x="5702908" y="6338972"/>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90" name="楕円 789">
            <a:extLst>
              <a:ext uri="{FF2B5EF4-FFF2-40B4-BE49-F238E27FC236}">
                <a16:creationId xmlns:a16="http://schemas.microsoft.com/office/drawing/2014/main" id="{AB25DC0E-B0D5-4EF9-892A-0F624D587D15}"/>
              </a:ext>
            </a:extLst>
          </p:cNvPr>
          <p:cNvSpPr/>
          <p:nvPr/>
        </p:nvSpPr>
        <p:spPr>
          <a:xfrm>
            <a:off x="5702908" y="6448862"/>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91" name="楕円 790">
            <a:extLst>
              <a:ext uri="{FF2B5EF4-FFF2-40B4-BE49-F238E27FC236}">
                <a16:creationId xmlns:a16="http://schemas.microsoft.com/office/drawing/2014/main" id="{C37E99C2-3F3D-4DC0-A9CC-E96115BFDFFD}"/>
              </a:ext>
            </a:extLst>
          </p:cNvPr>
          <p:cNvSpPr/>
          <p:nvPr/>
        </p:nvSpPr>
        <p:spPr>
          <a:xfrm>
            <a:off x="5702908" y="6558752"/>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92" name="楕円 791">
            <a:extLst>
              <a:ext uri="{FF2B5EF4-FFF2-40B4-BE49-F238E27FC236}">
                <a16:creationId xmlns:a16="http://schemas.microsoft.com/office/drawing/2014/main" id="{A359D7A6-D0C9-491E-BEBF-3BA8E92A490C}"/>
              </a:ext>
            </a:extLst>
          </p:cNvPr>
          <p:cNvSpPr/>
          <p:nvPr/>
        </p:nvSpPr>
        <p:spPr>
          <a:xfrm>
            <a:off x="5702908" y="6668642"/>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93" name="楕円 792">
            <a:extLst>
              <a:ext uri="{FF2B5EF4-FFF2-40B4-BE49-F238E27FC236}">
                <a16:creationId xmlns:a16="http://schemas.microsoft.com/office/drawing/2014/main" id="{E134F350-D4B9-4DB6-843D-972CD06DF1F3}"/>
              </a:ext>
            </a:extLst>
          </p:cNvPr>
          <p:cNvSpPr/>
          <p:nvPr/>
        </p:nvSpPr>
        <p:spPr>
          <a:xfrm>
            <a:off x="5702908" y="6778532"/>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94" name="楕円 793">
            <a:extLst>
              <a:ext uri="{FF2B5EF4-FFF2-40B4-BE49-F238E27FC236}">
                <a16:creationId xmlns:a16="http://schemas.microsoft.com/office/drawing/2014/main" id="{3CCC4834-BEC0-48E4-BD98-BD56CE5463BC}"/>
              </a:ext>
            </a:extLst>
          </p:cNvPr>
          <p:cNvSpPr/>
          <p:nvPr/>
        </p:nvSpPr>
        <p:spPr>
          <a:xfrm>
            <a:off x="5702908" y="6888422"/>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95" name="楕円 794">
            <a:extLst>
              <a:ext uri="{FF2B5EF4-FFF2-40B4-BE49-F238E27FC236}">
                <a16:creationId xmlns:a16="http://schemas.microsoft.com/office/drawing/2014/main" id="{F85B9F2E-D8C6-44CA-BE66-DC255F408880}"/>
              </a:ext>
            </a:extLst>
          </p:cNvPr>
          <p:cNvSpPr/>
          <p:nvPr/>
        </p:nvSpPr>
        <p:spPr>
          <a:xfrm>
            <a:off x="5702908" y="6998312"/>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96" name="楕円 795">
            <a:extLst>
              <a:ext uri="{FF2B5EF4-FFF2-40B4-BE49-F238E27FC236}">
                <a16:creationId xmlns:a16="http://schemas.microsoft.com/office/drawing/2014/main" id="{14E61AA6-0A0E-4F0C-93A2-1BF3B36ED157}"/>
              </a:ext>
            </a:extLst>
          </p:cNvPr>
          <p:cNvSpPr/>
          <p:nvPr/>
        </p:nvSpPr>
        <p:spPr>
          <a:xfrm>
            <a:off x="5702908" y="7108202"/>
            <a:ext cx="89803" cy="9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97" name="楕円 796">
            <a:extLst>
              <a:ext uri="{FF2B5EF4-FFF2-40B4-BE49-F238E27FC236}">
                <a16:creationId xmlns:a16="http://schemas.microsoft.com/office/drawing/2014/main" id="{0ADBD852-2355-407A-913D-1BD6886D43C5}"/>
              </a:ext>
            </a:extLst>
          </p:cNvPr>
          <p:cNvSpPr/>
          <p:nvPr/>
        </p:nvSpPr>
        <p:spPr>
          <a:xfrm>
            <a:off x="5702908" y="7218092"/>
            <a:ext cx="89803" cy="9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98" name="楕円 797">
            <a:extLst>
              <a:ext uri="{FF2B5EF4-FFF2-40B4-BE49-F238E27FC236}">
                <a16:creationId xmlns:a16="http://schemas.microsoft.com/office/drawing/2014/main" id="{5247B3E6-D1E5-4349-8CB5-22FDDD49234E}"/>
              </a:ext>
            </a:extLst>
          </p:cNvPr>
          <p:cNvSpPr/>
          <p:nvPr/>
        </p:nvSpPr>
        <p:spPr>
          <a:xfrm>
            <a:off x="5702908" y="7327982"/>
            <a:ext cx="89803" cy="9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799" name="楕円 798">
            <a:extLst>
              <a:ext uri="{FF2B5EF4-FFF2-40B4-BE49-F238E27FC236}">
                <a16:creationId xmlns:a16="http://schemas.microsoft.com/office/drawing/2014/main" id="{C99B4CAF-434C-47BD-BAD0-326907585390}"/>
              </a:ext>
            </a:extLst>
          </p:cNvPr>
          <p:cNvSpPr/>
          <p:nvPr/>
        </p:nvSpPr>
        <p:spPr>
          <a:xfrm>
            <a:off x="5702908" y="7437872"/>
            <a:ext cx="89803" cy="9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800" name="楕円 799">
            <a:extLst>
              <a:ext uri="{FF2B5EF4-FFF2-40B4-BE49-F238E27FC236}">
                <a16:creationId xmlns:a16="http://schemas.microsoft.com/office/drawing/2014/main" id="{E7F49AC3-5336-4E9D-B675-9BCEE07C8B66}"/>
              </a:ext>
            </a:extLst>
          </p:cNvPr>
          <p:cNvSpPr/>
          <p:nvPr/>
        </p:nvSpPr>
        <p:spPr>
          <a:xfrm>
            <a:off x="5702908" y="7547762"/>
            <a:ext cx="89803" cy="9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801" name="楕円 800">
            <a:extLst>
              <a:ext uri="{FF2B5EF4-FFF2-40B4-BE49-F238E27FC236}">
                <a16:creationId xmlns:a16="http://schemas.microsoft.com/office/drawing/2014/main" id="{15B85307-BB13-4D0E-B54C-5B58044A1BCB}"/>
              </a:ext>
            </a:extLst>
          </p:cNvPr>
          <p:cNvSpPr/>
          <p:nvPr/>
        </p:nvSpPr>
        <p:spPr>
          <a:xfrm>
            <a:off x="5702908" y="7657652"/>
            <a:ext cx="89803" cy="90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802" name="楕円 801">
            <a:extLst>
              <a:ext uri="{FF2B5EF4-FFF2-40B4-BE49-F238E27FC236}">
                <a16:creationId xmlns:a16="http://schemas.microsoft.com/office/drawing/2014/main" id="{42889DC8-4FC1-46C4-B46A-1B530D999CB4}"/>
              </a:ext>
            </a:extLst>
          </p:cNvPr>
          <p:cNvSpPr/>
          <p:nvPr/>
        </p:nvSpPr>
        <p:spPr>
          <a:xfrm>
            <a:off x="5702908" y="7767542"/>
            <a:ext cx="89803" cy="90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803" name="楕円 802">
            <a:extLst>
              <a:ext uri="{FF2B5EF4-FFF2-40B4-BE49-F238E27FC236}">
                <a16:creationId xmlns:a16="http://schemas.microsoft.com/office/drawing/2014/main" id="{DF31D7F5-3160-42F5-9B1F-BBC3754A823F}"/>
              </a:ext>
            </a:extLst>
          </p:cNvPr>
          <p:cNvSpPr/>
          <p:nvPr/>
        </p:nvSpPr>
        <p:spPr>
          <a:xfrm>
            <a:off x="5702908" y="7877432"/>
            <a:ext cx="89803" cy="90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804" name="楕円 803">
            <a:extLst>
              <a:ext uri="{FF2B5EF4-FFF2-40B4-BE49-F238E27FC236}">
                <a16:creationId xmlns:a16="http://schemas.microsoft.com/office/drawing/2014/main" id="{3E212CF5-2729-4F05-ADB3-EA2955783E98}"/>
              </a:ext>
            </a:extLst>
          </p:cNvPr>
          <p:cNvSpPr/>
          <p:nvPr/>
        </p:nvSpPr>
        <p:spPr>
          <a:xfrm>
            <a:off x="5702908" y="7987322"/>
            <a:ext cx="89803" cy="90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805" name="楕円 804">
            <a:extLst>
              <a:ext uri="{FF2B5EF4-FFF2-40B4-BE49-F238E27FC236}">
                <a16:creationId xmlns:a16="http://schemas.microsoft.com/office/drawing/2014/main" id="{A7C0F9EA-DCB5-41E6-9BDF-AF3E320BB70C}"/>
              </a:ext>
            </a:extLst>
          </p:cNvPr>
          <p:cNvSpPr/>
          <p:nvPr/>
        </p:nvSpPr>
        <p:spPr>
          <a:xfrm>
            <a:off x="5702908" y="8081972"/>
            <a:ext cx="89803" cy="90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806" name="楕円 805">
            <a:extLst>
              <a:ext uri="{FF2B5EF4-FFF2-40B4-BE49-F238E27FC236}">
                <a16:creationId xmlns:a16="http://schemas.microsoft.com/office/drawing/2014/main" id="{91BCB557-5D0B-4BED-888D-FEFE4AA07CA4}"/>
              </a:ext>
            </a:extLst>
          </p:cNvPr>
          <p:cNvSpPr/>
          <p:nvPr/>
        </p:nvSpPr>
        <p:spPr>
          <a:xfrm>
            <a:off x="5702908" y="8191862"/>
            <a:ext cx="89803" cy="900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807" name="楕円 806">
            <a:extLst>
              <a:ext uri="{FF2B5EF4-FFF2-40B4-BE49-F238E27FC236}">
                <a16:creationId xmlns:a16="http://schemas.microsoft.com/office/drawing/2014/main" id="{BB98D574-B286-4076-A5EC-3434D3F3BDCF}"/>
              </a:ext>
            </a:extLst>
          </p:cNvPr>
          <p:cNvSpPr/>
          <p:nvPr/>
        </p:nvSpPr>
        <p:spPr>
          <a:xfrm>
            <a:off x="5702908" y="8301752"/>
            <a:ext cx="89803" cy="900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808" name="楕円 807">
            <a:extLst>
              <a:ext uri="{FF2B5EF4-FFF2-40B4-BE49-F238E27FC236}">
                <a16:creationId xmlns:a16="http://schemas.microsoft.com/office/drawing/2014/main" id="{0DEA4588-17BF-4E74-8801-2878F23621D3}"/>
              </a:ext>
            </a:extLst>
          </p:cNvPr>
          <p:cNvSpPr/>
          <p:nvPr/>
        </p:nvSpPr>
        <p:spPr>
          <a:xfrm>
            <a:off x="5702908" y="8411642"/>
            <a:ext cx="89803" cy="900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809" name="楕円 808">
            <a:extLst>
              <a:ext uri="{FF2B5EF4-FFF2-40B4-BE49-F238E27FC236}">
                <a16:creationId xmlns:a16="http://schemas.microsoft.com/office/drawing/2014/main" id="{A10DEE67-22D9-47F3-AAE8-E3A7F5D3ED7D}"/>
              </a:ext>
            </a:extLst>
          </p:cNvPr>
          <p:cNvSpPr/>
          <p:nvPr/>
        </p:nvSpPr>
        <p:spPr>
          <a:xfrm>
            <a:off x="5702908" y="8521532"/>
            <a:ext cx="89803" cy="900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810" name="楕円 809">
            <a:extLst>
              <a:ext uri="{FF2B5EF4-FFF2-40B4-BE49-F238E27FC236}">
                <a16:creationId xmlns:a16="http://schemas.microsoft.com/office/drawing/2014/main" id="{373C79BF-F3E5-4047-B127-D3305BECD89B}"/>
              </a:ext>
            </a:extLst>
          </p:cNvPr>
          <p:cNvSpPr/>
          <p:nvPr/>
        </p:nvSpPr>
        <p:spPr>
          <a:xfrm>
            <a:off x="5702908" y="8616182"/>
            <a:ext cx="89803" cy="900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sp>
        <p:nvSpPr>
          <p:cNvPr id="811" name="楕円 810">
            <a:extLst>
              <a:ext uri="{FF2B5EF4-FFF2-40B4-BE49-F238E27FC236}">
                <a16:creationId xmlns:a16="http://schemas.microsoft.com/office/drawing/2014/main" id="{143916F7-4E8B-416C-AFF7-CF89FE73039F}"/>
              </a:ext>
            </a:extLst>
          </p:cNvPr>
          <p:cNvSpPr/>
          <p:nvPr/>
        </p:nvSpPr>
        <p:spPr>
          <a:xfrm>
            <a:off x="5702908" y="8718171"/>
            <a:ext cx="89803" cy="900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p>
        </p:txBody>
      </p:sp>
      <p:grpSp>
        <p:nvGrpSpPr>
          <p:cNvPr id="7" name="グループ化 6">
            <a:extLst>
              <a:ext uri="{FF2B5EF4-FFF2-40B4-BE49-F238E27FC236}">
                <a16:creationId xmlns:a16="http://schemas.microsoft.com/office/drawing/2014/main" id="{6CD83298-791D-4AC0-8F6C-5BDC72D42912}"/>
              </a:ext>
            </a:extLst>
          </p:cNvPr>
          <p:cNvGrpSpPr/>
          <p:nvPr/>
        </p:nvGrpSpPr>
        <p:grpSpPr>
          <a:xfrm>
            <a:off x="1941456" y="638749"/>
            <a:ext cx="3777053" cy="8163802"/>
            <a:chOff x="3134281" y="604304"/>
            <a:chExt cx="3829360" cy="8104743"/>
          </a:xfrm>
        </p:grpSpPr>
        <p:sp>
          <p:nvSpPr>
            <p:cNvPr id="437" name="Rectangle 279">
              <a:extLst>
                <a:ext uri="{FF2B5EF4-FFF2-40B4-BE49-F238E27FC236}">
                  <a16:creationId xmlns:a16="http://schemas.microsoft.com/office/drawing/2014/main" id="{47FCDB31-BA43-4112-84D7-D1450660D586}"/>
                </a:ext>
              </a:extLst>
            </p:cNvPr>
            <p:cNvSpPr>
              <a:spLocks noChangeArrowheads="1"/>
            </p:cNvSpPr>
            <p:nvPr/>
          </p:nvSpPr>
          <p:spPr bwMode="auto">
            <a:xfrm>
              <a:off x="3134281" y="8586827"/>
              <a:ext cx="1098637"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chaenomeloides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38" name="Rectangle 280">
              <a:extLst>
                <a:ext uri="{FF2B5EF4-FFF2-40B4-BE49-F238E27FC236}">
                  <a16:creationId xmlns:a16="http://schemas.microsoft.com/office/drawing/2014/main" id="{329047C2-105D-49E4-9E54-F7ECB9B0F9F4}"/>
                </a:ext>
              </a:extLst>
            </p:cNvPr>
            <p:cNvSpPr>
              <a:spLocks noChangeArrowheads="1"/>
            </p:cNvSpPr>
            <p:nvPr/>
          </p:nvSpPr>
          <p:spPr bwMode="auto">
            <a:xfrm>
              <a:off x="3409037" y="8180974"/>
              <a:ext cx="1098637"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chaenomeloides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39" name="Rectangle 281">
              <a:extLst>
                <a:ext uri="{FF2B5EF4-FFF2-40B4-BE49-F238E27FC236}">
                  <a16:creationId xmlns:a16="http://schemas.microsoft.com/office/drawing/2014/main" id="{F7F0B020-12E7-4704-91AE-380ADEA83613}"/>
                </a:ext>
              </a:extLst>
            </p:cNvPr>
            <p:cNvSpPr>
              <a:spLocks noChangeArrowheads="1"/>
            </p:cNvSpPr>
            <p:nvPr/>
          </p:nvSpPr>
          <p:spPr bwMode="auto">
            <a:xfrm>
              <a:off x="3433094" y="8072965"/>
              <a:ext cx="1101887"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chaenomeloides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D2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40" name="Rectangle 282">
              <a:extLst>
                <a:ext uri="{FF2B5EF4-FFF2-40B4-BE49-F238E27FC236}">
                  <a16:creationId xmlns:a16="http://schemas.microsoft.com/office/drawing/2014/main" id="{4146EC9F-A707-48E6-8230-342111F535FC}"/>
                </a:ext>
              </a:extLst>
            </p:cNvPr>
            <p:cNvSpPr>
              <a:spLocks noChangeArrowheads="1"/>
            </p:cNvSpPr>
            <p:nvPr/>
          </p:nvSpPr>
          <p:spPr bwMode="auto">
            <a:xfrm>
              <a:off x="3272079" y="8274909"/>
              <a:ext cx="1097011"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chaenomeloides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C2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41" name="Rectangle 283">
              <a:extLst>
                <a:ext uri="{FF2B5EF4-FFF2-40B4-BE49-F238E27FC236}">
                  <a16:creationId xmlns:a16="http://schemas.microsoft.com/office/drawing/2014/main" id="{B4943579-6DF4-46E7-B027-F07A16A3C9D3}"/>
                </a:ext>
              </a:extLst>
            </p:cNvPr>
            <p:cNvSpPr>
              <a:spLocks noChangeArrowheads="1"/>
            </p:cNvSpPr>
            <p:nvPr/>
          </p:nvSpPr>
          <p:spPr bwMode="auto">
            <a:xfrm>
              <a:off x="3232708" y="8381937"/>
              <a:ext cx="1097011"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chaenomeloides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C1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42" name="Rectangle 284">
              <a:extLst>
                <a:ext uri="{FF2B5EF4-FFF2-40B4-BE49-F238E27FC236}">
                  <a16:creationId xmlns:a16="http://schemas.microsoft.com/office/drawing/2014/main" id="{5DB829F4-4DF5-4574-A904-629385BBAA33}"/>
                </a:ext>
              </a:extLst>
            </p:cNvPr>
            <p:cNvSpPr>
              <a:spLocks noChangeArrowheads="1"/>
            </p:cNvSpPr>
            <p:nvPr/>
          </p:nvSpPr>
          <p:spPr bwMode="auto">
            <a:xfrm>
              <a:off x="3147910" y="8486099"/>
              <a:ext cx="1101887"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chaenomeloides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D1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10" name="Rectangle 252">
              <a:extLst>
                <a:ext uri="{FF2B5EF4-FFF2-40B4-BE49-F238E27FC236}">
                  <a16:creationId xmlns:a16="http://schemas.microsoft.com/office/drawing/2014/main" id="{10C0EA69-D277-48F5-8F87-EC4E8E29B58C}"/>
                </a:ext>
              </a:extLst>
            </p:cNvPr>
            <p:cNvSpPr>
              <a:spLocks noChangeArrowheads="1"/>
            </p:cNvSpPr>
            <p:nvPr/>
          </p:nvSpPr>
          <p:spPr bwMode="auto">
            <a:xfrm>
              <a:off x="3617011" y="3918386"/>
              <a:ext cx="1651206"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800" b="0" i="1" u="none" strike="noStrike" cap="none" normalizeH="0" baseline="0" err="1">
                  <a:ln>
                    <a:noFill/>
                  </a:ln>
                  <a:effectLst/>
                  <a:latin typeface="Noto Sans JP Light" panose="020B0200000000000000" pitchFamily="50" charset="-128"/>
                  <a:ea typeface="Noto Sans JP Light" panose="020B0200000000000000" pitchFamily="50" charset="-128"/>
                </a:rPr>
                <a:t>nakamurana</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ssp.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yezoalpina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C1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11" name="Rectangle 253">
              <a:extLst>
                <a:ext uri="{FF2B5EF4-FFF2-40B4-BE49-F238E27FC236}">
                  <a16:creationId xmlns:a16="http://schemas.microsoft.com/office/drawing/2014/main" id="{F40F736B-E47C-4C76-B52E-F337540FA9EA}"/>
                </a:ext>
              </a:extLst>
            </p:cNvPr>
            <p:cNvSpPr>
              <a:spLocks noChangeArrowheads="1"/>
            </p:cNvSpPr>
            <p:nvPr/>
          </p:nvSpPr>
          <p:spPr bwMode="auto">
            <a:xfrm>
              <a:off x="3565526" y="3810735"/>
              <a:ext cx="976747"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fuscescens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,B2)</a:t>
              </a:r>
            </a:p>
          </p:txBody>
        </p:sp>
        <p:sp>
          <p:nvSpPr>
            <p:cNvPr id="412" name="Rectangle 254">
              <a:extLst>
                <a:ext uri="{FF2B5EF4-FFF2-40B4-BE49-F238E27FC236}">
                  <a16:creationId xmlns:a16="http://schemas.microsoft.com/office/drawing/2014/main" id="{9B907B4F-C4EE-4F49-8A36-FEB77D6936E7}"/>
                </a:ext>
              </a:extLst>
            </p:cNvPr>
            <p:cNvSpPr>
              <a:spLocks noChangeArrowheads="1"/>
            </p:cNvSpPr>
            <p:nvPr/>
          </p:nvSpPr>
          <p:spPr bwMode="auto">
            <a:xfrm>
              <a:off x="3422799" y="7405872"/>
              <a:ext cx="1651206"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800" b="0" i="1" u="none" strike="noStrike" cap="none" normalizeH="0" baseline="0" err="1">
                  <a:ln>
                    <a:noFill/>
                  </a:ln>
                  <a:effectLst/>
                  <a:latin typeface="Noto Sans JP Light" panose="020B0200000000000000" pitchFamily="50" charset="-128"/>
                  <a:ea typeface="Noto Sans JP Light" panose="020B0200000000000000" pitchFamily="50" charset="-128"/>
                </a:rPr>
                <a:t>nakamurana</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ssp.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yezoalpina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C2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13" name="Rectangle 255">
              <a:extLst>
                <a:ext uri="{FF2B5EF4-FFF2-40B4-BE49-F238E27FC236}">
                  <a16:creationId xmlns:a16="http://schemas.microsoft.com/office/drawing/2014/main" id="{41455A1C-2615-4884-8603-5328180F6E90}"/>
                </a:ext>
              </a:extLst>
            </p:cNvPr>
            <p:cNvSpPr>
              <a:spLocks noChangeArrowheads="1"/>
            </p:cNvSpPr>
            <p:nvPr/>
          </p:nvSpPr>
          <p:spPr bwMode="auto">
            <a:xfrm>
              <a:off x="3545840" y="5538821"/>
              <a:ext cx="1565070"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rorida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D1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,D2,E1,E2,H1,H2,I1,I2)</a:t>
              </a:r>
            </a:p>
          </p:txBody>
        </p:sp>
        <p:sp>
          <p:nvSpPr>
            <p:cNvPr id="414" name="Rectangle 256">
              <a:extLst>
                <a:ext uri="{FF2B5EF4-FFF2-40B4-BE49-F238E27FC236}">
                  <a16:creationId xmlns:a16="http://schemas.microsoft.com/office/drawing/2014/main" id="{71C69602-191C-4712-BB9E-E19E4BCA48CA}"/>
                </a:ext>
              </a:extLst>
            </p:cNvPr>
            <p:cNvSpPr>
              <a:spLocks noChangeArrowheads="1"/>
            </p:cNvSpPr>
            <p:nvPr/>
          </p:nvSpPr>
          <p:spPr bwMode="auto">
            <a:xfrm>
              <a:off x="3532212" y="5428077"/>
              <a:ext cx="869484"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rorida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,F1,F2)</a:t>
              </a:r>
            </a:p>
          </p:txBody>
        </p:sp>
        <p:sp>
          <p:nvSpPr>
            <p:cNvPr id="415" name="Rectangle 257">
              <a:extLst>
                <a:ext uri="{FF2B5EF4-FFF2-40B4-BE49-F238E27FC236}">
                  <a16:creationId xmlns:a16="http://schemas.microsoft.com/office/drawing/2014/main" id="{34BE6847-6C86-4C8D-A57B-E719F4CA5381}"/>
                </a:ext>
              </a:extLst>
            </p:cNvPr>
            <p:cNvSpPr>
              <a:spLocks noChangeArrowheads="1"/>
            </p:cNvSpPr>
            <p:nvPr/>
          </p:nvSpPr>
          <p:spPr bwMode="auto">
            <a:xfrm>
              <a:off x="3498898" y="5636294"/>
              <a:ext cx="1339166"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rorida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,B1,C1,C2,G1,G2)</a:t>
              </a:r>
            </a:p>
          </p:txBody>
        </p:sp>
        <p:sp>
          <p:nvSpPr>
            <p:cNvPr id="416" name="Rectangle 258">
              <a:extLst>
                <a:ext uri="{FF2B5EF4-FFF2-40B4-BE49-F238E27FC236}">
                  <a16:creationId xmlns:a16="http://schemas.microsoft.com/office/drawing/2014/main" id="{FCF981C8-6E32-42E7-A00C-A04CC1861E56}"/>
                </a:ext>
              </a:extLst>
            </p:cNvPr>
            <p:cNvSpPr>
              <a:spLocks noChangeArrowheads="1"/>
            </p:cNvSpPr>
            <p:nvPr/>
          </p:nvSpPr>
          <p:spPr bwMode="auto">
            <a:xfrm>
              <a:off x="3498898" y="4886327"/>
              <a:ext cx="2185897"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gracilistyla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,A2,B1,C1,E1,</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E2)</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S. rorida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17" name="Rectangle 259">
              <a:extLst>
                <a:ext uri="{FF2B5EF4-FFF2-40B4-BE49-F238E27FC236}">
                  <a16:creationId xmlns:a16="http://schemas.microsoft.com/office/drawing/2014/main" id="{3F1A28AC-C385-4D76-879E-EB571AD597CB}"/>
                </a:ext>
              </a:extLst>
            </p:cNvPr>
            <p:cNvSpPr>
              <a:spLocks noChangeArrowheads="1"/>
            </p:cNvSpPr>
            <p:nvPr/>
          </p:nvSpPr>
          <p:spPr bwMode="auto">
            <a:xfrm>
              <a:off x="3518583" y="4779399"/>
              <a:ext cx="820728"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gracilistyla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18" name="Rectangle 260">
              <a:extLst>
                <a:ext uri="{FF2B5EF4-FFF2-40B4-BE49-F238E27FC236}">
                  <a16:creationId xmlns:a16="http://schemas.microsoft.com/office/drawing/2014/main" id="{7F7D7528-B334-464F-825B-FC9BB3CAEB67}"/>
                </a:ext>
              </a:extLst>
            </p:cNvPr>
            <p:cNvSpPr>
              <a:spLocks noChangeArrowheads="1"/>
            </p:cNvSpPr>
            <p:nvPr/>
          </p:nvSpPr>
          <p:spPr bwMode="auto">
            <a:xfrm>
              <a:off x="3518583" y="4665680"/>
              <a:ext cx="819101"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gracilistyla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C2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19" name="Rectangle 261">
              <a:extLst>
                <a:ext uri="{FF2B5EF4-FFF2-40B4-BE49-F238E27FC236}">
                  <a16:creationId xmlns:a16="http://schemas.microsoft.com/office/drawing/2014/main" id="{96E46D91-8E10-420D-AE87-EFD6FEBA6E82}"/>
                </a:ext>
              </a:extLst>
            </p:cNvPr>
            <p:cNvSpPr>
              <a:spLocks noChangeArrowheads="1"/>
            </p:cNvSpPr>
            <p:nvPr/>
          </p:nvSpPr>
          <p:spPr bwMode="auto">
            <a:xfrm>
              <a:off x="3532212" y="4551962"/>
              <a:ext cx="1248155"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gracilistyla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D1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,D2,F1,F2)</a:t>
              </a:r>
            </a:p>
          </p:txBody>
        </p:sp>
        <p:sp>
          <p:nvSpPr>
            <p:cNvPr id="420" name="Rectangle 262">
              <a:extLst>
                <a:ext uri="{FF2B5EF4-FFF2-40B4-BE49-F238E27FC236}">
                  <a16:creationId xmlns:a16="http://schemas.microsoft.com/office/drawing/2014/main" id="{4081B1AF-90A3-452B-9A91-D3928AE95C9B}"/>
                </a:ext>
              </a:extLst>
            </p:cNvPr>
            <p:cNvSpPr>
              <a:spLocks noChangeArrowheads="1"/>
            </p:cNvSpPr>
            <p:nvPr/>
          </p:nvSpPr>
          <p:spPr bwMode="auto">
            <a:xfrm>
              <a:off x="3538269" y="4454489"/>
              <a:ext cx="975121"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gracilistyla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G1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,G2)</a:t>
              </a:r>
            </a:p>
          </p:txBody>
        </p:sp>
        <p:sp>
          <p:nvSpPr>
            <p:cNvPr id="421" name="Rectangle 263">
              <a:extLst>
                <a:ext uri="{FF2B5EF4-FFF2-40B4-BE49-F238E27FC236}">
                  <a16:creationId xmlns:a16="http://schemas.microsoft.com/office/drawing/2014/main" id="{08CAA0C2-AB11-47C7-92AE-4CEC4AE2F365}"/>
                </a:ext>
              </a:extLst>
            </p:cNvPr>
            <p:cNvSpPr>
              <a:spLocks noChangeArrowheads="1"/>
            </p:cNvSpPr>
            <p:nvPr/>
          </p:nvSpPr>
          <p:spPr bwMode="auto">
            <a:xfrm>
              <a:off x="3479213" y="5858811"/>
              <a:ext cx="2775845" cy="244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hukaoana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,A2,B1,B2,C1,C2,D1,D2,G1,G2,H1,H2,I1,I2,J1,</a:t>
              </a:r>
              <a:endParaRPr kumimoji="0" lang="en-US" altLang="ja-JP" sz="800" b="0" u="none" strike="noStrike" cap="none" normalizeH="0" baseline="0" dirty="0">
                <a:ln>
                  <a:noFill/>
                </a:ln>
                <a:effectLst/>
                <a:latin typeface="Noto Sans JP Light" panose="020B0200000000000000" pitchFamily="50" charset="-128"/>
                <a:ea typeface="Noto Sans JP Light" panose="020B0200000000000000"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ja-JP" sz="800" dirty="0">
                  <a:latin typeface="Noto Sans JP Light" panose="020B0200000000000000" pitchFamily="50" charset="-128"/>
                  <a:ea typeface="Noto Sans JP Light" panose="020B0200000000000000" pitchFamily="50" charset="-128"/>
                </a:rPr>
                <a:t>                </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J2,K1,K2,L1,L2,M1,M2,N1,N2,O1,O2)</a:t>
              </a:r>
            </a:p>
          </p:txBody>
        </p:sp>
        <p:sp>
          <p:nvSpPr>
            <p:cNvPr id="422" name="Rectangle 264">
              <a:extLst>
                <a:ext uri="{FF2B5EF4-FFF2-40B4-BE49-F238E27FC236}">
                  <a16:creationId xmlns:a16="http://schemas.microsoft.com/office/drawing/2014/main" id="{2A601CEF-41A8-4178-BDD7-7303D17393C9}"/>
                </a:ext>
              </a:extLst>
            </p:cNvPr>
            <p:cNvSpPr>
              <a:spLocks noChangeArrowheads="1"/>
            </p:cNvSpPr>
            <p:nvPr/>
          </p:nvSpPr>
          <p:spPr bwMode="auto">
            <a:xfrm>
              <a:off x="3479213" y="5743949"/>
              <a:ext cx="1197775"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hukaoana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E1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,E2,F1,F2)</a:t>
              </a:r>
            </a:p>
          </p:txBody>
        </p:sp>
        <p:sp>
          <p:nvSpPr>
            <p:cNvPr id="423" name="Rectangle 265">
              <a:extLst>
                <a:ext uri="{FF2B5EF4-FFF2-40B4-BE49-F238E27FC236}">
                  <a16:creationId xmlns:a16="http://schemas.microsoft.com/office/drawing/2014/main" id="{D110B94C-9462-492A-808D-C66A758959A1}"/>
                </a:ext>
              </a:extLst>
            </p:cNvPr>
            <p:cNvSpPr>
              <a:spLocks noChangeArrowheads="1"/>
            </p:cNvSpPr>
            <p:nvPr/>
          </p:nvSpPr>
          <p:spPr bwMode="auto">
            <a:xfrm>
              <a:off x="3498898" y="5315500"/>
              <a:ext cx="1751968"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800" b="0" i="1" u="none" strike="noStrike" cap="none" normalizeH="0" baseline="0" err="1">
                  <a:ln>
                    <a:noFill/>
                  </a:ln>
                  <a:effectLst/>
                  <a:latin typeface="Noto Sans JP Light" panose="020B0200000000000000" pitchFamily="50" charset="-128"/>
                  <a:ea typeface="Noto Sans JP Light" panose="020B0200000000000000" pitchFamily="50" charset="-128"/>
                </a:rPr>
                <a:t>miyabeana</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ssp.</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gymnolepis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,A2)</a:t>
              </a:r>
            </a:p>
          </p:txBody>
        </p:sp>
        <p:sp>
          <p:nvSpPr>
            <p:cNvPr id="424" name="Rectangle 266">
              <a:extLst>
                <a:ext uri="{FF2B5EF4-FFF2-40B4-BE49-F238E27FC236}">
                  <a16:creationId xmlns:a16="http://schemas.microsoft.com/office/drawing/2014/main" id="{B3870471-523E-4FA0-9DB6-A5E54F49C1C9}"/>
                </a:ext>
              </a:extLst>
            </p:cNvPr>
            <p:cNvSpPr>
              <a:spLocks noChangeArrowheads="1"/>
            </p:cNvSpPr>
            <p:nvPr/>
          </p:nvSpPr>
          <p:spPr bwMode="auto">
            <a:xfrm>
              <a:off x="3545840" y="5201782"/>
              <a:ext cx="3417801"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integra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S. </a:t>
              </a:r>
              <a:r>
                <a:rPr kumimoji="0" lang="en-US" altLang="ja-JP" sz="800" b="0" i="1" u="none" strike="noStrike" cap="none" normalizeH="0" baseline="0" err="1">
                  <a:ln>
                    <a:noFill/>
                  </a:ln>
                  <a:effectLst/>
                  <a:latin typeface="Noto Sans JP Light" panose="020B0200000000000000" pitchFamily="50" charset="-128"/>
                  <a:ea typeface="Noto Sans JP Light" panose="020B0200000000000000" pitchFamily="50" charset="-128"/>
                </a:rPr>
                <a:t>miyabeana</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ssp.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gymnolepis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S. integra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,B2)</a:t>
              </a:r>
            </a:p>
          </p:txBody>
        </p:sp>
        <p:sp>
          <p:nvSpPr>
            <p:cNvPr id="425" name="Rectangle 267">
              <a:extLst>
                <a:ext uri="{FF2B5EF4-FFF2-40B4-BE49-F238E27FC236}">
                  <a16:creationId xmlns:a16="http://schemas.microsoft.com/office/drawing/2014/main" id="{08A5C040-DDEE-41A1-A6E5-EBCCF41A232D}"/>
                </a:ext>
              </a:extLst>
            </p:cNvPr>
            <p:cNvSpPr>
              <a:spLocks noChangeArrowheads="1"/>
            </p:cNvSpPr>
            <p:nvPr/>
          </p:nvSpPr>
          <p:spPr bwMode="auto">
            <a:xfrm>
              <a:off x="3565525" y="5094367"/>
              <a:ext cx="689085"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purpurea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26" name="Rectangle 268">
              <a:extLst>
                <a:ext uri="{FF2B5EF4-FFF2-40B4-BE49-F238E27FC236}">
                  <a16:creationId xmlns:a16="http://schemas.microsoft.com/office/drawing/2014/main" id="{4B61E428-E912-4BF5-81F9-EF2E40FFB772}"/>
                </a:ext>
              </a:extLst>
            </p:cNvPr>
            <p:cNvSpPr>
              <a:spLocks noChangeArrowheads="1"/>
            </p:cNvSpPr>
            <p:nvPr/>
          </p:nvSpPr>
          <p:spPr bwMode="auto">
            <a:xfrm>
              <a:off x="3565525" y="4990589"/>
              <a:ext cx="689085"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purpurea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27" name="Rectangle 269">
              <a:extLst>
                <a:ext uri="{FF2B5EF4-FFF2-40B4-BE49-F238E27FC236}">
                  <a16:creationId xmlns:a16="http://schemas.microsoft.com/office/drawing/2014/main" id="{8C5AA122-32AC-4900-9D23-599D1414A109}"/>
                </a:ext>
              </a:extLst>
            </p:cNvPr>
            <p:cNvSpPr>
              <a:spLocks noChangeArrowheads="1"/>
            </p:cNvSpPr>
            <p:nvPr/>
          </p:nvSpPr>
          <p:spPr bwMode="auto">
            <a:xfrm>
              <a:off x="3479213" y="6974793"/>
              <a:ext cx="1394424"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udensis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,A2,C1,C2,E1,E2)</a:t>
              </a:r>
            </a:p>
          </p:txBody>
        </p:sp>
        <p:sp>
          <p:nvSpPr>
            <p:cNvPr id="428" name="Rectangle 270">
              <a:extLst>
                <a:ext uri="{FF2B5EF4-FFF2-40B4-BE49-F238E27FC236}">
                  <a16:creationId xmlns:a16="http://schemas.microsoft.com/office/drawing/2014/main" id="{E903CC58-3B90-4EFC-AF60-C625250EE054}"/>
                </a:ext>
              </a:extLst>
            </p:cNvPr>
            <p:cNvSpPr>
              <a:spLocks noChangeArrowheads="1"/>
            </p:cNvSpPr>
            <p:nvPr/>
          </p:nvSpPr>
          <p:spPr bwMode="auto">
            <a:xfrm>
              <a:off x="3518583" y="6867379"/>
              <a:ext cx="2018501"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udensis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,B2,D1,D2,K1,K2,L1,L2,M1,M2)</a:t>
              </a:r>
            </a:p>
          </p:txBody>
        </p:sp>
        <p:sp>
          <p:nvSpPr>
            <p:cNvPr id="429" name="Rectangle 271">
              <a:extLst>
                <a:ext uri="{FF2B5EF4-FFF2-40B4-BE49-F238E27FC236}">
                  <a16:creationId xmlns:a16="http://schemas.microsoft.com/office/drawing/2014/main" id="{1D48228F-5E0D-4ABA-8BE0-6427EAC7244B}"/>
                </a:ext>
              </a:extLst>
            </p:cNvPr>
            <p:cNvSpPr>
              <a:spLocks noChangeArrowheads="1"/>
            </p:cNvSpPr>
            <p:nvPr/>
          </p:nvSpPr>
          <p:spPr bwMode="auto">
            <a:xfrm>
              <a:off x="3538269" y="6763784"/>
              <a:ext cx="1023878"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udensis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F1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,F2,I1,I2)</a:t>
              </a:r>
            </a:p>
          </p:txBody>
        </p:sp>
        <p:sp>
          <p:nvSpPr>
            <p:cNvPr id="430" name="Rectangle 272">
              <a:extLst>
                <a:ext uri="{FF2B5EF4-FFF2-40B4-BE49-F238E27FC236}">
                  <a16:creationId xmlns:a16="http://schemas.microsoft.com/office/drawing/2014/main" id="{E7F85FD4-DD39-4960-A154-946760EE8CF1}"/>
                </a:ext>
              </a:extLst>
            </p:cNvPr>
            <p:cNvSpPr>
              <a:spLocks noChangeArrowheads="1"/>
            </p:cNvSpPr>
            <p:nvPr/>
          </p:nvSpPr>
          <p:spPr bwMode="auto">
            <a:xfrm>
              <a:off x="3479213" y="7082027"/>
              <a:ext cx="1035254"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nummularia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,A2)</a:t>
              </a:r>
            </a:p>
          </p:txBody>
        </p:sp>
        <p:sp>
          <p:nvSpPr>
            <p:cNvPr id="431" name="Rectangle 273">
              <a:extLst>
                <a:ext uri="{FF2B5EF4-FFF2-40B4-BE49-F238E27FC236}">
                  <a16:creationId xmlns:a16="http://schemas.microsoft.com/office/drawing/2014/main" id="{25667398-64A7-4927-8714-D1C5B9D8CEAF}"/>
                </a:ext>
              </a:extLst>
            </p:cNvPr>
            <p:cNvSpPr>
              <a:spLocks noChangeArrowheads="1"/>
            </p:cNvSpPr>
            <p:nvPr/>
          </p:nvSpPr>
          <p:spPr bwMode="auto">
            <a:xfrm>
              <a:off x="3473578" y="6438230"/>
              <a:ext cx="802849"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udensis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J1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,J2)</a:t>
              </a:r>
            </a:p>
          </p:txBody>
        </p:sp>
        <p:sp>
          <p:nvSpPr>
            <p:cNvPr id="432" name="Rectangle 274">
              <a:extLst>
                <a:ext uri="{FF2B5EF4-FFF2-40B4-BE49-F238E27FC236}">
                  <a16:creationId xmlns:a16="http://schemas.microsoft.com/office/drawing/2014/main" id="{BA3B608A-15A9-412D-9E9E-27C7AD849893}"/>
                </a:ext>
              </a:extLst>
            </p:cNvPr>
            <p:cNvSpPr>
              <a:spLocks noChangeArrowheads="1"/>
            </p:cNvSpPr>
            <p:nvPr/>
          </p:nvSpPr>
          <p:spPr bwMode="auto">
            <a:xfrm>
              <a:off x="3447837" y="6324507"/>
              <a:ext cx="3364169"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800" b="0" i="1" u="none" strike="noStrike" cap="none" normalizeH="0" baseline="0" err="1">
                  <a:ln>
                    <a:noFill/>
                  </a:ln>
                  <a:effectLst/>
                  <a:latin typeface="Noto Sans JP Light" panose="020B0200000000000000" pitchFamily="50" charset="-128"/>
                  <a:ea typeface="Noto Sans JP Light" panose="020B0200000000000000" pitchFamily="50" charset="-128"/>
                </a:rPr>
                <a:t>miyabeana</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ssp.</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miyabeana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S. schwerinii</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C2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,D1</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S.</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viminalis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33" name="Rectangle 275">
              <a:extLst>
                <a:ext uri="{FF2B5EF4-FFF2-40B4-BE49-F238E27FC236}">
                  <a16:creationId xmlns:a16="http://schemas.microsoft.com/office/drawing/2014/main" id="{F0183677-F5C3-4BD0-838E-1D36B727A17F}"/>
                </a:ext>
              </a:extLst>
            </p:cNvPr>
            <p:cNvSpPr>
              <a:spLocks noChangeArrowheads="1"/>
            </p:cNvSpPr>
            <p:nvPr/>
          </p:nvSpPr>
          <p:spPr bwMode="auto">
            <a:xfrm>
              <a:off x="3526579" y="6227035"/>
              <a:ext cx="939367"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schwerinii</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,B2)</a:t>
              </a:r>
            </a:p>
          </p:txBody>
        </p:sp>
        <p:sp>
          <p:nvSpPr>
            <p:cNvPr id="434" name="Rectangle 276">
              <a:extLst>
                <a:ext uri="{FF2B5EF4-FFF2-40B4-BE49-F238E27FC236}">
                  <a16:creationId xmlns:a16="http://schemas.microsoft.com/office/drawing/2014/main" id="{C1F5A7E3-D6C2-45E2-9D31-FA97A203EB9E}"/>
                </a:ext>
              </a:extLst>
            </p:cNvPr>
            <p:cNvSpPr>
              <a:spLocks noChangeArrowheads="1"/>
            </p:cNvSpPr>
            <p:nvPr/>
          </p:nvSpPr>
          <p:spPr bwMode="auto">
            <a:xfrm>
              <a:off x="3506893" y="6113316"/>
              <a:ext cx="794724"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schwerinii</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D2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35" name="Rectangle 277">
              <a:extLst>
                <a:ext uri="{FF2B5EF4-FFF2-40B4-BE49-F238E27FC236}">
                  <a16:creationId xmlns:a16="http://schemas.microsoft.com/office/drawing/2014/main" id="{923EEF12-5D08-45AB-B72A-98AE298ABC87}"/>
                </a:ext>
              </a:extLst>
            </p:cNvPr>
            <p:cNvSpPr>
              <a:spLocks noChangeArrowheads="1"/>
            </p:cNvSpPr>
            <p:nvPr/>
          </p:nvSpPr>
          <p:spPr bwMode="auto">
            <a:xfrm>
              <a:off x="3414101" y="6649417"/>
              <a:ext cx="789848"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schwerinii</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C1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36" name="Rectangle 278">
              <a:extLst>
                <a:ext uri="{FF2B5EF4-FFF2-40B4-BE49-F238E27FC236}">
                  <a16:creationId xmlns:a16="http://schemas.microsoft.com/office/drawing/2014/main" id="{91AB0E6F-9883-4186-AA11-8E11A0F39089}"/>
                </a:ext>
              </a:extLst>
            </p:cNvPr>
            <p:cNvSpPr>
              <a:spLocks noChangeArrowheads="1"/>
            </p:cNvSpPr>
            <p:nvPr/>
          </p:nvSpPr>
          <p:spPr bwMode="auto">
            <a:xfrm>
              <a:off x="3434208" y="6535700"/>
              <a:ext cx="667959"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viminalis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43" name="Rectangle 285">
              <a:extLst>
                <a:ext uri="{FF2B5EF4-FFF2-40B4-BE49-F238E27FC236}">
                  <a16:creationId xmlns:a16="http://schemas.microsoft.com/office/drawing/2014/main" id="{AB1ACA16-6EB4-4260-9B5A-7E145C3BA87F}"/>
                </a:ext>
              </a:extLst>
            </p:cNvPr>
            <p:cNvSpPr>
              <a:spLocks noChangeArrowheads="1"/>
            </p:cNvSpPr>
            <p:nvPr/>
          </p:nvSpPr>
          <p:spPr bwMode="auto">
            <a:xfrm>
              <a:off x="3224014" y="7837562"/>
              <a:ext cx="833729"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triandra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,A2)</a:t>
              </a:r>
            </a:p>
          </p:txBody>
        </p:sp>
        <p:sp>
          <p:nvSpPr>
            <p:cNvPr id="444" name="Rectangle 286">
              <a:extLst>
                <a:ext uri="{FF2B5EF4-FFF2-40B4-BE49-F238E27FC236}">
                  <a16:creationId xmlns:a16="http://schemas.microsoft.com/office/drawing/2014/main" id="{5436E334-3525-4DB8-93E9-C6DC5C27F3FF}"/>
                </a:ext>
              </a:extLst>
            </p:cNvPr>
            <p:cNvSpPr>
              <a:spLocks noChangeArrowheads="1"/>
            </p:cNvSpPr>
            <p:nvPr/>
          </p:nvSpPr>
          <p:spPr bwMode="auto">
            <a:xfrm>
              <a:off x="3200906" y="7730783"/>
              <a:ext cx="695586"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triandra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45" name="Rectangle 287">
              <a:extLst>
                <a:ext uri="{FF2B5EF4-FFF2-40B4-BE49-F238E27FC236}">
                  <a16:creationId xmlns:a16="http://schemas.microsoft.com/office/drawing/2014/main" id="{000BE0D6-A9AA-4E78-863D-75C645E0626B}"/>
                </a:ext>
              </a:extLst>
            </p:cNvPr>
            <p:cNvSpPr>
              <a:spLocks noChangeArrowheads="1"/>
            </p:cNvSpPr>
            <p:nvPr/>
          </p:nvSpPr>
          <p:spPr bwMode="auto">
            <a:xfrm>
              <a:off x="3210390" y="7939113"/>
              <a:ext cx="695586"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triandra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46" name="Rectangle 288">
              <a:extLst>
                <a:ext uri="{FF2B5EF4-FFF2-40B4-BE49-F238E27FC236}">
                  <a16:creationId xmlns:a16="http://schemas.microsoft.com/office/drawing/2014/main" id="{3A94321A-3979-43E4-93B6-6B506BCF4B38}"/>
                </a:ext>
              </a:extLst>
            </p:cNvPr>
            <p:cNvSpPr>
              <a:spLocks noChangeArrowheads="1"/>
            </p:cNvSpPr>
            <p:nvPr/>
          </p:nvSpPr>
          <p:spPr bwMode="auto">
            <a:xfrm>
              <a:off x="3292578" y="7617064"/>
              <a:ext cx="693962"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triandra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C1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47" name="Rectangle 289">
              <a:extLst>
                <a:ext uri="{FF2B5EF4-FFF2-40B4-BE49-F238E27FC236}">
                  <a16:creationId xmlns:a16="http://schemas.microsoft.com/office/drawing/2014/main" id="{902E2C15-C864-42AF-A26C-6F80CA4AA708}"/>
                </a:ext>
              </a:extLst>
            </p:cNvPr>
            <p:cNvSpPr>
              <a:spLocks noChangeArrowheads="1"/>
            </p:cNvSpPr>
            <p:nvPr/>
          </p:nvSpPr>
          <p:spPr bwMode="auto">
            <a:xfrm>
              <a:off x="3245638" y="7519591"/>
              <a:ext cx="693962"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triandra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C2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48" name="Rectangle 290">
              <a:extLst>
                <a:ext uri="{FF2B5EF4-FFF2-40B4-BE49-F238E27FC236}">
                  <a16:creationId xmlns:a16="http://schemas.microsoft.com/office/drawing/2014/main" id="{1887AD30-EAF6-40F6-8BF9-C4656A9FB1D1}"/>
                </a:ext>
              </a:extLst>
            </p:cNvPr>
            <p:cNvSpPr>
              <a:spLocks noChangeArrowheads="1"/>
            </p:cNvSpPr>
            <p:nvPr/>
          </p:nvSpPr>
          <p:spPr bwMode="auto">
            <a:xfrm>
              <a:off x="3410690" y="7295402"/>
              <a:ext cx="897112"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nummularia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49" name="Rectangle 291">
              <a:extLst>
                <a:ext uri="{FF2B5EF4-FFF2-40B4-BE49-F238E27FC236}">
                  <a16:creationId xmlns:a16="http://schemas.microsoft.com/office/drawing/2014/main" id="{19A3BFA6-4A4F-42AA-BAB5-E5BD60FC5AB8}"/>
                </a:ext>
              </a:extLst>
            </p:cNvPr>
            <p:cNvSpPr>
              <a:spLocks noChangeArrowheads="1"/>
            </p:cNvSpPr>
            <p:nvPr/>
          </p:nvSpPr>
          <p:spPr bwMode="auto">
            <a:xfrm>
              <a:off x="3453474" y="7185987"/>
              <a:ext cx="897112"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nummularia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50" name="Rectangle 292">
              <a:extLst>
                <a:ext uri="{FF2B5EF4-FFF2-40B4-BE49-F238E27FC236}">
                  <a16:creationId xmlns:a16="http://schemas.microsoft.com/office/drawing/2014/main" id="{18A21BA8-9BBA-4E38-AE38-27CF6C4828AB}"/>
                </a:ext>
              </a:extLst>
            </p:cNvPr>
            <p:cNvSpPr>
              <a:spLocks noChangeArrowheads="1"/>
            </p:cNvSpPr>
            <p:nvPr/>
          </p:nvSpPr>
          <p:spPr bwMode="auto">
            <a:xfrm>
              <a:off x="3591273" y="4347076"/>
              <a:ext cx="966996"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fuscescens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,A2)</a:t>
              </a:r>
            </a:p>
          </p:txBody>
        </p:sp>
        <p:sp>
          <p:nvSpPr>
            <p:cNvPr id="451" name="Rectangle 293">
              <a:extLst>
                <a:ext uri="{FF2B5EF4-FFF2-40B4-BE49-F238E27FC236}">
                  <a16:creationId xmlns:a16="http://schemas.microsoft.com/office/drawing/2014/main" id="{2664F47E-E81F-469B-B9EA-3AB6507883A2}"/>
                </a:ext>
              </a:extLst>
            </p:cNvPr>
            <p:cNvSpPr>
              <a:spLocks noChangeArrowheads="1"/>
            </p:cNvSpPr>
            <p:nvPr/>
          </p:nvSpPr>
          <p:spPr bwMode="auto">
            <a:xfrm>
              <a:off x="3656387" y="4249362"/>
              <a:ext cx="973496"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fuscescens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C1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,C2)</a:t>
              </a:r>
            </a:p>
          </p:txBody>
        </p:sp>
        <p:sp>
          <p:nvSpPr>
            <p:cNvPr id="452" name="Rectangle 294">
              <a:extLst>
                <a:ext uri="{FF2B5EF4-FFF2-40B4-BE49-F238E27FC236}">
                  <a16:creationId xmlns:a16="http://schemas.microsoft.com/office/drawing/2014/main" id="{53D20667-DD0F-45B0-A97D-B4096ECE5BF7}"/>
                </a:ext>
              </a:extLst>
            </p:cNvPr>
            <p:cNvSpPr>
              <a:spLocks noChangeArrowheads="1"/>
            </p:cNvSpPr>
            <p:nvPr/>
          </p:nvSpPr>
          <p:spPr bwMode="auto">
            <a:xfrm>
              <a:off x="3597330" y="4135645"/>
              <a:ext cx="757344"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taraikensis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53" name="Rectangle 295">
              <a:extLst>
                <a:ext uri="{FF2B5EF4-FFF2-40B4-BE49-F238E27FC236}">
                  <a16:creationId xmlns:a16="http://schemas.microsoft.com/office/drawing/2014/main" id="{A40588FD-3ED0-4481-9495-0A13902BF79D}"/>
                </a:ext>
              </a:extLst>
            </p:cNvPr>
            <p:cNvSpPr>
              <a:spLocks noChangeArrowheads="1"/>
            </p:cNvSpPr>
            <p:nvPr/>
          </p:nvSpPr>
          <p:spPr bwMode="auto">
            <a:xfrm>
              <a:off x="3644273" y="4038171"/>
              <a:ext cx="757344"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taraikensis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54" name="Rectangle 296">
              <a:extLst>
                <a:ext uri="{FF2B5EF4-FFF2-40B4-BE49-F238E27FC236}">
                  <a16:creationId xmlns:a16="http://schemas.microsoft.com/office/drawing/2014/main" id="{83C667A6-A0D6-4454-BB61-D911AC2E6646}"/>
                </a:ext>
              </a:extLst>
            </p:cNvPr>
            <p:cNvSpPr>
              <a:spLocks noChangeArrowheads="1"/>
            </p:cNvSpPr>
            <p:nvPr/>
          </p:nvSpPr>
          <p:spPr bwMode="auto">
            <a:xfrm>
              <a:off x="3906239" y="3707197"/>
              <a:ext cx="770345"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acutifolia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1,2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55" name="Rectangle 297">
              <a:extLst>
                <a:ext uri="{FF2B5EF4-FFF2-40B4-BE49-F238E27FC236}">
                  <a16:creationId xmlns:a16="http://schemas.microsoft.com/office/drawing/2014/main" id="{645CDA7E-C6E7-42F0-BE56-0691584F2777}"/>
                </a:ext>
              </a:extLst>
            </p:cNvPr>
            <p:cNvSpPr>
              <a:spLocks noChangeArrowheads="1"/>
            </p:cNvSpPr>
            <p:nvPr/>
          </p:nvSpPr>
          <p:spPr bwMode="auto">
            <a:xfrm>
              <a:off x="3723015" y="3593477"/>
              <a:ext cx="596450"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cinerea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56" name="Rectangle 298">
              <a:extLst>
                <a:ext uri="{FF2B5EF4-FFF2-40B4-BE49-F238E27FC236}">
                  <a16:creationId xmlns:a16="http://schemas.microsoft.com/office/drawing/2014/main" id="{F01C32FD-56DD-4E17-B500-6538FB32A5A9}"/>
                </a:ext>
              </a:extLst>
            </p:cNvPr>
            <p:cNvSpPr>
              <a:spLocks noChangeArrowheads="1"/>
            </p:cNvSpPr>
            <p:nvPr/>
          </p:nvSpPr>
          <p:spPr bwMode="auto">
            <a:xfrm>
              <a:off x="3748756" y="3496003"/>
              <a:ext cx="596450"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cinerea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57" name="Rectangle 299">
              <a:extLst>
                <a:ext uri="{FF2B5EF4-FFF2-40B4-BE49-F238E27FC236}">
                  <a16:creationId xmlns:a16="http://schemas.microsoft.com/office/drawing/2014/main" id="{7751E51A-8F5D-4489-AD7E-CB98B401B431}"/>
                </a:ext>
              </a:extLst>
            </p:cNvPr>
            <p:cNvSpPr>
              <a:spLocks noChangeArrowheads="1"/>
            </p:cNvSpPr>
            <p:nvPr/>
          </p:nvSpPr>
          <p:spPr bwMode="auto">
            <a:xfrm>
              <a:off x="4012237" y="3382287"/>
              <a:ext cx="651707"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muscina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58" name="Rectangle 300">
              <a:extLst>
                <a:ext uri="{FF2B5EF4-FFF2-40B4-BE49-F238E27FC236}">
                  <a16:creationId xmlns:a16="http://schemas.microsoft.com/office/drawing/2014/main" id="{0DC0877D-A1C6-43F5-9B9C-7B3C17BD3B54}"/>
                </a:ext>
              </a:extLst>
            </p:cNvPr>
            <p:cNvSpPr>
              <a:spLocks noChangeArrowheads="1"/>
            </p:cNvSpPr>
            <p:nvPr/>
          </p:nvSpPr>
          <p:spPr bwMode="auto">
            <a:xfrm>
              <a:off x="3788127" y="3280697"/>
              <a:ext cx="651707"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muscina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59" name="Rectangle 301">
              <a:extLst>
                <a:ext uri="{FF2B5EF4-FFF2-40B4-BE49-F238E27FC236}">
                  <a16:creationId xmlns:a16="http://schemas.microsoft.com/office/drawing/2014/main" id="{38A75813-BBCC-45FA-9E92-B8A81EE9BEB2}"/>
                </a:ext>
              </a:extLst>
            </p:cNvPr>
            <p:cNvSpPr>
              <a:spLocks noChangeArrowheads="1"/>
            </p:cNvSpPr>
            <p:nvPr/>
          </p:nvSpPr>
          <p:spPr bwMode="auto">
            <a:xfrm>
              <a:off x="3748755" y="2316388"/>
              <a:ext cx="1984372"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caprea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,B2,C1,C2,G1,G2,H1,H2,J1,</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J2)</a:t>
              </a:r>
              <a:endPar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endParaRPr>
            </a:p>
          </p:txBody>
        </p:sp>
        <p:sp>
          <p:nvSpPr>
            <p:cNvPr id="460" name="Rectangle 302">
              <a:extLst>
                <a:ext uri="{FF2B5EF4-FFF2-40B4-BE49-F238E27FC236}">
                  <a16:creationId xmlns:a16="http://schemas.microsoft.com/office/drawing/2014/main" id="{7BF65C12-18DB-4CE2-B74D-BB218A925F4A}"/>
                </a:ext>
              </a:extLst>
            </p:cNvPr>
            <p:cNvSpPr>
              <a:spLocks noChangeArrowheads="1"/>
            </p:cNvSpPr>
            <p:nvPr/>
          </p:nvSpPr>
          <p:spPr bwMode="auto">
            <a:xfrm>
              <a:off x="3768442" y="2212610"/>
              <a:ext cx="609452"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aurita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1,2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61" name="Rectangle 303">
              <a:extLst>
                <a:ext uri="{FF2B5EF4-FFF2-40B4-BE49-F238E27FC236}">
                  <a16:creationId xmlns:a16="http://schemas.microsoft.com/office/drawing/2014/main" id="{D6E16FE1-175C-48E8-AFA5-CFE7411A900F}"/>
                </a:ext>
              </a:extLst>
            </p:cNvPr>
            <p:cNvSpPr>
              <a:spLocks noChangeArrowheads="1"/>
            </p:cNvSpPr>
            <p:nvPr/>
          </p:nvSpPr>
          <p:spPr bwMode="auto">
            <a:xfrm>
              <a:off x="3709385" y="2634994"/>
              <a:ext cx="775222"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caprea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E1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,E2)</a:t>
              </a:r>
            </a:p>
          </p:txBody>
        </p:sp>
        <p:sp>
          <p:nvSpPr>
            <p:cNvPr id="462" name="Rectangle 304">
              <a:extLst>
                <a:ext uri="{FF2B5EF4-FFF2-40B4-BE49-F238E27FC236}">
                  <a16:creationId xmlns:a16="http://schemas.microsoft.com/office/drawing/2014/main" id="{A633917E-C31A-49A6-A541-B3E03A9FEECC}"/>
                </a:ext>
              </a:extLst>
            </p:cNvPr>
            <p:cNvSpPr>
              <a:spLocks noChangeArrowheads="1"/>
            </p:cNvSpPr>
            <p:nvPr/>
          </p:nvSpPr>
          <p:spPr bwMode="auto">
            <a:xfrm>
              <a:off x="3880497" y="821443"/>
              <a:ext cx="804476"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vulpina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,A2)</a:t>
              </a:r>
            </a:p>
          </p:txBody>
        </p:sp>
        <p:sp>
          <p:nvSpPr>
            <p:cNvPr id="463" name="Rectangle 305">
              <a:extLst>
                <a:ext uri="{FF2B5EF4-FFF2-40B4-BE49-F238E27FC236}">
                  <a16:creationId xmlns:a16="http://schemas.microsoft.com/office/drawing/2014/main" id="{161298BA-4432-4233-B7DC-89C16C0A3951}"/>
                </a:ext>
              </a:extLst>
            </p:cNvPr>
            <p:cNvSpPr>
              <a:spLocks noChangeArrowheads="1"/>
            </p:cNvSpPr>
            <p:nvPr/>
          </p:nvSpPr>
          <p:spPr bwMode="auto">
            <a:xfrm>
              <a:off x="3880497" y="710694"/>
              <a:ext cx="669583"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vulpina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D1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64" name="Rectangle 306">
              <a:extLst>
                <a:ext uri="{FF2B5EF4-FFF2-40B4-BE49-F238E27FC236}">
                  <a16:creationId xmlns:a16="http://schemas.microsoft.com/office/drawing/2014/main" id="{7690A818-2843-4389-A94D-DFAFF3C706A9}"/>
                </a:ext>
              </a:extLst>
            </p:cNvPr>
            <p:cNvSpPr>
              <a:spLocks noChangeArrowheads="1"/>
            </p:cNvSpPr>
            <p:nvPr/>
          </p:nvSpPr>
          <p:spPr bwMode="auto">
            <a:xfrm>
              <a:off x="3853240" y="604304"/>
              <a:ext cx="669583"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vulpina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D2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65" name="Rectangle 307">
              <a:extLst>
                <a:ext uri="{FF2B5EF4-FFF2-40B4-BE49-F238E27FC236}">
                  <a16:creationId xmlns:a16="http://schemas.microsoft.com/office/drawing/2014/main" id="{DE93DCA5-EB6A-4D73-B661-3F4F46130BE3}"/>
                </a:ext>
              </a:extLst>
            </p:cNvPr>
            <p:cNvSpPr>
              <a:spLocks noChangeArrowheads="1"/>
            </p:cNvSpPr>
            <p:nvPr/>
          </p:nvSpPr>
          <p:spPr bwMode="auto">
            <a:xfrm>
              <a:off x="3811990" y="1562790"/>
              <a:ext cx="742718"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futura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,A2)</a:t>
              </a:r>
            </a:p>
          </p:txBody>
        </p:sp>
        <p:sp>
          <p:nvSpPr>
            <p:cNvPr id="466" name="Rectangle 308">
              <a:extLst>
                <a:ext uri="{FF2B5EF4-FFF2-40B4-BE49-F238E27FC236}">
                  <a16:creationId xmlns:a16="http://schemas.microsoft.com/office/drawing/2014/main" id="{57EFBC8F-EF80-47BF-A93E-4629FF5F6323}"/>
                </a:ext>
              </a:extLst>
            </p:cNvPr>
            <p:cNvSpPr>
              <a:spLocks noChangeArrowheads="1"/>
            </p:cNvSpPr>
            <p:nvPr/>
          </p:nvSpPr>
          <p:spPr bwMode="auto">
            <a:xfrm>
              <a:off x="3801754" y="1462066"/>
              <a:ext cx="1322914"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rupifraga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S. shiraii</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67" name="Rectangle 309">
              <a:extLst>
                <a:ext uri="{FF2B5EF4-FFF2-40B4-BE49-F238E27FC236}">
                  <a16:creationId xmlns:a16="http://schemas.microsoft.com/office/drawing/2014/main" id="{721356A7-3DFE-4CCF-8E78-30C6AE51677D}"/>
                </a:ext>
              </a:extLst>
            </p:cNvPr>
            <p:cNvSpPr>
              <a:spLocks noChangeArrowheads="1"/>
            </p:cNvSpPr>
            <p:nvPr/>
          </p:nvSpPr>
          <p:spPr bwMode="auto">
            <a:xfrm>
              <a:off x="3827499" y="1351597"/>
              <a:ext cx="1036879"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rupifraga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A2</a:t>
              </a:r>
              <a:r>
                <a:rPr kumimoji="0" lang="en-US"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B1,B2)</a:t>
              </a:r>
            </a:p>
          </p:txBody>
        </p:sp>
        <p:sp>
          <p:nvSpPr>
            <p:cNvPr id="468" name="Rectangle 310">
              <a:extLst>
                <a:ext uri="{FF2B5EF4-FFF2-40B4-BE49-F238E27FC236}">
                  <a16:creationId xmlns:a16="http://schemas.microsoft.com/office/drawing/2014/main" id="{8C811F3F-49AE-4F8C-9867-F9A5278ECA55}"/>
                </a:ext>
              </a:extLst>
            </p:cNvPr>
            <p:cNvSpPr>
              <a:spLocks noChangeArrowheads="1"/>
            </p:cNvSpPr>
            <p:nvPr/>
          </p:nvSpPr>
          <p:spPr bwMode="auto">
            <a:xfrm>
              <a:off x="3827499" y="1244184"/>
              <a:ext cx="533066"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shiraii</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69" name="Rectangle 311">
              <a:extLst>
                <a:ext uri="{FF2B5EF4-FFF2-40B4-BE49-F238E27FC236}">
                  <a16:creationId xmlns:a16="http://schemas.microsoft.com/office/drawing/2014/main" id="{0BDD7619-C903-488E-B60E-18836E57A976}"/>
                </a:ext>
              </a:extLst>
            </p:cNvPr>
            <p:cNvSpPr>
              <a:spLocks noChangeArrowheads="1"/>
            </p:cNvSpPr>
            <p:nvPr/>
          </p:nvSpPr>
          <p:spPr bwMode="auto">
            <a:xfrm>
              <a:off x="3827499" y="1137435"/>
              <a:ext cx="1157144"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japonica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,A2,B1,B2)</a:t>
              </a:r>
            </a:p>
          </p:txBody>
        </p:sp>
        <p:sp>
          <p:nvSpPr>
            <p:cNvPr id="470" name="Rectangle 312">
              <a:extLst>
                <a:ext uri="{FF2B5EF4-FFF2-40B4-BE49-F238E27FC236}">
                  <a16:creationId xmlns:a16="http://schemas.microsoft.com/office/drawing/2014/main" id="{5F8662FC-535C-4FE0-A895-5C20BED4BC0F}"/>
                </a:ext>
              </a:extLst>
            </p:cNvPr>
            <p:cNvSpPr>
              <a:spLocks noChangeArrowheads="1"/>
            </p:cNvSpPr>
            <p:nvPr/>
          </p:nvSpPr>
          <p:spPr bwMode="auto">
            <a:xfrm>
              <a:off x="3841128" y="1032631"/>
              <a:ext cx="606201"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hastata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71" name="Rectangle 313">
              <a:extLst>
                <a:ext uri="{FF2B5EF4-FFF2-40B4-BE49-F238E27FC236}">
                  <a16:creationId xmlns:a16="http://schemas.microsoft.com/office/drawing/2014/main" id="{94B012E9-DDE2-401F-9484-F82CA9BA453C}"/>
                </a:ext>
              </a:extLst>
            </p:cNvPr>
            <p:cNvSpPr>
              <a:spLocks noChangeArrowheads="1"/>
            </p:cNvSpPr>
            <p:nvPr/>
          </p:nvSpPr>
          <p:spPr bwMode="auto">
            <a:xfrm>
              <a:off x="3860813" y="928937"/>
              <a:ext cx="606201"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hastata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72" name="Rectangle 314">
              <a:extLst>
                <a:ext uri="{FF2B5EF4-FFF2-40B4-BE49-F238E27FC236}">
                  <a16:creationId xmlns:a16="http://schemas.microsoft.com/office/drawing/2014/main" id="{09DC23B7-15DD-4459-8CAC-61BC57C5120F}"/>
                </a:ext>
              </a:extLst>
            </p:cNvPr>
            <p:cNvSpPr>
              <a:spLocks noChangeArrowheads="1"/>
            </p:cNvSpPr>
            <p:nvPr/>
          </p:nvSpPr>
          <p:spPr bwMode="auto">
            <a:xfrm>
              <a:off x="3774501" y="1676506"/>
              <a:ext cx="801225"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vulpina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E1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,E2)</a:t>
              </a:r>
            </a:p>
          </p:txBody>
        </p:sp>
        <p:sp>
          <p:nvSpPr>
            <p:cNvPr id="473" name="Rectangle 315">
              <a:extLst>
                <a:ext uri="{FF2B5EF4-FFF2-40B4-BE49-F238E27FC236}">
                  <a16:creationId xmlns:a16="http://schemas.microsoft.com/office/drawing/2014/main" id="{F36E4116-5F08-4A32-9351-6F5B04CEC776}"/>
                </a:ext>
              </a:extLst>
            </p:cNvPr>
            <p:cNvSpPr>
              <a:spLocks noChangeArrowheads="1"/>
            </p:cNvSpPr>
            <p:nvPr/>
          </p:nvSpPr>
          <p:spPr bwMode="auto">
            <a:xfrm>
              <a:off x="3768444" y="2098889"/>
              <a:ext cx="1010876"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myrtilloides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,A2)</a:t>
              </a:r>
            </a:p>
          </p:txBody>
        </p:sp>
        <p:sp>
          <p:nvSpPr>
            <p:cNvPr id="474" name="Rectangle 316">
              <a:extLst>
                <a:ext uri="{FF2B5EF4-FFF2-40B4-BE49-F238E27FC236}">
                  <a16:creationId xmlns:a16="http://schemas.microsoft.com/office/drawing/2014/main" id="{D2A7ADD8-72F9-4597-AB79-B924F963DE38}"/>
                </a:ext>
              </a:extLst>
            </p:cNvPr>
            <p:cNvSpPr>
              <a:spLocks noChangeArrowheads="1"/>
            </p:cNvSpPr>
            <p:nvPr/>
          </p:nvSpPr>
          <p:spPr bwMode="auto">
            <a:xfrm>
              <a:off x="3768444" y="1985172"/>
              <a:ext cx="1020627"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myrtilloides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,B2)</a:t>
              </a:r>
            </a:p>
          </p:txBody>
        </p:sp>
        <p:sp>
          <p:nvSpPr>
            <p:cNvPr id="475" name="Rectangle 317">
              <a:extLst>
                <a:ext uri="{FF2B5EF4-FFF2-40B4-BE49-F238E27FC236}">
                  <a16:creationId xmlns:a16="http://schemas.microsoft.com/office/drawing/2014/main" id="{FD5BC455-CAB5-4EED-B107-364374EFA30C}"/>
                </a:ext>
              </a:extLst>
            </p:cNvPr>
            <p:cNvSpPr>
              <a:spLocks noChangeArrowheads="1"/>
            </p:cNvSpPr>
            <p:nvPr/>
          </p:nvSpPr>
          <p:spPr bwMode="auto">
            <a:xfrm>
              <a:off x="3768444" y="1887700"/>
              <a:ext cx="572071"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ja-JP" sz="800" i="1" dirty="0">
                  <a:latin typeface="Noto Sans JP Light" panose="020B0200000000000000" pitchFamily="50" charset="-128"/>
                  <a:ea typeface="Noto Sans JP Light" panose="020B0200000000000000" pitchFamily="50" charset="-128"/>
                </a:rPr>
                <a:t>S</a:t>
              </a:r>
              <a:r>
                <a:rPr lang="en-US" altLang="ja-JP" sz="800" i="1">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repens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800" b="0"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76" name="Rectangle 318">
              <a:extLst>
                <a:ext uri="{FF2B5EF4-FFF2-40B4-BE49-F238E27FC236}">
                  <a16:creationId xmlns:a16="http://schemas.microsoft.com/office/drawing/2014/main" id="{162392D0-2048-41D4-AA77-3C2B6E9A96DB}"/>
                </a:ext>
              </a:extLst>
            </p:cNvPr>
            <p:cNvSpPr>
              <a:spLocks noChangeArrowheads="1"/>
            </p:cNvSpPr>
            <p:nvPr/>
          </p:nvSpPr>
          <p:spPr bwMode="auto">
            <a:xfrm>
              <a:off x="3788128" y="1783436"/>
              <a:ext cx="572071"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repens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77" name="Rectangle 319">
              <a:extLst>
                <a:ext uri="{FF2B5EF4-FFF2-40B4-BE49-F238E27FC236}">
                  <a16:creationId xmlns:a16="http://schemas.microsoft.com/office/drawing/2014/main" id="{5F5D56FE-90E7-445B-A2E6-C311C28FFC22}"/>
                </a:ext>
              </a:extLst>
            </p:cNvPr>
            <p:cNvSpPr>
              <a:spLocks noChangeArrowheads="1"/>
            </p:cNvSpPr>
            <p:nvPr/>
          </p:nvSpPr>
          <p:spPr bwMode="auto">
            <a:xfrm>
              <a:off x="3729073" y="2527218"/>
              <a:ext cx="752469"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futura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B1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,B2)</a:t>
              </a:r>
            </a:p>
          </p:txBody>
        </p:sp>
        <p:sp>
          <p:nvSpPr>
            <p:cNvPr id="478" name="Rectangle 320">
              <a:extLst>
                <a:ext uri="{FF2B5EF4-FFF2-40B4-BE49-F238E27FC236}">
                  <a16:creationId xmlns:a16="http://schemas.microsoft.com/office/drawing/2014/main" id="{96B651CB-230F-4A36-9A1C-0B78B1C14AB2}"/>
                </a:ext>
              </a:extLst>
            </p:cNvPr>
            <p:cNvSpPr>
              <a:spLocks noChangeArrowheads="1"/>
            </p:cNvSpPr>
            <p:nvPr/>
          </p:nvSpPr>
          <p:spPr bwMode="auto">
            <a:xfrm>
              <a:off x="3709387" y="2423797"/>
              <a:ext cx="841855"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subopposita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79" name="Rectangle 321">
              <a:extLst>
                <a:ext uri="{FF2B5EF4-FFF2-40B4-BE49-F238E27FC236}">
                  <a16:creationId xmlns:a16="http://schemas.microsoft.com/office/drawing/2014/main" id="{AB7DE026-3B52-403A-A4DB-6D5C619BA26C}"/>
                </a:ext>
              </a:extLst>
            </p:cNvPr>
            <p:cNvSpPr>
              <a:spLocks noChangeArrowheads="1"/>
            </p:cNvSpPr>
            <p:nvPr/>
          </p:nvSpPr>
          <p:spPr bwMode="auto">
            <a:xfrm>
              <a:off x="3689698" y="2748709"/>
              <a:ext cx="732967"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subopposita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2)</a:t>
              </a:r>
            </a:p>
          </p:txBody>
        </p:sp>
        <p:sp>
          <p:nvSpPr>
            <p:cNvPr id="480" name="Rectangle 322">
              <a:extLst>
                <a:ext uri="{FF2B5EF4-FFF2-40B4-BE49-F238E27FC236}">
                  <a16:creationId xmlns:a16="http://schemas.microsoft.com/office/drawing/2014/main" id="{D117244F-15F7-454E-BFF4-BAE2E1F62779}"/>
                </a:ext>
              </a:extLst>
            </p:cNvPr>
            <p:cNvSpPr>
              <a:spLocks noChangeArrowheads="1"/>
            </p:cNvSpPr>
            <p:nvPr/>
          </p:nvSpPr>
          <p:spPr bwMode="auto">
            <a:xfrm>
              <a:off x="3782069" y="2965966"/>
              <a:ext cx="1188024"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cardiophylla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A1</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,A2,C1)</a:t>
              </a:r>
            </a:p>
          </p:txBody>
        </p:sp>
        <p:sp>
          <p:nvSpPr>
            <p:cNvPr id="481" name="Rectangle 323">
              <a:extLst>
                <a:ext uri="{FF2B5EF4-FFF2-40B4-BE49-F238E27FC236}">
                  <a16:creationId xmlns:a16="http://schemas.microsoft.com/office/drawing/2014/main" id="{CF034FE5-212E-4C68-88F0-C29A401670A5}"/>
                </a:ext>
              </a:extLst>
            </p:cNvPr>
            <p:cNvSpPr>
              <a:spLocks noChangeArrowheads="1"/>
            </p:cNvSpPr>
            <p:nvPr/>
          </p:nvSpPr>
          <p:spPr bwMode="auto">
            <a:xfrm>
              <a:off x="3794182" y="2864374"/>
              <a:ext cx="901988"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cardiophylla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C2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82" name="Rectangle 324">
              <a:extLst>
                <a:ext uri="{FF2B5EF4-FFF2-40B4-BE49-F238E27FC236}">
                  <a16:creationId xmlns:a16="http://schemas.microsoft.com/office/drawing/2014/main" id="{9E88E13C-6956-4A34-8CA2-D579EFF7EDC3}"/>
                </a:ext>
              </a:extLst>
            </p:cNvPr>
            <p:cNvSpPr>
              <a:spLocks noChangeArrowheads="1"/>
            </p:cNvSpPr>
            <p:nvPr/>
          </p:nvSpPr>
          <p:spPr bwMode="auto">
            <a:xfrm>
              <a:off x="3788125" y="3069502"/>
              <a:ext cx="819101"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arbutifolia</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1,2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sp>
          <p:nvSpPr>
            <p:cNvPr id="483" name="Rectangle 325">
              <a:extLst>
                <a:ext uri="{FF2B5EF4-FFF2-40B4-BE49-F238E27FC236}">
                  <a16:creationId xmlns:a16="http://schemas.microsoft.com/office/drawing/2014/main" id="{F7084AC4-3858-43A9-97C0-77BA531511A8}"/>
                </a:ext>
              </a:extLst>
            </p:cNvPr>
            <p:cNvSpPr>
              <a:spLocks noChangeArrowheads="1"/>
            </p:cNvSpPr>
            <p:nvPr/>
          </p:nvSpPr>
          <p:spPr bwMode="auto">
            <a:xfrm>
              <a:off x="3774497" y="3171091"/>
              <a:ext cx="1604075" cy="1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1" u="none" strike="noStrike" cap="none" normalizeH="0" baseline="0" dirty="0">
                  <a:ln>
                    <a:noFill/>
                  </a:ln>
                  <a:effectLst/>
                  <a:latin typeface="Noto Sans JP Light" panose="020B0200000000000000" pitchFamily="50" charset="-128"/>
                  <a:ea typeface="Noto Sans JP Light" panose="020B0200000000000000" pitchFamily="50" charset="-128"/>
                </a:rPr>
                <a:t>S. </a:t>
              </a:r>
              <a:r>
                <a:rPr kumimoji="0" lang="en-US" altLang="ja-JP" sz="800" b="0" i="1" u="none" strike="noStrike" cap="none" normalizeH="0" baseline="0" err="1">
                  <a:ln>
                    <a:noFill/>
                  </a:ln>
                  <a:effectLst/>
                  <a:latin typeface="Noto Sans JP Light" panose="020B0200000000000000" pitchFamily="50" charset="-128"/>
                  <a:ea typeface="Noto Sans JP Light" panose="020B0200000000000000" pitchFamily="50" charset="-128"/>
                </a:rPr>
                <a:t>nakamurana</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ssp.</a:t>
              </a:r>
              <a:r>
                <a:rPr kumimoji="0" lang="en-US" altLang="ja-JP"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ja-JP" altLang="ja-JP" sz="800" b="0" i="1" u="none" strike="noStrike" cap="none" normalizeH="0" baseline="0">
                  <a:ln>
                    <a:noFill/>
                  </a:ln>
                  <a:effectLst/>
                  <a:latin typeface="Noto Sans JP Light" panose="020B0200000000000000" pitchFamily="50" charset="-128"/>
                  <a:ea typeface="Noto Sans JP Light" panose="020B0200000000000000" pitchFamily="50" charset="-128"/>
                </a:rPr>
                <a:t>kurilensis</a:t>
              </a:r>
              <a:r>
                <a:rPr kumimoji="0" lang="ja-JP" altLang="en-US" sz="800" b="0" i="1" u="none" strike="noStrike" cap="none" normalizeH="0" baseline="0">
                  <a:ln>
                    <a:noFill/>
                  </a:ln>
                  <a:effectLst/>
                  <a:latin typeface="Noto Sans JP Light" panose="020B0200000000000000" pitchFamily="50" charset="-128"/>
                  <a:ea typeface="Noto Sans JP Light" panose="020B0200000000000000" pitchFamily="50" charset="-128"/>
                </a:rPr>
                <a:t> </a:t>
              </a:r>
              <a:r>
                <a:rPr kumimoji="0" lang="en-US" altLang="ja-JP" sz="800" b="0" u="none" strike="noStrike" cap="none" normalizeH="0" baseline="0">
                  <a:ln>
                    <a:noFill/>
                  </a:ln>
                  <a:effectLst/>
                  <a:latin typeface="Noto Sans JP Light" panose="020B0200000000000000" pitchFamily="50" charset="-128"/>
                  <a:ea typeface="Noto Sans JP Light" panose="020B0200000000000000" pitchFamily="50" charset="-128"/>
                </a:rPr>
                <a:t>(</a:t>
              </a:r>
              <a:r>
                <a:rPr kumimoji="0" lang="ja-JP" altLang="ja-JP" sz="800" b="0" u="none" strike="noStrike" cap="none" normalizeH="0" baseline="0">
                  <a:ln>
                    <a:noFill/>
                  </a:ln>
                  <a:effectLst/>
                  <a:latin typeface="Noto Sans JP Light" panose="020B0200000000000000" pitchFamily="50" charset="-128"/>
                  <a:ea typeface="Noto Sans JP Light" panose="020B0200000000000000" pitchFamily="50" charset="-128"/>
                </a:rPr>
                <a:t>1,2</a:t>
              </a:r>
              <a:r>
                <a:rPr kumimoji="0" lang="ja-JP" altLang="ja-JP" sz="800" b="0" u="none" strike="noStrike" cap="none" normalizeH="0" baseline="0" dirty="0">
                  <a:ln>
                    <a:noFill/>
                  </a:ln>
                  <a:effectLst/>
                  <a:latin typeface="Noto Sans JP Light" panose="020B0200000000000000" pitchFamily="50" charset="-128"/>
                  <a:ea typeface="Noto Sans JP Light" panose="020B0200000000000000" pitchFamily="50" charset="-128"/>
                </a:rPr>
                <a:t>)</a:t>
              </a:r>
            </a:p>
          </p:txBody>
        </p:sp>
      </p:grpSp>
      <p:grpSp>
        <p:nvGrpSpPr>
          <p:cNvPr id="2" name="グループ化 1">
            <a:extLst>
              <a:ext uri="{FF2B5EF4-FFF2-40B4-BE49-F238E27FC236}">
                <a16:creationId xmlns:a16="http://schemas.microsoft.com/office/drawing/2014/main" id="{D58F7491-E526-49F0-89D7-E4622BE49465}"/>
              </a:ext>
            </a:extLst>
          </p:cNvPr>
          <p:cNvGrpSpPr/>
          <p:nvPr/>
        </p:nvGrpSpPr>
        <p:grpSpPr>
          <a:xfrm>
            <a:off x="539421" y="699853"/>
            <a:ext cx="2248576" cy="8055373"/>
            <a:chOff x="1412591" y="517265"/>
            <a:chExt cx="2006838" cy="8392963"/>
          </a:xfrm>
        </p:grpSpPr>
        <p:sp>
          <p:nvSpPr>
            <p:cNvPr id="534" name="Line 9">
              <a:extLst>
                <a:ext uri="{FF2B5EF4-FFF2-40B4-BE49-F238E27FC236}">
                  <a16:creationId xmlns:a16="http://schemas.microsoft.com/office/drawing/2014/main" id="{80852295-3F49-4F7D-A66C-0CF5B4708DA2}"/>
                </a:ext>
              </a:extLst>
            </p:cNvPr>
            <p:cNvSpPr>
              <a:spLocks noChangeShapeType="1"/>
            </p:cNvSpPr>
            <p:nvPr/>
          </p:nvSpPr>
          <p:spPr bwMode="auto">
            <a:xfrm>
              <a:off x="3002199" y="3995397"/>
              <a:ext cx="6931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35" name="Line 10">
              <a:extLst>
                <a:ext uri="{FF2B5EF4-FFF2-40B4-BE49-F238E27FC236}">
                  <a16:creationId xmlns:a16="http://schemas.microsoft.com/office/drawing/2014/main" id="{A8A6855C-CE0C-44AE-A375-C38656F44066}"/>
                </a:ext>
              </a:extLst>
            </p:cNvPr>
            <p:cNvSpPr>
              <a:spLocks noChangeShapeType="1"/>
            </p:cNvSpPr>
            <p:nvPr/>
          </p:nvSpPr>
          <p:spPr bwMode="auto">
            <a:xfrm>
              <a:off x="3002199" y="3893099"/>
              <a:ext cx="2399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36" name="Line 11">
              <a:extLst>
                <a:ext uri="{FF2B5EF4-FFF2-40B4-BE49-F238E27FC236}">
                  <a16:creationId xmlns:a16="http://schemas.microsoft.com/office/drawing/2014/main" id="{CBCC805C-87FB-48C3-BCBC-B8C5B2B32FB9}"/>
                </a:ext>
              </a:extLst>
            </p:cNvPr>
            <p:cNvSpPr>
              <a:spLocks noChangeShapeType="1"/>
            </p:cNvSpPr>
            <p:nvPr/>
          </p:nvSpPr>
          <p:spPr bwMode="auto">
            <a:xfrm>
              <a:off x="2834241" y="7670515"/>
              <a:ext cx="6931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37" name="Line 12">
              <a:extLst>
                <a:ext uri="{FF2B5EF4-FFF2-40B4-BE49-F238E27FC236}">
                  <a16:creationId xmlns:a16="http://schemas.microsoft.com/office/drawing/2014/main" id="{A9E91062-6105-4CCB-BA4C-D579B8C78CBF}"/>
                </a:ext>
              </a:extLst>
            </p:cNvPr>
            <p:cNvSpPr>
              <a:spLocks noChangeShapeType="1"/>
            </p:cNvSpPr>
            <p:nvPr/>
          </p:nvSpPr>
          <p:spPr bwMode="auto">
            <a:xfrm>
              <a:off x="2984870" y="5683314"/>
              <a:ext cx="2399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38" name="Line 13">
              <a:extLst>
                <a:ext uri="{FF2B5EF4-FFF2-40B4-BE49-F238E27FC236}">
                  <a16:creationId xmlns:a16="http://schemas.microsoft.com/office/drawing/2014/main" id="{0F015CA3-F0C1-421A-BC89-12D76819A617}"/>
                </a:ext>
              </a:extLst>
            </p:cNvPr>
            <p:cNvSpPr>
              <a:spLocks noChangeShapeType="1"/>
            </p:cNvSpPr>
            <p:nvPr/>
          </p:nvSpPr>
          <p:spPr bwMode="auto">
            <a:xfrm>
              <a:off x="2984870" y="5581016"/>
              <a:ext cx="1732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39" name="Line 14">
              <a:extLst>
                <a:ext uri="{FF2B5EF4-FFF2-40B4-BE49-F238E27FC236}">
                  <a16:creationId xmlns:a16="http://schemas.microsoft.com/office/drawing/2014/main" id="{8C892673-3D0F-4B47-9054-F443672D14C5}"/>
                </a:ext>
              </a:extLst>
            </p:cNvPr>
            <p:cNvSpPr>
              <a:spLocks noChangeShapeType="1"/>
            </p:cNvSpPr>
            <p:nvPr/>
          </p:nvSpPr>
          <p:spPr bwMode="auto">
            <a:xfrm>
              <a:off x="2950212" y="5802661"/>
              <a:ext cx="1732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40" name="Line 15">
              <a:extLst>
                <a:ext uri="{FF2B5EF4-FFF2-40B4-BE49-F238E27FC236}">
                  <a16:creationId xmlns:a16="http://schemas.microsoft.com/office/drawing/2014/main" id="{A58215E3-D332-47AC-BDFB-9D0A27D637E6}"/>
                </a:ext>
              </a:extLst>
            </p:cNvPr>
            <p:cNvSpPr>
              <a:spLocks noChangeShapeType="1"/>
            </p:cNvSpPr>
            <p:nvPr/>
          </p:nvSpPr>
          <p:spPr bwMode="auto">
            <a:xfrm>
              <a:off x="2956877" y="5018377"/>
              <a:ext cx="1066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41" name="Line 16">
              <a:extLst>
                <a:ext uri="{FF2B5EF4-FFF2-40B4-BE49-F238E27FC236}">
                  <a16:creationId xmlns:a16="http://schemas.microsoft.com/office/drawing/2014/main" id="{C3B345E4-8867-4BE6-B26D-BFA5B51DD726}"/>
                </a:ext>
              </a:extLst>
            </p:cNvPr>
            <p:cNvSpPr>
              <a:spLocks noChangeShapeType="1"/>
            </p:cNvSpPr>
            <p:nvPr/>
          </p:nvSpPr>
          <p:spPr bwMode="auto">
            <a:xfrm>
              <a:off x="2956877" y="4899029"/>
              <a:ext cx="2799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42" name="Line 17">
              <a:extLst>
                <a:ext uri="{FF2B5EF4-FFF2-40B4-BE49-F238E27FC236}">
                  <a16:creationId xmlns:a16="http://schemas.microsoft.com/office/drawing/2014/main" id="{48F4893B-C05E-4500-8C08-8CA7B8775221}"/>
                </a:ext>
              </a:extLst>
            </p:cNvPr>
            <p:cNvSpPr>
              <a:spLocks noChangeShapeType="1"/>
            </p:cNvSpPr>
            <p:nvPr/>
          </p:nvSpPr>
          <p:spPr bwMode="auto">
            <a:xfrm>
              <a:off x="2956877" y="4796731"/>
              <a:ext cx="3465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43" name="Line 18">
              <a:extLst>
                <a:ext uri="{FF2B5EF4-FFF2-40B4-BE49-F238E27FC236}">
                  <a16:creationId xmlns:a16="http://schemas.microsoft.com/office/drawing/2014/main" id="{60CFAD12-F23D-4587-A240-566167A4EC28}"/>
                </a:ext>
              </a:extLst>
            </p:cNvPr>
            <p:cNvSpPr>
              <a:spLocks noChangeShapeType="1"/>
            </p:cNvSpPr>
            <p:nvPr/>
          </p:nvSpPr>
          <p:spPr bwMode="auto">
            <a:xfrm>
              <a:off x="2991535" y="4677384"/>
              <a:ext cx="1066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44" name="Line 19">
              <a:extLst>
                <a:ext uri="{FF2B5EF4-FFF2-40B4-BE49-F238E27FC236}">
                  <a16:creationId xmlns:a16="http://schemas.microsoft.com/office/drawing/2014/main" id="{B0FD73BF-E554-47C2-AC4E-AA86078482DE}"/>
                </a:ext>
              </a:extLst>
            </p:cNvPr>
            <p:cNvSpPr>
              <a:spLocks noChangeShapeType="1"/>
            </p:cNvSpPr>
            <p:nvPr/>
          </p:nvSpPr>
          <p:spPr bwMode="auto">
            <a:xfrm>
              <a:off x="2991535" y="4558035"/>
              <a:ext cx="1066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45" name="Line 20">
              <a:extLst>
                <a:ext uri="{FF2B5EF4-FFF2-40B4-BE49-F238E27FC236}">
                  <a16:creationId xmlns:a16="http://schemas.microsoft.com/office/drawing/2014/main" id="{68121394-4B9A-4F2E-A3EF-232EE411BA98}"/>
                </a:ext>
              </a:extLst>
            </p:cNvPr>
            <p:cNvSpPr>
              <a:spLocks noChangeShapeType="1"/>
            </p:cNvSpPr>
            <p:nvPr/>
          </p:nvSpPr>
          <p:spPr bwMode="auto">
            <a:xfrm>
              <a:off x="2939548" y="6024307"/>
              <a:ext cx="1066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46" name="Line 21">
              <a:extLst>
                <a:ext uri="{FF2B5EF4-FFF2-40B4-BE49-F238E27FC236}">
                  <a16:creationId xmlns:a16="http://schemas.microsoft.com/office/drawing/2014/main" id="{1FE5133E-2B8E-4807-9759-B5EF1833928F}"/>
                </a:ext>
              </a:extLst>
            </p:cNvPr>
            <p:cNvSpPr>
              <a:spLocks noChangeShapeType="1"/>
            </p:cNvSpPr>
            <p:nvPr/>
          </p:nvSpPr>
          <p:spPr bwMode="auto">
            <a:xfrm>
              <a:off x="2939548" y="5904959"/>
              <a:ext cx="1066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47" name="Line 22">
              <a:extLst>
                <a:ext uri="{FF2B5EF4-FFF2-40B4-BE49-F238E27FC236}">
                  <a16:creationId xmlns:a16="http://schemas.microsoft.com/office/drawing/2014/main" id="{76BD8AD2-A744-47F9-B62F-F934EEEBE376}"/>
                </a:ext>
              </a:extLst>
            </p:cNvPr>
            <p:cNvSpPr>
              <a:spLocks noChangeShapeType="1"/>
            </p:cNvSpPr>
            <p:nvPr/>
          </p:nvSpPr>
          <p:spPr bwMode="auto">
            <a:xfrm>
              <a:off x="2939548" y="5461667"/>
              <a:ext cx="2799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48" name="Line 23">
              <a:extLst>
                <a:ext uri="{FF2B5EF4-FFF2-40B4-BE49-F238E27FC236}">
                  <a16:creationId xmlns:a16="http://schemas.microsoft.com/office/drawing/2014/main" id="{C975A0CC-E9D1-4026-8CFF-5E64AB631994}"/>
                </a:ext>
              </a:extLst>
            </p:cNvPr>
            <p:cNvSpPr>
              <a:spLocks noChangeShapeType="1"/>
            </p:cNvSpPr>
            <p:nvPr/>
          </p:nvSpPr>
          <p:spPr bwMode="auto">
            <a:xfrm>
              <a:off x="2979538" y="5342320"/>
              <a:ext cx="2932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49" name="Line 24">
              <a:extLst>
                <a:ext uri="{FF2B5EF4-FFF2-40B4-BE49-F238E27FC236}">
                  <a16:creationId xmlns:a16="http://schemas.microsoft.com/office/drawing/2014/main" id="{701339D6-6C10-4D41-BF0A-2FBBE4998C42}"/>
                </a:ext>
              </a:extLst>
            </p:cNvPr>
            <p:cNvSpPr>
              <a:spLocks noChangeShapeType="1"/>
            </p:cNvSpPr>
            <p:nvPr/>
          </p:nvSpPr>
          <p:spPr bwMode="auto">
            <a:xfrm>
              <a:off x="3014196" y="5240022"/>
              <a:ext cx="1199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50" name="Line 25">
              <a:extLst>
                <a:ext uri="{FF2B5EF4-FFF2-40B4-BE49-F238E27FC236}">
                  <a16:creationId xmlns:a16="http://schemas.microsoft.com/office/drawing/2014/main" id="{6F473997-154B-4C70-8483-63E77ADF428B}"/>
                </a:ext>
              </a:extLst>
            </p:cNvPr>
            <p:cNvSpPr>
              <a:spLocks noChangeShapeType="1"/>
            </p:cNvSpPr>
            <p:nvPr/>
          </p:nvSpPr>
          <p:spPr bwMode="auto">
            <a:xfrm>
              <a:off x="3014196" y="5120675"/>
              <a:ext cx="1199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51" name="Line 26">
              <a:extLst>
                <a:ext uri="{FF2B5EF4-FFF2-40B4-BE49-F238E27FC236}">
                  <a16:creationId xmlns:a16="http://schemas.microsoft.com/office/drawing/2014/main" id="{79C7C086-9998-425D-AE5E-E3F25D1EC14F}"/>
                </a:ext>
              </a:extLst>
            </p:cNvPr>
            <p:cNvSpPr>
              <a:spLocks noChangeShapeType="1"/>
            </p:cNvSpPr>
            <p:nvPr/>
          </p:nvSpPr>
          <p:spPr bwMode="auto">
            <a:xfrm>
              <a:off x="2920885" y="7210174"/>
              <a:ext cx="35991"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52" name="Line 27">
              <a:extLst>
                <a:ext uri="{FF2B5EF4-FFF2-40B4-BE49-F238E27FC236}">
                  <a16:creationId xmlns:a16="http://schemas.microsoft.com/office/drawing/2014/main" id="{01A14EC7-F908-4B3E-82D2-96EAF650D83F}"/>
                </a:ext>
              </a:extLst>
            </p:cNvPr>
            <p:cNvSpPr>
              <a:spLocks noChangeShapeType="1"/>
            </p:cNvSpPr>
            <p:nvPr/>
          </p:nvSpPr>
          <p:spPr bwMode="auto">
            <a:xfrm>
              <a:off x="2974206" y="7107876"/>
              <a:ext cx="1066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53" name="Line 28">
              <a:extLst>
                <a:ext uri="{FF2B5EF4-FFF2-40B4-BE49-F238E27FC236}">
                  <a16:creationId xmlns:a16="http://schemas.microsoft.com/office/drawing/2014/main" id="{AAFB732D-048E-4E34-ACDA-C38DAE913AF7}"/>
                </a:ext>
              </a:extLst>
            </p:cNvPr>
            <p:cNvSpPr>
              <a:spLocks noChangeShapeType="1"/>
            </p:cNvSpPr>
            <p:nvPr/>
          </p:nvSpPr>
          <p:spPr bwMode="auto">
            <a:xfrm>
              <a:off x="2974206" y="6988529"/>
              <a:ext cx="2799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54" name="Line 29">
              <a:extLst>
                <a:ext uri="{FF2B5EF4-FFF2-40B4-BE49-F238E27FC236}">
                  <a16:creationId xmlns:a16="http://schemas.microsoft.com/office/drawing/2014/main" id="{2012BBC4-4658-40CA-BD84-89759DD50118}"/>
                </a:ext>
              </a:extLst>
            </p:cNvPr>
            <p:cNvSpPr>
              <a:spLocks noChangeShapeType="1"/>
            </p:cNvSpPr>
            <p:nvPr/>
          </p:nvSpPr>
          <p:spPr bwMode="auto">
            <a:xfrm>
              <a:off x="2863566" y="7329521"/>
              <a:ext cx="9331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55" name="Line 30">
              <a:extLst>
                <a:ext uri="{FF2B5EF4-FFF2-40B4-BE49-F238E27FC236}">
                  <a16:creationId xmlns:a16="http://schemas.microsoft.com/office/drawing/2014/main" id="{710A483B-89FA-43B8-9DA8-521E1EEB1BA9}"/>
                </a:ext>
              </a:extLst>
            </p:cNvPr>
            <p:cNvSpPr>
              <a:spLocks noChangeShapeType="1"/>
            </p:cNvSpPr>
            <p:nvPr/>
          </p:nvSpPr>
          <p:spPr bwMode="auto">
            <a:xfrm>
              <a:off x="2910221" y="6647536"/>
              <a:ext cx="3465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56" name="Line 31">
              <a:extLst>
                <a:ext uri="{FF2B5EF4-FFF2-40B4-BE49-F238E27FC236}">
                  <a16:creationId xmlns:a16="http://schemas.microsoft.com/office/drawing/2014/main" id="{673C2ED9-3B01-4497-986A-4DB5E1FA936A}"/>
                </a:ext>
              </a:extLst>
            </p:cNvPr>
            <p:cNvSpPr>
              <a:spLocks noChangeShapeType="1"/>
            </p:cNvSpPr>
            <p:nvPr/>
          </p:nvSpPr>
          <p:spPr bwMode="auto">
            <a:xfrm>
              <a:off x="2910221" y="6545237"/>
              <a:ext cx="1732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57" name="Line 32">
              <a:extLst>
                <a:ext uri="{FF2B5EF4-FFF2-40B4-BE49-F238E27FC236}">
                  <a16:creationId xmlns:a16="http://schemas.microsoft.com/office/drawing/2014/main" id="{C6113E22-89D0-4C4D-8504-7AE89E549A18}"/>
                </a:ext>
              </a:extLst>
            </p:cNvPr>
            <p:cNvSpPr>
              <a:spLocks noChangeShapeType="1"/>
            </p:cNvSpPr>
            <p:nvPr/>
          </p:nvSpPr>
          <p:spPr bwMode="auto">
            <a:xfrm>
              <a:off x="2962209" y="6425889"/>
              <a:ext cx="3465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58" name="Line 33">
              <a:extLst>
                <a:ext uri="{FF2B5EF4-FFF2-40B4-BE49-F238E27FC236}">
                  <a16:creationId xmlns:a16="http://schemas.microsoft.com/office/drawing/2014/main" id="{7B49AD32-6196-4EC0-BE1E-C348E66422B4}"/>
                </a:ext>
              </a:extLst>
            </p:cNvPr>
            <p:cNvSpPr>
              <a:spLocks noChangeShapeType="1"/>
            </p:cNvSpPr>
            <p:nvPr/>
          </p:nvSpPr>
          <p:spPr bwMode="auto">
            <a:xfrm>
              <a:off x="2962209" y="6323591"/>
              <a:ext cx="1199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59" name="Line 34">
              <a:extLst>
                <a:ext uri="{FF2B5EF4-FFF2-40B4-BE49-F238E27FC236}">
                  <a16:creationId xmlns:a16="http://schemas.microsoft.com/office/drawing/2014/main" id="{38CAC0A2-6060-4D30-B99C-B3B70AB30EF1}"/>
                </a:ext>
              </a:extLst>
            </p:cNvPr>
            <p:cNvSpPr>
              <a:spLocks noChangeShapeType="1"/>
            </p:cNvSpPr>
            <p:nvPr/>
          </p:nvSpPr>
          <p:spPr bwMode="auto">
            <a:xfrm>
              <a:off x="2880896" y="6869181"/>
              <a:ext cx="1199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60" name="Line 35">
              <a:extLst>
                <a:ext uri="{FF2B5EF4-FFF2-40B4-BE49-F238E27FC236}">
                  <a16:creationId xmlns:a16="http://schemas.microsoft.com/office/drawing/2014/main" id="{3638ADA7-8AB4-414C-8845-68F8498DEB0C}"/>
                </a:ext>
              </a:extLst>
            </p:cNvPr>
            <p:cNvSpPr>
              <a:spLocks noChangeShapeType="1"/>
            </p:cNvSpPr>
            <p:nvPr/>
          </p:nvSpPr>
          <p:spPr bwMode="auto">
            <a:xfrm>
              <a:off x="2880896" y="6766883"/>
              <a:ext cx="2932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61" name="Line 36">
              <a:extLst>
                <a:ext uri="{FF2B5EF4-FFF2-40B4-BE49-F238E27FC236}">
                  <a16:creationId xmlns:a16="http://schemas.microsoft.com/office/drawing/2014/main" id="{87E98423-3527-4388-9A67-5CA6717FCBDF}"/>
                </a:ext>
              </a:extLst>
            </p:cNvPr>
            <p:cNvSpPr>
              <a:spLocks noChangeShapeType="1"/>
            </p:cNvSpPr>
            <p:nvPr/>
          </p:nvSpPr>
          <p:spPr bwMode="auto">
            <a:xfrm>
              <a:off x="2614991" y="8910228"/>
              <a:ext cx="1066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62" name="Line 37">
              <a:extLst>
                <a:ext uri="{FF2B5EF4-FFF2-40B4-BE49-F238E27FC236}">
                  <a16:creationId xmlns:a16="http://schemas.microsoft.com/office/drawing/2014/main" id="{B525CD9E-D252-466D-81A0-3F86E0E8112D}"/>
                </a:ext>
              </a:extLst>
            </p:cNvPr>
            <p:cNvSpPr>
              <a:spLocks noChangeShapeType="1"/>
            </p:cNvSpPr>
            <p:nvPr/>
          </p:nvSpPr>
          <p:spPr bwMode="auto">
            <a:xfrm>
              <a:off x="2868262" y="8466937"/>
              <a:ext cx="1199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63" name="Line 38">
              <a:extLst>
                <a:ext uri="{FF2B5EF4-FFF2-40B4-BE49-F238E27FC236}">
                  <a16:creationId xmlns:a16="http://schemas.microsoft.com/office/drawing/2014/main" id="{F36704EA-D964-4CB5-8367-6B8DBB7AF5E4}"/>
                </a:ext>
              </a:extLst>
            </p:cNvPr>
            <p:cNvSpPr>
              <a:spLocks noChangeShapeType="1"/>
            </p:cNvSpPr>
            <p:nvPr/>
          </p:nvSpPr>
          <p:spPr bwMode="auto">
            <a:xfrm>
              <a:off x="2868262" y="8347589"/>
              <a:ext cx="3465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64" name="Line 39">
              <a:extLst>
                <a:ext uri="{FF2B5EF4-FFF2-40B4-BE49-F238E27FC236}">
                  <a16:creationId xmlns:a16="http://schemas.microsoft.com/office/drawing/2014/main" id="{AE17F9BF-295F-4398-9912-44F73872C4B7}"/>
                </a:ext>
              </a:extLst>
            </p:cNvPr>
            <p:cNvSpPr>
              <a:spLocks noChangeShapeType="1"/>
            </p:cNvSpPr>
            <p:nvPr/>
          </p:nvSpPr>
          <p:spPr bwMode="auto">
            <a:xfrm>
              <a:off x="2736295" y="8569235"/>
              <a:ext cx="1066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65" name="Line 40">
              <a:extLst>
                <a:ext uri="{FF2B5EF4-FFF2-40B4-BE49-F238E27FC236}">
                  <a16:creationId xmlns:a16="http://schemas.microsoft.com/office/drawing/2014/main" id="{498AB905-D677-4687-8EFD-37B0212CC177}"/>
                </a:ext>
              </a:extLst>
            </p:cNvPr>
            <p:cNvSpPr>
              <a:spLocks noChangeShapeType="1"/>
            </p:cNvSpPr>
            <p:nvPr/>
          </p:nvSpPr>
          <p:spPr bwMode="auto">
            <a:xfrm>
              <a:off x="2701636" y="8688583"/>
              <a:ext cx="1066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66" name="Line 41">
              <a:extLst>
                <a:ext uri="{FF2B5EF4-FFF2-40B4-BE49-F238E27FC236}">
                  <a16:creationId xmlns:a16="http://schemas.microsoft.com/office/drawing/2014/main" id="{D7C6AA4A-148F-431B-8E84-64E5999CEF1E}"/>
                </a:ext>
              </a:extLst>
            </p:cNvPr>
            <p:cNvSpPr>
              <a:spLocks noChangeShapeType="1"/>
            </p:cNvSpPr>
            <p:nvPr/>
          </p:nvSpPr>
          <p:spPr bwMode="auto">
            <a:xfrm>
              <a:off x="2614991" y="8794291"/>
              <a:ext cx="2799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67" name="Line 42">
              <a:extLst>
                <a:ext uri="{FF2B5EF4-FFF2-40B4-BE49-F238E27FC236}">
                  <a16:creationId xmlns:a16="http://schemas.microsoft.com/office/drawing/2014/main" id="{F4BCF462-6850-4DC1-BEE0-88B5A462845D}"/>
                </a:ext>
              </a:extLst>
            </p:cNvPr>
            <p:cNvSpPr>
              <a:spLocks noChangeShapeType="1"/>
            </p:cNvSpPr>
            <p:nvPr/>
          </p:nvSpPr>
          <p:spPr bwMode="auto">
            <a:xfrm>
              <a:off x="2695608" y="8113806"/>
              <a:ext cx="2932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68" name="Line 43">
              <a:extLst>
                <a:ext uri="{FF2B5EF4-FFF2-40B4-BE49-F238E27FC236}">
                  <a16:creationId xmlns:a16="http://schemas.microsoft.com/office/drawing/2014/main" id="{41C236CC-35CD-4CA3-A72D-C1FBD065DABB}"/>
                </a:ext>
              </a:extLst>
            </p:cNvPr>
            <p:cNvSpPr>
              <a:spLocks noChangeShapeType="1"/>
            </p:cNvSpPr>
            <p:nvPr/>
          </p:nvSpPr>
          <p:spPr bwMode="auto">
            <a:xfrm>
              <a:off x="2695608" y="7994459"/>
              <a:ext cx="1199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69" name="Line 44">
              <a:extLst>
                <a:ext uri="{FF2B5EF4-FFF2-40B4-BE49-F238E27FC236}">
                  <a16:creationId xmlns:a16="http://schemas.microsoft.com/office/drawing/2014/main" id="{DFB89873-56E4-483C-93A4-A9C1912B8DB7}"/>
                </a:ext>
              </a:extLst>
            </p:cNvPr>
            <p:cNvSpPr>
              <a:spLocks noChangeShapeType="1"/>
            </p:cNvSpPr>
            <p:nvPr/>
          </p:nvSpPr>
          <p:spPr bwMode="auto">
            <a:xfrm>
              <a:off x="2660950" y="8219514"/>
              <a:ext cx="5198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70" name="Line 45">
              <a:extLst>
                <a:ext uri="{FF2B5EF4-FFF2-40B4-BE49-F238E27FC236}">
                  <a16:creationId xmlns:a16="http://schemas.microsoft.com/office/drawing/2014/main" id="{FC660A5C-16AC-44DF-869B-97A8DC67F990}"/>
                </a:ext>
              </a:extLst>
            </p:cNvPr>
            <p:cNvSpPr>
              <a:spLocks noChangeShapeType="1"/>
            </p:cNvSpPr>
            <p:nvPr/>
          </p:nvSpPr>
          <p:spPr bwMode="auto">
            <a:xfrm>
              <a:off x="2736932" y="7892161"/>
              <a:ext cx="5198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71" name="Line 46">
              <a:extLst>
                <a:ext uri="{FF2B5EF4-FFF2-40B4-BE49-F238E27FC236}">
                  <a16:creationId xmlns:a16="http://schemas.microsoft.com/office/drawing/2014/main" id="{5E904FCA-80D1-4615-934F-04F2BA763FA0}"/>
                </a:ext>
              </a:extLst>
            </p:cNvPr>
            <p:cNvSpPr>
              <a:spLocks noChangeShapeType="1"/>
            </p:cNvSpPr>
            <p:nvPr/>
          </p:nvSpPr>
          <p:spPr bwMode="auto">
            <a:xfrm>
              <a:off x="2736932" y="7772813"/>
              <a:ext cx="1732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72" name="Line 47">
              <a:extLst>
                <a:ext uri="{FF2B5EF4-FFF2-40B4-BE49-F238E27FC236}">
                  <a16:creationId xmlns:a16="http://schemas.microsoft.com/office/drawing/2014/main" id="{3890055D-CB2A-47C3-A070-3E6D76C3EC37}"/>
                </a:ext>
              </a:extLst>
            </p:cNvPr>
            <p:cNvSpPr>
              <a:spLocks noChangeShapeType="1"/>
            </p:cNvSpPr>
            <p:nvPr/>
          </p:nvSpPr>
          <p:spPr bwMode="auto">
            <a:xfrm>
              <a:off x="2880896" y="7551168"/>
              <a:ext cx="1199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73" name="Line 48">
              <a:extLst>
                <a:ext uri="{FF2B5EF4-FFF2-40B4-BE49-F238E27FC236}">
                  <a16:creationId xmlns:a16="http://schemas.microsoft.com/office/drawing/2014/main" id="{1C622B78-A7B1-4CC1-9726-346D7F3A8793}"/>
                </a:ext>
              </a:extLst>
            </p:cNvPr>
            <p:cNvSpPr>
              <a:spLocks noChangeShapeType="1"/>
            </p:cNvSpPr>
            <p:nvPr/>
          </p:nvSpPr>
          <p:spPr bwMode="auto">
            <a:xfrm>
              <a:off x="2880896" y="7431819"/>
              <a:ext cx="4665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74" name="Line 49">
              <a:extLst>
                <a:ext uri="{FF2B5EF4-FFF2-40B4-BE49-F238E27FC236}">
                  <a16:creationId xmlns:a16="http://schemas.microsoft.com/office/drawing/2014/main" id="{10C74A44-5CF7-4E06-B474-1EB8C0B188DF}"/>
                </a:ext>
              </a:extLst>
            </p:cNvPr>
            <p:cNvSpPr>
              <a:spLocks noChangeShapeType="1"/>
            </p:cNvSpPr>
            <p:nvPr/>
          </p:nvSpPr>
          <p:spPr bwMode="auto">
            <a:xfrm>
              <a:off x="3031525" y="4455737"/>
              <a:ext cx="1732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75" name="Line 50">
              <a:extLst>
                <a:ext uri="{FF2B5EF4-FFF2-40B4-BE49-F238E27FC236}">
                  <a16:creationId xmlns:a16="http://schemas.microsoft.com/office/drawing/2014/main" id="{995B6F94-6CD2-4546-ACF8-1A50F3DEEECA}"/>
                </a:ext>
              </a:extLst>
            </p:cNvPr>
            <p:cNvSpPr>
              <a:spLocks noChangeShapeType="1"/>
            </p:cNvSpPr>
            <p:nvPr/>
          </p:nvSpPr>
          <p:spPr bwMode="auto">
            <a:xfrm>
              <a:off x="3031525" y="4336390"/>
              <a:ext cx="7464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76" name="Line 51">
              <a:extLst>
                <a:ext uri="{FF2B5EF4-FFF2-40B4-BE49-F238E27FC236}">
                  <a16:creationId xmlns:a16="http://schemas.microsoft.com/office/drawing/2014/main" id="{5B665AE1-1252-4F0D-A068-67DDACD199DE}"/>
                </a:ext>
              </a:extLst>
            </p:cNvPr>
            <p:cNvSpPr>
              <a:spLocks noChangeShapeType="1"/>
            </p:cNvSpPr>
            <p:nvPr/>
          </p:nvSpPr>
          <p:spPr bwMode="auto">
            <a:xfrm>
              <a:off x="3043522" y="4234092"/>
              <a:ext cx="1066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77" name="Line 52">
              <a:extLst>
                <a:ext uri="{FF2B5EF4-FFF2-40B4-BE49-F238E27FC236}">
                  <a16:creationId xmlns:a16="http://schemas.microsoft.com/office/drawing/2014/main" id="{42BF6408-1BDF-426F-94F6-FA61C7EDAF25}"/>
                </a:ext>
              </a:extLst>
            </p:cNvPr>
            <p:cNvSpPr>
              <a:spLocks noChangeShapeType="1"/>
            </p:cNvSpPr>
            <p:nvPr/>
          </p:nvSpPr>
          <p:spPr bwMode="auto">
            <a:xfrm>
              <a:off x="3043522" y="4114744"/>
              <a:ext cx="5198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78" name="Line 53">
              <a:extLst>
                <a:ext uri="{FF2B5EF4-FFF2-40B4-BE49-F238E27FC236}">
                  <a16:creationId xmlns:a16="http://schemas.microsoft.com/office/drawing/2014/main" id="{6F8A2600-EB50-45EE-839F-E0E985AF1704}"/>
                </a:ext>
              </a:extLst>
            </p:cNvPr>
            <p:cNvSpPr>
              <a:spLocks noChangeShapeType="1"/>
            </p:cNvSpPr>
            <p:nvPr/>
          </p:nvSpPr>
          <p:spPr bwMode="auto">
            <a:xfrm>
              <a:off x="3071516" y="3773752"/>
              <a:ext cx="25460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79" name="Line 54">
              <a:extLst>
                <a:ext uri="{FF2B5EF4-FFF2-40B4-BE49-F238E27FC236}">
                  <a16:creationId xmlns:a16="http://schemas.microsoft.com/office/drawing/2014/main" id="{136ECE3A-9B90-4808-A61E-D0F9F581C31F}"/>
                </a:ext>
              </a:extLst>
            </p:cNvPr>
            <p:cNvSpPr>
              <a:spLocks noChangeShapeType="1"/>
            </p:cNvSpPr>
            <p:nvPr/>
          </p:nvSpPr>
          <p:spPr bwMode="auto">
            <a:xfrm>
              <a:off x="3147496" y="3671454"/>
              <a:ext cx="1732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80" name="Line 55">
              <a:extLst>
                <a:ext uri="{FF2B5EF4-FFF2-40B4-BE49-F238E27FC236}">
                  <a16:creationId xmlns:a16="http://schemas.microsoft.com/office/drawing/2014/main" id="{4B97A066-9E14-4A1D-BDD0-C07B77EDCE87}"/>
                </a:ext>
              </a:extLst>
            </p:cNvPr>
            <p:cNvSpPr>
              <a:spLocks noChangeShapeType="1"/>
            </p:cNvSpPr>
            <p:nvPr/>
          </p:nvSpPr>
          <p:spPr bwMode="auto">
            <a:xfrm>
              <a:off x="3175490" y="3552105"/>
              <a:ext cx="1732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81" name="Line 56">
              <a:extLst>
                <a:ext uri="{FF2B5EF4-FFF2-40B4-BE49-F238E27FC236}">
                  <a16:creationId xmlns:a16="http://schemas.microsoft.com/office/drawing/2014/main" id="{724CDC66-F2C2-4BD0-BCE4-15E56E79D0A3}"/>
                </a:ext>
              </a:extLst>
            </p:cNvPr>
            <p:cNvSpPr>
              <a:spLocks noChangeShapeType="1"/>
            </p:cNvSpPr>
            <p:nvPr/>
          </p:nvSpPr>
          <p:spPr bwMode="auto">
            <a:xfrm>
              <a:off x="3210147" y="3449807"/>
              <a:ext cx="20928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82" name="Line 57">
              <a:extLst>
                <a:ext uri="{FF2B5EF4-FFF2-40B4-BE49-F238E27FC236}">
                  <a16:creationId xmlns:a16="http://schemas.microsoft.com/office/drawing/2014/main" id="{599A1755-53E5-458D-8789-632B74B9109D}"/>
                </a:ext>
              </a:extLst>
            </p:cNvPr>
            <p:cNvSpPr>
              <a:spLocks noChangeShapeType="1"/>
            </p:cNvSpPr>
            <p:nvPr/>
          </p:nvSpPr>
          <p:spPr bwMode="auto">
            <a:xfrm>
              <a:off x="3210147" y="3330460"/>
              <a:ext cx="1199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83" name="Line 58">
              <a:extLst>
                <a:ext uri="{FF2B5EF4-FFF2-40B4-BE49-F238E27FC236}">
                  <a16:creationId xmlns:a16="http://schemas.microsoft.com/office/drawing/2014/main" id="{47436C49-155D-4331-A142-9090F42D6138}"/>
                </a:ext>
              </a:extLst>
            </p:cNvPr>
            <p:cNvSpPr>
              <a:spLocks noChangeShapeType="1"/>
            </p:cNvSpPr>
            <p:nvPr/>
          </p:nvSpPr>
          <p:spPr bwMode="auto">
            <a:xfrm>
              <a:off x="3175490" y="2324529"/>
              <a:ext cx="1199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84" name="Line 59">
              <a:extLst>
                <a:ext uri="{FF2B5EF4-FFF2-40B4-BE49-F238E27FC236}">
                  <a16:creationId xmlns:a16="http://schemas.microsoft.com/office/drawing/2014/main" id="{81460EEE-5170-4C35-B097-39B374A13298}"/>
                </a:ext>
              </a:extLst>
            </p:cNvPr>
            <p:cNvSpPr>
              <a:spLocks noChangeShapeType="1"/>
            </p:cNvSpPr>
            <p:nvPr/>
          </p:nvSpPr>
          <p:spPr bwMode="auto">
            <a:xfrm>
              <a:off x="3175490" y="2205182"/>
              <a:ext cx="2932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85" name="Line 60">
              <a:extLst>
                <a:ext uri="{FF2B5EF4-FFF2-40B4-BE49-F238E27FC236}">
                  <a16:creationId xmlns:a16="http://schemas.microsoft.com/office/drawing/2014/main" id="{1D42A650-B105-4CE8-8C9D-741C2A0C6E4E}"/>
                </a:ext>
              </a:extLst>
            </p:cNvPr>
            <p:cNvSpPr>
              <a:spLocks noChangeShapeType="1"/>
            </p:cNvSpPr>
            <p:nvPr/>
          </p:nvSpPr>
          <p:spPr bwMode="auto">
            <a:xfrm>
              <a:off x="3140831" y="2648473"/>
              <a:ext cx="1199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86" name="Line 61">
              <a:extLst>
                <a:ext uri="{FF2B5EF4-FFF2-40B4-BE49-F238E27FC236}">
                  <a16:creationId xmlns:a16="http://schemas.microsoft.com/office/drawing/2014/main" id="{E2BBB944-BE87-4335-BEAC-334B1ACEA7F0}"/>
                </a:ext>
              </a:extLst>
            </p:cNvPr>
            <p:cNvSpPr>
              <a:spLocks noChangeShapeType="1"/>
            </p:cNvSpPr>
            <p:nvPr/>
          </p:nvSpPr>
          <p:spPr bwMode="auto">
            <a:xfrm>
              <a:off x="3262135" y="752551"/>
              <a:ext cx="4132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87" name="Line 62">
              <a:extLst>
                <a:ext uri="{FF2B5EF4-FFF2-40B4-BE49-F238E27FC236}">
                  <a16:creationId xmlns:a16="http://schemas.microsoft.com/office/drawing/2014/main" id="{A44E2E93-4463-4677-BB51-976BF44A1BA5}"/>
                </a:ext>
              </a:extLst>
            </p:cNvPr>
            <p:cNvSpPr>
              <a:spLocks noChangeShapeType="1"/>
            </p:cNvSpPr>
            <p:nvPr/>
          </p:nvSpPr>
          <p:spPr bwMode="auto">
            <a:xfrm>
              <a:off x="3262135" y="636612"/>
              <a:ext cx="4132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88" name="Line 63">
              <a:extLst>
                <a:ext uri="{FF2B5EF4-FFF2-40B4-BE49-F238E27FC236}">
                  <a16:creationId xmlns:a16="http://schemas.microsoft.com/office/drawing/2014/main" id="{7E45DAA9-09E9-4518-AC22-1F627335222E}"/>
                </a:ext>
              </a:extLst>
            </p:cNvPr>
            <p:cNvSpPr>
              <a:spLocks noChangeShapeType="1"/>
            </p:cNvSpPr>
            <p:nvPr/>
          </p:nvSpPr>
          <p:spPr bwMode="auto">
            <a:xfrm>
              <a:off x="3262135" y="517265"/>
              <a:ext cx="1732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89" name="Line 64">
              <a:extLst>
                <a:ext uri="{FF2B5EF4-FFF2-40B4-BE49-F238E27FC236}">
                  <a16:creationId xmlns:a16="http://schemas.microsoft.com/office/drawing/2014/main" id="{6ECDCF27-1836-4DB3-8838-8D384C411A14}"/>
                </a:ext>
              </a:extLst>
            </p:cNvPr>
            <p:cNvSpPr>
              <a:spLocks noChangeShapeType="1"/>
            </p:cNvSpPr>
            <p:nvPr/>
          </p:nvSpPr>
          <p:spPr bwMode="auto">
            <a:xfrm>
              <a:off x="3222145" y="1536835"/>
              <a:ext cx="22661"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90" name="Line 65">
              <a:extLst>
                <a:ext uri="{FF2B5EF4-FFF2-40B4-BE49-F238E27FC236}">
                  <a16:creationId xmlns:a16="http://schemas.microsoft.com/office/drawing/2014/main" id="{5D81CCEB-CF74-4F62-B816-642FA5AF59CA}"/>
                </a:ext>
              </a:extLst>
            </p:cNvPr>
            <p:cNvSpPr>
              <a:spLocks noChangeShapeType="1"/>
            </p:cNvSpPr>
            <p:nvPr/>
          </p:nvSpPr>
          <p:spPr bwMode="auto">
            <a:xfrm>
              <a:off x="3222145" y="1420897"/>
              <a:ext cx="1732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91" name="Line 66">
              <a:extLst>
                <a:ext uri="{FF2B5EF4-FFF2-40B4-BE49-F238E27FC236}">
                  <a16:creationId xmlns:a16="http://schemas.microsoft.com/office/drawing/2014/main" id="{2C4BBF15-D08B-4E2E-8797-FA431E9786B6}"/>
                </a:ext>
              </a:extLst>
            </p:cNvPr>
            <p:cNvSpPr>
              <a:spLocks noChangeShapeType="1"/>
            </p:cNvSpPr>
            <p:nvPr/>
          </p:nvSpPr>
          <p:spPr bwMode="auto">
            <a:xfrm>
              <a:off x="3222145" y="1301550"/>
              <a:ext cx="3465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92" name="Line 67">
              <a:extLst>
                <a:ext uri="{FF2B5EF4-FFF2-40B4-BE49-F238E27FC236}">
                  <a16:creationId xmlns:a16="http://schemas.microsoft.com/office/drawing/2014/main" id="{00815825-3AA7-4372-A4A9-CC0F18F8C8BB}"/>
                </a:ext>
              </a:extLst>
            </p:cNvPr>
            <p:cNvSpPr>
              <a:spLocks noChangeShapeType="1"/>
            </p:cNvSpPr>
            <p:nvPr/>
          </p:nvSpPr>
          <p:spPr bwMode="auto">
            <a:xfrm>
              <a:off x="3222145" y="1199252"/>
              <a:ext cx="3465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93" name="Line 68">
              <a:extLst>
                <a:ext uri="{FF2B5EF4-FFF2-40B4-BE49-F238E27FC236}">
                  <a16:creationId xmlns:a16="http://schemas.microsoft.com/office/drawing/2014/main" id="{A8ECF50D-5E5D-4502-8C91-861217408EBA}"/>
                </a:ext>
              </a:extLst>
            </p:cNvPr>
            <p:cNvSpPr>
              <a:spLocks noChangeShapeType="1"/>
            </p:cNvSpPr>
            <p:nvPr/>
          </p:nvSpPr>
          <p:spPr bwMode="auto">
            <a:xfrm>
              <a:off x="3222145" y="1079904"/>
              <a:ext cx="3465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94" name="Line 69">
              <a:extLst>
                <a:ext uri="{FF2B5EF4-FFF2-40B4-BE49-F238E27FC236}">
                  <a16:creationId xmlns:a16="http://schemas.microsoft.com/office/drawing/2014/main" id="{E8683414-2D52-42BD-A543-B9C0A20D7D7D}"/>
                </a:ext>
              </a:extLst>
            </p:cNvPr>
            <p:cNvSpPr>
              <a:spLocks noChangeShapeType="1"/>
            </p:cNvSpPr>
            <p:nvPr/>
          </p:nvSpPr>
          <p:spPr bwMode="auto">
            <a:xfrm>
              <a:off x="3256802" y="974196"/>
              <a:ext cx="1199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95" name="Line 70">
              <a:extLst>
                <a:ext uri="{FF2B5EF4-FFF2-40B4-BE49-F238E27FC236}">
                  <a16:creationId xmlns:a16="http://schemas.microsoft.com/office/drawing/2014/main" id="{208AD500-B26B-4AB1-BAE5-A82ACE080228}"/>
                </a:ext>
              </a:extLst>
            </p:cNvPr>
            <p:cNvSpPr>
              <a:spLocks noChangeShapeType="1"/>
            </p:cNvSpPr>
            <p:nvPr/>
          </p:nvSpPr>
          <p:spPr bwMode="auto">
            <a:xfrm>
              <a:off x="3256802" y="858258"/>
              <a:ext cx="2932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96" name="Line 71">
              <a:extLst>
                <a:ext uri="{FF2B5EF4-FFF2-40B4-BE49-F238E27FC236}">
                  <a16:creationId xmlns:a16="http://schemas.microsoft.com/office/drawing/2014/main" id="{6F312624-304E-4C08-84B0-6587D9EB88F4}"/>
                </a:ext>
              </a:extLst>
            </p:cNvPr>
            <p:cNvSpPr>
              <a:spLocks noChangeShapeType="1"/>
            </p:cNvSpPr>
            <p:nvPr/>
          </p:nvSpPr>
          <p:spPr bwMode="auto">
            <a:xfrm>
              <a:off x="3182154" y="1642543"/>
              <a:ext cx="2799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97" name="Line 72">
              <a:extLst>
                <a:ext uri="{FF2B5EF4-FFF2-40B4-BE49-F238E27FC236}">
                  <a16:creationId xmlns:a16="http://schemas.microsoft.com/office/drawing/2014/main" id="{D5011729-2D0C-452D-921C-4D9B053C7E26}"/>
                </a:ext>
              </a:extLst>
            </p:cNvPr>
            <p:cNvSpPr>
              <a:spLocks noChangeShapeType="1"/>
            </p:cNvSpPr>
            <p:nvPr/>
          </p:nvSpPr>
          <p:spPr bwMode="auto">
            <a:xfrm>
              <a:off x="3192818" y="2099474"/>
              <a:ext cx="1199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98" name="Line 73">
              <a:extLst>
                <a:ext uri="{FF2B5EF4-FFF2-40B4-BE49-F238E27FC236}">
                  <a16:creationId xmlns:a16="http://schemas.microsoft.com/office/drawing/2014/main" id="{4621396D-918D-49CB-8287-F116C16E9EBE}"/>
                </a:ext>
              </a:extLst>
            </p:cNvPr>
            <p:cNvSpPr>
              <a:spLocks noChangeShapeType="1"/>
            </p:cNvSpPr>
            <p:nvPr/>
          </p:nvSpPr>
          <p:spPr bwMode="auto">
            <a:xfrm>
              <a:off x="3192818" y="1983537"/>
              <a:ext cx="1199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599" name="Line 74">
              <a:extLst>
                <a:ext uri="{FF2B5EF4-FFF2-40B4-BE49-F238E27FC236}">
                  <a16:creationId xmlns:a16="http://schemas.microsoft.com/office/drawing/2014/main" id="{3E58F2DF-A556-46FA-B972-C13E491D9772}"/>
                </a:ext>
              </a:extLst>
            </p:cNvPr>
            <p:cNvSpPr>
              <a:spLocks noChangeShapeType="1"/>
            </p:cNvSpPr>
            <p:nvPr/>
          </p:nvSpPr>
          <p:spPr bwMode="auto">
            <a:xfrm>
              <a:off x="3192818" y="1864188"/>
              <a:ext cx="1199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00" name="Line 75">
              <a:extLst>
                <a:ext uri="{FF2B5EF4-FFF2-40B4-BE49-F238E27FC236}">
                  <a16:creationId xmlns:a16="http://schemas.microsoft.com/office/drawing/2014/main" id="{B9907E8B-F470-46F1-9B75-95A253965D3C}"/>
                </a:ext>
              </a:extLst>
            </p:cNvPr>
            <p:cNvSpPr>
              <a:spLocks noChangeShapeType="1"/>
            </p:cNvSpPr>
            <p:nvPr/>
          </p:nvSpPr>
          <p:spPr bwMode="auto">
            <a:xfrm>
              <a:off x="3192818" y="1761890"/>
              <a:ext cx="2932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01" name="Line 76">
              <a:extLst>
                <a:ext uri="{FF2B5EF4-FFF2-40B4-BE49-F238E27FC236}">
                  <a16:creationId xmlns:a16="http://schemas.microsoft.com/office/drawing/2014/main" id="{664D8386-BFD0-4326-913A-F5B2502D9820}"/>
                </a:ext>
              </a:extLst>
            </p:cNvPr>
            <p:cNvSpPr>
              <a:spLocks noChangeShapeType="1"/>
            </p:cNvSpPr>
            <p:nvPr/>
          </p:nvSpPr>
          <p:spPr bwMode="auto">
            <a:xfrm>
              <a:off x="3140831" y="2546175"/>
              <a:ext cx="3465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02" name="Line 77">
              <a:extLst>
                <a:ext uri="{FF2B5EF4-FFF2-40B4-BE49-F238E27FC236}">
                  <a16:creationId xmlns:a16="http://schemas.microsoft.com/office/drawing/2014/main" id="{2E3AEF8C-7D17-49AA-A15A-7E6667480FEF}"/>
                </a:ext>
              </a:extLst>
            </p:cNvPr>
            <p:cNvSpPr>
              <a:spLocks noChangeShapeType="1"/>
            </p:cNvSpPr>
            <p:nvPr/>
          </p:nvSpPr>
          <p:spPr bwMode="auto">
            <a:xfrm>
              <a:off x="3140831" y="2426827"/>
              <a:ext cx="1199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03" name="Line 78">
              <a:extLst>
                <a:ext uri="{FF2B5EF4-FFF2-40B4-BE49-F238E27FC236}">
                  <a16:creationId xmlns:a16="http://schemas.microsoft.com/office/drawing/2014/main" id="{B60B1795-B14D-4BE4-80E5-EB0DAC8227E6}"/>
                </a:ext>
              </a:extLst>
            </p:cNvPr>
            <p:cNvSpPr>
              <a:spLocks noChangeShapeType="1"/>
            </p:cNvSpPr>
            <p:nvPr/>
          </p:nvSpPr>
          <p:spPr bwMode="auto">
            <a:xfrm>
              <a:off x="3106173" y="2767820"/>
              <a:ext cx="3465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04" name="Line 79">
              <a:extLst>
                <a:ext uri="{FF2B5EF4-FFF2-40B4-BE49-F238E27FC236}">
                  <a16:creationId xmlns:a16="http://schemas.microsoft.com/office/drawing/2014/main" id="{F81CEEFE-5BA3-4E9C-9E19-057F3810A2F5}"/>
                </a:ext>
              </a:extLst>
            </p:cNvPr>
            <p:cNvSpPr>
              <a:spLocks noChangeShapeType="1"/>
            </p:cNvSpPr>
            <p:nvPr/>
          </p:nvSpPr>
          <p:spPr bwMode="auto">
            <a:xfrm>
              <a:off x="3204815" y="2989467"/>
              <a:ext cx="1199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05" name="Line 80">
              <a:extLst>
                <a:ext uri="{FF2B5EF4-FFF2-40B4-BE49-F238E27FC236}">
                  <a16:creationId xmlns:a16="http://schemas.microsoft.com/office/drawing/2014/main" id="{F6CF042D-2057-49D9-A47B-981E212049F2}"/>
                </a:ext>
              </a:extLst>
            </p:cNvPr>
            <p:cNvSpPr>
              <a:spLocks noChangeShapeType="1"/>
            </p:cNvSpPr>
            <p:nvPr/>
          </p:nvSpPr>
          <p:spPr bwMode="auto">
            <a:xfrm>
              <a:off x="3204815" y="2887169"/>
              <a:ext cx="22661"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06" name="Line 81">
              <a:extLst>
                <a:ext uri="{FF2B5EF4-FFF2-40B4-BE49-F238E27FC236}">
                  <a16:creationId xmlns:a16="http://schemas.microsoft.com/office/drawing/2014/main" id="{303F77A8-3748-458E-80B7-4375FEB393A3}"/>
                </a:ext>
              </a:extLst>
            </p:cNvPr>
            <p:cNvSpPr>
              <a:spLocks noChangeShapeType="1"/>
            </p:cNvSpPr>
            <p:nvPr/>
          </p:nvSpPr>
          <p:spPr bwMode="auto">
            <a:xfrm>
              <a:off x="3152828" y="3108814"/>
              <a:ext cx="7464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07" name="Line 82">
              <a:extLst>
                <a:ext uri="{FF2B5EF4-FFF2-40B4-BE49-F238E27FC236}">
                  <a16:creationId xmlns:a16="http://schemas.microsoft.com/office/drawing/2014/main" id="{A4F5438E-9477-40BF-95C1-6A948614831C}"/>
                </a:ext>
              </a:extLst>
            </p:cNvPr>
            <p:cNvSpPr>
              <a:spLocks noChangeShapeType="1"/>
            </p:cNvSpPr>
            <p:nvPr/>
          </p:nvSpPr>
          <p:spPr bwMode="auto">
            <a:xfrm>
              <a:off x="3066184" y="3211112"/>
              <a:ext cx="14396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09" name="Line 84">
              <a:extLst>
                <a:ext uri="{FF2B5EF4-FFF2-40B4-BE49-F238E27FC236}">
                  <a16:creationId xmlns:a16="http://schemas.microsoft.com/office/drawing/2014/main" id="{C77B0103-CF7B-4290-9A2F-096202FB34E2}"/>
                </a:ext>
              </a:extLst>
            </p:cNvPr>
            <p:cNvSpPr>
              <a:spLocks noChangeShapeType="1"/>
            </p:cNvSpPr>
            <p:nvPr/>
          </p:nvSpPr>
          <p:spPr bwMode="auto">
            <a:xfrm>
              <a:off x="2903557" y="3610075"/>
              <a:ext cx="98642"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10" name="Line 85">
              <a:extLst>
                <a:ext uri="{FF2B5EF4-FFF2-40B4-BE49-F238E27FC236}">
                  <a16:creationId xmlns:a16="http://schemas.microsoft.com/office/drawing/2014/main" id="{61EDB0E8-BCE9-4B05-8C40-0EF951DCF6CB}"/>
                </a:ext>
              </a:extLst>
            </p:cNvPr>
            <p:cNvSpPr>
              <a:spLocks noChangeShapeType="1"/>
            </p:cNvSpPr>
            <p:nvPr/>
          </p:nvSpPr>
          <p:spPr bwMode="auto">
            <a:xfrm>
              <a:off x="2834241" y="3951068"/>
              <a:ext cx="6931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11" name="Line 86">
              <a:extLst>
                <a:ext uri="{FF2B5EF4-FFF2-40B4-BE49-F238E27FC236}">
                  <a16:creationId xmlns:a16="http://schemas.microsoft.com/office/drawing/2014/main" id="{5388DC5A-5570-454B-937C-7CC70DFC23CD}"/>
                </a:ext>
              </a:extLst>
            </p:cNvPr>
            <p:cNvSpPr>
              <a:spLocks noChangeShapeType="1"/>
            </p:cNvSpPr>
            <p:nvPr/>
          </p:nvSpPr>
          <p:spPr bwMode="auto">
            <a:xfrm>
              <a:off x="2660950" y="6487268"/>
              <a:ext cx="173291"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12" name="Line 87">
              <a:extLst>
                <a:ext uri="{FF2B5EF4-FFF2-40B4-BE49-F238E27FC236}">
                  <a16:creationId xmlns:a16="http://schemas.microsoft.com/office/drawing/2014/main" id="{80B5A56E-1B22-4558-B837-D69E2DBFFA99}"/>
                </a:ext>
              </a:extLst>
            </p:cNvPr>
            <p:cNvSpPr>
              <a:spLocks noChangeShapeType="1"/>
            </p:cNvSpPr>
            <p:nvPr/>
          </p:nvSpPr>
          <p:spPr bwMode="auto">
            <a:xfrm>
              <a:off x="2834241" y="5475308"/>
              <a:ext cx="6931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13" name="Line 88">
              <a:extLst>
                <a:ext uri="{FF2B5EF4-FFF2-40B4-BE49-F238E27FC236}">
                  <a16:creationId xmlns:a16="http://schemas.microsoft.com/office/drawing/2014/main" id="{A7907CA4-FAC4-4B8B-BEE3-0967528CFA08}"/>
                </a:ext>
              </a:extLst>
            </p:cNvPr>
            <p:cNvSpPr>
              <a:spLocks noChangeShapeType="1"/>
            </p:cNvSpPr>
            <p:nvPr/>
          </p:nvSpPr>
          <p:spPr bwMode="auto">
            <a:xfrm>
              <a:off x="2903557" y="5714003"/>
              <a:ext cx="4665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14" name="Line 89">
              <a:extLst>
                <a:ext uri="{FF2B5EF4-FFF2-40B4-BE49-F238E27FC236}">
                  <a16:creationId xmlns:a16="http://schemas.microsoft.com/office/drawing/2014/main" id="{6CE380C0-723D-4C68-BE8E-01B44E8844EC}"/>
                </a:ext>
              </a:extLst>
            </p:cNvPr>
            <p:cNvSpPr>
              <a:spLocks noChangeShapeType="1"/>
            </p:cNvSpPr>
            <p:nvPr/>
          </p:nvSpPr>
          <p:spPr bwMode="auto">
            <a:xfrm>
              <a:off x="2950212" y="5625344"/>
              <a:ext cx="3465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15" name="Line 90">
              <a:extLst>
                <a:ext uri="{FF2B5EF4-FFF2-40B4-BE49-F238E27FC236}">
                  <a16:creationId xmlns:a16="http://schemas.microsoft.com/office/drawing/2014/main" id="{75D2EB25-0297-44B0-B167-BAF30B277757}"/>
                </a:ext>
              </a:extLst>
            </p:cNvPr>
            <p:cNvSpPr>
              <a:spLocks noChangeShapeType="1"/>
            </p:cNvSpPr>
            <p:nvPr/>
          </p:nvSpPr>
          <p:spPr bwMode="auto">
            <a:xfrm>
              <a:off x="2903557" y="4824010"/>
              <a:ext cx="5332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16" name="Line 91">
              <a:extLst>
                <a:ext uri="{FF2B5EF4-FFF2-40B4-BE49-F238E27FC236}">
                  <a16:creationId xmlns:a16="http://schemas.microsoft.com/office/drawing/2014/main" id="{F21849CB-AEE5-49C9-9BD0-E7C8074FF8A1}"/>
                </a:ext>
              </a:extLst>
            </p:cNvPr>
            <p:cNvSpPr>
              <a:spLocks noChangeShapeType="1"/>
            </p:cNvSpPr>
            <p:nvPr/>
          </p:nvSpPr>
          <p:spPr bwMode="auto">
            <a:xfrm>
              <a:off x="2956877" y="4619414"/>
              <a:ext cx="3465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17" name="Line 92">
              <a:extLst>
                <a:ext uri="{FF2B5EF4-FFF2-40B4-BE49-F238E27FC236}">
                  <a16:creationId xmlns:a16="http://schemas.microsoft.com/office/drawing/2014/main" id="{82E1A385-5F21-44FA-944D-49852389BEC9}"/>
                </a:ext>
              </a:extLst>
            </p:cNvPr>
            <p:cNvSpPr>
              <a:spLocks noChangeShapeType="1"/>
            </p:cNvSpPr>
            <p:nvPr/>
          </p:nvSpPr>
          <p:spPr bwMode="auto">
            <a:xfrm>
              <a:off x="2903557" y="5966338"/>
              <a:ext cx="35991"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18" name="Line 93">
              <a:extLst>
                <a:ext uri="{FF2B5EF4-FFF2-40B4-BE49-F238E27FC236}">
                  <a16:creationId xmlns:a16="http://schemas.microsoft.com/office/drawing/2014/main" id="{30349C98-F83F-42F9-9345-1816C955E1A4}"/>
                </a:ext>
              </a:extLst>
            </p:cNvPr>
            <p:cNvSpPr>
              <a:spLocks noChangeShapeType="1"/>
            </p:cNvSpPr>
            <p:nvPr/>
          </p:nvSpPr>
          <p:spPr bwMode="auto">
            <a:xfrm>
              <a:off x="2903557" y="5359370"/>
              <a:ext cx="35991"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19" name="Line 94">
              <a:extLst>
                <a:ext uri="{FF2B5EF4-FFF2-40B4-BE49-F238E27FC236}">
                  <a16:creationId xmlns:a16="http://schemas.microsoft.com/office/drawing/2014/main" id="{78FEBD0F-1434-491F-B908-AB41082DD349}"/>
                </a:ext>
              </a:extLst>
            </p:cNvPr>
            <p:cNvSpPr>
              <a:spLocks noChangeShapeType="1"/>
            </p:cNvSpPr>
            <p:nvPr/>
          </p:nvSpPr>
          <p:spPr bwMode="auto">
            <a:xfrm>
              <a:off x="2939548" y="5270712"/>
              <a:ext cx="3999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20" name="Line 95">
              <a:extLst>
                <a:ext uri="{FF2B5EF4-FFF2-40B4-BE49-F238E27FC236}">
                  <a16:creationId xmlns:a16="http://schemas.microsoft.com/office/drawing/2014/main" id="{2A18695E-6D2B-4EB1-AF1F-A47307C2156A}"/>
                </a:ext>
              </a:extLst>
            </p:cNvPr>
            <p:cNvSpPr>
              <a:spLocks noChangeShapeType="1"/>
            </p:cNvSpPr>
            <p:nvPr/>
          </p:nvSpPr>
          <p:spPr bwMode="auto">
            <a:xfrm>
              <a:off x="2979538" y="5182053"/>
              <a:ext cx="3465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21" name="Line 96">
              <a:extLst>
                <a:ext uri="{FF2B5EF4-FFF2-40B4-BE49-F238E27FC236}">
                  <a16:creationId xmlns:a16="http://schemas.microsoft.com/office/drawing/2014/main" id="{F63396A5-0E7A-4095-897E-2D615E580AAB}"/>
                </a:ext>
              </a:extLst>
            </p:cNvPr>
            <p:cNvSpPr>
              <a:spLocks noChangeShapeType="1"/>
            </p:cNvSpPr>
            <p:nvPr/>
          </p:nvSpPr>
          <p:spPr bwMode="auto">
            <a:xfrm>
              <a:off x="2834241" y="7227224"/>
              <a:ext cx="2932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22" name="Line 97">
              <a:extLst>
                <a:ext uri="{FF2B5EF4-FFF2-40B4-BE49-F238E27FC236}">
                  <a16:creationId xmlns:a16="http://schemas.microsoft.com/office/drawing/2014/main" id="{0B4B3D30-79DB-4583-AFE5-A861DEEA3FB9}"/>
                </a:ext>
              </a:extLst>
            </p:cNvPr>
            <p:cNvSpPr>
              <a:spLocks noChangeShapeType="1"/>
            </p:cNvSpPr>
            <p:nvPr/>
          </p:nvSpPr>
          <p:spPr bwMode="auto">
            <a:xfrm>
              <a:off x="2863566" y="7138566"/>
              <a:ext cx="57319"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23" name="Line 98">
              <a:extLst>
                <a:ext uri="{FF2B5EF4-FFF2-40B4-BE49-F238E27FC236}">
                  <a16:creationId xmlns:a16="http://schemas.microsoft.com/office/drawing/2014/main" id="{A5335095-3604-4F9B-AA7A-55BEA22CDFC7}"/>
                </a:ext>
              </a:extLst>
            </p:cNvPr>
            <p:cNvSpPr>
              <a:spLocks noChangeShapeType="1"/>
            </p:cNvSpPr>
            <p:nvPr/>
          </p:nvSpPr>
          <p:spPr bwMode="auto">
            <a:xfrm>
              <a:off x="2920885" y="7049907"/>
              <a:ext cx="5332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24" name="Line 99">
              <a:extLst>
                <a:ext uri="{FF2B5EF4-FFF2-40B4-BE49-F238E27FC236}">
                  <a16:creationId xmlns:a16="http://schemas.microsoft.com/office/drawing/2014/main" id="{30F2A2B0-3BFF-4A0E-8720-79C3498D7990}"/>
                </a:ext>
              </a:extLst>
            </p:cNvPr>
            <p:cNvSpPr>
              <a:spLocks noChangeShapeType="1"/>
            </p:cNvSpPr>
            <p:nvPr/>
          </p:nvSpPr>
          <p:spPr bwMode="auto">
            <a:xfrm>
              <a:off x="2834241" y="6722554"/>
              <a:ext cx="4665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25" name="Line 100">
              <a:extLst>
                <a:ext uri="{FF2B5EF4-FFF2-40B4-BE49-F238E27FC236}">
                  <a16:creationId xmlns:a16="http://schemas.microsoft.com/office/drawing/2014/main" id="{C27BD559-74D3-482C-BF0A-2AF6291E6793}"/>
                </a:ext>
              </a:extLst>
            </p:cNvPr>
            <p:cNvSpPr>
              <a:spLocks noChangeShapeType="1"/>
            </p:cNvSpPr>
            <p:nvPr/>
          </p:nvSpPr>
          <p:spPr bwMode="auto">
            <a:xfrm>
              <a:off x="2880896" y="6514548"/>
              <a:ext cx="2932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26" name="Line 101">
              <a:extLst>
                <a:ext uri="{FF2B5EF4-FFF2-40B4-BE49-F238E27FC236}">
                  <a16:creationId xmlns:a16="http://schemas.microsoft.com/office/drawing/2014/main" id="{2D79158E-FB3E-400A-B4DE-D2FD79C8DB63}"/>
                </a:ext>
              </a:extLst>
            </p:cNvPr>
            <p:cNvSpPr>
              <a:spLocks noChangeShapeType="1"/>
            </p:cNvSpPr>
            <p:nvPr/>
          </p:nvSpPr>
          <p:spPr bwMode="auto">
            <a:xfrm>
              <a:off x="2910221" y="6367921"/>
              <a:ext cx="5198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27" name="Line 102">
              <a:extLst>
                <a:ext uri="{FF2B5EF4-FFF2-40B4-BE49-F238E27FC236}">
                  <a16:creationId xmlns:a16="http://schemas.microsoft.com/office/drawing/2014/main" id="{12B95862-1E66-4EDF-B0FD-58999A4CDE82}"/>
                </a:ext>
              </a:extLst>
            </p:cNvPr>
            <p:cNvSpPr>
              <a:spLocks noChangeShapeType="1"/>
            </p:cNvSpPr>
            <p:nvPr/>
          </p:nvSpPr>
          <p:spPr bwMode="auto">
            <a:xfrm>
              <a:off x="2620960" y="7152205"/>
              <a:ext cx="3999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29" name="Line 104">
              <a:extLst>
                <a:ext uri="{FF2B5EF4-FFF2-40B4-BE49-F238E27FC236}">
                  <a16:creationId xmlns:a16="http://schemas.microsoft.com/office/drawing/2014/main" id="{2E8B78C3-E40C-4010-8659-9680C4BA2CC0}"/>
                </a:ext>
              </a:extLst>
            </p:cNvPr>
            <p:cNvSpPr>
              <a:spLocks noChangeShapeType="1"/>
            </p:cNvSpPr>
            <p:nvPr/>
          </p:nvSpPr>
          <p:spPr bwMode="auto">
            <a:xfrm>
              <a:off x="2614991" y="8586285"/>
              <a:ext cx="8664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30" name="Line 105">
              <a:extLst>
                <a:ext uri="{FF2B5EF4-FFF2-40B4-BE49-F238E27FC236}">
                  <a16:creationId xmlns:a16="http://schemas.microsoft.com/office/drawing/2014/main" id="{337F70CC-27DA-47C4-AE41-880B016E1D03}"/>
                </a:ext>
              </a:extLst>
            </p:cNvPr>
            <p:cNvSpPr>
              <a:spLocks noChangeShapeType="1"/>
            </p:cNvSpPr>
            <p:nvPr/>
          </p:nvSpPr>
          <p:spPr bwMode="auto">
            <a:xfrm>
              <a:off x="2701636" y="8497626"/>
              <a:ext cx="3465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31" name="Line 106">
              <a:extLst>
                <a:ext uri="{FF2B5EF4-FFF2-40B4-BE49-F238E27FC236}">
                  <a16:creationId xmlns:a16="http://schemas.microsoft.com/office/drawing/2014/main" id="{ADF7DC6A-0B08-4221-B0FE-25AA2C3E6159}"/>
                </a:ext>
              </a:extLst>
            </p:cNvPr>
            <p:cNvSpPr>
              <a:spLocks noChangeShapeType="1"/>
            </p:cNvSpPr>
            <p:nvPr/>
          </p:nvSpPr>
          <p:spPr bwMode="auto">
            <a:xfrm>
              <a:off x="2736295" y="8408967"/>
              <a:ext cx="13196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32" name="Line 107">
              <a:extLst>
                <a:ext uri="{FF2B5EF4-FFF2-40B4-BE49-F238E27FC236}">
                  <a16:creationId xmlns:a16="http://schemas.microsoft.com/office/drawing/2014/main" id="{6756051F-A92B-4A33-8C60-3184530603CA}"/>
                </a:ext>
              </a:extLst>
            </p:cNvPr>
            <p:cNvSpPr>
              <a:spLocks noChangeShapeType="1"/>
            </p:cNvSpPr>
            <p:nvPr/>
          </p:nvSpPr>
          <p:spPr bwMode="auto">
            <a:xfrm>
              <a:off x="2620960" y="8144496"/>
              <a:ext cx="3999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33" name="Line 108">
              <a:extLst>
                <a:ext uri="{FF2B5EF4-FFF2-40B4-BE49-F238E27FC236}">
                  <a16:creationId xmlns:a16="http://schemas.microsoft.com/office/drawing/2014/main" id="{91FADB7E-7BEA-4CE4-8B1D-50E37176F1A4}"/>
                </a:ext>
              </a:extLst>
            </p:cNvPr>
            <p:cNvSpPr>
              <a:spLocks noChangeShapeType="1"/>
            </p:cNvSpPr>
            <p:nvPr/>
          </p:nvSpPr>
          <p:spPr bwMode="auto">
            <a:xfrm>
              <a:off x="2660950" y="8055838"/>
              <a:ext cx="3465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34" name="Line 109">
              <a:extLst>
                <a:ext uri="{FF2B5EF4-FFF2-40B4-BE49-F238E27FC236}">
                  <a16:creationId xmlns:a16="http://schemas.microsoft.com/office/drawing/2014/main" id="{7B72671C-0A53-415C-8680-9CECF5E976B8}"/>
                </a:ext>
              </a:extLst>
            </p:cNvPr>
            <p:cNvSpPr>
              <a:spLocks noChangeShapeType="1"/>
            </p:cNvSpPr>
            <p:nvPr/>
          </p:nvSpPr>
          <p:spPr bwMode="auto">
            <a:xfrm>
              <a:off x="2660950" y="7834192"/>
              <a:ext cx="75981"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35" name="Line 110">
              <a:extLst>
                <a:ext uri="{FF2B5EF4-FFF2-40B4-BE49-F238E27FC236}">
                  <a16:creationId xmlns:a16="http://schemas.microsoft.com/office/drawing/2014/main" id="{D552CA2C-B8DB-4931-AF34-ADAB5EA52CDB}"/>
                </a:ext>
              </a:extLst>
            </p:cNvPr>
            <p:cNvSpPr>
              <a:spLocks noChangeShapeType="1"/>
            </p:cNvSpPr>
            <p:nvPr/>
          </p:nvSpPr>
          <p:spPr bwMode="auto">
            <a:xfrm>
              <a:off x="2834241" y="7493198"/>
              <a:ext cx="4665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36" name="Line 111">
              <a:extLst>
                <a:ext uri="{FF2B5EF4-FFF2-40B4-BE49-F238E27FC236}">
                  <a16:creationId xmlns:a16="http://schemas.microsoft.com/office/drawing/2014/main" id="{7AE90FB9-05B6-438F-97B3-56F0C3AE2C03}"/>
                </a:ext>
              </a:extLst>
            </p:cNvPr>
            <p:cNvSpPr>
              <a:spLocks noChangeShapeType="1"/>
            </p:cNvSpPr>
            <p:nvPr/>
          </p:nvSpPr>
          <p:spPr bwMode="auto">
            <a:xfrm>
              <a:off x="2903557" y="4278421"/>
              <a:ext cx="75981"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37" name="Line 112">
              <a:extLst>
                <a:ext uri="{FF2B5EF4-FFF2-40B4-BE49-F238E27FC236}">
                  <a16:creationId xmlns:a16="http://schemas.microsoft.com/office/drawing/2014/main" id="{EB92F994-1946-44B6-A547-BA44ECC4992A}"/>
                </a:ext>
              </a:extLst>
            </p:cNvPr>
            <p:cNvSpPr>
              <a:spLocks noChangeShapeType="1"/>
            </p:cNvSpPr>
            <p:nvPr/>
          </p:nvSpPr>
          <p:spPr bwMode="auto">
            <a:xfrm>
              <a:off x="2979538" y="4394359"/>
              <a:ext cx="5198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38" name="Line 113">
              <a:extLst>
                <a:ext uri="{FF2B5EF4-FFF2-40B4-BE49-F238E27FC236}">
                  <a16:creationId xmlns:a16="http://schemas.microsoft.com/office/drawing/2014/main" id="{22F2737E-46ED-425A-84F0-28F6E16D0380}"/>
                </a:ext>
              </a:extLst>
            </p:cNvPr>
            <p:cNvSpPr>
              <a:spLocks noChangeShapeType="1"/>
            </p:cNvSpPr>
            <p:nvPr/>
          </p:nvSpPr>
          <p:spPr bwMode="auto">
            <a:xfrm>
              <a:off x="2979538" y="4172713"/>
              <a:ext cx="6398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39" name="Line 114">
              <a:extLst>
                <a:ext uri="{FF2B5EF4-FFF2-40B4-BE49-F238E27FC236}">
                  <a16:creationId xmlns:a16="http://schemas.microsoft.com/office/drawing/2014/main" id="{19334A80-EBB7-4603-AE09-F52B47A2D412}"/>
                </a:ext>
              </a:extLst>
            </p:cNvPr>
            <p:cNvSpPr>
              <a:spLocks noChangeShapeType="1"/>
            </p:cNvSpPr>
            <p:nvPr/>
          </p:nvSpPr>
          <p:spPr bwMode="auto">
            <a:xfrm>
              <a:off x="3002199" y="3671454"/>
              <a:ext cx="69316"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40" name="Line 115">
              <a:extLst>
                <a:ext uri="{FF2B5EF4-FFF2-40B4-BE49-F238E27FC236}">
                  <a16:creationId xmlns:a16="http://schemas.microsoft.com/office/drawing/2014/main" id="{12A7D861-2A5B-45AF-ABD1-1542FAABDD2C}"/>
                </a:ext>
              </a:extLst>
            </p:cNvPr>
            <p:cNvSpPr>
              <a:spLocks noChangeShapeType="1"/>
            </p:cNvSpPr>
            <p:nvPr/>
          </p:nvSpPr>
          <p:spPr bwMode="auto">
            <a:xfrm>
              <a:off x="3071516" y="3565745"/>
              <a:ext cx="75981"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41" name="Line 116">
              <a:extLst>
                <a:ext uri="{FF2B5EF4-FFF2-40B4-BE49-F238E27FC236}">
                  <a16:creationId xmlns:a16="http://schemas.microsoft.com/office/drawing/2014/main" id="{9F703293-AD02-4615-A94B-EDB5D24462E2}"/>
                </a:ext>
              </a:extLst>
            </p:cNvPr>
            <p:cNvSpPr>
              <a:spLocks noChangeShapeType="1"/>
            </p:cNvSpPr>
            <p:nvPr/>
          </p:nvSpPr>
          <p:spPr bwMode="auto">
            <a:xfrm>
              <a:off x="3147496" y="3463448"/>
              <a:ext cx="2799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42" name="Line 117">
              <a:extLst>
                <a:ext uri="{FF2B5EF4-FFF2-40B4-BE49-F238E27FC236}">
                  <a16:creationId xmlns:a16="http://schemas.microsoft.com/office/drawing/2014/main" id="{ABE35D0D-E208-4097-8458-FDA5CC6B3122}"/>
                </a:ext>
              </a:extLst>
            </p:cNvPr>
            <p:cNvSpPr>
              <a:spLocks noChangeShapeType="1"/>
            </p:cNvSpPr>
            <p:nvPr/>
          </p:nvSpPr>
          <p:spPr bwMode="auto">
            <a:xfrm>
              <a:off x="3175490" y="3388428"/>
              <a:ext cx="3465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43" name="Line 118">
              <a:extLst>
                <a:ext uri="{FF2B5EF4-FFF2-40B4-BE49-F238E27FC236}">
                  <a16:creationId xmlns:a16="http://schemas.microsoft.com/office/drawing/2014/main" id="{53CFD2E7-7D20-4F2A-96C3-DA7CEFFB8217}"/>
                </a:ext>
              </a:extLst>
            </p:cNvPr>
            <p:cNvSpPr>
              <a:spLocks noChangeShapeType="1"/>
            </p:cNvSpPr>
            <p:nvPr/>
          </p:nvSpPr>
          <p:spPr bwMode="auto">
            <a:xfrm>
              <a:off x="3002199" y="2900808"/>
              <a:ext cx="63984"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44" name="Line 119">
              <a:extLst>
                <a:ext uri="{FF2B5EF4-FFF2-40B4-BE49-F238E27FC236}">
                  <a16:creationId xmlns:a16="http://schemas.microsoft.com/office/drawing/2014/main" id="{74FF26C8-DDF3-4A00-8347-E80625C6F578}"/>
                </a:ext>
              </a:extLst>
            </p:cNvPr>
            <p:cNvSpPr>
              <a:spLocks noChangeShapeType="1"/>
            </p:cNvSpPr>
            <p:nvPr/>
          </p:nvSpPr>
          <p:spPr bwMode="auto">
            <a:xfrm>
              <a:off x="3066184" y="2471157"/>
              <a:ext cx="3999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45" name="Line 120">
              <a:extLst>
                <a:ext uri="{FF2B5EF4-FFF2-40B4-BE49-F238E27FC236}">
                  <a16:creationId xmlns:a16="http://schemas.microsoft.com/office/drawing/2014/main" id="{6B2341EC-8704-4A9C-9A15-B30C978BF0D1}"/>
                </a:ext>
              </a:extLst>
            </p:cNvPr>
            <p:cNvSpPr>
              <a:spLocks noChangeShapeType="1"/>
            </p:cNvSpPr>
            <p:nvPr/>
          </p:nvSpPr>
          <p:spPr bwMode="auto">
            <a:xfrm>
              <a:off x="3106173" y="2160853"/>
              <a:ext cx="3465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46" name="Line 121">
              <a:extLst>
                <a:ext uri="{FF2B5EF4-FFF2-40B4-BE49-F238E27FC236}">
                  <a16:creationId xmlns:a16="http://schemas.microsoft.com/office/drawing/2014/main" id="{68AD49D2-3417-4970-80AD-D7987476CAEF}"/>
                </a:ext>
              </a:extLst>
            </p:cNvPr>
            <p:cNvSpPr>
              <a:spLocks noChangeShapeType="1"/>
            </p:cNvSpPr>
            <p:nvPr/>
          </p:nvSpPr>
          <p:spPr bwMode="auto">
            <a:xfrm>
              <a:off x="3140831" y="2263151"/>
              <a:ext cx="3465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47" name="Line 122">
              <a:extLst>
                <a:ext uri="{FF2B5EF4-FFF2-40B4-BE49-F238E27FC236}">
                  <a16:creationId xmlns:a16="http://schemas.microsoft.com/office/drawing/2014/main" id="{68417024-CDA8-40B0-8894-ABC115515264}"/>
                </a:ext>
              </a:extLst>
            </p:cNvPr>
            <p:cNvSpPr>
              <a:spLocks noChangeShapeType="1"/>
            </p:cNvSpPr>
            <p:nvPr/>
          </p:nvSpPr>
          <p:spPr bwMode="auto">
            <a:xfrm>
              <a:off x="3140831" y="1403848"/>
              <a:ext cx="41323"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48" name="Line 123">
              <a:extLst>
                <a:ext uri="{FF2B5EF4-FFF2-40B4-BE49-F238E27FC236}">
                  <a16:creationId xmlns:a16="http://schemas.microsoft.com/office/drawing/2014/main" id="{F36A6142-D792-4C14-BE8C-CE8D73829BC6}"/>
                </a:ext>
              </a:extLst>
            </p:cNvPr>
            <p:cNvSpPr>
              <a:spLocks noChangeShapeType="1"/>
            </p:cNvSpPr>
            <p:nvPr/>
          </p:nvSpPr>
          <p:spPr bwMode="auto">
            <a:xfrm>
              <a:off x="3182154" y="1154923"/>
              <a:ext cx="3999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49" name="Line 124">
              <a:extLst>
                <a:ext uri="{FF2B5EF4-FFF2-40B4-BE49-F238E27FC236}">
                  <a16:creationId xmlns:a16="http://schemas.microsoft.com/office/drawing/2014/main" id="{54A64A81-8931-480F-8650-AB7A4F34565E}"/>
                </a:ext>
              </a:extLst>
            </p:cNvPr>
            <p:cNvSpPr>
              <a:spLocks noChangeShapeType="1"/>
            </p:cNvSpPr>
            <p:nvPr/>
          </p:nvSpPr>
          <p:spPr bwMode="auto">
            <a:xfrm>
              <a:off x="3222145" y="636612"/>
              <a:ext cx="3999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50" name="Line 125">
              <a:extLst>
                <a:ext uri="{FF2B5EF4-FFF2-40B4-BE49-F238E27FC236}">
                  <a16:creationId xmlns:a16="http://schemas.microsoft.com/office/drawing/2014/main" id="{D847CE87-FEB4-4AE7-9F7B-BE0D2EB063C4}"/>
                </a:ext>
              </a:extLst>
            </p:cNvPr>
            <p:cNvSpPr>
              <a:spLocks noChangeShapeType="1"/>
            </p:cNvSpPr>
            <p:nvPr/>
          </p:nvSpPr>
          <p:spPr bwMode="auto">
            <a:xfrm>
              <a:off x="3222145" y="916228"/>
              <a:ext cx="34658"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51" name="Line 126">
              <a:extLst>
                <a:ext uri="{FF2B5EF4-FFF2-40B4-BE49-F238E27FC236}">
                  <a16:creationId xmlns:a16="http://schemas.microsoft.com/office/drawing/2014/main" id="{0D710275-F523-4368-BDAE-23D9DBD0725E}"/>
                </a:ext>
              </a:extLst>
            </p:cNvPr>
            <p:cNvSpPr>
              <a:spLocks noChangeShapeType="1"/>
            </p:cNvSpPr>
            <p:nvPr/>
          </p:nvSpPr>
          <p:spPr bwMode="auto">
            <a:xfrm>
              <a:off x="3140831" y="2041505"/>
              <a:ext cx="5198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52" name="Line 127">
              <a:extLst>
                <a:ext uri="{FF2B5EF4-FFF2-40B4-BE49-F238E27FC236}">
                  <a16:creationId xmlns:a16="http://schemas.microsoft.com/office/drawing/2014/main" id="{4AE7918B-A238-4616-ACE3-16E6DADF0B0E}"/>
                </a:ext>
              </a:extLst>
            </p:cNvPr>
            <p:cNvSpPr>
              <a:spLocks noChangeShapeType="1"/>
            </p:cNvSpPr>
            <p:nvPr/>
          </p:nvSpPr>
          <p:spPr bwMode="auto">
            <a:xfrm>
              <a:off x="3140831" y="1819860"/>
              <a:ext cx="5198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53" name="Line 128">
              <a:extLst>
                <a:ext uri="{FF2B5EF4-FFF2-40B4-BE49-F238E27FC236}">
                  <a16:creationId xmlns:a16="http://schemas.microsoft.com/office/drawing/2014/main" id="{63607E75-BD58-4D7C-BFFD-98E4912766FD}"/>
                </a:ext>
              </a:extLst>
            </p:cNvPr>
            <p:cNvSpPr>
              <a:spLocks noChangeShapeType="1"/>
            </p:cNvSpPr>
            <p:nvPr/>
          </p:nvSpPr>
          <p:spPr bwMode="auto">
            <a:xfrm>
              <a:off x="3066184" y="3020156"/>
              <a:ext cx="86645"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54" name="Line 129">
              <a:extLst>
                <a:ext uri="{FF2B5EF4-FFF2-40B4-BE49-F238E27FC236}">
                  <a16:creationId xmlns:a16="http://schemas.microsoft.com/office/drawing/2014/main" id="{C30F3DED-C7FA-47C0-95B1-B8FBC2CABA53}"/>
                </a:ext>
              </a:extLst>
            </p:cNvPr>
            <p:cNvSpPr>
              <a:spLocks noChangeShapeType="1"/>
            </p:cNvSpPr>
            <p:nvPr/>
          </p:nvSpPr>
          <p:spPr bwMode="auto">
            <a:xfrm>
              <a:off x="3152828" y="2931498"/>
              <a:ext cx="51987"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55" name="Line 130">
              <a:extLst>
                <a:ext uri="{FF2B5EF4-FFF2-40B4-BE49-F238E27FC236}">
                  <a16:creationId xmlns:a16="http://schemas.microsoft.com/office/drawing/2014/main" id="{3C71DC66-2AAA-40C6-BFD6-D640BFA61A23}"/>
                </a:ext>
              </a:extLst>
            </p:cNvPr>
            <p:cNvSpPr>
              <a:spLocks noChangeShapeType="1"/>
            </p:cNvSpPr>
            <p:nvPr/>
          </p:nvSpPr>
          <p:spPr bwMode="auto">
            <a:xfrm>
              <a:off x="3002199" y="3610075"/>
              <a:ext cx="0" cy="385322"/>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56" name="Line 131">
              <a:extLst>
                <a:ext uri="{FF2B5EF4-FFF2-40B4-BE49-F238E27FC236}">
                  <a16:creationId xmlns:a16="http://schemas.microsoft.com/office/drawing/2014/main" id="{595EFDDB-082E-48FC-8EF2-0D5A64911CD6}"/>
                </a:ext>
              </a:extLst>
            </p:cNvPr>
            <p:cNvSpPr>
              <a:spLocks noChangeShapeType="1"/>
            </p:cNvSpPr>
            <p:nvPr/>
          </p:nvSpPr>
          <p:spPr bwMode="auto">
            <a:xfrm>
              <a:off x="3002199" y="3610075"/>
              <a:ext cx="0" cy="283024"/>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57" name="Line 132">
              <a:extLst>
                <a:ext uri="{FF2B5EF4-FFF2-40B4-BE49-F238E27FC236}">
                  <a16:creationId xmlns:a16="http://schemas.microsoft.com/office/drawing/2014/main" id="{590BB986-117A-4940-B88C-3661B640312E}"/>
                </a:ext>
              </a:extLst>
            </p:cNvPr>
            <p:cNvSpPr>
              <a:spLocks noChangeShapeType="1"/>
            </p:cNvSpPr>
            <p:nvPr/>
          </p:nvSpPr>
          <p:spPr bwMode="auto">
            <a:xfrm>
              <a:off x="2834241" y="6487268"/>
              <a:ext cx="0" cy="118324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58" name="Line 133">
              <a:extLst>
                <a:ext uri="{FF2B5EF4-FFF2-40B4-BE49-F238E27FC236}">
                  <a16:creationId xmlns:a16="http://schemas.microsoft.com/office/drawing/2014/main" id="{D06A49F8-FAEA-46F9-B9D2-20A357ADC095}"/>
                </a:ext>
              </a:extLst>
            </p:cNvPr>
            <p:cNvSpPr>
              <a:spLocks noChangeShapeType="1"/>
            </p:cNvSpPr>
            <p:nvPr/>
          </p:nvSpPr>
          <p:spPr bwMode="auto">
            <a:xfrm>
              <a:off x="2984870" y="5625344"/>
              <a:ext cx="0" cy="5796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59" name="Line 134">
              <a:extLst>
                <a:ext uri="{FF2B5EF4-FFF2-40B4-BE49-F238E27FC236}">
                  <a16:creationId xmlns:a16="http://schemas.microsoft.com/office/drawing/2014/main" id="{A807176A-FB4C-41BC-8B1E-FAFD663B129F}"/>
                </a:ext>
              </a:extLst>
            </p:cNvPr>
            <p:cNvSpPr>
              <a:spLocks noChangeShapeType="1"/>
            </p:cNvSpPr>
            <p:nvPr/>
          </p:nvSpPr>
          <p:spPr bwMode="auto">
            <a:xfrm flipV="1">
              <a:off x="2984870" y="5581016"/>
              <a:ext cx="0" cy="4432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60" name="Line 135">
              <a:extLst>
                <a:ext uri="{FF2B5EF4-FFF2-40B4-BE49-F238E27FC236}">
                  <a16:creationId xmlns:a16="http://schemas.microsoft.com/office/drawing/2014/main" id="{12BAD681-C0DA-4B02-8FE8-72F0B7AF0FE7}"/>
                </a:ext>
              </a:extLst>
            </p:cNvPr>
            <p:cNvSpPr>
              <a:spLocks noChangeShapeType="1"/>
            </p:cNvSpPr>
            <p:nvPr/>
          </p:nvSpPr>
          <p:spPr bwMode="auto">
            <a:xfrm>
              <a:off x="2950212" y="5714003"/>
              <a:ext cx="0" cy="8865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61" name="Line 136">
              <a:extLst>
                <a:ext uri="{FF2B5EF4-FFF2-40B4-BE49-F238E27FC236}">
                  <a16:creationId xmlns:a16="http://schemas.microsoft.com/office/drawing/2014/main" id="{B2D0DAE1-70D5-4800-A4A0-ABBB807067EE}"/>
                </a:ext>
              </a:extLst>
            </p:cNvPr>
            <p:cNvSpPr>
              <a:spLocks noChangeShapeType="1"/>
            </p:cNvSpPr>
            <p:nvPr/>
          </p:nvSpPr>
          <p:spPr bwMode="auto">
            <a:xfrm>
              <a:off x="2956877" y="4824010"/>
              <a:ext cx="0" cy="194367"/>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62" name="Line 137">
              <a:extLst>
                <a:ext uri="{FF2B5EF4-FFF2-40B4-BE49-F238E27FC236}">
                  <a16:creationId xmlns:a16="http://schemas.microsoft.com/office/drawing/2014/main" id="{2381D19C-E976-43DB-8615-170182DB4B89}"/>
                </a:ext>
              </a:extLst>
            </p:cNvPr>
            <p:cNvSpPr>
              <a:spLocks noChangeShapeType="1"/>
            </p:cNvSpPr>
            <p:nvPr/>
          </p:nvSpPr>
          <p:spPr bwMode="auto">
            <a:xfrm>
              <a:off x="2956877" y="4824010"/>
              <a:ext cx="0" cy="7501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63" name="Line 138">
              <a:extLst>
                <a:ext uri="{FF2B5EF4-FFF2-40B4-BE49-F238E27FC236}">
                  <a16:creationId xmlns:a16="http://schemas.microsoft.com/office/drawing/2014/main" id="{354B80E9-25B7-4019-A7C9-A749DF1B6751}"/>
                </a:ext>
              </a:extLst>
            </p:cNvPr>
            <p:cNvSpPr>
              <a:spLocks noChangeShapeType="1"/>
            </p:cNvSpPr>
            <p:nvPr/>
          </p:nvSpPr>
          <p:spPr bwMode="auto">
            <a:xfrm flipV="1">
              <a:off x="2956877" y="4796731"/>
              <a:ext cx="0" cy="2728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64" name="Line 139">
              <a:extLst>
                <a:ext uri="{FF2B5EF4-FFF2-40B4-BE49-F238E27FC236}">
                  <a16:creationId xmlns:a16="http://schemas.microsoft.com/office/drawing/2014/main" id="{0583EDB2-E12C-43BD-A8EB-6F14CCE4877E}"/>
                </a:ext>
              </a:extLst>
            </p:cNvPr>
            <p:cNvSpPr>
              <a:spLocks noChangeShapeType="1"/>
            </p:cNvSpPr>
            <p:nvPr/>
          </p:nvSpPr>
          <p:spPr bwMode="auto">
            <a:xfrm>
              <a:off x="2991535" y="4619414"/>
              <a:ext cx="0" cy="5796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65" name="Line 140">
              <a:extLst>
                <a:ext uri="{FF2B5EF4-FFF2-40B4-BE49-F238E27FC236}">
                  <a16:creationId xmlns:a16="http://schemas.microsoft.com/office/drawing/2014/main" id="{142D8075-7074-4402-847C-E591F4B2AFC6}"/>
                </a:ext>
              </a:extLst>
            </p:cNvPr>
            <p:cNvSpPr>
              <a:spLocks noChangeShapeType="1"/>
            </p:cNvSpPr>
            <p:nvPr/>
          </p:nvSpPr>
          <p:spPr bwMode="auto">
            <a:xfrm flipV="1">
              <a:off x="2991535" y="4558035"/>
              <a:ext cx="0" cy="6137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66" name="Line 141">
              <a:extLst>
                <a:ext uri="{FF2B5EF4-FFF2-40B4-BE49-F238E27FC236}">
                  <a16:creationId xmlns:a16="http://schemas.microsoft.com/office/drawing/2014/main" id="{E7247C61-4699-4691-975B-A910065E923C}"/>
                </a:ext>
              </a:extLst>
            </p:cNvPr>
            <p:cNvSpPr>
              <a:spLocks noChangeShapeType="1"/>
            </p:cNvSpPr>
            <p:nvPr/>
          </p:nvSpPr>
          <p:spPr bwMode="auto">
            <a:xfrm>
              <a:off x="2939548" y="5966338"/>
              <a:ext cx="0" cy="5796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67" name="Line 142">
              <a:extLst>
                <a:ext uri="{FF2B5EF4-FFF2-40B4-BE49-F238E27FC236}">
                  <a16:creationId xmlns:a16="http://schemas.microsoft.com/office/drawing/2014/main" id="{D477ABE5-2417-463E-9A37-FE9AC4BFBDBF}"/>
                </a:ext>
              </a:extLst>
            </p:cNvPr>
            <p:cNvSpPr>
              <a:spLocks noChangeShapeType="1"/>
            </p:cNvSpPr>
            <p:nvPr/>
          </p:nvSpPr>
          <p:spPr bwMode="auto">
            <a:xfrm flipV="1">
              <a:off x="2939548" y="5904959"/>
              <a:ext cx="0" cy="6137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68" name="Line 143">
              <a:extLst>
                <a:ext uri="{FF2B5EF4-FFF2-40B4-BE49-F238E27FC236}">
                  <a16:creationId xmlns:a16="http://schemas.microsoft.com/office/drawing/2014/main" id="{B84F9776-826B-452C-96A9-2CEAA5C06C9E}"/>
                </a:ext>
              </a:extLst>
            </p:cNvPr>
            <p:cNvSpPr>
              <a:spLocks noChangeShapeType="1"/>
            </p:cNvSpPr>
            <p:nvPr/>
          </p:nvSpPr>
          <p:spPr bwMode="auto">
            <a:xfrm>
              <a:off x="2939548" y="5359370"/>
              <a:ext cx="0" cy="10229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69" name="Line 144">
              <a:extLst>
                <a:ext uri="{FF2B5EF4-FFF2-40B4-BE49-F238E27FC236}">
                  <a16:creationId xmlns:a16="http://schemas.microsoft.com/office/drawing/2014/main" id="{4F127397-A20D-436B-8C23-E8A63F418C4F}"/>
                </a:ext>
              </a:extLst>
            </p:cNvPr>
            <p:cNvSpPr>
              <a:spLocks noChangeShapeType="1"/>
            </p:cNvSpPr>
            <p:nvPr/>
          </p:nvSpPr>
          <p:spPr bwMode="auto">
            <a:xfrm>
              <a:off x="2979538" y="5270712"/>
              <a:ext cx="0" cy="7160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70" name="Line 145">
              <a:extLst>
                <a:ext uri="{FF2B5EF4-FFF2-40B4-BE49-F238E27FC236}">
                  <a16:creationId xmlns:a16="http://schemas.microsoft.com/office/drawing/2014/main" id="{13ABCDA5-3343-4718-8F6E-050E64E5AC79}"/>
                </a:ext>
              </a:extLst>
            </p:cNvPr>
            <p:cNvSpPr>
              <a:spLocks noChangeShapeType="1"/>
            </p:cNvSpPr>
            <p:nvPr/>
          </p:nvSpPr>
          <p:spPr bwMode="auto">
            <a:xfrm>
              <a:off x="3014196" y="5182053"/>
              <a:ext cx="0" cy="5796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71" name="Line 146">
              <a:extLst>
                <a:ext uri="{FF2B5EF4-FFF2-40B4-BE49-F238E27FC236}">
                  <a16:creationId xmlns:a16="http://schemas.microsoft.com/office/drawing/2014/main" id="{9B970818-74DA-42AA-8B79-E2EB8BA8B67B}"/>
                </a:ext>
              </a:extLst>
            </p:cNvPr>
            <p:cNvSpPr>
              <a:spLocks noChangeShapeType="1"/>
            </p:cNvSpPr>
            <p:nvPr/>
          </p:nvSpPr>
          <p:spPr bwMode="auto">
            <a:xfrm flipV="1">
              <a:off x="3014196" y="5120675"/>
              <a:ext cx="0" cy="6137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72" name="Line 147">
              <a:extLst>
                <a:ext uri="{FF2B5EF4-FFF2-40B4-BE49-F238E27FC236}">
                  <a16:creationId xmlns:a16="http://schemas.microsoft.com/office/drawing/2014/main" id="{76B5EE26-16B4-4A77-AE73-9EB02853E7A7}"/>
                </a:ext>
              </a:extLst>
            </p:cNvPr>
            <p:cNvSpPr>
              <a:spLocks noChangeShapeType="1"/>
            </p:cNvSpPr>
            <p:nvPr/>
          </p:nvSpPr>
          <p:spPr bwMode="auto">
            <a:xfrm>
              <a:off x="2920885" y="7138566"/>
              <a:ext cx="0" cy="7160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73" name="Line 148">
              <a:extLst>
                <a:ext uri="{FF2B5EF4-FFF2-40B4-BE49-F238E27FC236}">
                  <a16:creationId xmlns:a16="http://schemas.microsoft.com/office/drawing/2014/main" id="{BCBA2937-F505-421C-A679-DCE41ED836B5}"/>
                </a:ext>
              </a:extLst>
            </p:cNvPr>
            <p:cNvSpPr>
              <a:spLocks noChangeShapeType="1"/>
            </p:cNvSpPr>
            <p:nvPr/>
          </p:nvSpPr>
          <p:spPr bwMode="auto">
            <a:xfrm>
              <a:off x="2974206" y="7049907"/>
              <a:ext cx="0" cy="5796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74" name="Line 149">
              <a:extLst>
                <a:ext uri="{FF2B5EF4-FFF2-40B4-BE49-F238E27FC236}">
                  <a16:creationId xmlns:a16="http://schemas.microsoft.com/office/drawing/2014/main" id="{30F11B1E-FDA3-4CCB-8DDC-7455ACE64A5D}"/>
                </a:ext>
              </a:extLst>
            </p:cNvPr>
            <p:cNvSpPr>
              <a:spLocks noChangeShapeType="1"/>
            </p:cNvSpPr>
            <p:nvPr/>
          </p:nvSpPr>
          <p:spPr bwMode="auto">
            <a:xfrm flipV="1">
              <a:off x="2974206" y="6988529"/>
              <a:ext cx="0" cy="6137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75" name="Line 150">
              <a:extLst>
                <a:ext uri="{FF2B5EF4-FFF2-40B4-BE49-F238E27FC236}">
                  <a16:creationId xmlns:a16="http://schemas.microsoft.com/office/drawing/2014/main" id="{2B1E5226-F7E0-468B-AC3A-159DDD80D90B}"/>
                </a:ext>
              </a:extLst>
            </p:cNvPr>
            <p:cNvSpPr>
              <a:spLocks noChangeShapeType="1"/>
            </p:cNvSpPr>
            <p:nvPr/>
          </p:nvSpPr>
          <p:spPr bwMode="auto">
            <a:xfrm>
              <a:off x="2863566" y="7227224"/>
              <a:ext cx="0" cy="10229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76" name="Line 151">
              <a:extLst>
                <a:ext uri="{FF2B5EF4-FFF2-40B4-BE49-F238E27FC236}">
                  <a16:creationId xmlns:a16="http://schemas.microsoft.com/office/drawing/2014/main" id="{E70EA24C-BC18-41A0-86B3-6FBC01DC337D}"/>
                </a:ext>
              </a:extLst>
            </p:cNvPr>
            <p:cNvSpPr>
              <a:spLocks noChangeShapeType="1"/>
            </p:cNvSpPr>
            <p:nvPr/>
          </p:nvSpPr>
          <p:spPr bwMode="auto">
            <a:xfrm>
              <a:off x="2910221" y="6514548"/>
              <a:ext cx="0" cy="13298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77" name="Line 152">
              <a:extLst>
                <a:ext uri="{FF2B5EF4-FFF2-40B4-BE49-F238E27FC236}">
                  <a16:creationId xmlns:a16="http://schemas.microsoft.com/office/drawing/2014/main" id="{9F65735F-09FD-423F-B7CB-C90381FA9513}"/>
                </a:ext>
              </a:extLst>
            </p:cNvPr>
            <p:cNvSpPr>
              <a:spLocks noChangeShapeType="1"/>
            </p:cNvSpPr>
            <p:nvPr/>
          </p:nvSpPr>
          <p:spPr bwMode="auto">
            <a:xfrm>
              <a:off x="2910221" y="6514548"/>
              <a:ext cx="0" cy="3069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78" name="Line 153">
              <a:extLst>
                <a:ext uri="{FF2B5EF4-FFF2-40B4-BE49-F238E27FC236}">
                  <a16:creationId xmlns:a16="http://schemas.microsoft.com/office/drawing/2014/main" id="{CDBEBA22-EF80-4458-8476-F5C331D89312}"/>
                </a:ext>
              </a:extLst>
            </p:cNvPr>
            <p:cNvSpPr>
              <a:spLocks noChangeShapeType="1"/>
            </p:cNvSpPr>
            <p:nvPr/>
          </p:nvSpPr>
          <p:spPr bwMode="auto">
            <a:xfrm>
              <a:off x="2962209" y="6367921"/>
              <a:ext cx="0" cy="5796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79" name="Line 154">
              <a:extLst>
                <a:ext uri="{FF2B5EF4-FFF2-40B4-BE49-F238E27FC236}">
                  <a16:creationId xmlns:a16="http://schemas.microsoft.com/office/drawing/2014/main" id="{16A5B54E-DB23-45A1-9252-808EA5FC937C}"/>
                </a:ext>
              </a:extLst>
            </p:cNvPr>
            <p:cNvSpPr>
              <a:spLocks noChangeShapeType="1"/>
            </p:cNvSpPr>
            <p:nvPr/>
          </p:nvSpPr>
          <p:spPr bwMode="auto">
            <a:xfrm flipV="1">
              <a:off x="2962209" y="6323591"/>
              <a:ext cx="0" cy="4432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80" name="Line 155">
              <a:extLst>
                <a:ext uri="{FF2B5EF4-FFF2-40B4-BE49-F238E27FC236}">
                  <a16:creationId xmlns:a16="http://schemas.microsoft.com/office/drawing/2014/main" id="{3C2C5F84-2D60-4B28-81BE-4F1858C40BD7}"/>
                </a:ext>
              </a:extLst>
            </p:cNvPr>
            <p:cNvSpPr>
              <a:spLocks noChangeShapeType="1"/>
            </p:cNvSpPr>
            <p:nvPr/>
          </p:nvSpPr>
          <p:spPr bwMode="auto">
            <a:xfrm>
              <a:off x="2880896" y="6722554"/>
              <a:ext cx="0" cy="146627"/>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81" name="Line 156">
              <a:extLst>
                <a:ext uri="{FF2B5EF4-FFF2-40B4-BE49-F238E27FC236}">
                  <a16:creationId xmlns:a16="http://schemas.microsoft.com/office/drawing/2014/main" id="{9DF4EFAE-9F2E-400D-856F-2D0BB9F3B073}"/>
                </a:ext>
              </a:extLst>
            </p:cNvPr>
            <p:cNvSpPr>
              <a:spLocks noChangeShapeType="1"/>
            </p:cNvSpPr>
            <p:nvPr/>
          </p:nvSpPr>
          <p:spPr bwMode="auto">
            <a:xfrm>
              <a:off x="2880896" y="6722554"/>
              <a:ext cx="0" cy="4432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82" name="Line 157">
              <a:extLst>
                <a:ext uri="{FF2B5EF4-FFF2-40B4-BE49-F238E27FC236}">
                  <a16:creationId xmlns:a16="http://schemas.microsoft.com/office/drawing/2014/main" id="{607932EC-C8F7-49CE-905D-7A1A05D4DD6C}"/>
                </a:ext>
              </a:extLst>
            </p:cNvPr>
            <p:cNvSpPr>
              <a:spLocks noChangeShapeType="1"/>
            </p:cNvSpPr>
            <p:nvPr/>
          </p:nvSpPr>
          <p:spPr bwMode="auto">
            <a:xfrm>
              <a:off x="2614989" y="8586282"/>
              <a:ext cx="2" cy="32394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83" name="Line 158">
              <a:extLst>
                <a:ext uri="{FF2B5EF4-FFF2-40B4-BE49-F238E27FC236}">
                  <a16:creationId xmlns:a16="http://schemas.microsoft.com/office/drawing/2014/main" id="{59612AE0-BEEC-434A-87BA-89EAF53A2FEF}"/>
                </a:ext>
              </a:extLst>
            </p:cNvPr>
            <p:cNvSpPr>
              <a:spLocks noChangeShapeType="1"/>
            </p:cNvSpPr>
            <p:nvPr/>
          </p:nvSpPr>
          <p:spPr bwMode="auto">
            <a:xfrm>
              <a:off x="2868262" y="8408967"/>
              <a:ext cx="0" cy="5796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84" name="Line 159">
              <a:extLst>
                <a:ext uri="{FF2B5EF4-FFF2-40B4-BE49-F238E27FC236}">
                  <a16:creationId xmlns:a16="http://schemas.microsoft.com/office/drawing/2014/main" id="{758D4CA4-D2CB-4627-AE35-DB8C2DD73AD8}"/>
                </a:ext>
              </a:extLst>
            </p:cNvPr>
            <p:cNvSpPr>
              <a:spLocks noChangeShapeType="1"/>
            </p:cNvSpPr>
            <p:nvPr/>
          </p:nvSpPr>
          <p:spPr bwMode="auto">
            <a:xfrm flipV="1">
              <a:off x="2868262" y="8347589"/>
              <a:ext cx="0" cy="6137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85" name="Line 160">
              <a:extLst>
                <a:ext uri="{FF2B5EF4-FFF2-40B4-BE49-F238E27FC236}">
                  <a16:creationId xmlns:a16="http://schemas.microsoft.com/office/drawing/2014/main" id="{E9DD10EB-8BE8-4F5D-BB95-8F5AE5312AF1}"/>
                </a:ext>
              </a:extLst>
            </p:cNvPr>
            <p:cNvSpPr>
              <a:spLocks noChangeShapeType="1"/>
            </p:cNvSpPr>
            <p:nvPr/>
          </p:nvSpPr>
          <p:spPr bwMode="auto">
            <a:xfrm>
              <a:off x="2736295" y="8497626"/>
              <a:ext cx="0" cy="7160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86" name="Line 161">
              <a:extLst>
                <a:ext uri="{FF2B5EF4-FFF2-40B4-BE49-F238E27FC236}">
                  <a16:creationId xmlns:a16="http://schemas.microsoft.com/office/drawing/2014/main" id="{9F27C359-6D7B-4EA3-A7AA-47F910C8EEA4}"/>
                </a:ext>
              </a:extLst>
            </p:cNvPr>
            <p:cNvSpPr>
              <a:spLocks noChangeShapeType="1"/>
            </p:cNvSpPr>
            <p:nvPr/>
          </p:nvSpPr>
          <p:spPr bwMode="auto">
            <a:xfrm>
              <a:off x="2701636" y="8586285"/>
              <a:ext cx="0" cy="10229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88" name="Line 163">
              <a:extLst>
                <a:ext uri="{FF2B5EF4-FFF2-40B4-BE49-F238E27FC236}">
                  <a16:creationId xmlns:a16="http://schemas.microsoft.com/office/drawing/2014/main" id="{1B00FEBA-E3FC-4DA9-8A78-FF1EF856FCF7}"/>
                </a:ext>
              </a:extLst>
            </p:cNvPr>
            <p:cNvSpPr>
              <a:spLocks noChangeShapeType="1"/>
            </p:cNvSpPr>
            <p:nvPr/>
          </p:nvSpPr>
          <p:spPr bwMode="auto">
            <a:xfrm>
              <a:off x="2695608" y="8055838"/>
              <a:ext cx="0" cy="5796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89" name="Line 164">
              <a:extLst>
                <a:ext uri="{FF2B5EF4-FFF2-40B4-BE49-F238E27FC236}">
                  <a16:creationId xmlns:a16="http://schemas.microsoft.com/office/drawing/2014/main" id="{1D8C6971-D1F1-4613-B62E-52BF10A92105}"/>
                </a:ext>
              </a:extLst>
            </p:cNvPr>
            <p:cNvSpPr>
              <a:spLocks noChangeShapeType="1"/>
            </p:cNvSpPr>
            <p:nvPr/>
          </p:nvSpPr>
          <p:spPr bwMode="auto">
            <a:xfrm flipV="1">
              <a:off x="2695608" y="7994459"/>
              <a:ext cx="0" cy="6137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90" name="Line 165">
              <a:extLst>
                <a:ext uri="{FF2B5EF4-FFF2-40B4-BE49-F238E27FC236}">
                  <a16:creationId xmlns:a16="http://schemas.microsoft.com/office/drawing/2014/main" id="{5070B373-BD2D-402E-AB49-D4B66A418622}"/>
                </a:ext>
              </a:extLst>
            </p:cNvPr>
            <p:cNvSpPr>
              <a:spLocks noChangeShapeType="1"/>
            </p:cNvSpPr>
            <p:nvPr/>
          </p:nvSpPr>
          <p:spPr bwMode="auto">
            <a:xfrm>
              <a:off x="2660950" y="8144496"/>
              <a:ext cx="0" cy="7501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91" name="Line 166">
              <a:extLst>
                <a:ext uri="{FF2B5EF4-FFF2-40B4-BE49-F238E27FC236}">
                  <a16:creationId xmlns:a16="http://schemas.microsoft.com/office/drawing/2014/main" id="{54F2BC09-377B-49DB-AA6F-C3735A1B86B7}"/>
                </a:ext>
              </a:extLst>
            </p:cNvPr>
            <p:cNvSpPr>
              <a:spLocks noChangeShapeType="1"/>
            </p:cNvSpPr>
            <p:nvPr/>
          </p:nvSpPr>
          <p:spPr bwMode="auto">
            <a:xfrm>
              <a:off x="2736932" y="7834192"/>
              <a:ext cx="0" cy="5796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92" name="Line 167">
              <a:extLst>
                <a:ext uri="{FF2B5EF4-FFF2-40B4-BE49-F238E27FC236}">
                  <a16:creationId xmlns:a16="http://schemas.microsoft.com/office/drawing/2014/main" id="{45D6FB22-2EC8-49C6-8E2C-FCD7F78DC1AF}"/>
                </a:ext>
              </a:extLst>
            </p:cNvPr>
            <p:cNvSpPr>
              <a:spLocks noChangeShapeType="1"/>
            </p:cNvSpPr>
            <p:nvPr/>
          </p:nvSpPr>
          <p:spPr bwMode="auto">
            <a:xfrm flipV="1">
              <a:off x="2736932" y="7772813"/>
              <a:ext cx="0" cy="6137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93" name="Line 168">
              <a:extLst>
                <a:ext uri="{FF2B5EF4-FFF2-40B4-BE49-F238E27FC236}">
                  <a16:creationId xmlns:a16="http://schemas.microsoft.com/office/drawing/2014/main" id="{0A9AFFC1-29C9-4121-93CA-DD56EB774BA3}"/>
                </a:ext>
              </a:extLst>
            </p:cNvPr>
            <p:cNvSpPr>
              <a:spLocks noChangeShapeType="1"/>
            </p:cNvSpPr>
            <p:nvPr/>
          </p:nvSpPr>
          <p:spPr bwMode="auto">
            <a:xfrm>
              <a:off x="2880896" y="7493198"/>
              <a:ext cx="0" cy="5796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94" name="Line 169">
              <a:extLst>
                <a:ext uri="{FF2B5EF4-FFF2-40B4-BE49-F238E27FC236}">
                  <a16:creationId xmlns:a16="http://schemas.microsoft.com/office/drawing/2014/main" id="{A8DAC8D9-D8BF-4485-B3E7-E3C675894A70}"/>
                </a:ext>
              </a:extLst>
            </p:cNvPr>
            <p:cNvSpPr>
              <a:spLocks noChangeShapeType="1"/>
            </p:cNvSpPr>
            <p:nvPr/>
          </p:nvSpPr>
          <p:spPr bwMode="auto">
            <a:xfrm flipV="1">
              <a:off x="2880896" y="7431819"/>
              <a:ext cx="0" cy="6137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95" name="Line 170">
              <a:extLst>
                <a:ext uri="{FF2B5EF4-FFF2-40B4-BE49-F238E27FC236}">
                  <a16:creationId xmlns:a16="http://schemas.microsoft.com/office/drawing/2014/main" id="{883BB54B-A6FE-49B6-9252-B29905112642}"/>
                </a:ext>
              </a:extLst>
            </p:cNvPr>
            <p:cNvSpPr>
              <a:spLocks noChangeShapeType="1"/>
            </p:cNvSpPr>
            <p:nvPr/>
          </p:nvSpPr>
          <p:spPr bwMode="auto">
            <a:xfrm>
              <a:off x="3031525" y="4394359"/>
              <a:ext cx="0" cy="6137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96" name="Line 171">
              <a:extLst>
                <a:ext uri="{FF2B5EF4-FFF2-40B4-BE49-F238E27FC236}">
                  <a16:creationId xmlns:a16="http://schemas.microsoft.com/office/drawing/2014/main" id="{A0B87375-485D-4E65-9E8F-265CD3F9F1D3}"/>
                </a:ext>
              </a:extLst>
            </p:cNvPr>
            <p:cNvSpPr>
              <a:spLocks noChangeShapeType="1"/>
            </p:cNvSpPr>
            <p:nvPr/>
          </p:nvSpPr>
          <p:spPr bwMode="auto">
            <a:xfrm flipV="1">
              <a:off x="3031525" y="4336390"/>
              <a:ext cx="0" cy="5796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97" name="Line 172">
              <a:extLst>
                <a:ext uri="{FF2B5EF4-FFF2-40B4-BE49-F238E27FC236}">
                  <a16:creationId xmlns:a16="http://schemas.microsoft.com/office/drawing/2014/main" id="{84495923-42A2-4BD1-AAFF-F596E0EB1FC4}"/>
                </a:ext>
              </a:extLst>
            </p:cNvPr>
            <p:cNvSpPr>
              <a:spLocks noChangeShapeType="1"/>
            </p:cNvSpPr>
            <p:nvPr/>
          </p:nvSpPr>
          <p:spPr bwMode="auto">
            <a:xfrm>
              <a:off x="3043522" y="4172713"/>
              <a:ext cx="0" cy="6137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98" name="Line 173">
              <a:extLst>
                <a:ext uri="{FF2B5EF4-FFF2-40B4-BE49-F238E27FC236}">
                  <a16:creationId xmlns:a16="http://schemas.microsoft.com/office/drawing/2014/main" id="{56E65119-914F-41D7-A7A3-443998DCD61C}"/>
                </a:ext>
              </a:extLst>
            </p:cNvPr>
            <p:cNvSpPr>
              <a:spLocks noChangeShapeType="1"/>
            </p:cNvSpPr>
            <p:nvPr/>
          </p:nvSpPr>
          <p:spPr bwMode="auto">
            <a:xfrm flipV="1">
              <a:off x="3043522" y="4114744"/>
              <a:ext cx="0" cy="5796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699" name="Line 174">
              <a:extLst>
                <a:ext uri="{FF2B5EF4-FFF2-40B4-BE49-F238E27FC236}">
                  <a16:creationId xmlns:a16="http://schemas.microsoft.com/office/drawing/2014/main" id="{E9EFDBF2-4D5B-41F1-83B4-E93FF983E219}"/>
                </a:ext>
              </a:extLst>
            </p:cNvPr>
            <p:cNvSpPr>
              <a:spLocks noChangeShapeType="1"/>
            </p:cNvSpPr>
            <p:nvPr/>
          </p:nvSpPr>
          <p:spPr bwMode="auto">
            <a:xfrm>
              <a:off x="3071516" y="3671454"/>
              <a:ext cx="0" cy="10229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00" name="Line 175">
              <a:extLst>
                <a:ext uri="{FF2B5EF4-FFF2-40B4-BE49-F238E27FC236}">
                  <a16:creationId xmlns:a16="http://schemas.microsoft.com/office/drawing/2014/main" id="{1373C290-D692-40EF-A250-BE3CDE8D795A}"/>
                </a:ext>
              </a:extLst>
            </p:cNvPr>
            <p:cNvSpPr>
              <a:spLocks noChangeShapeType="1"/>
            </p:cNvSpPr>
            <p:nvPr/>
          </p:nvSpPr>
          <p:spPr bwMode="auto">
            <a:xfrm>
              <a:off x="3147496" y="3565745"/>
              <a:ext cx="0" cy="10570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01" name="Line 176">
              <a:extLst>
                <a:ext uri="{FF2B5EF4-FFF2-40B4-BE49-F238E27FC236}">
                  <a16:creationId xmlns:a16="http://schemas.microsoft.com/office/drawing/2014/main" id="{5D0CF343-B5F1-47FB-A05C-9D60AC584107}"/>
                </a:ext>
              </a:extLst>
            </p:cNvPr>
            <p:cNvSpPr>
              <a:spLocks noChangeShapeType="1"/>
            </p:cNvSpPr>
            <p:nvPr/>
          </p:nvSpPr>
          <p:spPr bwMode="auto">
            <a:xfrm>
              <a:off x="3175490" y="3463448"/>
              <a:ext cx="0" cy="8865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02" name="Line 177">
              <a:extLst>
                <a:ext uri="{FF2B5EF4-FFF2-40B4-BE49-F238E27FC236}">
                  <a16:creationId xmlns:a16="http://schemas.microsoft.com/office/drawing/2014/main" id="{D92E1718-89A1-4A87-932F-151FC56D2331}"/>
                </a:ext>
              </a:extLst>
            </p:cNvPr>
            <p:cNvSpPr>
              <a:spLocks noChangeShapeType="1"/>
            </p:cNvSpPr>
            <p:nvPr/>
          </p:nvSpPr>
          <p:spPr bwMode="auto">
            <a:xfrm>
              <a:off x="3210147" y="3388428"/>
              <a:ext cx="0" cy="6137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03" name="Line 178">
              <a:extLst>
                <a:ext uri="{FF2B5EF4-FFF2-40B4-BE49-F238E27FC236}">
                  <a16:creationId xmlns:a16="http://schemas.microsoft.com/office/drawing/2014/main" id="{A44879A5-2037-47E5-9EF8-6D6A57D1EB44}"/>
                </a:ext>
              </a:extLst>
            </p:cNvPr>
            <p:cNvSpPr>
              <a:spLocks noChangeShapeType="1"/>
            </p:cNvSpPr>
            <p:nvPr/>
          </p:nvSpPr>
          <p:spPr bwMode="auto">
            <a:xfrm flipV="1">
              <a:off x="3210147" y="3330460"/>
              <a:ext cx="0" cy="5796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04" name="Line 179">
              <a:extLst>
                <a:ext uri="{FF2B5EF4-FFF2-40B4-BE49-F238E27FC236}">
                  <a16:creationId xmlns:a16="http://schemas.microsoft.com/office/drawing/2014/main" id="{1C248BB6-C1F2-4A89-8473-7CF97153A73B}"/>
                </a:ext>
              </a:extLst>
            </p:cNvPr>
            <p:cNvSpPr>
              <a:spLocks noChangeShapeType="1"/>
            </p:cNvSpPr>
            <p:nvPr/>
          </p:nvSpPr>
          <p:spPr bwMode="auto">
            <a:xfrm>
              <a:off x="3175490" y="2263151"/>
              <a:ext cx="0" cy="6137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05" name="Line 180">
              <a:extLst>
                <a:ext uri="{FF2B5EF4-FFF2-40B4-BE49-F238E27FC236}">
                  <a16:creationId xmlns:a16="http://schemas.microsoft.com/office/drawing/2014/main" id="{636BF794-B26D-491F-8A5A-A2FBCAA8061F}"/>
                </a:ext>
              </a:extLst>
            </p:cNvPr>
            <p:cNvSpPr>
              <a:spLocks noChangeShapeType="1"/>
            </p:cNvSpPr>
            <p:nvPr/>
          </p:nvSpPr>
          <p:spPr bwMode="auto">
            <a:xfrm flipV="1">
              <a:off x="3175490" y="2205182"/>
              <a:ext cx="0" cy="5796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06" name="Line 181">
              <a:extLst>
                <a:ext uri="{FF2B5EF4-FFF2-40B4-BE49-F238E27FC236}">
                  <a16:creationId xmlns:a16="http://schemas.microsoft.com/office/drawing/2014/main" id="{E08A6629-3C2C-47E2-AEA6-8ADAD331C7F1}"/>
                </a:ext>
              </a:extLst>
            </p:cNvPr>
            <p:cNvSpPr>
              <a:spLocks noChangeShapeType="1"/>
            </p:cNvSpPr>
            <p:nvPr/>
          </p:nvSpPr>
          <p:spPr bwMode="auto">
            <a:xfrm>
              <a:off x="3140831" y="2160853"/>
              <a:ext cx="0" cy="48762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07" name="Line 182">
              <a:extLst>
                <a:ext uri="{FF2B5EF4-FFF2-40B4-BE49-F238E27FC236}">
                  <a16:creationId xmlns:a16="http://schemas.microsoft.com/office/drawing/2014/main" id="{1ACD4B94-D1E4-4485-9653-B3A47A5732CB}"/>
                </a:ext>
              </a:extLst>
            </p:cNvPr>
            <p:cNvSpPr>
              <a:spLocks noChangeShapeType="1"/>
            </p:cNvSpPr>
            <p:nvPr/>
          </p:nvSpPr>
          <p:spPr bwMode="auto">
            <a:xfrm>
              <a:off x="3262135" y="636612"/>
              <a:ext cx="0" cy="115937"/>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08" name="Line 183">
              <a:extLst>
                <a:ext uri="{FF2B5EF4-FFF2-40B4-BE49-F238E27FC236}">
                  <a16:creationId xmlns:a16="http://schemas.microsoft.com/office/drawing/2014/main" id="{740B4EFD-3549-49F4-93EA-66B71A4038F5}"/>
                </a:ext>
              </a:extLst>
            </p:cNvPr>
            <p:cNvSpPr>
              <a:spLocks noChangeShapeType="1"/>
            </p:cNvSpPr>
            <p:nvPr/>
          </p:nvSpPr>
          <p:spPr bwMode="auto">
            <a:xfrm>
              <a:off x="3262135" y="636612"/>
              <a:ext cx="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09" name="Line 184">
              <a:extLst>
                <a:ext uri="{FF2B5EF4-FFF2-40B4-BE49-F238E27FC236}">
                  <a16:creationId xmlns:a16="http://schemas.microsoft.com/office/drawing/2014/main" id="{B6F71BF8-9A00-4C4D-8997-63B668D03392}"/>
                </a:ext>
              </a:extLst>
            </p:cNvPr>
            <p:cNvSpPr>
              <a:spLocks noChangeShapeType="1"/>
            </p:cNvSpPr>
            <p:nvPr/>
          </p:nvSpPr>
          <p:spPr bwMode="auto">
            <a:xfrm flipV="1">
              <a:off x="3262135" y="517265"/>
              <a:ext cx="0" cy="119347"/>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10" name="Line 185">
              <a:extLst>
                <a:ext uri="{FF2B5EF4-FFF2-40B4-BE49-F238E27FC236}">
                  <a16:creationId xmlns:a16="http://schemas.microsoft.com/office/drawing/2014/main" id="{8E69F624-546B-4483-BA0E-277AB55FB59B}"/>
                </a:ext>
              </a:extLst>
            </p:cNvPr>
            <p:cNvSpPr>
              <a:spLocks noChangeShapeType="1"/>
            </p:cNvSpPr>
            <p:nvPr/>
          </p:nvSpPr>
          <p:spPr bwMode="auto">
            <a:xfrm>
              <a:off x="3222145" y="1154923"/>
              <a:ext cx="0" cy="381912"/>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11" name="Line 186">
              <a:extLst>
                <a:ext uri="{FF2B5EF4-FFF2-40B4-BE49-F238E27FC236}">
                  <a16:creationId xmlns:a16="http://schemas.microsoft.com/office/drawing/2014/main" id="{45D7E76A-22BA-4227-B95E-61C89855AB22}"/>
                </a:ext>
              </a:extLst>
            </p:cNvPr>
            <p:cNvSpPr>
              <a:spLocks noChangeShapeType="1"/>
            </p:cNvSpPr>
            <p:nvPr/>
          </p:nvSpPr>
          <p:spPr bwMode="auto">
            <a:xfrm>
              <a:off x="3222145" y="1154923"/>
              <a:ext cx="0" cy="26597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12" name="Line 187">
              <a:extLst>
                <a:ext uri="{FF2B5EF4-FFF2-40B4-BE49-F238E27FC236}">
                  <a16:creationId xmlns:a16="http://schemas.microsoft.com/office/drawing/2014/main" id="{6A8EB77E-C66F-4025-900F-7770731302D1}"/>
                </a:ext>
              </a:extLst>
            </p:cNvPr>
            <p:cNvSpPr>
              <a:spLocks noChangeShapeType="1"/>
            </p:cNvSpPr>
            <p:nvPr/>
          </p:nvSpPr>
          <p:spPr bwMode="auto">
            <a:xfrm>
              <a:off x="3222145" y="1154923"/>
              <a:ext cx="0" cy="146627"/>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13" name="Line 188">
              <a:extLst>
                <a:ext uri="{FF2B5EF4-FFF2-40B4-BE49-F238E27FC236}">
                  <a16:creationId xmlns:a16="http://schemas.microsoft.com/office/drawing/2014/main" id="{5FDD42B0-A469-4C74-B7B6-AF5B1736CE9D}"/>
                </a:ext>
              </a:extLst>
            </p:cNvPr>
            <p:cNvSpPr>
              <a:spLocks noChangeShapeType="1"/>
            </p:cNvSpPr>
            <p:nvPr/>
          </p:nvSpPr>
          <p:spPr bwMode="auto">
            <a:xfrm>
              <a:off x="3222145" y="1154923"/>
              <a:ext cx="0" cy="4432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14" name="Line 189">
              <a:extLst>
                <a:ext uri="{FF2B5EF4-FFF2-40B4-BE49-F238E27FC236}">
                  <a16:creationId xmlns:a16="http://schemas.microsoft.com/office/drawing/2014/main" id="{003A1624-BDBE-4F43-863F-6505F6D17AF7}"/>
                </a:ext>
              </a:extLst>
            </p:cNvPr>
            <p:cNvSpPr>
              <a:spLocks noChangeShapeType="1"/>
            </p:cNvSpPr>
            <p:nvPr/>
          </p:nvSpPr>
          <p:spPr bwMode="auto">
            <a:xfrm flipV="1">
              <a:off x="3222145" y="1079904"/>
              <a:ext cx="0" cy="7501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15" name="Line 190">
              <a:extLst>
                <a:ext uri="{FF2B5EF4-FFF2-40B4-BE49-F238E27FC236}">
                  <a16:creationId xmlns:a16="http://schemas.microsoft.com/office/drawing/2014/main" id="{1B2300DF-B3DC-42E9-BDE8-EE19153115A9}"/>
                </a:ext>
              </a:extLst>
            </p:cNvPr>
            <p:cNvSpPr>
              <a:spLocks noChangeShapeType="1"/>
            </p:cNvSpPr>
            <p:nvPr/>
          </p:nvSpPr>
          <p:spPr bwMode="auto">
            <a:xfrm>
              <a:off x="3256802" y="916228"/>
              <a:ext cx="0" cy="5796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16" name="Line 191">
              <a:extLst>
                <a:ext uri="{FF2B5EF4-FFF2-40B4-BE49-F238E27FC236}">
                  <a16:creationId xmlns:a16="http://schemas.microsoft.com/office/drawing/2014/main" id="{01DAA594-333B-41E9-A8B7-88A416C91905}"/>
                </a:ext>
              </a:extLst>
            </p:cNvPr>
            <p:cNvSpPr>
              <a:spLocks noChangeShapeType="1"/>
            </p:cNvSpPr>
            <p:nvPr/>
          </p:nvSpPr>
          <p:spPr bwMode="auto">
            <a:xfrm flipV="1">
              <a:off x="3256802" y="858258"/>
              <a:ext cx="0" cy="5796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17" name="Line 192">
              <a:extLst>
                <a:ext uri="{FF2B5EF4-FFF2-40B4-BE49-F238E27FC236}">
                  <a16:creationId xmlns:a16="http://schemas.microsoft.com/office/drawing/2014/main" id="{F6270FB3-695D-44D3-AF57-9124F1B52826}"/>
                </a:ext>
              </a:extLst>
            </p:cNvPr>
            <p:cNvSpPr>
              <a:spLocks noChangeShapeType="1"/>
            </p:cNvSpPr>
            <p:nvPr/>
          </p:nvSpPr>
          <p:spPr bwMode="auto">
            <a:xfrm>
              <a:off x="3182154" y="1403848"/>
              <a:ext cx="0" cy="23869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18" name="Line 193">
              <a:extLst>
                <a:ext uri="{FF2B5EF4-FFF2-40B4-BE49-F238E27FC236}">
                  <a16:creationId xmlns:a16="http://schemas.microsoft.com/office/drawing/2014/main" id="{7E9B593F-8F99-4DBA-ADEA-9DFA221E1E70}"/>
                </a:ext>
              </a:extLst>
            </p:cNvPr>
            <p:cNvSpPr>
              <a:spLocks noChangeShapeType="1"/>
            </p:cNvSpPr>
            <p:nvPr/>
          </p:nvSpPr>
          <p:spPr bwMode="auto">
            <a:xfrm>
              <a:off x="3192818" y="2041505"/>
              <a:ext cx="0" cy="5796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19" name="Line 194">
              <a:extLst>
                <a:ext uri="{FF2B5EF4-FFF2-40B4-BE49-F238E27FC236}">
                  <a16:creationId xmlns:a16="http://schemas.microsoft.com/office/drawing/2014/main" id="{4BA2D07F-AF1F-4ED7-B115-502D0180047C}"/>
                </a:ext>
              </a:extLst>
            </p:cNvPr>
            <p:cNvSpPr>
              <a:spLocks noChangeShapeType="1"/>
            </p:cNvSpPr>
            <p:nvPr/>
          </p:nvSpPr>
          <p:spPr bwMode="auto">
            <a:xfrm flipV="1">
              <a:off x="3192818" y="1983537"/>
              <a:ext cx="0" cy="5796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20" name="Line 195">
              <a:extLst>
                <a:ext uri="{FF2B5EF4-FFF2-40B4-BE49-F238E27FC236}">
                  <a16:creationId xmlns:a16="http://schemas.microsoft.com/office/drawing/2014/main" id="{476A9E96-183D-4BB5-A57D-B6CC5276E8AD}"/>
                </a:ext>
              </a:extLst>
            </p:cNvPr>
            <p:cNvSpPr>
              <a:spLocks noChangeShapeType="1"/>
            </p:cNvSpPr>
            <p:nvPr/>
          </p:nvSpPr>
          <p:spPr bwMode="auto">
            <a:xfrm>
              <a:off x="3192818" y="1819860"/>
              <a:ext cx="0" cy="4432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21" name="Line 196">
              <a:extLst>
                <a:ext uri="{FF2B5EF4-FFF2-40B4-BE49-F238E27FC236}">
                  <a16:creationId xmlns:a16="http://schemas.microsoft.com/office/drawing/2014/main" id="{A4C3669C-2C87-4EDE-8CA1-EB4C69B38FEE}"/>
                </a:ext>
              </a:extLst>
            </p:cNvPr>
            <p:cNvSpPr>
              <a:spLocks noChangeShapeType="1"/>
            </p:cNvSpPr>
            <p:nvPr/>
          </p:nvSpPr>
          <p:spPr bwMode="auto">
            <a:xfrm flipV="1">
              <a:off x="3192818" y="1761890"/>
              <a:ext cx="0" cy="5796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22" name="Line 197">
              <a:extLst>
                <a:ext uri="{FF2B5EF4-FFF2-40B4-BE49-F238E27FC236}">
                  <a16:creationId xmlns:a16="http://schemas.microsoft.com/office/drawing/2014/main" id="{DC9A9DE3-29FF-4D12-8FFB-89FB60133226}"/>
                </a:ext>
              </a:extLst>
            </p:cNvPr>
            <p:cNvSpPr>
              <a:spLocks noChangeShapeType="1"/>
            </p:cNvSpPr>
            <p:nvPr/>
          </p:nvSpPr>
          <p:spPr bwMode="auto">
            <a:xfrm>
              <a:off x="3140831" y="2160853"/>
              <a:ext cx="0" cy="385322"/>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23" name="Line 198">
              <a:extLst>
                <a:ext uri="{FF2B5EF4-FFF2-40B4-BE49-F238E27FC236}">
                  <a16:creationId xmlns:a16="http://schemas.microsoft.com/office/drawing/2014/main" id="{10AC9F1E-BF85-427C-B5D9-5128AD9576AD}"/>
                </a:ext>
              </a:extLst>
            </p:cNvPr>
            <p:cNvSpPr>
              <a:spLocks noChangeShapeType="1"/>
            </p:cNvSpPr>
            <p:nvPr/>
          </p:nvSpPr>
          <p:spPr bwMode="auto">
            <a:xfrm>
              <a:off x="3140831" y="2160853"/>
              <a:ext cx="0" cy="26597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24" name="Line 199">
              <a:extLst>
                <a:ext uri="{FF2B5EF4-FFF2-40B4-BE49-F238E27FC236}">
                  <a16:creationId xmlns:a16="http://schemas.microsoft.com/office/drawing/2014/main" id="{2762B99F-A2CF-4D8D-8BBE-7919B9BB7CF2}"/>
                </a:ext>
              </a:extLst>
            </p:cNvPr>
            <p:cNvSpPr>
              <a:spLocks noChangeShapeType="1"/>
            </p:cNvSpPr>
            <p:nvPr/>
          </p:nvSpPr>
          <p:spPr bwMode="auto">
            <a:xfrm>
              <a:off x="3106173" y="2471157"/>
              <a:ext cx="0" cy="29666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25" name="Line 200">
              <a:extLst>
                <a:ext uri="{FF2B5EF4-FFF2-40B4-BE49-F238E27FC236}">
                  <a16:creationId xmlns:a16="http://schemas.microsoft.com/office/drawing/2014/main" id="{7CF9CA57-8D9F-430A-A74D-FEDCA4CC4BA5}"/>
                </a:ext>
              </a:extLst>
            </p:cNvPr>
            <p:cNvSpPr>
              <a:spLocks noChangeShapeType="1"/>
            </p:cNvSpPr>
            <p:nvPr/>
          </p:nvSpPr>
          <p:spPr bwMode="auto">
            <a:xfrm>
              <a:off x="3204815" y="2931498"/>
              <a:ext cx="0" cy="5796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26" name="Line 201">
              <a:extLst>
                <a:ext uri="{FF2B5EF4-FFF2-40B4-BE49-F238E27FC236}">
                  <a16:creationId xmlns:a16="http://schemas.microsoft.com/office/drawing/2014/main" id="{C2692300-C50A-49DF-9E34-9090F9E59872}"/>
                </a:ext>
              </a:extLst>
            </p:cNvPr>
            <p:cNvSpPr>
              <a:spLocks noChangeShapeType="1"/>
            </p:cNvSpPr>
            <p:nvPr/>
          </p:nvSpPr>
          <p:spPr bwMode="auto">
            <a:xfrm flipV="1">
              <a:off x="3204815" y="2887169"/>
              <a:ext cx="0" cy="4432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27" name="Line 202">
              <a:extLst>
                <a:ext uri="{FF2B5EF4-FFF2-40B4-BE49-F238E27FC236}">
                  <a16:creationId xmlns:a16="http://schemas.microsoft.com/office/drawing/2014/main" id="{C68CCF75-B6A8-41EE-A96E-65B6974CFB44}"/>
                </a:ext>
              </a:extLst>
            </p:cNvPr>
            <p:cNvSpPr>
              <a:spLocks noChangeShapeType="1"/>
            </p:cNvSpPr>
            <p:nvPr/>
          </p:nvSpPr>
          <p:spPr bwMode="auto">
            <a:xfrm>
              <a:off x="3152828" y="3020156"/>
              <a:ext cx="0" cy="8865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728" name="Line 203">
              <a:extLst>
                <a:ext uri="{FF2B5EF4-FFF2-40B4-BE49-F238E27FC236}">
                  <a16:creationId xmlns:a16="http://schemas.microsoft.com/office/drawing/2014/main" id="{E3A0E072-11A8-4D04-B42E-71473F44D989}"/>
                </a:ext>
              </a:extLst>
            </p:cNvPr>
            <p:cNvSpPr>
              <a:spLocks noChangeShapeType="1"/>
            </p:cNvSpPr>
            <p:nvPr/>
          </p:nvSpPr>
          <p:spPr bwMode="auto">
            <a:xfrm>
              <a:off x="3066184" y="2900808"/>
              <a:ext cx="0" cy="310304"/>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50" name="Line 206">
              <a:extLst>
                <a:ext uri="{FF2B5EF4-FFF2-40B4-BE49-F238E27FC236}">
                  <a16:creationId xmlns:a16="http://schemas.microsoft.com/office/drawing/2014/main" id="{2F14A013-1D76-45BC-9769-F4134C06245E}"/>
                </a:ext>
              </a:extLst>
            </p:cNvPr>
            <p:cNvSpPr>
              <a:spLocks noChangeShapeType="1"/>
            </p:cNvSpPr>
            <p:nvPr/>
          </p:nvSpPr>
          <p:spPr bwMode="auto">
            <a:xfrm flipV="1">
              <a:off x="2903558" y="3610075"/>
              <a:ext cx="0" cy="34099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51" name="Line 207">
              <a:extLst>
                <a:ext uri="{FF2B5EF4-FFF2-40B4-BE49-F238E27FC236}">
                  <a16:creationId xmlns:a16="http://schemas.microsoft.com/office/drawing/2014/main" id="{225FD190-38F3-4EA5-8E21-9F887C56BF51}"/>
                </a:ext>
              </a:extLst>
            </p:cNvPr>
            <p:cNvSpPr>
              <a:spLocks noChangeShapeType="1"/>
            </p:cNvSpPr>
            <p:nvPr/>
          </p:nvSpPr>
          <p:spPr bwMode="auto">
            <a:xfrm flipV="1">
              <a:off x="2834242" y="3951068"/>
              <a:ext cx="0" cy="2356264"/>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52" name="Line 208">
              <a:extLst>
                <a:ext uri="{FF2B5EF4-FFF2-40B4-BE49-F238E27FC236}">
                  <a16:creationId xmlns:a16="http://schemas.microsoft.com/office/drawing/2014/main" id="{7706BDA1-8320-4816-860C-5DDB6886E787}"/>
                </a:ext>
              </a:extLst>
            </p:cNvPr>
            <p:cNvSpPr>
              <a:spLocks noChangeShapeType="1"/>
            </p:cNvSpPr>
            <p:nvPr/>
          </p:nvSpPr>
          <p:spPr bwMode="auto">
            <a:xfrm flipV="1">
              <a:off x="2660951" y="6487267"/>
              <a:ext cx="0" cy="66493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53" name="Line 209">
              <a:extLst>
                <a:ext uri="{FF2B5EF4-FFF2-40B4-BE49-F238E27FC236}">
                  <a16:creationId xmlns:a16="http://schemas.microsoft.com/office/drawing/2014/main" id="{FD35C483-55F7-40A6-807E-4517603DDF97}"/>
                </a:ext>
              </a:extLst>
            </p:cNvPr>
            <p:cNvSpPr>
              <a:spLocks noChangeShapeType="1"/>
            </p:cNvSpPr>
            <p:nvPr/>
          </p:nvSpPr>
          <p:spPr bwMode="auto">
            <a:xfrm flipV="1">
              <a:off x="2834242" y="5475305"/>
              <a:ext cx="0" cy="1057897"/>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54" name="Line 210">
              <a:extLst>
                <a:ext uri="{FF2B5EF4-FFF2-40B4-BE49-F238E27FC236}">
                  <a16:creationId xmlns:a16="http://schemas.microsoft.com/office/drawing/2014/main" id="{9762330B-1B37-403D-88C6-1D274EC1F137}"/>
                </a:ext>
              </a:extLst>
            </p:cNvPr>
            <p:cNvSpPr>
              <a:spLocks noChangeShapeType="1"/>
            </p:cNvSpPr>
            <p:nvPr/>
          </p:nvSpPr>
          <p:spPr bwMode="auto">
            <a:xfrm>
              <a:off x="2903558" y="5475306"/>
              <a:ext cx="0" cy="23869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55" name="Line 211">
              <a:extLst>
                <a:ext uri="{FF2B5EF4-FFF2-40B4-BE49-F238E27FC236}">
                  <a16:creationId xmlns:a16="http://schemas.microsoft.com/office/drawing/2014/main" id="{25BBAFF9-BDCF-493E-B5C1-B317A6E559E1}"/>
                </a:ext>
              </a:extLst>
            </p:cNvPr>
            <p:cNvSpPr>
              <a:spLocks noChangeShapeType="1"/>
            </p:cNvSpPr>
            <p:nvPr/>
          </p:nvSpPr>
          <p:spPr bwMode="auto">
            <a:xfrm flipV="1">
              <a:off x="2950213" y="5625343"/>
              <a:ext cx="0" cy="8865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56" name="Line 212">
              <a:extLst>
                <a:ext uri="{FF2B5EF4-FFF2-40B4-BE49-F238E27FC236}">
                  <a16:creationId xmlns:a16="http://schemas.microsoft.com/office/drawing/2014/main" id="{49868F7D-C860-4F2A-8390-C9007E41D4A5}"/>
                </a:ext>
              </a:extLst>
            </p:cNvPr>
            <p:cNvSpPr>
              <a:spLocks noChangeShapeType="1"/>
            </p:cNvSpPr>
            <p:nvPr/>
          </p:nvSpPr>
          <p:spPr bwMode="auto">
            <a:xfrm flipV="1">
              <a:off x="2903558" y="4824010"/>
              <a:ext cx="0" cy="65129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57" name="Line 213">
              <a:extLst>
                <a:ext uri="{FF2B5EF4-FFF2-40B4-BE49-F238E27FC236}">
                  <a16:creationId xmlns:a16="http://schemas.microsoft.com/office/drawing/2014/main" id="{1036B98C-E7A4-43B3-A293-CCD66286939B}"/>
                </a:ext>
              </a:extLst>
            </p:cNvPr>
            <p:cNvSpPr>
              <a:spLocks noChangeShapeType="1"/>
            </p:cNvSpPr>
            <p:nvPr/>
          </p:nvSpPr>
          <p:spPr bwMode="auto">
            <a:xfrm flipV="1">
              <a:off x="2956877" y="4619414"/>
              <a:ext cx="0" cy="20459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58" name="Line 214">
              <a:extLst>
                <a:ext uri="{FF2B5EF4-FFF2-40B4-BE49-F238E27FC236}">
                  <a16:creationId xmlns:a16="http://schemas.microsoft.com/office/drawing/2014/main" id="{9EBE88BF-1CF6-4E3A-90A7-114CFE2F27A7}"/>
                </a:ext>
              </a:extLst>
            </p:cNvPr>
            <p:cNvSpPr>
              <a:spLocks noChangeShapeType="1"/>
            </p:cNvSpPr>
            <p:nvPr/>
          </p:nvSpPr>
          <p:spPr bwMode="auto">
            <a:xfrm>
              <a:off x="2903558" y="5475306"/>
              <a:ext cx="0" cy="49103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59" name="Line 215">
              <a:extLst>
                <a:ext uri="{FF2B5EF4-FFF2-40B4-BE49-F238E27FC236}">
                  <a16:creationId xmlns:a16="http://schemas.microsoft.com/office/drawing/2014/main" id="{BF0107D4-040F-4E3B-8C42-4D86EDFCB3D8}"/>
                </a:ext>
              </a:extLst>
            </p:cNvPr>
            <p:cNvSpPr>
              <a:spLocks noChangeShapeType="1"/>
            </p:cNvSpPr>
            <p:nvPr/>
          </p:nvSpPr>
          <p:spPr bwMode="auto">
            <a:xfrm flipV="1">
              <a:off x="2903558" y="5359369"/>
              <a:ext cx="0" cy="11593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60" name="Line 216">
              <a:extLst>
                <a:ext uri="{FF2B5EF4-FFF2-40B4-BE49-F238E27FC236}">
                  <a16:creationId xmlns:a16="http://schemas.microsoft.com/office/drawing/2014/main" id="{14FCE65C-4C39-4379-8B11-D812F64D2E2A}"/>
                </a:ext>
              </a:extLst>
            </p:cNvPr>
            <p:cNvSpPr>
              <a:spLocks noChangeShapeType="1"/>
            </p:cNvSpPr>
            <p:nvPr/>
          </p:nvSpPr>
          <p:spPr bwMode="auto">
            <a:xfrm flipV="1">
              <a:off x="2939549" y="5270710"/>
              <a:ext cx="0" cy="8865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61" name="Line 217">
              <a:extLst>
                <a:ext uri="{FF2B5EF4-FFF2-40B4-BE49-F238E27FC236}">
                  <a16:creationId xmlns:a16="http://schemas.microsoft.com/office/drawing/2014/main" id="{D6199F9A-6C9A-4090-A642-2AA2ECD46891}"/>
                </a:ext>
              </a:extLst>
            </p:cNvPr>
            <p:cNvSpPr>
              <a:spLocks noChangeShapeType="1"/>
            </p:cNvSpPr>
            <p:nvPr/>
          </p:nvSpPr>
          <p:spPr bwMode="auto">
            <a:xfrm flipV="1">
              <a:off x="2979539" y="5182052"/>
              <a:ext cx="0" cy="8865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62" name="Line 218">
              <a:extLst>
                <a:ext uri="{FF2B5EF4-FFF2-40B4-BE49-F238E27FC236}">
                  <a16:creationId xmlns:a16="http://schemas.microsoft.com/office/drawing/2014/main" id="{BA185E41-5C32-4268-A87C-AB465AC78481}"/>
                </a:ext>
              </a:extLst>
            </p:cNvPr>
            <p:cNvSpPr>
              <a:spLocks noChangeShapeType="1"/>
            </p:cNvSpPr>
            <p:nvPr/>
          </p:nvSpPr>
          <p:spPr bwMode="auto">
            <a:xfrm>
              <a:off x="2834242" y="6487267"/>
              <a:ext cx="0" cy="73995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63" name="Line 219">
              <a:extLst>
                <a:ext uri="{FF2B5EF4-FFF2-40B4-BE49-F238E27FC236}">
                  <a16:creationId xmlns:a16="http://schemas.microsoft.com/office/drawing/2014/main" id="{B5287E7E-6AAB-419F-8BDD-EEE53C34D624}"/>
                </a:ext>
              </a:extLst>
            </p:cNvPr>
            <p:cNvSpPr>
              <a:spLocks noChangeShapeType="1"/>
            </p:cNvSpPr>
            <p:nvPr/>
          </p:nvSpPr>
          <p:spPr bwMode="auto">
            <a:xfrm flipV="1">
              <a:off x="2863567" y="7138566"/>
              <a:ext cx="0" cy="8865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64" name="Line 220">
              <a:extLst>
                <a:ext uri="{FF2B5EF4-FFF2-40B4-BE49-F238E27FC236}">
                  <a16:creationId xmlns:a16="http://schemas.microsoft.com/office/drawing/2014/main" id="{40986E1E-6D32-45C4-9024-F5937610E34D}"/>
                </a:ext>
              </a:extLst>
            </p:cNvPr>
            <p:cNvSpPr>
              <a:spLocks noChangeShapeType="1"/>
            </p:cNvSpPr>
            <p:nvPr/>
          </p:nvSpPr>
          <p:spPr bwMode="auto">
            <a:xfrm flipV="1">
              <a:off x="2920886" y="7049907"/>
              <a:ext cx="0" cy="8865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65" name="Line 221">
              <a:extLst>
                <a:ext uri="{FF2B5EF4-FFF2-40B4-BE49-F238E27FC236}">
                  <a16:creationId xmlns:a16="http://schemas.microsoft.com/office/drawing/2014/main" id="{ED6E99A6-CF9D-4922-A461-86B8D45E89A0}"/>
                </a:ext>
              </a:extLst>
            </p:cNvPr>
            <p:cNvSpPr>
              <a:spLocks noChangeShapeType="1"/>
            </p:cNvSpPr>
            <p:nvPr/>
          </p:nvSpPr>
          <p:spPr bwMode="auto">
            <a:xfrm>
              <a:off x="2834242" y="6487267"/>
              <a:ext cx="0" cy="235287"/>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66" name="Line 222">
              <a:extLst>
                <a:ext uri="{FF2B5EF4-FFF2-40B4-BE49-F238E27FC236}">
                  <a16:creationId xmlns:a16="http://schemas.microsoft.com/office/drawing/2014/main" id="{880D6246-283D-4999-B2EE-5EAE2EF1AA32}"/>
                </a:ext>
              </a:extLst>
            </p:cNvPr>
            <p:cNvSpPr>
              <a:spLocks noChangeShapeType="1"/>
            </p:cNvSpPr>
            <p:nvPr/>
          </p:nvSpPr>
          <p:spPr bwMode="auto">
            <a:xfrm flipV="1">
              <a:off x="2880896" y="6514546"/>
              <a:ext cx="0" cy="208006"/>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73" name="Line 223">
              <a:extLst>
                <a:ext uri="{FF2B5EF4-FFF2-40B4-BE49-F238E27FC236}">
                  <a16:creationId xmlns:a16="http://schemas.microsoft.com/office/drawing/2014/main" id="{5CFAACB1-440D-4218-B5CA-98394231DCF9}"/>
                </a:ext>
              </a:extLst>
            </p:cNvPr>
            <p:cNvSpPr>
              <a:spLocks noChangeShapeType="1"/>
            </p:cNvSpPr>
            <p:nvPr/>
          </p:nvSpPr>
          <p:spPr bwMode="auto">
            <a:xfrm flipV="1">
              <a:off x="2910223" y="6367921"/>
              <a:ext cx="0" cy="14662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74" name="Line 224">
              <a:extLst>
                <a:ext uri="{FF2B5EF4-FFF2-40B4-BE49-F238E27FC236}">
                  <a16:creationId xmlns:a16="http://schemas.microsoft.com/office/drawing/2014/main" id="{E19541AE-7664-48AD-A7E6-46295E24DD12}"/>
                </a:ext>
              </a:extLst>
            </p:cNvPr>
            <p:cNvSpPr>
              <a:spLocks noChangeShapeType="1"/>
            </p:cNvSpPr>
            <p:nvPr/>
          </p:nvSpPr>
          <p:spPr bwMode="auto">
            <a:xfrm flipV="1">
              <a:off x="2620961" y="7152205"/>
              <a:ext cx="0" cy="50467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75" name="Line 225">
              <a:extLst>
                <a:ext uri="{FF2B5EF4-FFF2-40B4-BE49-F238E27FC236}">
                  <a16:creationId xmlns:a16="http://schemas.microsoft.com/office/drawing/2014/main" id="{1B305DFF-C1A4-4FBD-92C4-9B5D1B9AED0C}"/>
                </a:ext>
              </a:extLst>
            </p:cNvPr>
            <p:cNvSpPr>
              <a:spLocks noChangeShapeType="1"/>
            </p:cNvSpPr>
            <p:nvPr/>
          </p:nvSpPr>
          <p:spPr bwMode="auto">
            <a:xfrm flipV="1">
              <a:off x="1412591" y="7656874"/>
              <a:ext cx="0" cy="107024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77" name="Line 227">
              <a:extLst>
                <a:ext uri="{FF2B5EF4-FFF2-40B4-BE49-F238E27FC236}">
                  <a16:creationId xmlns:a16="http://schemas.microsoft.com/office/drawing/2014/main" id="{E574266A-C9FA-4969-BB44-0E3E92D873DC}"/>
                </a:ext>
              </a:extLst>
            </p:cNvPr>
            <p:cNvSpPr>
              <a:spLocks noChangeShapeType="1"/>
            </p:cNvSpPr>
            <p:nvPr/>
          </p:nvSpPr>
          <p:spPr bwMode="auto">
            <a:xfrm flipV="1">
              <a:off x="2701637" y="8497625"/>
              <a:ext cx="0" cy="8865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79" name="Line 228">
              <a:extLst>
                <a:ext uri="{FF2B5EF4-FFF2-40B4-BE49-F238E27FC236}">
                  <a16:creationId xmlns:a16="http://schemas.microsoft.com/office/drawing/2014/main" id="{972B3561-7B5B-42AD-8107-9AF00159D3D8}"/>
                </a:ext>
              </a:extLst>
            </p:cNvPr>
            <p:cNvSpPr>
              <a:spLocks noChangeShapeType="1"/>
            </p:cNvSpPr>
            <p:nvPr/>
          </p:nvSpPr>
          <p:spPr bwMode="auto">
            <a:xfrm flipV="1">
              <a:off x="2736296" y="8408966"/>
              <a:ext cx="0" cy="8865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80" name="Line 229">
              <a:extLst>
                <a:ext uri="{FF2B5EF4-FFF2-40B4-BE49-F238E27FC236}">
                  <a16:creationId xmlns:a16="http://schemas.microsoft.com/office/drawing/2014/main" id="{B7DCAD1B-7326-497F-A636-F883CB112F90}"/>
                </a:ext>
              </a:extLst>
            </p:cNvPr>
            <p:cNvSpPr>
              <a:spLocks noChangeShapeType="1"/>
            </p:cNvSpPr>
            <p:nvPr/>
          </p:nvSpPr>
          <p:spPr bwMode="auto">
            <a:xfrm>
              <a:off x="2620961" y="7656874"/>
              <a:ext cx="0" cy="48762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81" name="Line 230">
              <a:extLst>
                <a:ext uri="{FF2B5EF4-FFF2-40B4-BE49-F238E27FC236}">
                  <a16:creationId xmlns:a16="http://schemas.microsoft.com/office/drawing/2014/main" id="{DFFD13B0-66AF-4B11-9971-39C43CD679A7}"/>
                </a:ext>
              </a:extLst>
            </p:cNvPr>
            <p:cNvSpPr>
              <a:spLocks noChangeShapeType="1"/>
            </p:cNvSpPr>
            <p:nvPr/>
          </p:nvSpPr>
          <p:spPr bwMode="auto">
            <a:xfrm flipV="1">
              <a:off x="2660951" y="8055836"/>
              <a:ext cx="0" cy="8865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83" name="Line 231">
              <a:extLst>
                <a:ext uri="{FF2B5EF4-FFF2-40B4-BE49-F238E27FC236}">
                  <a16:creationId xmlns:a16="http://schemas.microsoft.com/office/drawing/2014/main" id="{311CE67E-1B65-4EE7-B1C4-DF1978478D05}"/>
                </a:ext>
              </a:extLst>
            </p:cNvPr>
            <p:cNvSpPr>
              <a:spLocks noChangeShapeType="1"/>
            </p:cNvSpPr>
            <p:nvPr/>
          </p:nvSpPr>
          <p:spPr bwMode="auto">
            <a:xfrm>
              <a:off x="2660951" y="7152205"/>
              <a:ext cx="0" cy="681987"/>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84" name="Line 232">
              <a:extLst>
                <a:ext uri="{FF2B5EF4-FFF2-40B4-BE49-F238E27FC236}">
                  <a16:creationId xmlns:a16="http://schemas.microsoft.com/office/drawing/2014/main" id="{B88A5AF9-F75E-4987-A112-7F192EA2B16E}"/>
                </a:ext>
              </a:extLst>
            </p:cNvPr>
            <p:cNvSpPr>
              <a:spLocks noChangeShapeType="1"/>
            </p:cNvSpPr>
            <p:nvPr/>
          </p:nvSpPr>
          <p:spPr bwMode="auto">
            <a:xfrm>
              <a:off x="2834242" y="6487267"/>
              <a:ext cx="0" cy="100593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85" name="Line 233">
              <a:extLst>
                <a:ext uri="{FF2B5EF4-FFF2-40B4-BE49-F238E27FC236}">
                  <a16:creationId xmlns:a16="http://schemas.microsoft.com/office/drawing/2014/main" id="{E3362D05-5F0D-4B24-A15B-26533293FB09}"/>
                </a:ext>
              </a:extLst>
            </p:cNvPr>
            <p:cNvSpPr>
              <a:spLocks noChangeShapeType="1"/>
            </p:cNvSpPr>
            <p:nvPr/>
          </p:nvSpPr>
          <p:spPr bwMode="auto">
            <a:xfrm>
              <a:off x="2903558" y="3951068"/>
              <a:ext cx="0" cy="327354"/>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92" name="Line 234">
              <a:extLst>
                <a:ext uri="{FF2B5EF4-FFF2-40B4-BE49-F238E27FC236}">
                  <a16:creationId xmlns:a16="http://schemas.microsoft.com/office/drawing/2014/main" id="{3E764024-D957-400E-9242-B162A38EEB53}"/>
                </a:ext>
              </a:extLst>
            </p:cNvPr>
            <p:cNvSpPr>
              <a:spLocks noChangeShapeType="1"/>
            </p:cNvSpPr>
            <p:nvPr/>
          </p:nvSpPr>
          <p:spPr bwMode="auto">
            <a:xfrm>
              <a:off x="2979539" y="4278421"/>
              <a:ext cx="0" cy="11593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93" name="Line 235">
              <a:extLst>
                <a:ext uri="{FF2B5EF4-FFF2-40B4-BE49-F238E27FC236}">
                  <a16:creationId xmlns:a16="http://schemas.microsoft.com/office/drawing/2014/main" id="{B5DC236A-C8A0-4D86-9451-F9870B54EE48}"/>
                </a:ext>
              </a:extLst>
            </p:cNvPr>
            <p:cNvSpPr>
              <a:spLocks noChangeShapeType="1"/>
            </p:cNvSpPr>
            <p:nvPr/>
          </p:nvSpPr>
          <p:spPr bwMode="auto">
            <a:xfrm flipV="1">
              <a:off x="2979539" y="4172713"/>
              <a:ext cx="0" cy="10570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94" name="Line 236">
              <a:extLst>
                <a:ext uri="{FF2B5EF4-FFF2-40B4-BE49-F238E27FC236}">
                  <a16:creationId xmlns:a16="http://schemas.microsoft.com/office/drawing/2014/main" id="{82A0D860-3CE6-4124-B2F4-7E775EEDF76B}"/>
                </a:ext>
              </a:extLst>
            </p:cNvPr>
            <p:cNvSpPr>
              <a:spLocks noChangeShapeType="1"/>
            </p:cNvSpPr>
            <p:nvPr/>
          </p:nvSpPr>
          <p:spPr bwMode="auto">
            <a:xfrm>
              <a:off x="3002200" y="3610075"/>
              <a:ext cx="0" cy="6137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95" name="Line 237">
              <a:extLst>
                <a:ext uri="{FF2B5EF4-FFF2-40B4-BE49-F238E27FC236}">
                  <a16:creationId xmlns:a16="http://schemas.microsoft.com/office/drawing/2014/main" id="{14074668-49DB-44EB-995F-A0CDA78B2B72}"/>
                </a:ext>
              </a:extLst>
            </p:cNvPr>
            <p:cNvSpPr>
              <a:spLocks noChangeShapeType="1"/>
            </p:cNvSpPr>
            <p:nvPr/>
          </p:nvSpPr>
          <p:spPr bwMode="auto">
            <a:xfrm flipV="1">
              <a:off x="3071516" y="3565744"/>
              <a:ext cx="0" cy="105709"/>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96" name="Line 238">
              <a:extLst>
                <a:ext uri="{FF2B5EF4-FFF2-40B4-BE49-F238E27FC236}">
                  <a16:creationId xmlns:a16="http://schemas.microsoft.com/office/drawing/2014/main" id="{293EBC92-88E9-4B22-9CEF-75849EC624E5}"/>
                </a:ext>
              </a:extLst>
            </p:cNvPr>
            <p:cNvSpPr>
              <a:spLocks noChangeShapeType="1"/>
            </p:cNvSpPr>
            <p:nvPr/>
          </p:nvSpPr>
          <p:spPr bwMode="auto">
            <a:xfrm flipV="1">
              <a:off x="3147497" y="3463447"/>
              <a:ext cx="0" cy="10229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97" name="Line 239">
              <a:extLst>
                <a:ext uri="{FF2B5EF4-FFF2-40B4-BE49-F238E27FC236}">
                  <a16:creationId xmlns:a16="http://schemas.microsoft.com/office/drawing/2014/main" id="{9E4A604E-A463-4C17-9D68-650CB16B3BFB}"/>
                </a:ext>
              </a:extLst>
            </p:cNvPr>
            <p:cNvSpPr>
              <a:spLocks noChangeShapeType="1"/>
            </p:cNvSpPr>
            <p:nvPr/>
          </p:nvSpPr>
          <p:spPr bwMode="auto">
            <a:xfrm flipV="1">
              <a:off x="3175490" y="3388427"/>
              <a:ext cx="0" cy="7501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98" name="Line 240">
              <a:extLst>
                <a:ext uri="{FF2B5EF4-FFF2-40B4-BE49-F238E27FC236}">
                  <a16:creationId xmlns:a16="http://schemas.microsoft.com/office/drawing/2014/main" id="{6856D0F2-29C7-4CD4-B787-9B5A280DC4CA}"/>
                </a:ext>
              </a:extLst>
            </p:cNvPr>
            <p:cNvSpPr>
              <a:spLocks noChangeShapeType="1"/>
            </p:cNvSpPr>
            <p:nvPr/>
          </p:nvSpPr>
          <p:spPr bwMode="auto">
            <a:xfrm flipV="1">
              <a:off x="3002200" y="2900808"/>
              <a:ext cx="0" cy="709267"/>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99" name="Line 241">
              <a:extLst>
                <a:ext uri="{FF2B5EF4-FFF2-40B4-BE49-F238E27FC236}">
                  <a16:creationId xmlns:a16="http://schemas.microsoft.com/office/drawing/2014/main" id="{CC6217BB-12B9-4130-B17B-BE5932876A9D}"/>
                </a:ext>
              </a:extLst>
            </p:cNvPr>
            <p:cNvSpPr>
              <a:spLocks noChangeShapeType="1"/>
            </p:cNvSpPr>
            <p:nvPr/>
          </p:nvSpPr>
          <p:spPr bwMode="auto">
            <a:xfrm flipV="1">
              <a:off x="3066184" y="2471157"/>
              <a:ext cx="0" cy="429651"/>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400" name="Line 242">
              <a:extLst>
                <a:ext uri="{FF2B5EF4-FFF2-40B4-BE49-F238E27FC236}">
                  <a16:creationId xmlns:a16="http://schemas.microsoft.com/office/drawing/2014/main" id="{CBEE9C69-E43A-435C-B83A-6DA63B2854D2}"/>
                </a:ext>
              </a:extLst>
            </p:cNvPr>
            <p:cNvSpPr>
              <a:spLocks noChangeShapeType="1"/>
            </p:cNvSpPr>
            <p:nvPr/>
          </p:nvSpPr>
          <p:spPr bwMode="auto">
            <a:xfrm flipV="1">
              <a:off x="3106174" y="2160852"/>
              <a:ext cx="0" cy="31030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401" name="Line 243">
              <a:extLst>
                <a:ext uri="{FF2B5EF4-FFF2-40B4-BE49-F238E27FC236}">
                  <a16:creationId xmlns:a16="http://schemas.microsoft.com/office/drawing/2014/main" id="{06515BFE-9A96-4A7D-AD80-B134C2FDD187}"/>
                </a:ext>
              </a:extLst>
            </p:cNvPr>
            <p:cNvSpPr>
              <a:spLocks noChangeShapeType="1"/>
            </p:cNvSpPr>
            <p:nvPr/>
          </p:nvSpPr>
          <p:spPr bwMode="auto">
            <a:xfrm>
              <a:off x="3140832" y="2160852"/>
              <a:ext cx="0" cy="10229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402" name="Line 244">
              <a:extLst>
                <a:ext uri="{FF2B5EF4-FFF2-40B4-BE49-F238E27FC236}">
                  <a16:creationId xmlns:a16="http://schemas.microsoft.com/office/drawing/2014/main" id="{83AC3DAA-140C-45DA-A09E-67B37C4030F9}"/>
                </a:ext>
              </a:extLst>
            </p:cNvPr>
            <p:cNvSpPr>
              <a:spLocks noChangeShapeType="1"/>
            </p:cNvSpPr>
            <p:nvPr/>
          </p:nvSpPr>
          <p:spPr bwMode="auto">
            <a:xfrm flipV="1">
              <a:off x="3140832" y="1403848"/>
              <a:ext cx="0" cy="75700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403" name="Line 245">
              <a:extLst>
                <a:ext uri="{FF2B5EF4-FFF2-40B4-BE49-F238E27FC236}">
                  <a16:creationId xmlns:a16="http://schemas.microsoft.com/office/drawing/2014/main" id="{D0B8B052-685A-47A7-8B33-C72F62EA59FC}"/>
                </a:ext>
              </a:extLst>
            </p:cNvPr>
            <p:cNvSpPr>
              <a:spLocks noChangeShapeType="1"/>
            </p:cNvSpPr>
            <p:nvPr/>
          </p:nvSpPr>
          <p:spPr bwMode="auto">
            <a:xfrm flipV="1">
              <a:off x="3182155" y="1154923"/>
              <a:ext cx="0" cy="248927"/>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404" name="Line 246">
              <a:extLst>
                <a:ext uri="{FF2B5EF4-FFF2-40B4-BE49-F238E27FC236}">
                  <a16:creationId xmlns:a16="http://schemas.microsoft.com/office/drawing/2014/main" id="{B729C126-6DDD-4D94-9410-69E18F2ADD90}"/>
                </a:ext>
              </a:extLst>
            </p:cNvPr>
            <p:cNvSpPr>
              <a:spLocks noChangeShapeType="1"/>
            </p:cNvSpPr>
            <p:nvPr/>
          </p:nvSpPr>
          <p:spPr bwMode="auto">
            <a:xfrm flipV="1">
              <a:off x="3222146" y="636613"/>
              <a:ext cx="0" cy="51831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405" name="Line 247">
              <a:extLst>
                <a:ext uri="{FF2B5EF4-FFF2-40B4-BE49-F238E27FC236}">
                  <a16:creationId xmlns:a16="http://schemas.microsoft.com/office/drawing/2014/main" id="{4AA14E3B-291A-4799-957E-D60B40B41061}"/>
                </a:ext>
              </a:extLst>
            </p:cNvPr>
            <p:cNvSpPr>
              <a:spLocks noChangeShapeType="1"/>
            </p:cNvSpPr>
            <p:nvPr/>
          </p:nvSpPr>
          <p:spPr bwMode="auto">
            <a:xfrm flipV="1">
              <a:off x="3222146" y="916229"/>
              <a:ext cx="0" cy="238695"/>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406" name="Line 248">
              <a:extLst>
                <a:ext uri="{FF2B5EF4-FFF2-40B4-BE49-F238E27FC236}">
                  <a16:creationId xmlns:a16="http://schemas.microsoft.com/office/drawing/2014/main" id="{29ABAB93-0485-422F-9915-7A1187400ECB}"/>
                </a:ext>
              </a:extLst>
            </p:cNvPr>
            <p:cNvSpPr>
              <a:spLocks noChangeShapeType="1"/>
            </p:cNvSpPr>
            <p:nvPr/>
          </p:nvSpPr>
          <p:spPr bwMode="auto">
            <a:xfrm flipV="1">
              <a:off x="3140832" y="2041506"/>
              <a:ext cx="0" cy="11934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407" name="Line 249">
              <a:extLst>
                <a:ext uri="{FF2B5EF4-FFF2-40B4-BE49-F238E27FC236}">
                  <a16:creationId xmlns:a16="http://schemas.microsoft.com/office/drawing/2014/main" id="{9C7C30A6-D9A1-4600-92C9-123840FC9DA6}"/>
                </a:ext>
              </a:extLst>
            </p:cNvPr>
            <p:cNvSpPr>
              <a:spLocks noChangeShapeType="1"/>
            </p:cNvSpPr>
            <p:nvPr/>
          </p:nvSpPr>
          <p:spPr bwMode="auto">
            <a:xfrm flipV="1">
              <a:off x="3140832" y="1819859"/>
              <a:ext cx="0" cy="340993"/>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408" name="Line 250">
              <a:extLst>
                <a:ext uri="{FF2B5EF4-FFF2-40B4-BE49-F238E27FC236}">
                  <a16:creationId xmlns:a16="http://schemas.microsoft.com/office/drawing/2014/main" id="{AAB11716-D1AF-4D0D-AC85-E57941A343A7}"/>
                </a:ext>
              </a:extLst>
            </p:cNvPr>
            <p:cNvSpPr>
              <a:spLocks noChangeShapeType="1"/>
            </p:cNvSpPr>
            <p:nvPr/>
          </p:nvSpPr>
          <p:spPr bwMode="auto">
            <a:xfrm>
              <a:off x="3066184" y="2900808"/>
              <a:ext cx="0" cy="11934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409" name="Line 251">
              <a:extLst>
                <a:ext uri="{FF2B5EF4-FFF2-40B4-BE49-F238E27FC236}">
                  <a16:creationId xmlns:a16="http://schemas.microsoft.com/office/drawing/2014/main" id="{D4E43C5A-16AF-4C42-91A8-114216985010}"/>
                </a:ext>
              </a:extLst>
            </p:cNvPr>
            <p:cNvSpPr>
              <a:spLocks noChangeShapeType="1"/>
            </p:cNvSpPr>
            <p:nvPr/>
          </p:nvSpPr>
          <p:spPr bwMode="auto">
            <a:xfrm flipV="1">
              <a:off x="3152830" y="2931496"/>
              <a:ext cx="0" cy="88658"/>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72" name="Line 103">
              <a:extLst>
                <a:ext uri="{FF2B5EF4-FFF2-40B4-BE49-F238E27FC236}">
                  <a16:creationId xmlns:a16="http://schemas.microsoft.com/office/drawing/2014/main" id="{C6FE95F6-D34E-447E-899E-FCEAFE4D5988}"/>
                </a:ext>
              </a:extLst>
            </p:cNvPr>
            <p:cNvSpPr>
              <a:spLocks noChangeShapeType="1"/>
            </p:cNvSpPr>
            <p:nvPr/>
          </p:nvSpPr>
          <p:spPr bwMode="auto">
            <a:xfrm>
              <a:off x="1414783" y="7656874"/>
              <a:ext cx="120240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sp>
          <p:nvSpPr>
            <p:cNvPr id="382" name="Line 103">
              <a:extLst>
                <a:ext uri="{FF2B5EF4-FFF2-40B4-BE49-F238E27FC236}">
                  <a16:creationId xmlns:a16="http://schemas.microsoft.com/office/drawing/2014/main" id="{6F329848-2AC2-407D-834A-BEF18834F527}"/>
                </a:ext>
              </a:extLst>
            </p:cNvPr>
            <p:cNvSpPr>
              <a:spLocks noChangeShapeType="1"/>
            </p:cNvSpPr>
            <p:nvPr/>
          </p:nvSpPr>
          <p:spPr bwMode="auto">
            <a:xfrm>
              <a:off x="1412591" y="8727512"/>
              <a:ext cx="1202400" cy="0"/>
            </a:xfrm>
            <a:prstGeom prst="line">
              <a:avLst/>
            </a:prstGeom>
            <a:noFill/>
            <a:ln w="6350"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300"/>
            </a:p>
          </p:txBody>
        </p:sp>
      </p:grpSp>
      <p:grpSp>
        <p:nvGrpSpPr>
          <p:cNvPr id="11" name="グループ化 10">
            <a:extLst>
              <a:ext uri="{FF2B5EF4-FFF2-40B4-BE49-F238E27FC236}">
                <a16:creationId xmlns:a16="http://schemas.microsoft.com/office/drawing/2014/main" id="{581BFA66-FF56-42EB-84FB-1BB481C5485B}"/>
              </a:ext>
            </a:extLst>
          </p:cNvPr>
          <p:cNvGrpSpPr/>
          <p:nvPr/>
        </p:nvGrpSpPr>
        <p:grpSpPr>
          <a:xfrm>
            <a:off x="1708518" y="767147"/>
            <a:ext cx="891523" cy="7807245"/>
            <a:chOff x="2919761" y="689432"/>
            <a:chExt cx="903870" cy="7750763"/>
          </a:xfrm>
        </p:grpSpPr>
        <p:sp>
          <p:nvSpPr>
            <p:cNvPr id="504" name="Rectangle 346">
              <a:extLst>
                <a:ext uri="{FF2B5EF4-FFF2-40B4-BE49-F238E27FC236}">
                  <a16:creationId xmlns:a16="http://schemas.microsoft.com/office/drawing/2014/main" id="{A47B392B-B1DC-4D50-9B5F-70D9C0AA688F}"/>
                </a:ext>
              </a:extLst>
            </p:cNvPr>
            <p:cNvSpPr>
              <a:spLocks noChangeArrowheads="1"/>
            </p:cNvSpPr>
            <p:nvPr/>
          </p:nvSpPr>
          <p:spPr bwMode="auto">
            <a:xfrm>
              <a:off x="3060787" y="8263527"/>
              <a:ext cx="121624"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0.99/85</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05" name="Rectangle 347">
              <a:extLst>
                <a:ext uri="{FF2B5EF4-FFF2-40B4-BE49-F238E27FC236}">
                  <a16:creationId xmlns:a16="http://schemas.microsoft.com/office/drawing/2014/main" id="{5306D7DD-224C-432A-99BD-002F4F3C10EF}"/>
                </a:ext>
              </a:extLst>
            </p:cNvPr>
            <p:cNvSpPr>
              <a:spLocks noChangeArrowheads="1"/>
            </p:cNvSpPr>
            <p:nvPr/>
          </p:nvSpPr>
          <p:spPr bwMode="auto">
            <a:xfrm>
              <a:off x="3096723" y="8178609"/>
              <a:ext cx="177574" cy="46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rPr>
                <a:t>0.85/53</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506" name="Rectangle 348">
              <a:extLst>
                <a:ext uri="{FF2B5EF4-FFF2-40B4-BE49-F238E27FC236}">
                  <a16:creationId xmlns:a16="http://schemas.microsoft.com/office/drawing/2014/main" id="{0F457FE1-9BC9-48F2-A588-D17C3CC595E2}"/>
                </a:ext>
              </a:extLst>
            </p:cNvPr>
            <p:cNvSpPr>
              <a:spLocks noChangeArrowheads="1"/>
            </p:cNvSpPr>
            <p:nvPr/>
          </p:nvSpPr>
          <p:spPr bwMode="auto">
            <a:xfrm>
              <a:off x="3298022" y="8097257"/>
              <a:ext cx="72073"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1/98</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485" name="Rectangle 327">
              <a:extLst>
                <a:ext uri="{FF2B5EF4-FFF2-40B4-BE49-F238E27FC236}">
                  <a16:creationId xmlns:a16="http://schemas.microsoft.com/office/drawing/2014/main" id="{5C9E1A86-B144-42A9-9FA4-AE9B31CA1007}"/>
                </a:ext>
              </a:extLst>
            </p:cNvPr>
            <p:cNvSpPr>
              <a:spLocks noChangeArrowheads="1"/>
            </p:cNvSpPr>
            <p:nvPr/>
          </p:nvSpPr>
          <p:spPr bwMode="auto">
            <a:xfrm>
              <a:off x="3288251" y="3847603"/>
              <a:ext cx="121624"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0.52/24</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486" name="Rectangle 328">
              <a:extLst>
                <a:ext uri="{FF2B5EF4-FFF2-40B4-BE49-F238E27FC236}">
                  <a16:creationId xmlns:a16="http://schemas.microsoft.com/office/drawing/2014/main" id="{9F1C9D48-E5BD-4857-9FB8-674063E920B2}"/>
                </a:ext>
              </a:extLst>
            </p:cNvPr>
            <p:cNvSpPr>
              <a:spLocks noChangeArrowheads="1"/>
            </p:cNvSpPr>
            <p:nvPr/>
          </p:nvSpPr>
          <p:spPr bwMode="auto">
            <a:xfrm>
              <a:off x="3214116" y="6259183"/>
              <a:ext cx="121624"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0.5</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2/54</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487" name="Rectangle 329">
              <a:extLst>
                <a:ext uri="{FF2B5EF4-FFF2-40B4-BE49-F238E27FC236}">
                  <a16:creationId xmlns:a16="http://schemas.microsoft.com/office/drawing/2014/main" id="{9DDEECC5-BE01-4A30-85D1-10A65BCB5889}"/>
                </a:ext>
              </a:extLst>
            </p:cNvPr>
            <p:cNvSpPr>
              <a:spLocks noChangeArrowheads="1"/>
            </p:cNvSpPr>
            <p:nvPr/>
          </p:nvSpPr>
          <p:spPr bwMode="auto">
            <a:xfrm>
              <a:off x="3162286" y="5235080"/>
              <a:ext cx="142931"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rPr>
                <a:t>0.97</a:t>
              </a:r>
              <a:r>
                <a:rPr kumimoji="0" lang="en-US"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rPr>
                <a:t>/40</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488" name="Rectangle 330">
              <a:extLst>
                <a:ext uri="{FF2B5EF4-FFF2-40B4-BE49-F238E27FC236}">
                  <a16:creationId xmlns:a16="http://schemas.microsoft.com/office/drawing/2014/main" id="{1AAC04EF-3A94-4F22-8AB6-3B44CF75B8DE}"/>
                </a:ext>
              </a:extLst>
            </p:cNvPr>
            <p:cNvSpPr>
              <a:spLocks noChangeArrowheads="1"/>
            </p:cNvSpPr>
            <p:nvPr/>
          </p:nvSpPr>
          <p:spPr bwMode="auto">
            <a:xfrm>
              <a:off x="3159218" y="5442487"/>
              <a:ext cx="141299"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9/69</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489" name="Rectangle 331">
              <a:extLst>
                <a:ext uri="{FF2B5EF4-FFF2-40B4-BE49-F238E27FC236}">
                  <a16:creationId xmlns:a16="http://schemas.microsoft.com/office/drawing/2014/main" id="{3B17643F-1A3C-49AC-BAE7-E3C89E17EB70}"/>
                </a:ext>
              </a:extLst>
            </p:cNvPr>
            <p:cNvSpPr>
              <a:spLocks noChangeArrowheads="1"/>
            </p:cNvSpPr>
            <p:nvPr/>
          </p:nvSpPr>
          <p:spPr bwMode="auto">
            <a:xfrm>
              <a:off x="3436031" y="5391824"/>
              <a:ext cx="121624"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0.78</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/58</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490" name="Rectangle 332">
              <a:extLst>
                <a:ext uri="{FF2B5EF4-FFF2-40B4-BE49-F238E27FC236}">
                  <a16:creationId xmlns:a16="http://schemas.microsoft.com/office/drawing/2014/main" id="{A2E00C75-432D-41D9-9AB2-3049581E387F}"/>
                </a:ext>
              </a:extLst>
            </p:cNvPr>
            <p:cNvSpPr>
              <a:spLocks noChangeArrowheads="1"/>
            </p:cNvSpPr>
            <p:nvPr/>
          </p:nvSpPr>
          <p:spPr bwMode="auto">
            <a:xfrm>
              <a:off x="3353314" y="4678899"/>
              <a:ext cx="121624"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0.99/72</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491" name="Rectangle 333">
              <a:extLst>
                <a:ext uri="{FF2B5EF4-FFF2-40B4-BE49-F238E27FC236}">
                  <a16:creationId xmlns:a16="http://schemas.microsoft.com/office/drawing/2014/main" id="{DC51C173-751A-4B05-AE0B-8DBE939C7F7A}"/>
                </a:ext>
              </a:extLst>
            </p:cNvPr>
            <p:cNvSpPr>
              <a:spLocks noChangeArrowheads="1"/>
            </p:cNvSpPr>
            <p:nvPr/>
          </p:nvSpPr>
          <p:spPr bwMode="auto">
            <a:xfrm>
              <a:off x="3432587" y="4485879"/>
              <a:ext cx="72073"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1/72</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492" name="Rectangle 334">
              <a:extLst>
                <a:ext uri="{FF2B5EF4-FFF2-40B4-BE49-F238E27FC236}">
                  <a16:creationId xmlns:a16="http://schemas.microsoft.com/office/drawing/2014/main" id="{DDE67D5D-3811-4E39-A515-51CD5D231FAE}"/>
                </a:ext>
              </a:extLst>
            </p:cNvPr>
            <p:cNvSpPr>
              <a:spLocks noChangeArrowheads="1"/>
            </p:cNvSpPr>
            <p:nvPr/>
          </p:nvSpPr>
          <p:spPr bwMode="auto">
            <a:xfrm>
              <a:off x="3376406" y="5817344"/>
              <a:ext cx="72073"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1/74</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493" name="Rectangle 335">
              <a:extLst>
                <a:ext uri="{FF2B5EF4-FFF2-40B4-BE49-F238E27FC236}">
                  <a16:creationId xmlns:a16="http://schemas.microsoft.com/office/drawing/2014/main" id="{35FE0C1D-AE59-4DA1-BAE0-410C819AF9CF}"/>
                </a:ext>
              </a:extLst>
            </p:cNvPr>
            <p:cNvSpPr>
              <a:spLocks noChangeArrowheads="1"/>
            </p:cNvSpPr>
            <p:nvPr/>
          </p:nvSpPr>
          <p:spPr bwMode="auto">
            <a:xfrm>
              <a:off x="3179074" y="5134431"/>
              <a:ext cx="112640"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rPr>
                <a:t>0.74</a:t>
              </a:r>
              <a:r>
                <a:rPr kumimoji="0" lang="en-US"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rPr>
                <a:t>/-</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494" name="Rectangle 336">
              <a:extLst>
                <a:ext uri="{FF2B5EF4-FFF2-40B4-BE49-F238E27FC236}">
                  <a16:creationId xmlns:a16="http://schemas.microsoft.com/office/drawing/2014/main" id="{3BF9D717-A9BD-4C93-A50A-8E2A4EC3418C}"/>
                </a:ext>
              </a:extLst>
            </p:cNvPr>
            <p:cNvSpPr>
              <a:spLocks noChangeArrowheads="1"/>
            </p:cNvSpPr>
            <p:nvPr/>
          </p:nvSpPr>
          <p:spPr bwMode="auto">
            <a:xfrm>
              <a:off x="3165357" y="5046505"/>
              <a:ext cx="144562"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rPr>
                <a:t>0.97</a:t>
              </a:r>
              <a:r>
                <a:rPr kumimoji="0" lang="en-US"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rPr>
                <a:t>/76</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495" name="Rectangle 337">
              <a:extLst>
                <a:ext uri="{FF2B5EF4-FFF2-40B4-BE49-F238E27FC236}">
                  <a16:creationId xmlns:a16="http://schemas.microsoft.com/office/drawing/2014/main" id="{B221EA70-A9C8-4818-B60D-FF125A63588B}"/>
                </a:ext>
              </a:extLst>
            </p:cNvPr>
            <p:cNvSpPr>
              <a:spLocks noChangeArrowheads="1"/>
            </p:cNvSpPr>
            <p:nvPr/>
          </p:nvSpPr>
          <p:spPr bwMode="auto">
            <a:xfrm>
              <a:off x="3463965" y="5019355"/>
              <a:ext cx="72073"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1/82</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496" name="Rectangle 338">
              <a:extLst>
                <a:ext uri="{FF2B5EF4-FFF2-40B4-BE49-F238E27FC236}">
                  <a16:creationId xmlns:a16="http://schemas.microsoft.com/office/drawing/2014/main" id="{CE3CFE29-7735-442E-B563-45B50651F1C8}"/>
                </a:ext>
              </a:extLst>
            </p:cNvPr>
            <p:cNvSpPr>
              <a:spLocks noChangeArrowheads="1"/>
            </p:cNvSpPr>
            <p:nvPr/>
          </p:nvSpPr>
          <p:spPr bwMode="auto">
            <a:xfrm>
              <a:off x="3179074" y="6943927"/>
              <a:ext cx="130845"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0.60/43</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497" name="Rectangle 339">
              <a:extLst>
                <a:ext uri="{FF2B5EF4-FFF2-40B4-BE49-F238E27FC236}">
                  <a16:creationId xmlns:a16="http://schemas.microsoft.com/office/drawing/2014/main" id="{F4E2B254-8403-4E24-821C-17A1B81420DA}"/>
                </a:ext>
              </a:extLst>
            </p:cNvPr>
            <p:cNvSpPr>
              <a:spLocks noChangeArrowheads="1"/>
            </p:cNvSpPr>
            <p:nvPr/>
          </p:nvSpPr>
          <p:spPr bwMode="auto">
            <a:xfrm>
              <a:off x="3357739" y="6882921"/>
              <a:ext cx="72073"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1/83</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498" name="Rectangle 340">
              <a:extLst>
                <a:ext uri="{FF2B5EF4-FFF2-40B4-BE49-F238E27FC236}">
                  <a16:creationId xmlns:a16="http://schemas.microsoft.com/office/drawing/2014/main" id="{F6D4C481-7728-4472-8195-50C11B91C876}"/>
                </a:ext>
              </a:extLst>
            </p:cNvPr>
            <p:cNvSpPr>
              <a:spLocks noChangeArrowheads="1"/>
            </p:cNvSpPr>
            <p:nvPr/>
          </p:nvSpPr>
          <p:spPr bwMode="auto">
            <a:xfrm>
              <a:off x="3420052" y="6798601"/>
              <a:ext cx="72073"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1/88</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499" name="Rectangle 341">
              <a:extLst>
                <a:ext uri="{FF2B5EF4-FFF2-40B4-BE49-F238E27FC236}">
                  <a16:creationId xmlns:a16="http://schemas.microsoft.com/office/drawing/2014/main" id="{DA9B017A-955F-4238-AF62-A0E960712364}"/>
                </a:ext>
              </a:extLst>
            </p:cNvPr>
            <p:cNvSpPr>
              <a:spLocks noChangeArrowheads="1"/>
            </p:cNvSpPr>
            <p:nvPr/>
          </p:nvSpPr>
          <p:spPr bwMode="auto">
            <a:xfrm>
              <a:off x="3179074" y="6436489"/>
              <a:ext cx="139408"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0.99/81</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500" name="Rectangle 342">
              <a:extLst>
                <a:ext uri="{FF2B5EF4-FFF2-40B4-BE49-F238E27FC236}">
                  <a16:creationId xmlns:a16="http://schemas.microsoft.com/office/drawing/2014/main" id="{9E8BF3FD-B14F-4296-90A3-BB3CD1F57A34}"/>
                </a:ext>
              </a:extLst>
            </p:cNvPr>
            <p:cNvSpPr>
              <a:spLocks noChangeArrowheads="1"/>
            </p:cNvSpPr>
            <p:nvPr/>
          </p:nvSpPr>
          <p:spPr bwMode="auto">
            <a:xfrm>
              <a:off x="3132734" y="6194851"/>
              <a:ext cx="167782" cy="45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0.99/59</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501" name="Rectangle 343">
              <a:extLst>
                <a:ext uri="{FF2B5EF4-FFF2-40B4-BE49-F238E27FC236}">
                  <a16:creationId xmlns:a16="http://schemas.microsoft.com/office/drawing/2014/main" id="{01DD0E4C-28EF-46DF-ABE3-AF23421F910E}"/>
                </a:ext>
              </a:extLst>
            </p:cNvPr>
            <p:cNvSpPr>
              <a:spLocks noChangeArrowheads="1"/>
            </p:cNvSpPr>
            <p:nvPr/>
          </p:nvSpPr>
          <p:spPr bwMode="auto">
            <a:xfrm>
              <a:off x="3403482" y="6149344"/>
              <a:ext cx="72073"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1/76</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02" name="Rectangle 344">
              <a:extLst>
                <a:ext uri="{FF2B5EF4-FFF2-40B4-BE49-F238E27FC236}">
                  <a16:creationId xmlns:a16="http://schemas.microsoft.com/office/drawing/2014/main" id="{F0DA94F1-A38F-405F-A1F2-E6E264B3EBC3}"/>
                </a:ext>
              </a:extLst>
            </p:cNvPr>
            <p:cNvSpPr>
              <a:spLocks noChangeArrowheads="1"/>
            </p:cNvSpPr>
            <p:nvPr/>
          </p:nvSpPr>
          <p:spPr bwMode="auto">
            <a:xfrm>
              <a:off x="3001500" y="6891551"/>
              <a:ext cx="177573" cy="45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0.97/32</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503" name="Rectangle 345">
              <a:extLst>
                <a:ext uri="{FF2B5EF4-FFF2-40B4-BE49-F238E27FC236}">
                  <a16:creationId xmlns:a16="http://schemas.microsoft.com/office/drawing/2014/main" id="{5286E3E1-8C87-44CE-824B-1718066B6795}"/>
                </a:ext>
              </a:extLst>
            </p:cNvPr>
            <p:cNvSpPr>
              <a:spLocks noChangeArrowheads="1"/>
            </p:cNvSpPr>
            <p:nvPr/>
          </p:nvSpPr>
          <p:spPr bwMode="auto">
            <a:xfrm>
              <a:off x="2919761" y="7379465"/>
              <a:ext cx="152684"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0.52/100</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507" name="Rectangle 349">
              <a:extLst>
                <a:ext uri="{FF2B5EF4-FFF2-40B4-BE49-F238E27FC236}">
                  <a16:creationId xmlns:a16="http://schemas.microsoft.com/office/drawing/2014/main" id="{EDF9DA34-5427-4E84-B521-383914A29002}"/>
                </a:ext>
              </a:extLst>
            </p:cNvPr>
            <p:cNvSpPr>
              <a:spLocks noChangeArrowheads="1"/>
            </p:cNvSpPr>
            <p:nvPr/>
          </p:nvSpPr>
          <p:spPr bwMode="auto">
            <a:xfrm>
              <a:off x="3001710" y="7896308"/>
              <a:ext cx="135334"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rPr>
                <a:t>0.76/85</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508" name="Rectangle 350">
              <a:extLst>
                <a:ext uri="{FF2B5EF4-FFF2-40B4-BE49-F238E27FC236}">
                  <a16:creationId xmlns:a16="http://schemas.microsoft.com/office/drawing/2014/main" id="{9D8919E7-F0CB-4F43-AAF4-355307A8A842}"/>
                </a:ext>
              </a:extLst>
            </p:cNvPr>
            <p:cNvSpPr>
              <a:spLocks noChangeArrowheads="1"/>
            </p:cNvSpPr>
            <p:nvPr/>
          </p:nvSpPr>
          <p:spPr bwMode="auto">
            <a:xfrm>
              <a:off x="2931276" y="7675364"/>
              <a:ext cx="140445"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0.98/87</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509" name="Rectangle 351">
              <a:extLst>
                <a:ext uri="{FF2B5EF4-FFF2-40B4-BE49-F238E27FC236}">
                  <a16:creationId xmlns:a16="http://schemas.microsoft.com/office/drawing/2014/main" id="{ADA87FE2-EA05-41E4-863E-B57B2E5B66F8}"/>
                </a:ext>
              </a:extLst>
            </p:cNvPr>
            <p:cNvSpPr>
              <a:spLocks noChangeArrowheads="1"/>
            </p:cNvSpPr>
            <p:nvPr/>
          </p:nvSpPr>
          <p:spPr bwMode="auto">
            <a:xfrm>
              <a:off x="3152608" y="7548716"/>
              <a:ext cx="72073"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1/99</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10" name="Rectangle 352">
              <a:extLst>
                <a:ext uri="{FF2B5EF4-FFF2-40B4-BE49-F238E27FC236}">
                  <a16:creationId xmlns:a16="http://schemas.microsoft.com/office/drawing/2014/main" id="{E79E8360-289C-4ACE-8D61-992152ABFCF2}"/>
                </a:ext>
              </a:extLst>
            </p:cNvPr>
            <p:cNvSpPr>
              <a:spLocks noChangeArrowheads="1"/>
            </p:cNvSpPr>
            <p:nvPr/>
          </p:nvSpPr>
          <p:spPr bwMode="auto">
            <a:xfrm>
              <a:off x="3341940" y="7158937"/>
              <a:ext cx="72073"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1/76</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511" name="Rectangle 353">
              <a:extLst>
                <a:ext uri="{FF2B5EF4-FFF2-40B4-BE49-F238E27FC236}">
                  <a16:creationId xmlns:a16="http://schemas.microsoft.com/office/drawing/2014/main" id="{492A28BF-E441-46B6-8D11-259533181ACC}"/>
                </a:ext>
              </a:extLst>
            </p:cNvPr>
            <p:cNvSpPr>
              <a:spLocks noChangeArrowheads="1"/>
            </p:cNvSpPr>
            <p:nvPr/>
          </p:nvSpPr>
          <p:spPr bwMode="auto">
            <a:xfrm>
              <a:off x="3403557" y="4209360"/>
              <a:ext cx="94597"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rPr>
                <a:t>0.67</a:t>
              </a:r>
              <a:r>
                <a:rPr kumimoji="0" lang="en-US"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rPr>
                <a:t>/-</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512" name="Rectangle 354">
              <a:extLst>
                <a:ext uri="{FF2B5EF4-FFF2-40B4-BE49-F238E27FC236}">
                  <a16:creationId xmlns:a16="http://schemas.microsoft.com/office/drawing/2014/main" id="{D8B1D694-53B4-4F95-A75B-ED9CA756E186}"/>
                </a:ext>
              </a:extLst>
            </p:cNvPr>
            <p:cNvSpPr>
              <a:spLocks noChangeArrowheads="1"/>
            </p:cNvSpPr>
            <p:nvPr/>
          </p:nvSpPr>
          <p:spPr bwMode="auto">
            <a:xfrm>
              <a:off x="3433952" y="4323206"/>
              <a:ext cx="121624"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0.79</a:t>
              </a: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/65</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513" name="Rectangle 355">
              <a:extLst>
                <a:ext uri="{FF2B5EF4-FFF2-40B4-BE49-F238E27FC236}">
                  <a16:creationId xmlns:a16="http://schemas.microsoft.com/office/drawing/2014/main" id="{8718C871-E58C-446E-A6DE-1249DE34E40D}"/>
                </a:ext>
              </a:extLst>
            </p:cNvPr>
            <p:cNvSpPr>
              <a:spLocks noChangeArrowheads="1"/>
            </p:cNvSpPr>
            <p:nvPr/>
          </p:nvSpPr>
          <p:spPr bwMode="auto">
            <a:xfrm>
              <a:off x="3496120" y="4057828"/>
              <a:ext cx="72073"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1/92</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14" name="Rectangle 356">
              <a:extLst>
                <a:ext uri="{FF2B5EF4-FFF2-40B4-BE49-F238E27FC236}">
                  <a16:creationId xmlns:a16="http://schemas.microsoft.com/office/drawing/2014/main" id="{9E3C63A2-845C-4809-A058-5DC58F8E1702}"/>
                </a:ext>
              </a:extLst>
            </p:cNvPr>
            <p:cNvSpPr>
              <a:spLocks noChangeArrowheads="1"/>
            </p:cNvSpPr>
            <p:nvPr/>
          </p:nvSpPr>
          <p:spPr bwMode="auto">
            <a:xfrm>
              <a:off x="3369868" y="3457505"/>
              <a:ext cx="142867" cy="45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0.95/41</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515" name="Rectangle 357">
              <a:extLst>
                <a:ext uri="{FF2B5EF4-FFF2-40B4-BE49-F238E27FC236}">
                  <a16:creationId xmlns:a16="http://schemas.microsoft.com/office/drawing/2014/main" id="{A176777A-4BCF-4711-9685-08E35DD4171E}"/>
                </a:ext>
              </a:extLst>
            </p:cNvPr>
            <p:cNvSpPr>
              <a:spLocks noChangeArrowheads="1"/>
            </p:cNvSpPr>
            <p:nvPr/>
          </p:nvSpPr>
          <p:spPr bwMode="auto">
            <a:xfrm>
              <a:off x="3570624" y="3480847"/>
              <a:ext cx="121624"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0.97/74</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16" name="Rectangle 358">
              <a:extLst>
                <a:ext uri="{FF2B5EF4-FFF2-40B4-BE49-F238E27FC236}">
                  <a16:creationId xmlns:a16="http://schemas.microsoft.com/office/drawing/2014/main" id="{4390830F-76F4-42DE-A853-D2DE2C9B2B7C}"/>
                </a:ext>
              </a:extLst>
            </p:cNvPr>
            <p:cNvSpPr>
              <a:spLocks noChangeArrowheads="1"/>
            </p:cNvSpPr>
            <p:nvPr/>
          </p:nvSpPr>
          <p:spPr bwMode="auto">
            <a:xfrm>
              <a:off x="3594119" y="3385256"/>
              <a:ext cx="121624"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0.81/25</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517" name="Rectangle 359">
              <a:extLst>
                <a:ext uri="{FF2B5EF4-FFF2-40B4-BE49-F238E27FC236}">
                  <a16:creationId xmlns:a16="http://schemas.microsoft.com/office/drawing/2014/main" id="{7B4B38FB-E634-46A3-A9DA-392C88B3B1C0}"/>
                </a:ext>
              </a:extLst>
            </p:cNvPr>
            <p:cNvSpPr>
              <a:spLocks noChangeArrowheads="1"/>
            </p:cNvSpPr>
            <p:nvPr/>
          </p:nvSpPr>
          <p:spPr bwMode="auto">
            <a:xfrm>
              <a:off x="3633065" y="3313776"/>
              <a:ext cx="121624"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0.96/59</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518" name="Rectangle 360">
              <a:extLst>
                <a:ext uri="{FF2B5EF4-FFF2-40B4-BE49-F238E27FC236}">
                  <a16:creationId xmlns:a16="http://schemas.microsoft.com/office/drawing/2014/main" id="{B38F7ABF-4503-4A2E-A10D-25C407031801}"/>
                </a:ext>
              </a:extLst>
            </p:cNvPr>
            <p:cNvSpPr>
              <a:spLocks noChangeArrowheads="1"/>
            </p:cNvSpPr>
            <p:nvPr/>
          </p:nvSpPr>
          <p:spPr bwMode="auto">
            <a:xfrm>
              <a:off x="3494114" y="2849672"/>
              <a:ext cx="105206"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0.57/-</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19" name="Rectangle 361">
              <a:extLst>
                <a:ext uri="{FF2B5EF4-FFF2-40B4-BE49-F238E27FC236}">
                  <a16:creationId xmlns:a16="http://schemas.microsoft.com/office/drawing/2014/main" id="{80CD9BE6-F923-4C2E-8926-0B95786C88DF}"/>
                </a:ext>
              </a:extLst>
            </p:cNvPr>
            <p:cNvSpPr>
              <a:spLocks noChangeArrowheads="1"/>
            </p:cNvSpPr>
            <p:nvPr/>
          </p:nvSpPr>
          <p:spPr bwMode="auto">
            <a:xfrm>
              <a:off x="3522204" y="2438883"/>
              <a:ext cx="121624"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0.84/43</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20" name="Rectangle 362">
              <a:extLst>
                <a:ext uri="{FF2B5EF4-FFF2-40B4-BE49-F238E27FC236}">
                  <a16:creationId xmlns:a16="http://schemas.microsoft.com/office/drawing/2014/main" id="{D62D08FB-4CEB-4D71-9FCF-FA12B9A40C16}"/>
                </a:ext>
              </a:extLst>
            </p:cNvPr>
            <p:cNvSpPr>
              <a:spLocks noChangeArrowheads="1"/>
            </p:cNvSpPr>
            <p:nvPr/>
          </p:nvSpPr>
          <p:spPr bwMode="auto">
            <a:xfrm>
              <a:off x="3555508" y="2135938"/>
              <a:ext cx="121624"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0.86/62</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521" name="Rectangle 363">
              <a:extLst>
                <a:ext uri="{FF2B5EF4-FFF2-40B4-BE49-F238E27FC236}">
                  <a16:creationId xmlns:a16="http://schemas.microsoft.com/office/drawing/2014/main" id="{DB9AFD04-CACB-4299-B9A0-A124A844ED0A}"/>
                </a:ext>
              </a:extLst>
            </p:cNvPr>
            <p:cNvSpPr>
              <a:spLocks noChangeArrowheads="1"/>
            </p:cNvSpPr>
            <p:nvPr/>
          </p:nvSpPr>
          <p:spPr bwMode="auto">
            <a:xfrm>
              <a:off x="3484129" y="2226748"/>
              <a:ext cx="138429"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a:t>
              </a:r>
              <a:r>
                <a:rPr lang="en-US" altLang="ja-JP" sz="300">
                  <a:solidFill>
                    <a:srgbClr val="FF0000"/>
                  </a:solidFill>
                  <a:latin typeface="Noto Sans JP" panose="020B0200000000000000" pitchFamily="50" charset="-128"/>
                  <a:ea typeface="Noto Sans JP" panose="020B0200000000000000" pitchFamily="50" charset="-128"/>
                </a:rPr>
                <a:t>93/68</a:t>
              </a:r>
              <a:endParaRPr lang="en-US" altLang="ja-JP" sz="300" dirty="0">
                <a:solidFill>
                  <a:srgbClr val="FF0000"/>
                </a:solidFill>
                <a:latin typeface="Noto Sans JP" panose="020B0200000000000000" pitchFamily="50" charset="-128"/>
                <a:ea typeface="Noto Sans JP" panose="020B0200000000000000" pitchFamily="50" charset="-128"/>
              </a:endParaRPr>
            </a:p>
          </p:txBody>
        </p:sp>
        <p:sp>
          <p:nvSpPr>
            <p:cNvPr id="522" name="Rectangle 364">
              <a:extLst>
                <a:ext uri="{FF2B5EF4-FFF2-40B4-BE49-F238E27FC236}">
                  <a16:creationId xmlns:a16="http://schemas.microsoft.com/office/drawing/2014/main" id="{D407134A-25F3-41AC-8355-DDF3C12E94E0}"/>
                </a:ext>
              </a:extLst>
            </p:cNvPr>
            <p:cNvSpPr>
              <a:spLocks noChangeArrowheads="1"/>
            </p:cNvSpPr>
            <p:nvPr/>
          </p:nvSpPr>
          <p:spPr bwMode="auto">
            <a:xfrm>
              <a:off x="3588934" y="1422972"/>
              <a:ext cx="148147" cy="45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0.71/45</a:t>
              </a:r>
            </a:p>
          </p:txBody>
        </p:sp>
        <p:sp>
          <p:nvSpPr>
            <p:cNvPr id="523" name="Rectangle 365">
              <a:extLst>
                <a:ext uri="{FF2B5EF4-FFF2-40B4-BE49-F238E27FC236}">
                  <a16:creationId xmlns:a16="http://schemas.microsoft.com/office/drawing/2014/main" id="{808E9F89-6731-46A0-A3B7-1805454247B0}"/>
                </a:ext>
              </a:extLst>
            </p:cNvPr>
            <p:cNvSpPr>
              <a:spLocks noChangeArrowheads="1"/>
            </p:cNvSpPr>
            <p:nvPr/>
          </p:nvSpPr>
          <p:spPr bwMode="auto">
            <a:xfrm>
              <a:off x="3645414" y="1186935"/>
              <a:ext cx="121624"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0.61/34</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24" name="Rectangle 366">
              <a:extLst>
                <a:ext uri="{FF2B5EF4-FFF2-40B4-BE49-F238E27FC236}">
                  <a16:creationId xmlns:a16="http://schemas.microsoft.com/office/drawing/2014/main" id="{FC70717E-A8F7-4A91-9B30-CB502C1E226A}"/>
                </a:ext>
              </a:extLst>
            </p:cNvPr>
            <p:cNvSpPr>
              <a:spLocks noChangeArrowheads="1"/>
            </p:cNvSpPr>
            <p:nvPr/>
          </p:nvSpPr>
          <p:spPr bwMode="auto">
            <a:xfrm>
              <a:off x="3702007" y="689432"/>
              <a:ext cx="121624"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0.79/52</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525" name="Rectangle 367">
              <a:extLst>
                <a:ext uri="{FF2B5EF4-FFF2-40B4-BE49-F238E27FC236}">
                  <a16:creationId xmlns:a16="http://schemas.microsoft.com/office/drawing/2014/main" id="{D2624897-B501-41C4-A51A-1EDAFFB303B5}"/>
                </a:ext>
              </a:extLst>
            </p:cNvPr>
            <p:cNvSpPr>
              <a:spLocks noChangeArrowheads="1"/>
            </p:cNvSpPr>
            <p:nvPr/>
          </p:nvSpPr>
          <p:spPr bwMode="auto">
            <a:xfrm>
              <a:off x="3606093" y="936054"/>
              <a:ext cx="140683" cy="45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0.99/68</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526" name="Rectangle 368">
              <a:extLst>
                <a:ext uri="{FF2B5EF4-FFF2-40B4-BE49-F238E27FC236}">
                  <a16:creationId xmlns:a16="http://schemas.microsoft.com/office/drawing/2014/main" id="{081F93B2-DA0C-41CD-B4FC-6A57884EB7CA}"/>
                </a:ext>
              </a:extLst>
            </p:cNvPr>
            <p:cNvSpPr>
              <a:spLocks noChangeArrowheads="1"/>
            </p:cNvSpPr>
            <p:nvPr/>
          </p:nvSpPr>
          <p:spPr bwMode="auto">
            <a:xfrm>
              <a:off x="3576539" y="2010532"/>
              <a:ext cx="93362"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1/90</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527" name="Rectangle 369">
              <a:extLst>
                <a:ext uri="{FF2B5EF4-FFF2-40B4-BE49-F238E27FC236}">
                  <a16:creationId xmlns:a16="http://schemas.microsoft.com/office/drawing/2014/main" id="{85E23A9D-A8D6-48B9-B371-FE528CABB0B2}"/>
                </a:ext>
              </a:extLst>
            </p:cNvPr>
            <p:cNvSpPr>
              <a:spLocks noChangeArrowheads="1"/>
            </p:cNvSpPr>
            <p:nvPr/>
          </p:nvSpPr>
          <p:spPr bwMode="auto">
            <a:xfrm>
              <a:off x="3576989" y="1761397"/>
              <a:ext cx="84303"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1/88</a:t>
              </a:r>
              <a:r>
                <a:rPr kumimoji="0" lang="ja-JP" altLang="en-US"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rPr>
                <a:t>　　　　　　　　　　</a:t>
              </a:r>
              <a:endParaRPr kumimoji="0" lang="ja-JP" altLang="ja-JP" sz="300" b="0" i="0" u="none" strike="noStrike" cap="none" normalizeH="0" baseline="0" dirty="0">
                <a:ln>
                  <a:noFill/>
                </a:ln>
                <a:solidFill>
                  <a:srgbClr val="FF0000"/>
                </a:solidFill>
                <a:effectLst/>
                <a:latin typeface="Noto Sans JP" panose="020B0200000000000000" pitchFamily="50" charset="-128"/>
                <a:ea typeface="Noto Sans JP" panose="020B0200000000000000" pitchFamily="50" charset="-128"/>
              </a:endParaRPr>
            </a:p>
          </p:txBody>
        </p:sp>
        <p:sp>
          <p:nvSpPr>
            <p:cNvPr id="528" name="Rectangle 370">
              <a:extLst>
                <a:ext uri="{FF2B5EF4-FFF2-40B4-BE49-F238E27FC236}">
                  <a16:creationId xmlns:a16="http://schemas.microsoft.com/office/drawing/2014/main" id="{3902C248-875E-4A41-B33F-14F71F888924}"/>
                </a:ext>
              </a:extLst>
            </p:cNvPr>
            <p:cNvSpPr>
              <a:spLocks noChangeArrowheads="1"/>
            </p:cNvSpPr>
            <p:nvPr/>
          </p:nvSpPr>
          <p:spPr bwMode="auto">
            <a:xfrm>
              <a:off x="3619700" y="2959626"/>
              <a:ext cx="72073"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1/96</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29" name="Rectangle 371">
              <a:extLst>
                <a:ext uri="{FF2B5EF4-FFF2-40B4-BE49-F238E27FC236}">
                  <a16:creationId xmlns:a16="http://schemas.microsoft.com/office/drawing/2014/main" id="{9B500A30-77CA-4D7A-8AB3-5787DA2F973F}"/>
                </a:ext>
              </a:extLst>
            </p:cNvPr>
            <p:cNvSpPr>
              <a:spLocks noChangeArrowheads="1"/>
            </p:cNvSpPr>
            <p:nvPr/>
          </p:nvSpPr>
          <p:spPr bwMode="auto">
            <a:xfrm>
              <a:off x="3680350" y="2875287"/>
              <a:ext cx="72073"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1/80</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484" name="Rectangle 326">
              <a:extLst>
                <a:ext uri="{FF2B5EF4-FFF2-40B4-BE49-F238E27FC236}">
                  <a16:creationId xmlns:a16="http://schemas.microsoft.com/office/drawing/2014/main" id="{8852293B-5307-46BC-B928-29F78EECDA4A}"/>
                </a:ext>
              </a:extLst>
            </p:cNvPr>
            <p:cNvSpPr>
              <a:spLocks noChangeArrowheads="1"/>
            </p:cNvSpPr>
            <p:nvPr/>
          </p:nvSpPr>
          <p:spPr bwMode="auto">
            <a:xfrm>
              <a:off x="2992832" y="8396103"/>
              <a:ext cx="91594" cy="440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1/100</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sp>
          <p:nvSpPr>
            <p:cNvPr id="530" name="Rectangle 327">
              <a:extLst>
                <a:ext uri="{FF2B5EF4-FFF2-40B4-BE49-F238E27FC236}">
                  <a16:creationId xmlns:a16="http://schemas.microsoft.com/office/drawing/2014/main" id="{07A08A8C-E7E1-4154-AB51-4560ADD5F7C7}"/>
                </a:ext>
              </a:extLst>
            </p:cNvPr>
            <p:cNvSpPr>
              <a:spLocks noChangeArrowheads="1"/>
            </p:cNvSpPr>
            <p:nvPr/>
          </p:nvSpPr>
          <p:spPr bwMode="auto">
            <a:xfrm>
              <a:off x="3400254" y="3521824"/>
              <a:ext cx="121624" cy="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rPr>
                <a:t>0.98/38</a:t>
              </a:r>
              <a:endParaRPr kumimoji="0" lang="ja-JP" altLang="ja-JP" sz="300" b="0" i="0" u="none" strike="noStrike" cap="none" normalizeH="0" baseline="0">
                <a:ln>
                  <a:noFill/>
                </a:ln>
                <a:solidFill>
                  <a:srgbClr val="FF0000"/>
                </a:solidFill>
                <a:effectLst/>
                <a:latin typeface="Noto Sans JP" panose="020B0200000000000000" pitchFamily="50" charset="-128"/>
                <a:ea typeface="Noto Sans JP" panose="020B0200000000000000" pitchFamily="50" charset="-128"/>
              </a:endParaRPr>
            </a:p>
          </p:txBody>
        </p:sp>
      </p:grpSp>
      <p:grpSp>
        <p:nvGrpSpPr>
          <p:cNvPr id="317" name="グループ化 316">
            <a:extLst>
              <a:ext uri="{FF2B5EF4-FFF2-40B4-BE49-F238E27FC236}">
                <a16:creationId xmlns:a16="http://schemas.microsoft.com/office/drawing/2014/main" id="{7468216E-3A76-4D11-B84F-9927FACA491D}"/>
              </a:ext>
            </a:extLst>
          </p:cNvPr>
          <p:cNvGrpSpPr/>
          <p:nvPr/>
        </p:nvGrpSpPr>
        <p:grpSpPr>
          <a:xfrm>
            <a:off x="558985" y="8645274"/>
            <a:ext cx="470074" cy="232199"/>
            <a:chOff x="2211246" y="6176442"/>
            <a:chExt cx="501972" cy="195784"/>
          </a:xfrm>
        </p:grpSpPr>
        <p:sp>
          <p:nvSpPr>
            <p:cNvPr id="731" name="フリーフォーム: 図形 730">
              <a:extLst>
                <a:ext uri="{FF2B5EF4-FFF2-40B4-BE49-F238E27FC236}">
                  <a16:creationId xmlns:a16="http://schemas.microsoft.com/office/drawing/2014/main" id="{5D38F73A-759B-40D8-9CFF-24878248536B}"/>
                </a:ext>
              </a:extLst>
            </p:cNvPr>
            <p:cNvSpPr/>
            <p:nvPr/>
          </p:nvSpPr>
          <p:spPr>
            <a:xfrm>
              <a:off x="2211246" y="6326098"/>
              <a:ext cx="501972" cy="12378"/>
            </a:xfrm>
            <a:custGeom>
              <a:avLst/>
              <a:gdLst>
                <a:gd name="connsiteX0" fmla="*/ 6715 w 1351903"/>
                <a:gd name="connsiteY0" fmla="*/ 6715 h 8953"/>
                <a:gd name="connsiteX1" fmla="*/ 1350571 w 1351903"/>
                <a:gd name="connsiteY1" fmla="*/ 6715 h 8953"/>
              </a:gdLst>
              <a:ahLst/>
              <a:cxnLst>
                <a:cxn ang="0">
                  <a:pos x="connsiteX0" y="connsiteY0"/>
                </a:cxn>
                <a:cxn ang="0">
                  <a:pos x="connsiteX1" y="connsiteY1"/>
                </a:cxn>
              </a:cxnLst>
              <a:rect l="l" t="t" r="r" b="b"/>
              <a:pathLst>
                <a:path w="1351903" h="8953">
                  <a:moveTo>
                    <a:pt x="6715" y="6715"/>
                  </a:moveTo>
                  <a:lnTo>
                    <a:pt x="1350571" y="6715"/>
                  </a:lnTo>
                </a:path>
              </a:pathLst>
            </a:custGeom>
            <a:ln w="9525" cap="rnd">
              <a:solidFill>
                <a:schemeClr val="tx1"/>
              </a:solidFill>
              <a:prstDash val="solid"/>
              <a:round/>
            </a:ln>
          </p:spPr>
          <p:txBody>
            <a:bodyPr rtlCol="0" anchor="ctr"/>
            <a:lstStyle/>
            <a:p>
              <a:endParaRPr lang="ja-JP" altLang="en-US" sz="300"/>
            </a:p>
          </p:txBody>
        </p:sp>
        <p:sp>
          <p:nvSpPr>
            <p:cNvPr id="732" name="テキスト ボックス 731">
              <a:extLst>
                <a:ext uri="{FF2B5EF4-FFF2-40B4-BE49-F238E27FC236}">
                  <a16:creationId xmlns:a16="http://schemas.microsoft.com/office/drawing/2014/main" id="{8A01B4AC-99D9-428F-89C4-370D51910093}"/>
                </a:ext>
              </a:extLst>
            </p:cNvPr>
            <p:cNvSpPr txBox="1"/>
            <p:nvPr/>
          </p:nvSpPr>
          <p:spPr>
            <a:xfrm>
              <a:off x="2256509" y="6176442"/>
              <a:ext cx="344158" cy="195784"/>
            </a:xfrm>
            <a:prstGeom prst="rect">
              <a:avLst/>
            </a:prstGeom>
            <a:noFill/>
          </p:spPr>
          <p:txBody>
            <a:bodyPr wrap="none" rtlCol="0">
              <a:spAutoFit/>
            </a:bodyPr>
            <a:lstStyle/>
            <a:p>
              <a:r>
                <a:rPr kumimoji="1" lang="en-US" altLang="ja-JP" sz="1000" dirty="0"/>
                <a:t>0.03</a:t>
              </a:r>
              <a:endParaRPr kumimoji="1" lang="ja-JP" altLang="en-US" sz="1000" dirty="0"/>
            </a:p>
          </p:txBody>
        </p:sp>
      </p:grpSp>
      <p:cxnSp>
        <p:nvCxnSpPr>
          <p:cNvPr id="23" name="直線コネクタ 22">
            <a:extLst>
              <a:ext uri="{FF2B5EF4-FFF2-40B4-BE49-F238E27FC236}">
                <a16:creationId xmlns:a16="http://schemas.microsoft.com/office/drawing/2014/main" id="{C6525E15-EC92-EFD9-4CD7-3349A0E25A33}"/>
              </a:ext>
            </a:extLst>
          </p:cNvPr>
          <p:cNvCxnSpPr>
            <a:stCxn id="716" idx="0"/>
            <a:endCxn id="525" idx="3"/>
          </p:cNvCxnSpPr>
          <p:nvPr/>
        </p:nvCxnSpPr>
        <p:spPr>
          <a:xfrm flipH="1" flipV="1">
            <a:off x="2524236" y="1038649"/>
            <a:ext cx="81544" cy="4411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090EC7B9-F520-0736-AC6B-6A1FE246B0AB}"/>
              </a:ext>
            </a:extLst>
          </p:cNvPr>
          <p:cNvCxnSpPr>
            <a:stCxn id="704" idx="0"/>
            <a:endCxn id="521" idx="3"/>
          </p:cNvCxnSpPr>
          <p:nvPr/>
        </p:nvCxnSpPr>
        <p:spPr>
          <a:xfrm flipH="1" flipV="1">
            <a:off x="2401715" y="2337873"/>
            <a:ext cx="112959" cy="3764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8707D4C1-9C51-58A0-3F34-82CA8AC62FBA}"/>
              </a:ext>
            </a:extLst>
          </p:cNvPr>
          <p:cNvCxnSpPr>
            <a:stCxn id="699" idx="0"/>
            <a:endCxn id="514" idx="3"/>
          </p:cNvCxnSpPr>
          <p:nvPr/>
        </p:nvCxnSpPr>
        <p:spPr>
          <a:xfrm flipH="1" flipV="1">
            <a:off x="2293391" y="3578475"/>
            <a:ext cx="104784" cy="14869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180A59E0-EA98-CA4B-65FB-92619CA228BD}"/>
              </a:ext>
            </a:extLst>
          </p:cNvPr>
          <p:cNvCxnSpPr>
            <a:stCxn id="669" idx="0"/>
            <a:endCxn id="494" idx="3"/>
          </p:cNvCxnSpPr>
          <p:nvPr/>
        </p:nvCxnSpPr>
        <p:spPr>
          <a:xfrm flipH="1" flipV="1">
            <a:off x="2093346" y="5178178"/>
            <a:ext cx="201772" cy="839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04EC0343-2E52-0122-2A2F-D7C5EAF56C6A}"/>
              </a:ext>
            </a:extLst>
          </p:cNvPr>
          <p:cNvCxnSpPr>
            <a:stCxn id="360" idx="0"/>
            <a:endCxn id="493" idx="3"/>
          </p:cNvCxnSpPr>
          <p:nvPr/>
        </p:nvCxnSpPr>
        <p:spPr>
          <a:xfrm flipH="1" flipV="1">
            <a:off x="2075390" y="5266745"/>
            <a:ext cx="174922" cy="8044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DBD9FF08-FFF3-DE66-ED2A-4F74E05BE3B2}"/>
              </a:ext>
            </a:extLst>
          </p:cNvPr>
          <p:cNvCxnSpPr>
            <a:stCxn id="358" idx="0"/>
            <a:endCxn id="487" idx="3"/>
          </p:cNvCxnSpPr>
          <p:nvPr/>
        </p:nvCxnSpPr>
        <p:spPr>
          <a:xfrm flipH="1" flipV="1">
            <a:off x="2088709" y="5368127"/>
            <a:ext cx="121277" cy="9034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E8252B4B-68F6-6C96-8A15-DF19399676D4}"/>
              </a:ext>
            </a:extLst>
          </p:cNvPr>
          <p:cNvCxnSpPr>
            <a:stCxn id="355" idx="0"/>
            <a:endCxn id="488" idx="3"/>
          </p:cNvCxnSpPr>
          <p:nvPr/>
        </p:nvCxnSpPr>
        <p:spPr>
          <a:xfrm flipH="1" flipV="1">
            <a:off x="2084073" y="5577046"/>
            <a:ext cx="178188" cy="11051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11DE52A1-96C2-978C-223C-CC9BBD6C6813}"/>
              </a:ext>
            </a:extLst>
          </p:cNvPr>
          <p:cNvCxnSpPr>
            <a:stCxn id="659" idx="0"/>
            <a:endCxn id="489" idx="2"/>
          </p:cNvCxnSpPr>
          <p:nvPr/>
        </p:nvCxnSpPr>
        <p:spPr>
          <a:xfrm flipH="1" flipV="1">
            <a:off x="2277718" y="5548220"/>
            <a:ext cx="23374" cy="5425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B653D06F-7633-AF06-960D-1D520CB493CF}"/>
              </a:ext>
            </a:extLst>
          </p:cNvPr>
          <p:cNvCxnSpPr>
            <a:stCxn id="373" idx="0"/>
            <a:endCxn id="500" idx="3"/>
          </p:cNvCxnSpPr>
          <p:nvPr/>
        </p:nvCxnSpPr>
        <p:spPr>
          <a:xfrm flipH="1" flipV="1">
            <a:off x="2084072" y="6335769"/>
            <a:ext cx="133381" cy="12013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CE71DC00-C860-BB7E-CF9F-25AA19542FAA}"/>
              </a:ext>
            </a:extLst>
          </p:cNvPr>
          <p:cNvCxnSpPr>
            <a:stCxn id="681" idx="0"/>
            <a:endCxn id="499" idx="3"/>
          </p:cNvCxnSpPr>
          <p:nvPr/>
        </p:nvCxnSpPr>
        <p:spPr>
          <a:xfrm flipH="1" flipV="1">
            <a:off x="2101793" y="6578291"/>
            <a:ext cx="82801" cy="7725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0F8C850C-84E2-9979-8E42-6877A80F7DA2}"/>
              </a:ext>
            </a:extLst>
          </p:cNvPr>
          <p:cNvCxnSpPr>
            <a:stCxn id="675" idx="0"/>
            <a:endCxn id="496" idx="3"/>
          </p:cNvCxnSpPr>
          <p:nvPr/>
        </p:nvCxnSpPr>
        <p:spPr>
          <a:xfrm flipH="1" flipV="1">
            <a:off x="2093347" y="7089427"/>
            <a:ext cx="71829" cy="5049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602D1909-D4E3-64C4-84AB-00568D9A17F0}"/>
              </a:ext>
            </a:extLst>
          </p:cNvPr>
          <p:cNvCxnSpPr>
            <a:stCxn id="694" idx="0"/>
            <a:endCxn id="510" idx="2"/>
          </p:cNvCxnSpPr>
          <p:nvPr/>
        </p:nvCxnSpPr>
        <p:spPr>
          <a:xfrm flipH="1" flipV="1">
            <a:off x="2160474" y="7328210"/>
            <a:ext cx="24120" cy="6698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715DCB91-9144-0EB5-35DF-BF89B90AD989}"/>
              </a:ext>
            </a:extLst>
          </p:cNvPr>
          <p:cNvCxnSpPr>
            <a:stCxn id="689" idx="0"/>
            <a:endCxn id="508" idx="2"/>
          </p:cNvCxnSpPr>
          <p:nvPr/>
        </p:nvCxnSpPr>
        <p:spPr>
          <a:xfrm flipH="1" flipV="1">
            <a:off x="1789140" y="7848400"/>
            <a:ext cx="187847" cy="8680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4" name="直線コネクタ 263">
            <a:extLst>
              <a:ext uri="{FF2B5EF4-FFF2-40B4-BE49-F238E27FC236}">
                <a16:creationId xmlns:a16="http://schemas.microsoft.com/office/drawing/2014/main" id="{A84D475D-FA7F-4DF3-CA50-48AD4D209202}"/>
              </a:ext>
            </a:extLst>
          </p:cNvPr>
          <p:cNvCxnSpPr>
            <a:cxnSpLocks/>
            <a:endCxn id="527" idx="3"/>
          </p:cNvCxnSpPr>
          <p:nvPr/>
        </p:nvCxnSpPr>
        <p:spPr>
          <a:xfrm flipH="1" flipV="1">
            <a:off x="2439919" y="1869131"/>
            <a:ext cx="79724" cy="7757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8" name="直線コネクタ 267">
            <a:extLst>
              <a:ext uri="{FF2B5EF4-FFF2-40B4-BE49-F238E27FC236}">
                <a16:creationId xmlns:a16="http://schemas.microsoft.com/office/drawing/2014/main" id="{46667742-4573-A146-4E9E-2520B717A37C}"/>
              </a:ext>
            </a:extLst>
          </p:cNvPr>
          <p:cNvCxnSpPr>
            <a:cxnSpLocks/>
            <a:stCxn id="719" idx="0"/>
            <a:endCxn id="526" idx="3"/>
          </p:cNvCxnSpPr>
          <p:nvPr/>
        </p:nvCxnSpPr>
        <p:spPr>
          <a:xfrm flipH="1" flipV="1">
            <a:off x="2448411" y="2120081"/>
            <a:ext cx="85678" cy="4270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テキスト ボックス 2">
            <a:extLst>
              <a:ext uri="{FF2B5EF4-FFF2-40B4-BE49-F238E27FC236}">
                <a16:creationId xmlns:a16="http://schemas.microsoft.com/office/drawing/2014/main" id="{7A762F54-C11F-FECB-3E7C-517D6CEF3506}"/>
              </a:ext>
            </a:extLst>
          </p:cNvPr>
          <p:cNvSpPr txBox="1"/>
          <p:nvPr/>
        </p:nvSpPr>
        <p:spPr>
          <a:xfrm>
            <a:off x="141180" y="129392"/>
            <a:ext cx="1181734" cy="400110"/>
          </a:xfrm>
          <a:prstGeom prst="rect">
            <a:avLst/>
          </a:prstGeom>
          <a:noFill/>
        </p:spPr>
        <p:txBody>
          <a:bodyPr wrap="none" rtlCol="0">
            <a:spAutoFit/>
          </a:bodyPr>
          <a:lstStyle/>
          <a:p>
            <a:r>
              <a:rPr kumimoji="1" lang="en-US" altLang="ja-JP" sz="2000" b="1">
                <a:latin typeface="Arial" panose="020B0604020202020204" pitchFamily="34" charset="0"/>
                <a:cs typeface="Arial" panose="020B0604020202020204" pitchFamily="34" charset="0"/>
              </a:rPr>
              <a:t>c </a:t>
            </a:r>
            <a:r>
              <a:rPr kumimoji="1" lang="en-US" altLang="ja-JP" sz="2000" i="1">
                <a:latin typeface="Arial" panose="020B0604020202020204" pitchFamily="34" charset="0"/>
                <a:cs typeface="Arial" panose="020B0604020202020204" pitchFamily="34" charset="0"/>
              </a:rPr>
              <a:t>ncpGS</a:t>
            </a:r>
            <a:endParaRPr kumimoji="1" lang="ja-JP" altLang="en-US" sz="2000" i="1" dirty="0">
              <a:latin typeface="Arial" panose="020B0604020202020204" pitchFamily="34" charset="0"/>
              <a:cs typeface="Arial" panose="020B0604020202020204" pitchFamily="34" charset="0"/>
            </a:endParaRPr>
          </a:p>
        </p:txBody>
      </p:sp>
      <p:sp>
        <p:nvSpPr>
          <p:cNvPr id="36" name="Rectangle 400">
            <a:extLst>
              <a:ext uri="{FF2B5EF4-FFF2-40B4-BE49-F238E27FC236}">
                <a16:creationId xmlns:a16="http://schemas.microsoft.com/office/drawing/2014/main" id="{DE9EBB92-4B5A-4BC2-84F6-D9304615CFCD}"/>
              </a:ext>
            </a:extLst>
          </p:cNvPr>
          <p:cNvSpPr>
            <a:spLocks noChangeArrowheads="1"/>
          </p:cNvSpPr>
          <p:nvPr/>
        </p:nvSpPr>
        <p:spPr bwMode="auto">
          <a:xfrm>
            <a:off x="5406352" y="300331"/>
            <a:ext cx="59311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000" i="0" u="none" strike="noStrike" cap="none" normalizeH="0" baseline="0">
                <a:ln>
                  <a:noFill/>
                </a:ln>
                <a:effectLst/>
                <a:latin typeface="Noto Sans JP" panose="020B0200000000000000" pitchFamily="50" charset="-128"/>
                <a:ea typeface="Noto Sans JP" panose="020B0200000000000000" pitchFamily="50" charset="-128"/>
              </a:rPr>
              <a:t>Subgenus</a:t>
            </a:r>
            <a:endParaRPr kumimoji="0" lang="ja-JP" altLang="ja-JP" sz="1000" i="0" u="none" strike="noStrike" cap="none" normalizeH="0" baseline="0" dirty="0">
              <a:ln>
                <a:noFill/>
              </a:ln>
              <a:effectLst/>
              <a:latin typeface="Noto Sans JP" panose="020B0200000000000000" pitchFamily="50" charset="-128"/>
              <a:ea typeface="Noto Sans JP" panose="020B0200000000000000" pitchFamily="50" charset="-128"/>
            </a:endParaRPr>
          </a:p>
        </p:txBody>
      </p:sp>
      <p:sp>
        <p:nvSpPr>
          <p:cNvPr id="37" name="Rectangle 400">
            <a:extLst>
              <a:ext uri="{FF2B5EF4-FFF2-40B4-BE49-F238E27FC236}">
                <a16:creationId xmlns:a16="http://schemas.microsoft.com/office/drawing/2014/main" id="{6A938DE3-AFB2-335D-6CFC-16FE8248FAA2}"/>
              </a:ext>
            </a:extLst>
          </p:cNvPr>
          <p:cNvSpPr>
            <a:spLocks noChangeArrowheads="1"/>
          </p:cNvSpPr>
          <p:nvPr/>
        </p:nvSpPr>
        <p:spPr bwMode="auto">
          <a:xfrm>
            <a:off x="5792711" y="431894"/>
            <a:ext cx="45204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000" u="none" strike="noStrike" cap="none" normalizeH="0" baseline="0">
                <a:ln>
                  <a:noFill/>
                </a:ln>
                <a:effectLst/>
                <a:latin typeface="Noto Sans JP" panose="020B0200000000000000" pitchFamily="50" charset="-128"/>
                <a:ea typeface="Noto Sans JP" panose="020B0200000000000000" pitchFamily="50" charset="-128"/>
              </a:rPr>
              <a:t>Section</a:t>
            </a:r>
            <a:endParaRPr kumimoji="0" lang="ja-JP" altLang="ja-JP" sz="1000" u="none" strike="noStrike" cap="none" normalizeH="0" baseline="0" dirty="0">
              <a:ln>
                <a:noFill/>
              </a:ln>
              <a:effectLst/>
              <a:latin typeface="Noto Sans JP" panose="020B0200000000000000" pitchFamily="50" charset="-128"/>
              <a:ea typeface="Noto Sans JP" panose="020B0200000000000000" pitchFamily="50" charset="-128"/>
            </a:endParaRPr>
          </a:p>
        </p:txBody>
      </p:sp>
      <p:cxnSp>
        <p:nvCxnSpPr>
          <p:cNvPr id="63" name="直線コネクタ 62">
            <a:extLst>
              <a:ext uri="{FF2B5EF4-FFF2-40B4-BE49-F238E27FC236}">
                <a16:creationId xmlns:a16="http://schemas.microsoft.com/office/drawing/2014/main" id="{2BEA6B74-1798-007C-2A14-6CBAC2B31A5A}"/>
              </a:ext>
            </a:extLst>
          </p:cNvPr>
          <p:cNvCxnSpPr>
            <a:cxnSpLocks/>
          </p:cNvCxnSpPr>
          <p:nvPr/>
        </p:nvCxnSpPr>
        <p:spPr>
          <a:xfrm>
            <a:off x="4291436" y="6175761"/>
            <a:ext cx="210936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31" name="直線コネクタ 530">
            <a:extLst>
              <a:ext uri="{FF2B5EF4-FFF2-40B4-BE49-F238E27FC236}">
                <a16:creationId xmlns:a16="http://schemas.microsoft.com/office/drawing/2014/main" id="{77A7008C-88E3-FFB7-C166-989119487B45}"/>
              </a:ext>
            </a:extLst>
          </p:cNvPr>
          <p:cNvCxnSpPr>
            <a:cxnSpLocks/>
          </p:cNvCxnSpPr>
          <p:nvPr/>
        </p:nvCxnSpPr>
        <p:spPr>
          <a:xfrm>
            <a:off x="3446951" y="4522446"/>
            <a:ext cx="298242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33" name="直線コネクタ 732">
            <a:extLst>
              <a:ext uri="{FF2B5EF4-FFF2-40B4-BE49-F238E27FC236}">
                <a16:creationId xmlns:a16="http://schemas.microsoft.com/office/drawing/2014/main" id="{161696FF-93FD-EA59-C53D-0A6E3075EB0B}"/>
              </a:ext>
            </a:extLst>
          </p:cNvPr>
          <p:cNvCxnSpPr>
            <a:cxnSpLocks/>
          </p:cNvCxnSpPr>
          <p:nvPr/>
        </p:nvCxnSpPr>
        <p:spPr>
          <a:xfrm flipV="1">
            <a:off x="3924299" y="7637762"/>
            <a:ext cx="2438401"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9" name="直線コネクタ 268">
            <a:extLst>
              <a:ext uri="{FF2B5EF4-FFF2-40B4-BE49-F238E27FC236}">
                <a16:creationId xmlns:a16="http://schemas.microsoft.com/office/drawing/2014/main" id="{158F30D1-B648-CA3E-DC72-559841EC77F6}"/>
              </a:ext>
            </a:extLst>
          </p:cNvPr>
          <p:cNvCxnSpPr>
            <a:cxnSpLocks/>
          </p:cNvCxnSpPr>
          <p:nvPr/>
        </p:nvCxnSpPr>
        <p:spPr>
          <a:xfrm>
            <a:off x="3463090" y="5854542"/>
            <a:ext cx="293771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 name="テキスト ボックス 5">
            <a:extLst>
              <a:ext uri="{FF2B5EF4-FFF2-40B4-BE49-F238E27FC236}">
                <a16:creationId xmlns:a16="http://schemas.microsoft.com/office/drawing/2014/main" id="{7550E38E-C08C-2F8A-C16D-06785A5A4518}"/>
              </a:ext>
            </a:extLst>
          </p:cNvPr>
          <p:cNvSpPr txBox="1"/>
          <p:nvPr/>
        </p:nvSpPr>
        <p:spPr>
          <a:xfrm>
            <a:off x="5893769" y="602873"/>
            <a:ext cx="257049" cy="138499"/>
          </a:xfrm>
          <a:prstGeom prst="rect">
            <a:avLst/>
          </a:prstGeom>
          <a:noFill/>
          <a:ln>
            <a:noFill/>
          </a:ln>
        </p:spPr>
        <p:txBody>
          <a:bodyPr wrap="non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10" name="テキスト ボックス 9">
            <a:extLst>
              <a:ext uri="{FF2B5EF4-FFF2-40B4-BE49-F238E27FC236}">
                <a16:creationId xmlns:a16="http://schemas.microsoft.com/office/drawing/2014/main" id="{5A942703-4901-8BA9-B4EE-D1B2B7CAC993}"/>
              </a:ext>
            </a:extLst>
          </p:cNvPr>
          <p:cNvSpPr txBox="1"/>
          <p:nvPr/>
        </p:nvSpPr>
        <p:spPr>
          <a:xfrm>
            <a:off x="5867319" y="6219187"/>
            <a:ext cx="290712" cy="138499"/>
          </a:xfrm>
          <a:prstGeom prst="rect">
            <a:avLst/>
          </a:prstGeom>
          <a:noFill/>
          <a:ln>
            <a:noFill/>
          </a:ln>
        </p:spPr>
        <p:txBody>
          <a:bodyPr wrap="none" lIns="36000" tIns="0" rIns="36000" bIns="0" rtlCol="0">
            <a:spAutoFit/>
          </a:bodyPr>
          <a:lstStyle/>
          <a:p>
            <a:r>
              <a:rPr kumimoji="1" lang="en-US" altLang="ja-JP" sz="900" b="1">
                <a:solidFill>
                  <a:srgbClr val="F27B22"/>
                </a:solidFill>
                <a:latin typeface="Noto Sans JP" panose="020B0200000000000000" pitchFamily="50" charset="-128"/>
                <a:ea typeface="Noto Sans JP" panose="020B0200000000000000" pitchFamily="50" charset="-128"/>
                <a:cs typeface="Arial" panose="020B0604020202020204" pitchFamily="34" charset="0"/>
              </a:rPr>
              <a:t>Vim</a:t>
            </a:r>
            <a:endParaRPr kumimoji="1" lang="ja-JP" altLang="en-US" sz="900" b="1" dirty="0">
              <a:solidFill>
                <a:srgbClr val="F27B2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14" name="テキスト ボックス 13">
            <a:extLst>
              <a:ext uri="{FF2B5EF4-FFF2-40B4-BE49-F238E27FC236}">
                <a16:creationId xmlns:a16="http://schemas.microsoft.com/office/drawing/2014/main" id="{48D2C0F3-C8E5-2C54-9741-5B8D75F5C987}"/>
              </a:ext>
            </a:extLst>
          </p:cNvPr>
          <p:cNvSpPr txBox="1"/>
          <p:nvPr/>
        </p:nvSpPr>
        <p:spPr>
          <a:xfrm>
            <a:off x="5893769" y="710339"/>
            <a:ext cx="257049" cy="138499"/>
          </a:xfrm>
          <a:prstGeom prst="rect">
            <a:avLst/>
          </a:prstGeom>
          <a:noFill/>
          <a:ln>
            <a:noFill/>
          </a:ln>
        </p:spPr>
        <p:txBody>
          <a:bodyPr wrap="non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15" name="テキスト ボックス 14">
            <a:extLst>
              <a:ext uri="{FF2B5EF4-FFF2-40B4-BE49-F238E27FC236}">
                <a16:creationId xmlns:a16="http://schemas.microsoft.com/office/drawing/2014/main" id="{DB546E8D-ED99-BAC3-EF48-0B04EC6EAC81}"/>
              </a:ext>
            </a:extLst>
          </p:cNvPr>
          <p:cNvSpPr txBox="1"/>
          <p:nvPr/>
        </p:nvSpPr>
        <p:spPr>
          <a:xfrm>
            <a:off x="5893769" y="817805"/>
            <a:ext cx="257049" cy="138499"/>
          </a:xfrm>
          <a:prstGeom prst="rect">
            <a:avLst/>
          </a:prstGeom>
          <a:noFill/>
          <a:ln>
            <a:noFill/>
          </a:ln>
        </p:spPr>
        <p:txBody>
          <a:bodyPr wrap="non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17" name="テキスト ボックス 16">
            <a:extLst>
              <a:ext uri="{FF2B5EF4-FFF2-40B4-BE49-F238E27FC236}">
                <a16:creationId xmlns:a16="http://schemas.microsoft.com/office/drawing/2014/main" id="{3EE917B4-739D-A250-A8C5-DC217655AF18}"/>
              </a:ext>
            </a:extLst>
          </p:cNvPr>
          <p:cNvSpPr txBox="1"/>
          <p:nvPr/>
        </p:nvSpPr>
        <p:spPr>
          <a:xfrm>
            <a:off x="5873731" y="925271"/>
            <a:ext cx="287506" cy="138499"/>
          </a:xfrm>
          <a:prstGeom prst="rect">
            <a:avLst/>
          </a:prstGeom>
          <a:noFill/>
          <a:ln>
            <a:noFill/>
          </a:ln>
        </p:spPr>
        <p:txBody>
          <a:bodyPr wrap="none" lIns="36000" tIns="0" rIns="36000" bIns="0" rtlCol="0">
            <a:spAutoFit/>
          </a:bodyPr>
          <a:lstStyle/>
          <a:p>
            <a:r>
              <a:rPr kumimoji="1" lang="en-US" altLang="ja-JP" sz="900" b="1">
                <a:solidFill>
                  <a:srgbClr val="009644"/>
                </a:solidFill>
                <a:latin typeface="Noto Sans JP" panose="020B0200000000000000" pitchFamily="50" charset="-128"/>
                <a:ea typeface="Noto Sans JP" panose="020B0200000000000000" pitchFamily="50" charset="-128"/>
                <a:cs typeface="Arial" panose="020B0604020202020204" pitchFamily="34" charset="0"/>
              </a:rPr>
              <a:t>Has</a:t>
            </a:r>
            <a:endParaRPr kumimoji="1" lang="ja-JP" altLang="en-US" sz="900" b="1" dirty="0">
              <a:solidFill>
                <a:srgbClr val="009644"/>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18" name="テキスト ボックス 17">
            <a:extLst>
              <a:ext uri="{FF2B5EF4-FFF2-40B4-BE49-F238E27FC236}">
                <a16:creationId xmlns:a16="http://schemas.microsoft.com/office/drawing/2014/main" id="{81EF81DC-0845-9F96-9781-9D751AB07973}"/>
              </a:ext>
            </a:extLst>
          </p:cNvPr>
          <p:cNvSpPr txBox="1"/>
          <p:nvPr/>
        </p:nvSpPr>
        <p:spPr>
          <a:xfrm>
            <a:off x="5873731" y="1032737"/>
            <a:ext cx="287506" cy="138499"/>
          </a:xfrm>
          <a:prstGeom prst="rect">
            <a:avLst/>
          </a:prstGeom>
          <a:noFill/>
          <a:ln>
            <a:noFill/>
          </a:ln>
        </p:spPr>
        <p:txBody>
          <a:bodyPr wrap="none" lIns="36000" tIns="0" rIns="36000" bIns="0" rtlCol="0">
            <a:spAutoFit/>
          </a:bodyPr>
          <a:lstStyle/>
          <a:p>
            <a:r>
              <a:rPr kumimoji="1" lang="en-US" altLang="ja-JP" sz="900" b="1">
                <a:solidFill>
                  <a:srgbClr val="009644"/>
                </a:solidFill>
                <a:latin typeface="Noto Sans JP" panose="020B0200000000000000" pitchFamily="50" charset="-128"/>
                <a:ea typeface="Noto Sans JP" panose="020B0200000000000000" pitchFamily="50" charset="-128"/>
                <a:cs typeface="Arial" panose="020B0604020202020204" pitchFamily="34" charset="0"/>
              </a:rPr>
              <a:t>Has</a:t>
            </a:r>
            <a:endParaRPr kumimoji="1" lang="ja-JP" altLang="en-US" sz="900" b="1" dirty="0">
              <a:solidFill>
                <a:srgbClr val="009644"/>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19" name="テキスト ボックス 18">
            <a:extLst>
              <a:ext uri="{FF2B5EF4-FFF2-40B4-BE49-F238E27FC236}">
                <a16:creationId xmlns:a16="http://schemas.microsoft.com/office/drawing/2014/main" id="{186DA777-F362-9D32-6C63-2C409D5FAAFE}"/>
              </a:ext>
            </a:extLst>
          </p:cNvPr>
          <p:cNvSpPr txBox="1"/>
          <p:nvPr/>
        </p:nvSpPr>
        <p:spPr>
          <a:xfrm>
            <a:off x="5873731" y="1140203"/>
            <a:ext cx="287506" cy="138499"/>
          </a:xfrm>
          <a:prstGeom prst="rect">
            <a:avLst/>
          </a:prstGeom>
          <a:noFill/>
          <a:ln>
            <a:noFill/>
          </a:ln>
        </p:spPr>
        <p:txBody>
          <a:bodyPr wrap="none" lIns="36000" tIns="0" rIns="36000" bIns="0" rtlCol="0">
            <a:spAutoFit/>
          </a:bodyPr>
          <a:lstStyle/>
          <a:p>
            <a:r>
              <a:rPr kumimoji="1" lang="en-US" altLang="ja-JP" sz="900" b="1">
                <a:solidFill>
                  <a:srgbClr val="009644"/>
                </a:solidFill>
                <a:latin typeface="Noto Sans JP" panose="020B0200000000000000" pitchFamily="50" charset="-128"/>
                <a:ea typeface="Noto Sans JP" panose="020B0200000000000000" pitchFamily="50" charset="-128"/>
                <a:cs typeface="Arial" panose="020B0604020202020204" pitchFamily="34" charset="0"/>
              </a:rPr>
              <a:t>Has</a:t>
            </a:r>
            <a:endParaRPr kumimoji="1" lang="ja-JP" altLang="en-US" sz="900" b="1" dirty="0">
              <a:solidFill>
                <a:srgbClr val="009644"/>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0" name="テキスト ボックス 19">
            <a:extLst>
              <a:ext uri="{FF2B5EF4-FFF2-40B4-BE49-F238E27FC236}">
                <a16:creationId xmlns:a16="http://schemas.microsoft.com/office/drawing/2014/main" id="{29CA0906-DF32-3BC9-66AB-51BE0D649D50}"/>
              </a:ext>
            </a:extLst>
          </p:cNvPr>
          <p:cNvSpPr txBox="1"/>
          <p:nvPr/>
        </p:nvSpPr>
        <p:spPr>
          <a:xfrm>
            <a:off x="5873731" y="1247669"/>
            <a:ext cx="287506" cy="138499"/>
          </a:xfrm>
          <a:prstGeom prst="rect">
            <a:avLst/>
          </a:prstGeom>
          <a:noFill/>
          <a:ln>
            <a:noFill/>
          </a:ln>
        </p:spPr>
        <p:txBody>
          <a:bodyPr wrap="none" lIns="36000" tIns="0" rIns="36000" bIns="0" rtlCol="0">
            <a:spAutoFit/>
          </a:bodyPr>
          <a:lstStyle/>
          <a:p>
            <a:r>
              <a:rPr kumimoji="1" lang="en-US" altLang="ja-JP" sz="900" b="1">
                <a:solidFill>
                  <a:srgbClr val="009644"/>
                </a:solidFill>
                <a:latin typeface="Noto Sans JP" panose="020B0200000000000000" pitchFamily="50" charset="-128"/>
                <a:ea typeface="Noto Sans JP" panose="020B0200000000000000" pitchFamily="50" charset="-128"/>
                <a:cs typeface="Arial" panose="020B0604020202020204" pitchFamily="34" charset="0"/>
              </a:rPr>
              <a:t>Has</a:t>
            </a:r>
            <a:endParaRPr kumimoji="1" lang="ja-JP" altLang="en-US" sz="900" b="1" dirty="0">
              <a:solidFill>
                <a:srgbClr val="009644"/>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1" name="テキスト ボックス 20">
            <a:extLst>
              <a:ext uri="{FF2B5EF4-FFF2-40B4-BE49-F238E27FC236}">
                <a16:creationId xmlns:a16="http://schemas.microsoft.com/office/drawing/2014/main" id="{4AF75843-51B3-1C33-B3FD-9E2D0AC5B239}"/>
              </a:ext>
            </a:extLst>
          </p:cNvPr>
          <p:cNvSpPr txBox="1"/>
          <p:nvPr/>
        </p:nvSpPr>
        <p:spPr>
          <a:xfrm>
            <a:off x="5873731" y="1355136"/>
            <a:ext cx="287506" cy="138499"/>
          </a:xfrm>
          <a:prstGeom prst="rect">
            <a:avLst/>
          </a:prstGeom>
          <a:noFill/>
          <a:ln>
            <a:noFill/>
          </a:ln>
        </p:spPr>
        <p:txBody>
          <a:bodyPr wrap="none" lIns="36000" tIns="0" rIns="36000" bIns="0" rtlCol="0">
            <a:spAutoFit/>
          </a:bodyPr>
          <a:lstStyle/>
          <a:p>
            <a:r>
              <a:rPr kumimoji="1" lang="en-US" altLang="ja-JP" sz="900" b="1">
                <a:solidFill>
                  <a:srgbClr val="009644"/>
                </a:solidFill>
                <a:latin typeface="Noto Sans JP" panose="020B0200000000000000" pitchFamily="50" charset="-128"/>
                <a:ea typeface="Noto Sans JP" panose="020B0200000000000000" pitchFamily="50" charset="-128"/>
                <a:cs typeface="Arial" panose="020B0604020202020204" pitchFamily="34" charset="0"/>
              </a:rPr>
              <a:t>Has</a:t>
            </a:r>
            <a:endParaRPr kumimoji="1" lang="ja-JP" altLang="en-US" sz="900" b="1" dirty="0">
              <a:solidFill>
                <a:srgbClr val="009644"/>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2" name="テキスト ボックス 21">
            <a:extLst>
              <a:ext uri="{FF2B5EF4-FFF2-40B4-BE49-F238E27FC236}">
                <a16:creationId xmlns:a16="http://schemas.microsoft.com/office/drawing/2014/main" id="{4FF3DD1B-4A35-EE07-D405-AD450BFFA105}"/>
              </a:ext>
            </a:extLst>
          </p:cNvPr>
          <p:cNvSpPr txBox="1"/>
          <p:nvPr/>
        </p:nvSpPr>
        <p:spPr>
          <a:xfrm>
            <a:off x="5873731" y="1462603"/>
            <a:ext cx="287506" cy="138499"/>
          </a:xfrm>
          <a:prstGeom prst="rect">
            <a:avLst/>
          </a:prstGeom>
          <a:noFill/>
          <a:ln>
            <a:noFill/>
          </a:ln>
        </p:spPr>
        <p:txBody>
          <a:bodyPr wrap="none" lIns="36000" tIns="0" rIns="36000" bIns="0" rtlCol="0">
            <a:spAutoFit/>
          </a:bodyPr>
          <a:lstStyle/>
          <a:p>
            <a:r>
              <a:rPr kumimoji="1" lang="en-US" altLang="ja-JP" sz="900" b="1">
                <a:solidFill>
                  <a:srgbClr val="009644"/>
                </a:solidFill>
                <a:latin typeface="Noto Sans JP" panose="020B0200000000000000" pitchFamily="50" charset="-128"/>
                <a:ea typeface="Noto Sans JP" panose="020B0200000000000000" pitchFamily="50" charset="-128"/>
                <a:cs typeface="Arial" panose="020B0604020202020204" pitchFamily="34" charset="0"/>
              </a:rPr>
              <a:t>Has</a:t>
            </a:r>
            <a:endParaRPr kumimoji="1" lang="ja-JP" altLang="en-US" sz="900" b="1" dirty="0">
              <a:solidFill>
                <a:srgbClr val="009644"/>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4" name="テキスト ボックス 23">
            <a:extLst>
              <a:ext uri="{FF2B5EF4-FFF2-40B4-BE49-F238E27FC236}">
                <a16:creationId xmlns:a16="http://schemas.microsoft.com/office/drawing/2014/main" id="{522C1216-BF39-575A-3C41-5F80CAA565EB}"/>
              </a:ext>
            </a:extLst>
          </p:cNvPr>
          <p:cNvSpPr txBox="1"/>
          <p:nvPr/>
        </p:nvSpPr>
        <p:spPr>
          <a:xfrm>
            <a:off x="5893769" y="1570070"/>
            <a:ext cx="257049" cy="138499"/>
          </a:xfrm>
          <a:prstGeom prst="rect">
            <a:avLst/>
          </a:prstGeom>
          <a:noFill/>
          <a:ln>
            <a:noFill/>
          </a:ln>
        </p:spPr>
        <p:txBody>
          <a:bodyPr wrap="non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5" name="テキスト ボックス 24">
            <a:extLst>
              <a:ext uri="{FF2B5EF4-FFF2-40B4-BE49-F238E27FC236}">
                <a16:creationId xmlns:a16="http://schemas.microsoft.com/office/drawing/2014/main" id="{80422707-7DB1-0B3E-7342-79D0C84F1958}"/>
              </a:ext>
            </a:extLst>
          </p:cNvPr>
          <p:cNvSpPr txBox="1"/>
          <p:nvPr/>
        </p:nvSpPr>
        <p:spPr>
          <a:xfrm>
            <a:off x="5893769" y="1677537"/>
            <a:ext cx="273079" cy="138499"/>
          </a:xfrm>
          <a:prstGeom prst="rect">
            <a:avLst/>
          </a:prstGeom>
          <a:noFill/>
          <a:ln>
            <a:noFill/>
          </a:ln>
        </p:spPr>
        <p:txBody>
          <a:bodyPr wrap="squar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7" name="テキスト ボックス 26">
            <a:extLst>
              <a:ext uri="{FF2B5EF4-FFF2-40B4-BE49-F238E27FC236}">
                <a16:creationId xmlns:a16="http://schemas.microsoft.com/office/drawing/2014/main" id="{85FE0635-0F58-1432-3FF1-74FB1920BAD5}"/>
              </a:ext>
            </a:extLst>
          </p:cNvPr>
          <p:cNvSpPr txBox="1"/>
          <p:nvPr/>
        </p:nvSpPr>
        <p:spPr>
          <a:xfrm>
            <a:off x="5900181" y="1785003"/>
            <a:ext cx="245827" cy="138499"/>
          </a:xfrm>
          <a:prstGeom prst="rect">
            <a:avLst/>
          </a:prstGeom>
          <a:noFill/>
          <a:ln>
            <a:noFill/>
          </a:ln>
        </p:spPr>
        <p:txBody>
          <a:bodyPr wrap="none" lIns="36000" tIns="0" rIns="36000" bIns="0" rtlCol="0">
            <a:spAutoFit/>
          </a:bodyPr>
          <a:lstStyle/>
          <a:p>
            <a:r>
              <a:rPr kumimoji="1" lang="en-US" altLang="ja-JP" sz="900" b="1">
                <a:solidFill>
                  <a:schemeClr val="accent6">
                    <a:lumMod val="50000"/>
                  </a:schemeClr>
                </a:solidFill>
                <a:latin typeface="Noto Sans JP" panose="020B0200000000000000" pitchFamily="50" charset="-128"/>
                <a:ea typeface="Noto Sans JP" panose="020B0200000000000000" pitchFamily="50" charset="-128"/>
                <a:cs typeface="Arial" panose="020B0604020202020204" pitchFamily="34" charset="0"/>
              </a:rPr>
              <a:t>Inc</a:t>
            </a:r>
            <a:endParaRPr kumimoji="1" lang="ja-JP" altLang="en-US" sz="900" b="1" dirty="0">
              <a:solidFill>
                <a:schemeClr val="accent6">
                  <a:lumMod val="50000"/>
                </a:schemeClr>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8" name="テキスト ボックス 27">
            <a:extLst>
              <a:ext uri="{FF2B5EF4-FFF2-40B4-BE49-F238E27FC236}">
                <a16:creationId xmlns:a16="http://schemas.microsoft.com/office/drawing/2014/main" id="{3A18B467-C19B-C383-809F-4438FDE0E42B}"/>
              </a:ext>
            </a:extLst>
          </p:cNvPr>
          <p:cNvSpPr txBox="1"/>
          <p:nvPr/>
        </p:nvSpPr>
        <p:spPr>
          <a:xfrm>
            <a:off x="5900181" y="1892471"/>
            <a:ext cx="245827" cy="138499"/>
          </a:xfrm>
          <a:prstGeom prst="rect">
            <a:avLst/>
          </a:prstGeom>
          <a:noFill/>
          <a:ln>
            <a:noFill/>
          </a:ln>
        </p:spPr>
        <p:txBody>
          <a:bodyPr wrap="none" lIns="36000" tIns="0" rIns="36000" bIns="0" rtlCol="0">
            <a:spAutoFit/>
          </a:bodyPr>
          <a:lstStyle/>
          <a:p>
            <a:r>
              <a:rPr kumimoji="1" lang="en-US" altLang="ja-JP" sz="900" b="1">
                <a:solidFill>
                  <a:schemeClr val="accent6">
                    <a:lumMod val="50000"/>
                  </a:schemeClr>
                </a:solidFill>
                <a:latin typeface="Noto Sans JP" panose="020B0200000000000000" pitchFamily="50" charset="-128"/>
                <a:ea typeface="Noto Sans JP" panose="020B0200000000000000" pitchFamily="50" charset="-128"/>
                <a:cs typeface="Arial" panose="020B0604020202020204" pitchFamily="34" charset="0"/>
              </a:rPr>
              <a:t>Inc</a:t>
            </a:r>
            <a:endParaRPr kumimoji="1" lang="ja-JP" altLang="en-US" sz="900" b="1" dirty="0">
              <a:solidFill>
                <a:schemeClr val="accent6">
                  <a:lumMod val="50000"/>
                </a:schemeClr>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30" name="テキスト ボックス 29">
            <a:extLst>
              <a:ext uri="{FF2B5EF4-FFF2-40B4-BE49-F238E27FC236}">
                <a16:creationId xmlns:a16="http://schemas.microsoft.com/office/drawing/2014/main" id="{DCB769A5-8B7E-9533-57AB-B7A3D010749E}"/>
              </a:ext>
            </a:extLst>
          </p:cNvPr>
          <p:cNvSpPr txBox="1"/>
          <p:nvPr/>
        </p:nvSpPr>
        <p:spPr>
          <a:xfrm>
            <a:off x="5893769" y="2226341"/>
            <a:ext cx="273079" cy="138499"/>
          </a:xfrm>
          <a:prstGeom prst="rect">
            <a:avLst/>
          </a:prstGeom>
          <a:noFill/>
          <a:ln>
            <a:noFill/>
          </a:ln>
        </p:spPr>
        <p:txBody>
          <a:bodyPr wrap="squar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31" name="テキスト ボックス 30">
            <a:extLst>
              <a:ext uri="{FF2B5EF4-FFF2-40B4-BE49-F238E27FC236}">
                <a16:creationId xmlns:a16="http://schemas.microsoft.com/office/drawing/2014/main" id="{7C0C1858-1C40-E14F-CE01-166EBC3EC418}"/>
              </a:ext>
            </a:extLst>
          </p:cNvPr>
          <p:cNvSpPr txBox="1"/>
          <p:nvPr/>
        </p:nvSpPr>
        <p:spPr>
          <a:xfrm>
            <a:off x="5893769" y="2337464"/>
            <a:ext cx="273079" cy="138499"/>
          </a:xfrm>
          <a:prstGeom prst="rect">
            <a:avLst/>
          </a:prstGeom>
          <a:noFill/>
          <a:ln>
            <a:noFill/>
          </a:ln>
        </p:spPr>
        <p:txBody>
          <a:bodyPr wrap="squar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33" name="テキスト ボックス 32">
            <a:extLst>
              <a:ext uri="{FF2B5EF4-FFF2-40B4-BE49-F238E27FC236}">
                <a16:creationId xmlns:a16="http://schemas.microsoft.com/office/drawing/2014/main" id="{F2F8334B-18F9-BD25-0EB0-760B794F7525}"/>
              </a:ext>
            </a:extLst>
          </p:cNvPr>
          <p:cNvSpPr txBox="1"/>
          <p:nvPr/>
        </p:nvSpPr>
        <p:spPr>
          <a:xfrm>
            <a:off x="5900181" y="2781955"/>
            <a:ext cx="245827" cy="138499"/>
          </a:xfrm>
          <a:prstGeom prst="rect">
            <a:avLst/>
          </a:prstGeom>
          <a:noFill/>
          <a:ln>
            <a:noFill/>
          </a:ln>
        </p:spPr>
        <p:txBody>
          <a:bodyPr wrap="none" lIns="36000" tIns="0" rIns="36000" bIns="0" rtlCol="0">
            <a:spAutoFit/>
          </a:bodyPr>
          <a:lstStyle/>
          <a:p>
            <a:r>
              <a:rPr kumimoji="1" lang="en-US" altLang="ja-JP" sz="900" b="1">
                <a:solidFill>
                  <a:schemeClr val="accent6">
                    <a:lumMod val="50000"/>
                  </a:schemeClr>
                </a:solidFill>
                <a:latin typeface="Noto Sans JP" panose="020B0200000000000000" pitchFamily="50" charset="-128"/>
                <a:ea typeface="Noto Sans JP" panose="020B0200000000000000" pitchFamily="50" charset="-128"/>
                <a:cs typeface="Arial" panose="020B0604020202020204" pitchFamily="34" charset="0"/>
              </a:rPr>
              <a:t>Inc</a:t>
            </a:r>
            <a:endParaRPr kumimoji="1" lang="ja-JP" altLang="en-US" sz="900" b="1" dirty="0">
              <a:solidFill>
                <a:schemeClr val="accent6">
                  <a:lumMod val="50000"/>
                </a:schemeClr>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35" name="テキスト ボックス 34">
            <a:extLst>
              <a:ext uri="{FF2B5EF4-FFF2-40B4-BE49-F238E27FC236}">
                <a16:creationId xmlns:a16="http://schemas.microsoft.com/office/drawing/2014/main" id="{F901D6E6-0BE6-711E-34EE-2E117737D5B5}"/>
              </a:ext>
            </a:extLst>
          </p:cNvPr>
          <p:cNvSpPr txBox="1"/>
          <p:nvPr/>
        </p:nvSpPr>
        <p:spPr>
          <a:xfrm>
            <a:off x="5900181" y="2448587"/>
            <a:ext cx="245827" cy="138499"/>
          </a:xfrm>
          <a:prstGeom prst="rect">
            <a:avLst/>
          </a:prstGeom>
          <a:noFill/>
          <a:ln>
            <a:noFill/>
          </a:ln>
        </p:spPr>
        <p:txBody>
          <a:bodyPr wrap="none" lIns="36000" tIns="0" rIns="36000" bIns="0" rtlCol="0">
            <a:spAutoFit/>
          </a:bodyPr>
          <a:lstStyle/>
          <a:p>
            <a:r>
              <a:rPr kumimoji="1" lang="en-US" altLang="ja-JP" sz="900" b="1">
                <a:solidFill>
                  <a:schemeClr val="accent6">
                    <a:lumMod val="50000"/>
                  </a:schemeClr>
                </a:solidFill>
                <a:latin typeface="Noto Sans JP" panose="020B0200000000000000" pitchFamily="50" charset="-128"/>
                <a:ea typeface="Noto Sans JP" panose="020B0200000000000000" pitchFamily="50" charset="-128"/>
                <a:cs typeface="Arial" panose="020B0604020202020204" pitchFamily="34" charset="0"/>
              </a:rPr>
              <a:t>Inc</a:t>
            </a:r>
            <a:endParaRPr kumimoji="1" lang="ja-JP" altLang="en-US" sz="900" b="1" dirty="0">
              <a:solidFill>
                <a:schemeClr val="accent6">
                  <a:lumMod val="50000"/>
                </a:schemeClr>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58" name="テキスト ボックス 57">
            <a:extLst>
              <a:ext uri="{FF2B5EF4-FFF2-40B4-BE49-F238E27FC236}">
                <a16:creationId xmlns:a16="http://schemas.microsoft.com/office/drawing/2014/main" id="{16230039-5A2A-BCD1-897C-708237A8F109}"/>
              </a:ext>
            </a:extLst>
          </p:cNvPr>
          <p:cNvSpPr txBox="1"/>
          <p:nvPr/>
        </p:nvSpPr>
        <p:spPr>
          <a:xfrm>
            <a:off x="5893769" y="2559710"/>
            <a:ext cx="273079" cy="138499"/>
          </a:xfrm>
          <a:prstGeom prst="rect">
            <a:avLst/>
          </a:prstGeom>
          <a:noFill/>
          <a:ln>
            <a:noFill/>
          </a:ln>
        </p:spPr>
        <p:txBody>
          <a:bodyPr wrap="squar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62" name="テキスト ボックス 61">
            <a:extLst>
              <a:ext uri="{FF2B5EF4-FFF2-40B4-BE49-F238E27FC236}">
                <a16:creationId xmlns:a16="http://schemas.microsoft.com/office/drawing/2014/main" id="{3FA5EA2A-CB8F-CFF2-39A2-0E13538DD76F}"/>
              </a:ext>
            </a:extLst>
          </p:cNvPr>
          <p:cNvSpPr txBox="1"/>
          <p:nvPr/>
        </p:nvSpPr>
        <p:spPr>
          <a:xfrm>
            <a:off x="5893769" y="2670833"/>
            <a:ext cx="273079" cy="138499"/>
          </a:xfrm>
          <a:prstGeom prst="rect">
            <a:avLst/>
          </a:prstGeom>
          <a:noFill/>
          <a:ln>
            <a:noFill/>
          </a:ln>
        </p:spPr>
        <p:txBody>
          <a:bodyPr wrap="squar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608" name="テキスト ボックス 607">
            <a:extLst>
              <a:ext uri="{FF2B5EF4-FFF2-40B4-BE49-F238E27FC236}">
                <a16:creationId xmlns:a16="http://schemas.microsoft.com/office/drawing/2014/main" id="{83747888-D157-2CB1-C0B6-2FCFFB39F52E}"/>
              </a:ext>
            </a:extLst>
          </p:cNvPr>
          <p:cNvSpPr txBox="1"/>
          <p:nvPr/>
        </p:nvSpPr>
        <p:spPr>
          <a:xfrm>
            <a:off x="5893769" y="3292598"/>
            <a:ext cx="273079" cy="138499"/>
          </a:xfrm>
          <a:prstGeom prst="rect">
            <a:avLst/>
          </a:prstGeom>
          <a:noFill/>
          <a:ln>
            <a:noFill/>
          </a:ln>
        </p:spPr>
        <p:txBody>
          <a:bodyPr wrap="squar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628" name="テキスト ボックス 627">
            <a:extLst>
              <a:ext uri="{FF2B5EF4-FFF2-40B4-BE49-F238E27FC236}">
                <a16:creationId xmlns:a16="http://schemas.microsoft.com/office/drawing/2014/main" id="{FF6C45F3-95A7-FBB2-0CF7-F69BC8569CB9}"/>
              </a:ext>
            </a:extLst>
          </p:cNvPr>
          <p:cNvSpPr txBox="1"/>
          <p:nvPr/>
        </p:nvSpPr>
        <p:spPr>
          <a:xfrm>
            <a:off x="5893769" y="3403660"/>
            <a:ext cx="273079" cy="138499"/>
          </a:xfrm>
          <a:prstGeom prst="rect">
            <a:avLst/>
          </a:prstGeom>
          <a:noFill/>
          <a:ln>
            <a:noFill/>
          </a:ln>
        </p:spPr>
        <p:txBody>
          <a:bodyPr wrap="squar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56" name="テキスト ボックス 255">
            <a:extLst>
              <a:ext uri="{FF2B5EF4-FFF2-40B4-BE49-F238E27FC236}">
                <a16:creationId xmlns:a16="http://schemas.microsoft.com/office/drawing/2014/main" id="{BCBCBAFA-1945-9B6B-47A5-3D42CC3271B8}"/>
              </a:ext>
            </a:extLst>
          </p:cNvPr>
          <p:cNvSpPr txBox="1"/>
          <p:nvPr/>
        </p:nvSpPr>
        <p:spPr>
          <a:xfrm>
            <a:off x="5893769" y="3514722"/>
            <a:ext cx="273079" cy="138499"/>
          </a:xfrm>
          <a:prstGeom prst="rect">
            <a:avLst/>
          </a:prstGeom>
          <a:noFill/>
          <a:ln>
            <a:noFill/>
          </a:ln>
        </p:spPr>
        <p:txBody>
          <a:bodyPr wrap="squar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57" name="テキスト ボックス 256">
            <a:extLst>
              <a:ext uri="{FF2B5EF4-FFF2-40B4-BE49-F238E27FC236}">
                <a16:creationId xmlns:a16="http://schemas.microsoft.com/office/drawing/2014/main" id="{CA327EE5-3D7B-B0C2-F703-7F630A1AEB7B}"/>
              </a:ext>
            </a:extLst>
          </p:cNvPr>
          <p:cNvSpPr txBox="1"/>
          <p:nvPr/>
        </p:nvSpPr>
        <p:spPr>
          <a:xfrm>
            <a:off x="5893769" y="3625784"/>
            <a:ext cx="273079" cy="138499"/>
          </a:xfrm>
          <a:prstGeom prst="rect">
            <a:avLst/>
          </a:prstGeom>
          <a:noFill/>
          <a:ln>
            <a:noFill/>
          </a:ln>
        </p:spPr>
        <p:txBody>
          <a:bodyPr wrap="squar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59" name="テキスト ボックス 258">
            <a:extLst>
              <a:ext uri="{FF2B5EF4-FFF2-40B4-BE49-F238E27FC236}">
                <a16:creationId xmlns:a16="http://schemas.microsoft.com/office/drawing/2014/main" id="{9D8461DE-ED78-19B2-F6F5-50B5C63C4705}"/>
              </a:ext>
            </a:extLst>
          </p:cNvPr>
          <p:cNvSpPr txBox="1"/>
          <p:nvPr/>
        </p:nvSpPr>
        <p:spPr>
          <a:xfrm>
            <a:off x="5863312" y="3736846"/>
            <a:ext cx="297124" cy="138499"/>
          </a:xfrm>
          <a:prstGeom prst="rect">
            <a:avLst/>
          </a:prstGeom>
          <a:noFill/>
          <a:ln>
            <a:noFill/>
          </a:ln>
        </p:spPr>
        <p:txBody>
          <a:bodyPr wrap="none" lIns="36000" tIns="0" rIns="36000" bIns="0" rtlCol="0">
            <a:spAutoFit/>
          </a:bodyPr>
          <a:lstStyle/>
          <a:p>
            <a:r>
              <a:rPr kumimoji="1" lang="en-US" altLang="ja-JP" sz="900" b="1">
                <a:solidFill>
                  <a:srgbClr val="A8A400"/>
                </a:solidFill>
                <a:latin typeface="Noto Sans JP" panose="020B0200000000000000" pitchFamily="50" charset="-128"/>
                <a:ea typeface="Noto Sans JP" panose="020B0200000000000000" pitchFamily="50" charset="-128"/>
                <a:cs typeface="Arial" panose="020B0604020202020204" pitchFamily="34" charset="0"/>
              </a:rPr>
              <a:t>Dap</a:t>
            </a:r>
            <a:endParaRPr kumimoji="1" lang="ja-JP" altLang="en-US" sz="900" b="1" dirty="0">
              <a:solidFill>
                <a:srgbClr val="A8A40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60" name="テキスト ボックス 259">
            <a:extLst>
              <a:ext uri="{FF2B5EF4-FFF2-40B4-BE49-F238E27FC236}">
                <a16:creationId xmlns:a16="http://schemas.microsoft.com/office/drawing/2014/main" id="{59EA82A2-FD03-907D-EFA9-389969FF456E}"/>
              </a:ext>
            </a:extLst>
          </p:cNvPr>
          <p:cNvSpPr txBox="1"/>
          <p:nvPr/>
        </p:nvSpPr>
        <p:spPr>
          <a:xfrm>
            <a:off x="5893769" y="4035662"/>
            <a:ext cx="273079" cy="138499"/>
          </a:xfrm>
          <a:prstGeom prst="rect">
            <a:avLst/>
          </a:prstGeom>
          <a:noFill/>
          <a:ln>
            <a:noFill/>
          </a:ln>
        </p:spPr>
        <p:txBody>
          <a:bodyPr wrap="squar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61" name="テキスト ボックス 260">
            <a:extLst>
              <a:ext uri="{FF2B5EF4-FFF2-40B4-BE49-F238E27FC236}">
                <a16:creationId xmlns:a16="http://schemas.microsoft.com/office/drawing/2014/main" id="{C472CC06-5D02-EFD2-CA4C-90F3063DA478}"/>
              </a:ext>
            </a:extLst>
          </p:cNvPr>
          <p:cNvSpPr txBox="1"/>
          <p:nvPr/>
        </p:nvSpPr>
        <p:spPr>
          <a:xfrm>
            <a:off x="5893769" y="4149812"/>
            <a:ext cx="273079" cy="138499"/>
          </a:xfrm>
          <a:prstGeom prst="rect">
            <a:avLst/>
          </a:prstGeom>
          <a:noFill/>
          <a:ln>
            <a:noFill/>
          </a:ln>
        </p:spPr>
        <p:txBody>
          <a:bodyPr wrap="squar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a:t>
            </a:r>
            <a:endParaRPr kumimoji="1" lang="ja-JP" altLang="en-US" sz="900" b="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62" name="テキスト ボックス 261">
            <a:extLst>
              <a:ext uri="{FF2B5EF4-FFF2-40B4-BE49-F238E27FC236}">
                <a16:creationId xmlns:a16="http://schemas.microsoft.com/office/drawing/2014/main" id="{83AC409E-9543-5798-03FE-70BB79F4643D}"/>
              </a:ext>
            </a:extLst>
          </p:cNvPr>
          <p:cNvSpPr txBox="1"/>
          <p:nvPr/>
        </p:nvSpPr>
        <p:spPr>
          <a:xfrm>
            <a:off x="5867319" y="5839174"/>
            <a:ext cx="303536" cy="138499"/>
          </a:xfrm>
          <a:prstGeom prst="rect">
            <a:avLst/>
          </a:prstGeom>
          <a:noFill/>
          <a:ln>
            <a:noFill/>
          </a:ln>
        </p:spPr>
        <p:txBody>
          <a:bodyPr wrap="none" lIns="36000" tIns="0" rIns="36000" bIns="0" rtlCol="0">
            <a:spAutoFit/>
          </a:bodyPr>
          <a:lstStyle/>
          <a:p>
            <a:r>
              <a:rPr kumimoji="1" lang="en-US" altLang="ja-JP" sz="900" b="1">
                <a:solidFill>
                  <a:srgbClr val="7030A0"/>
                </a:solidFill>
                <a:latin typeface="Noto Sans JP" panose="020B0200000000000000" pitchFamily="50" charset="-128"/>
                <a:ea typeface="Noto Sans JP" panose="020B0200000000000000" pitchFamily="50" charset="-128"/>
                <a:cs typeface="Arial" panose="020B0604020202020204" pitchFamily="34" charset="0"/>
              </a:rPr>
              <a:t>Huk</a:t>
            </a:r>
            <a:endParaRPr kumimoji="1" lang="ja-JP" altLang="en-US" sz="900" b="1" dirty="0">
              <a:solidFill>
                <a:srgbClr val="7030A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63" name="テキスト ボックス 262">
            <a:extLst>
              <a:ext uri="{FF2B5EF4-FFF2-40B4-BE49-F238E27FC236}">
                <a16:creationId xmlns:a16="http://schemas.microsoft.com/office/drawing/2014/main" id="{4F08656D-681A-977F-440A-AE1DE8ABB7B7}"/>
              </a:ext>
            </a:extLst>
          </p:cNvPr>
          <p:cNvSpPr txBox="1"/>
          <p:nvPr/>
        </p:nvSpPr>
        <p:spPr>
          <a:xfrm>
            <a:off x="5867319" y="5959592"/>
            <a:ext cx="303536" cy="138499"/>
          </a:xfrm>
          <a:prstGeom prst="rect">
            <a:avLst/>
          </a:prstGeom>
          <a:noFill/>
          <a:ln>
            <a:noFill/>
          </a:ln>
        </p:spPr>
        <p:txBody>
          <a:bodyPr wrap="none" lIns="36000" tIns="0" rIns="36000" bIns="0" rtlCol="0">
            <a:spAutoFit/>
          </a:bodyPr>
          <a:lstStyle/>
          <a:p>
            <a:r>
              <a:rPr kumimoji="1" lang="en-US" altLang="ja-JP" sz="900" b="1">
                <a:solidFill>
                  <a:srgbClr val="7030A0"/>
                </a:solidFill>
                <a:latin typeface="Noto Sans JP" panose="020B0200000000000000" pitchFamily="50" charset="-128"/>
                <a:ea typeface="Noto Sans JP" panose="020B0200000000000000" pitchFamily="50" charset="-128"/>
                <a:cs typeface="Arial" panose="020B0604020202020204" pitchFamily="34" charset="0"/>
              </a:rPr>
              <a:t>Huk</a:t>
            </a:r>
            <a:endParaRPr kumimoji="1" lang="ja-JP" altLang="en-US" sz="900" b="1" dirty="0">
              <a:solidFill>
                <a:srgbClr val="7030A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65" name="テキスト ボックス 264">
            <a:extLst>
              <a:ext uri="{FF2B5EF4-FFF2-40B4-BE49-F238E27FC236}">
                <a16:creationId xmlns:a16="http://schemas.microsoft.com/office/drawing/2014/main" id="{65FE6699-416F-443E-A36A-CB81860D3CDC}"/>
              </a:ext>
            </a:extLst>
          </p:cNvPr>
          <p:cNvSpPr txBox="1"/>
          <p:nvPr/>
        </p:nvSpPr>
        <p:spPr>
          <a:xfrm>
            <a:off x="5876136" y="4504570"/>
            <a:ext cx="292315" cy="138499"/>
          </a:xfrm>
          <a:prstGeom prst="rect">
            <a:avLst/>
          </a:prstGeom>
          <a:noFill/>
          <a:ln>
            <a:noFill/>
          </a:ln>
        </p:spPr>
        <p:txBody>
          <a:bodyPr wrap="none" lIns="36000" tIns="0" rIns="36000" bIns="0" rtlCol="0">
            <a:spAutoFit/>
          </a:bodyPr>
          <a:lstStyle/>
          <a:p>
            <a:r>
              <a:rPr kumimoji="1" lang="en-US" altLang="ja-JP" sz="900" b="1">
                <a:solidFill>
                  <a:srgbClr val="00A4A0"/>
                </a:solidFill>
                <a:latin typeface="Noto Sans JP" panose="020B0200000000000000" pitchFamily="50" charset="-128"/>
                <a:ea typeface="Noto Sans JP" panose="020B0200000000000000" pitchFamily="50" charset="-128"/>
                <a:cs typeface="Arial" panose="020B0604020202020204" pitchFamily="34" charset="0"/>
              </a:rPr>
              <a:t>Sub</a:t>
            </a:r>
            <a:endParaRPr kumimoji="1" lang="ja-JP" altLang="en-US" sz="900" b="1" dirty="0">
              <a:solidFill>
                <a:srgbClr val="00A4A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66" name="テキスト ボックス 265">
            <a:extLst>
              <a:ext uri="{FF2B5EF4-FFF2-40B4-BE49-F238E27FC236}">
                <a16:creationId xmlns:a16="http://schemas.microsoft.com/office/drawing/2014/main" id="{84D38CEF-BE53-DFBC-A7FD-6472361351A7}"/>
              </a:ext>
            </a:extLst>
          </p:cNvPr>
          <p:cNvSpPr txBox="1"/>
          <p:nvPr/>
        </p:nvSpPr>
        <p:spPr>
          <a:xfrm>
            <a:off x="5876136" y="4614492"/>
            <a:ext cx="292315" cy="138499"/>
          </a:xfrm>
          <a:prstGeom prst="rect">
            <a:avLst/>
          </a:prstGeom>
          <a:noFill/>
          <a:ln>
            <a:noFill/>
          </a:ln>
        </p:spPr>
        <p:txBody>
          <a:bodyPr wrap="none" lIns="36000" tIns="0" rIns="36000" bIns="0" rtlCol="0">
            <a:spAutoFit/>
          </a:bodyPr>
          <a:lstStyle/>
          <a:p>
            <a:r>
              <a:rPr kumimoji="1" lang="en-US" altLang="ja-JP" sz="900" b="1">
                <a:solidFill>
                  <a:srgbClr val="00A4A0"/>
                </a:solidFill>
                <a:latin typeface="Noto Sans JP" panose="020B0200000000000000" pitchFamily="50" charset="-128"/>
                <a:ea typeface="Noto Sans JP" panose="020B0200000000000000" pitchFamily="50" charset="-128"/>
                <a:cs typeface="Arial" panose="020B0604020202020204" pitchFamily="34" charset="0"/>
              </a:rPr>
              <a:t>Sub</a:t>
            </a:r>
            <a:endParaRPr kumimoji="1" lang="ja-JP" altLang="en-US" sz="900" b="1" dirty="0">
              <a:solidFill>
                <a:srgbClr val="00A4A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67" name="テキスト ボックス 266">
            <a:extLst>
              <a:ext uri="{FF2B5EF4-FFF2-40B4-BE49-F238E27FC236}">
                <a16:creationId xmlns:a16="http://schemas.microsoft.com/office/drawing/2014/main" id="{5EF1B859-031A-F169-076E-998A2AA45DAB}"/>
              </a:ext>
            </a:extLst>
          </p:cNvPr>
          <p:cNvSpPr txBox="1"/>
          <p:nvPr/>
        </p:nvSpPr>
        <p:spPr>
          <a:xfrm>
            <a:off x="5876136" y="4724414"/>
            <a:ext cx="292315" cy="138499"/>
          </a:xfrm>
          <a:prstGeom prst="rect">
            <a:avLst/>
          </a:prstGeom>
          <a:noFill/>
          <a:ln>
            <a:noFill/>
          </a:ln>
        </p:spPr>
        <p:txBody>
          <a:bodyPr wrap="none" lIns="36000" tIns="0" rIns="36000" bIns="0" rtlCol="0">
            <a:spAutoFit/>
          </a:bodyPr>
          <a:lstStyle/>
          <a:p>
            <a:r>
              <a:rPr kumimoji="1" lang="en-US" altLang="ja-JP" sz="900" b="1">
                <a:solidFill>
                  <a:srgbClr val="00A4A0"/>
                </a:solidFill>
                <a:latin typeface="Noto Sans JP" panose="020B0200000000000000" pitchFamily="50" charset="-128"/>
                <a:ea typeface="Noto Sans JP" panose="020B0200000000000000" pitchFamily="50" charset="-128"/>
                <a:cs typeface="Arial" panose="020B0604020202020204" pitchFamily="34" charset="0"/>
              </a:rPr>
              <a:t>Sub</a:t>
            </a:r>
            <a:endParaRPr kumimoji="1" lang="ja-JP" altLang="en-US" sz="900" b="1" dirty="0">
              <a:solidFill>
                <a:srgbClr val="00A4A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70" name="テキスト ボックス 269">
            <a:extLst>
              <a:ext uri="{FF2B5EF4-FFF2-40B4-BE49-F238E27FC236}">
                <a16:creationId xmlns:a16="http://schemas.microsoft.com/office/drawing/2014/main" id="{C8EDBC25-43DD-D253-0B0C-8AE9F0E9061D}"/>
              </a:ext>
            </a:extLst>
          </p:cNvPr>
          <p:cNvSpPr txBox="1"/>
          <p:nvPr/>
        </p:nvSpPr>
        <p:spPr>
          <a:xfrm>
            <a:off x="5876136" y="4834336"/>
            <a:ext cx="292315" cy="138499"/>
          </a:xfrm>
          <a:prstGeom prst="rect">
            <a:avLst/>
          </a:prstGeom>
          <a:noFill/>
          <a:ln>
            <a:noFill/>
          </a:ln>
        </p:spPr>
        <p:txBody>
          <a:bodyPr wrap="none" lIns="36000" tIns="0" rIns="36000" bIns="0" rtlCol="0">
            <a:spAutoFit/>
          </a:bodyPr>
          <a:lstStyle/>
          <a:p>
            <a:r>
              <a:rPr kumimoji="1" lang="en-US" altLang="ja-JP" sz="900" b="1">
                <a:solidFill>
                  <a:srgbClr val="00A4A0"/>
                </a:solidFill>
                <a:latin typeface="Noto Sans JP" panose="020B0200000000000000" pitchFamily="50" charset="-128"/>
                <a:ea typeface="Noto Sans JP" panose="020B0200000000000000" pitchFamily="50" charset="-128"/>
                <a:cs typeface="Arial" panose="020B0604020202020204" pitchFamily="34" charset="0"/>
              </a:rPr>
              <a:t>Sub</a:t>
            </a:r>
            <a:endParaRPr kumimoji="1" lang="ja-JP" altLang="en-US" sz="900" b="1" dirty="0">
              <a:solidFill>
                <a:srgbClr val="00A4A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71" name="テキスト ボックス 270">
            <a:extLst>
              <a:ext uri="{FF2B5EF4-FFF2-40B4-BE49-F238E27FC236}">
                <a16:creationId xmlns:a16="http://schemas.microsoft.com/office/drawing/2014/main" id="{4B59CE0F-94B6-E87F-9A8E-567F9B04F833}"/>
              </a:ext>
            </a:extLst>
          </p:cNvPr>
          <p:cNvSpPr txBox="1"/>
          <p:nvPr/>
        </p:nvSpPr>
        <p:spPr>
          <a:xfrm>
            <a:off x="5876136" y="4944258"/>
            <a:ext cx="292315" cy="138499"/>
          </a:xfrm>
          <a:prstGeom prst="rect">
            <a:avLst/>
          </a:prstGeom>
          <a:noFill/>
          <a:ln>
            <a:noFill/>
          </a:ln>
        </p:spPr>
        <p:txBody>
          <a:bodyPr wrap="none" lIns="36000" tIns="0" rIns="36000" bIns="0" rtlCol="0">
            <a:spAutoFit/>
          </a:bodyPr>
          <a:lstStyle/>
          <a:p>
            <a:r>
              <a:rPr kumimoji="1" lang="en-US" altLang="ja-JP" sz="900" b="1">
                <a:solidFill>
                  <a:srgbClr val="00A4A0"/>
                </a:solidFill>
                <a:latin typeface="Noto Sans JP" panose="020B0200000000000000" pitchFamily="50" charset="-128"/>
                <a:ea typeface="Noto Sans JP" panose="020B0200000000000000" pitchFamily="50" charset="-128"/>
                <a:cs typeface="Arial" panose="020B0604020202020204" pitchFamily="34" charset="0"/>
              </a:rPr>
              <a:t>Sub</a:t>
            </a:r>
            <a:endParaRPr kumimoji="1" lang="ja-JP" altLang="en-US" sz="900" b="1" dirty="0">
              <a:solidFill>
                <a:srgbClr val="00A4A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73" name="テキスト ボックス 272">
            <a:extLst>
              <a:ext uri="{FF2B5EF4-FFF2-40B4-BE49-F238E27FC236}">
                <a16:creationId xmlns:a16="http://schemas.microsoft.com/office/drawing/2014/main" id="{A030FF60-65B9-91E3-FFC9-02B6CA4222D1}"/>
              </a:ext>
            </a:extLst>
          </p:cNvPr>
          <p:cNvSpPr txBox="1"/>
          <p:nvPr/>
        </p:nvSpPr>
        <p:spPr>
          <a:xfrm>
            <a:off x="6145738" y="4942945"/>
            <a:ext cx="297124" cy="138499"/>
          </a:xfrm>
          <a:prstGeom prst="rect">
            <a:avLst/>
          </a:prstGeom>
          <a:noFill/>
          <a:ln>
            <a:noFill/>
          </a:ln>
        </p:spPr>
        <p:txBody>
          <a:bodyPr wrap="none" lIns="36000" tIns="0" rIns="36000" bIns="0" rtlCol="0">
            <a:spAutoFit/>
          </a:bodyPr>
          <a:lstStyle/>
          <a:p>
            <a:r>
              <a:rPr kumimoji="1" lang="en-US" altLang="ja-JP" sz="900" b="1">
                <a:solidFill>
                  <a:srgbClr val="A8A400"/>
                </a:solidFill>
                <a:latin typeface="Noto Sans JP" panose="020B0200000000000000" pitchFamily="50" charset="-128"/>
                <a:ea typeface="Noto Sans JP" panose="020B0200000000000000" pitchFamily="50" charset="-128"/>
                <a:cs typeface="Arial" panose="020B0604020202020204" pitchFamily="34" charset="0"/>
              </a:rPr>
              <a:t>Dap</a:t>
            </a:r>
            <a:endParaRPr kumimoji="1" lang="ja-JP" altLang="en-US" sz="900" b="1" dirty="0">
              <a:solidFill>
                <a:srgbClr val="A8A40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74" name="テキスト ボックス 273">
            <a:extLst>
              <a:ext uri="{FF2B5EF4-FFF2-40B4-BE49-F238E27FC236}">
                <a16:creationId xmlns:a16="http://schemas.microsoft.com/office/drawing/2014/main" id="{5AF8B275-DB7C-0AFC-1561-55A9D099467C}"/>
              </a:ext>
            </a:extLst>
          </p:cNvPr>
          <p:cNvSpPr txBox="1"/>
          <p:nvPr/>
        </p:nvSpPr>
        <p:spPr>
          <a:xfrm>
            <a:off x="5888158" y="5054180"/>
            <a:ext cx="265063" cy="138499"/>
          </a:xfrm>
          <a:prstGeom prst="rect">
            <a:avLst/>
          </a:prstGeom>
          <a:noFill/>
          <a:ln>
            <a:noFill/>
          </a:ln>
        </p:spPr>
        <p:txBody>
          <a:bodyPr wrap="none" lIns="36000" tIns="0" rIns="36000" bIns="0" rtlCol="0">
            <a:spAutoFit/>
          </a:bodyPr>
          <a:lstStyle/>
          <a:p>
            <a:r>
              <a:rPr kumimoji="1" lang="en-US" altLang="ja-JP" sz="900" b="1">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rPr>
              <a:t>Hel</a:t>
            </a:r>
            <a:endParaRPr kumimoji="1" lang="ja-JP" altLang="en-US" sz="900" b="1" dirty="0">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75" name="テキスト ボックス 274">
            <a:extLst>
              <a:ext uri="{FF2B5EF4-FFF2-40B4-BE49-F238E27FC236}">
                <a16:creationId xmlns:a16="http://schemas.microsoft.com/office/drawing/2014/main" id="{E7787DAC-6A91-B12D-7CA6-0403AF4FF736}"/>
              </a:ext>
            </a:extLst>
          </p:cNvPr>
          <p:cNvSpPr txBox="1"/>
          <p:nvPr/>
        </p:nvSpPr>
        <p:spPr>
          <a:xfrm>
            <a:off x="5888158" y="5164102"/>
            <a:ext cx="265063" cy="138499"/>
          </a:xfrm>
          <a:prstGeom prst="rect">
            <a:avLst/>
          </a:prstGeom>
          <a:noFill/>
          <a:ln>
            <a:noFill/>
          </a:ln>
        </p:spPr>
        <p:txBody>
          <a:bodyPr wrap="none" lIns="36000" tIns="0" rIns="36000" bIns="0" rtlCol="0">
            <a:spAutoFit/>
          </a:bodyPr>
          <a:lstStyle/>
          <a:p>
            <a:r>
              <a:rPr kumimoji="1" lang="en-US" altLang="ja-JP" sz="900" b="1">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rPr>
              <a:t>Hel</a:t>
            </a:r>
            <a:endParaRPr kumimoji="1" lang="ja-JP" altLang="en-US" sz="900" b="1" dirty="0">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76" name="テキスト ボックス 275">
            <a:extLst>
              <a:ext uri="{FF2B5EF4-FFF2-40B4-BE49-F238E27FC236}">
                <a16:creationId xmlns:a16="http://schemas.microsoft.com/office/drawing/2014/main" id="{63C6B554-9C73-48A0-DEBE-ED95076838C4}"/>
              </a:ext>
            </a:extLst>
          </p:cNvPr>
          <p:cNvSpPr txBox="1"/>
          <p:nvPr/>
        </p:nvSpPr>
        <p:spPr>
          <a:xfrm>
            <a:off x="5888158" y="5274024"/>
            <a:ext cx="265063" cy="138499"/>
          </a:xfrm>
          <a:prstGeom prst="rect">
            <a:avLst/>
          </a:prstGeom>
          <a:noFill/>
          <a:ln>
            <a:noFill/>
          </a:ln>
        </p:spPr>
        <p:txBody>
          <a:bodyPr wrap="none" lIns="36000" tIns="0" rIns="36000" bIns="0" rtlCol="0">
            <a:spAutoFit/>
          </a:bodyPr>
          <a:lstStyle/>
          <a:p>
            <a:r>
              <a:rPr kumimoji="1" lang="en-US" altLang="ja-JP" sz="900" b="1">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rPr>
              <a:t>Hel</a:t>
            </a:r>
            <a:endParaRPr kumimoji="1" lang="ja-JP" altLang="en-US" sz="900" b="1" dirty="0">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77" name="テキスト ボックス 276">
            <a:extLst>
              <a:ext uri="{FF2B5EF4-FFF2-40B4-BE49-F238E27FC236}">
                <a16:creationId xmlns:a16="http://schemas.microsoft.com/office/drawing/2014/main" id="{42D4494F-0D5F-DA53-B244-2169D39EAA16}"/>
              </a:ext>
            </a:extLst>
          </p:cNvPr>
          <p:cNvSpPr txBox="1"/>
          <p:nvPr/>
        </p:nvSpPr>
        <p:spPr>
          <a:xfrm>
            <a:off x="5888158" y="5383946"/>
            <a:ext cx="265063" cy="138499"/>
          </a:xfrm>
          <a:prstGeom prst="rect">
            <a:avLst/>
          </a:prstGeom>
          <a:noFill/>
          <a:ln>
            <a:noFill/>
          </a:ln>
        </p:spPr>
        <p:txBody>
          <a:bodyPr wrap="none" lIns="36000" tIns="0" rIns="36000" bIns="0" rtlCol="0">
            <a:spAutoFit/>
          </a:bodyPr>
          <a:lstStyle/>
          <a:p>
            <a:r>
              <a:rPr kumimoji="1" lang="en-US" altLang="ja-JP" sz="900" b="1">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rPr>
              <a:t>Hel</a:t>
            </a:r>
            <a:endParaRPr kumimoji="1" lang="ja-JP" altLang="en-US" sz="900" b="1" dirty="0">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78" name="テキスト ボックス 277">
            <a:extLst>
              <a:ext uri="{FF2B5EF4-FFF2-40B4-BE49-F238E27FC236}">
                <a16:creationId xmlns:a16="http://schemas.microsoft.com/office/drawing/2014/main" id="{9D12D0C0-3C76-E6B6-3459-FCF1470063F7}"/>
              </a:ext>
            </a:extLst>
          </p:cNvPr>
          <p:cNvSpPr txBox="1"/>
          <p:nvPr/>
        </p:nvSpPr>
        <p:spPr>
          <a:xfrm>
            <a:off x="5863312" y="5493868"/>
            <a:ext cx="297124" cy="138499"/>
          </a:xfrm>
          <a:prstGeom prst="rect">
            <a:avLst/>
          </a:prstGeom>
          <a:noFill/>
          <a:ln>
            <a:noFill/>
          </a:ln>
        </p:spPr>
        <p:txBody>
          <a:bodyPr wrap="none" lIns="36000" tIns="0" rIns="36000" bIns="0" rtlCol="0">
            <a:spAutoFit/>
          </a:bodyPr>
          <a:lstStyle/>
          <a:p>
            <a:r>
              <a:rPr kumimoji="1" lang="en-US" altLang="ja-JP" sz="900" b="1">
                <a:solidFill>
                  <a:srgbClr val="A8A400"/>
                </a:solidFill>
                <a:latin typeface="Noto Sans JP" panose="020B0200000000000000" pitchFamily="50" charset="-128"/>
                <a:ea typeface="Noto Sans JP" panose="020B0200000000000000" pitchFamily="50" charset="-128"/>
                <a:cs typeface="Arial" panose="020B0604020202020204" pitchFamily="34" charset="0"/>
              </a:rPr>
              <a:t>Dap</a:t>
            </a:r>
            <a:endParaRPr kumimoji="1" lang="ja-JP" altLang="en-US" sz="900" b="1" dirty="0">
              <a:solidFill>
                <a:srgbClr val="A8A40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79" name="テキスト ボックス 278">
            <a:extLst>
              <a:ext uri="{FF2B5EF4-FFF2-40B4-BE49-F238E27FC236}">
                <a16:creationId xmlns:a16="http://schemas.microsoft.com/office/drawing/2014/main" id="{1D5DF773-B4BD-4BD9-6B20-1B4B7CD4B46B}"/>
              </a:ext>
            </a:extLst>
          </p:cNvPr>
          <p:cNvSpPr txBox="1"/>
          <p:nvPr/>
        </p:nvSpPr>
        <p:spPr>
          <a:xfrm>
            <a:off x="5863312" y="5603790"/>
            <a:ext cx="297124" cy="138499"/>
          </a:xfrm>
          <a:prstGeom prst="rect">
            <a:avLst/>
          </a:prstGeom>
          <a:noFill/>
          <a:ln>
            <a:noFill/>
          </a:ln>
        </p:spPr>
        <p:txBody>
          <a:bodyPr wrap="none" lIns="36000" tIns="0" rIns="36000" bIns="0" rtlCol="0">
            <a:spAutoFit/>
          </a:bodyPr>
          <a:lstStyle/>
          <a:p>
            <a:r>
              <a:rPr kumimoji="1" lang="en-US" altLang="ja-JP" sz="900" b="1">
                <a:solidFill>
                  <a:srgbClr val="A8A400"/>
                </a:solidFill>
                <a:latin typeface="Noto Sans JP" panose="020B0200000000000000" pitchFamily="50" charset="-128"/>
                <a:ea typeface="Noto Sans JP" panose="020B0200000000000000" pitchFamily="50" charset="-128"/>
                <a:cs typeface="Arial" panose="020B0604020202020204" pitchFamily="34" charset="0"/>
              </a:rPr>
              <a:t>Dap</a:t>
            </a:r>
            <a:endParaRPr kumimoji="1" lang="ja-JP" altLang="en-US" sz="900" b="1" dirty="0">
              <a:solidFill>
                <a:srgbClr val="A8A40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80" name="テキスト ボックス 279">
            <a:extLst>
              <a:ext uri="{FF2B5EF4-FFF2-40B4-BE49-F238E27FC236}">
                <a16:creationId xmlns:a16="http://schemas.microsoft.com/office/drawing/2014/main" id="{6C718049-C0A6-F932-6A66-79E9711819CB}"/>
              </a:ext>
            </a:extLst>
          </p:cNvPr>
          <p:cNvSpPr txBox="1"/>
          <p:nvPr/>
        </p:nvSpPr>
        <p:spPr>
          <a:xfrm>
            <a:off x="5863312" y="5713711"/>
            <a:ext cx="297124" cy="138499"/>
          </a:xfrm>
          <a:prstGeom prst="rect">
            <a:avLst/>
          </a:prstGeom>
          <a:noFill/>
          <a:ln>
            <a:noFill/>
          </a:ln>
        </p:spPr>
        <p:txBody>
          <a:bodyPr wrap="none" lIns="36000" tIns="0" rIns="36000" bIns="0" rtlCol="0">
            <a:spAutoFit/>
          </a:bodyPr>
          <a:lstStyle/>
          <a:p>
            <a:r>
              <a:rPr kumimoji="1" lang="en-US" altLang="ja-JP" sz="900" b="1">
                <a:solidFill>
                  <a:srgbClr val="A8A400"/>
                </a:solidFill>
                <a:latin typeface="Noto Sans JP" panose="020B0200000000000000" pitchFamily="50" charset="-128"/>
                <a:ea typeface="Noto Sans JP" panose="020B0200000000000000" pitchFamily="50" charset="-128"/>
                <a:cs typeface="Arial" panose="020B0604020202020204" pitchFamily="34" charset="0"/>
              </a:rPr>
              <a:t>Dap</a:t>
            </a:r>
            <a:endParaRPr kumimoji="1" lang="ja-JP" altLang="en-US" sz="900" b="1" dirty="0">
              <a:solidFill>
                <a:srgbClr val="A8A40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81" name="テキスト ボックス 280">
            <a:extLst>
              <a:ext uri="{FF2B5EF4-FFF2-40B4-BE49-F238E27FC236}">
                <a16:creationId xmlns:a16="http://schemas.microsoft.com/office/drawing/2014/main" id="{AADA94B6-8EF5-4B04-183E-231FF96692D9}"/>
              </a:ext>
            </a:extLst>
          </p:cNvPr>
          <p:cNvSpPr txBox="1"/>
          <p:nvPr/>
        </p:nvSpPr>
        <p:spPr>
          <a:xfrm>
            <a:off x="5867319" y="6329695"/>
            <a:ext cx="290712" cy="138499"/>
          </a:xfrm>
          <a:prstGeom prst="rect">
            <a:avLst/>
          </a:prstGeom>
          <a:noFill/>
          <a:ln>
            <a:noFill/>
          </a:ln>
        </p:spPr>
        <p:txBody>
          <a:bodyPr wrap="none" lIns="36000" tIns="0" rIns="36000" bIns="0" rtlCol="0">
            <a:spAutoFit/>
          </a:bodyPr>
          <a:lstStyle/>
          <a:p>
            <a:r>
              <a:rPr kumimoji="1" lang="en-US" altLang="ja-JP" sz="900" b="1">
                <a:solidFill>
                  <a:srgbClr val="F27B22"/>
                </a:solidFill>
                <a:latin typeface="Noto Sans JP" panose="020B0200000000000000" pitchFamily="50" charset="-128"/>
                <a:ea typeface="Noto Sans JP" panose="020B0200000000000000" pitchFamily="50" charset="-128"/>
                <a:cs typeface="Arial" panose="020B0604020202020204" pitchFamily="34" charset="0"/>
              </a:rPr>
              <a:t>Vim</a:t>
            </a:r>
            <a:endParaRPr kumimoji="1" lang="ja-JP" altLang="en-US" sz="900" b="1" dirty="0">
              <a:solidFill>
                <a:srgbClr val="F27B2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82" name="テキスト ボックス 281">
            <a:extLst>
              <a:ext uri="{FF2B5EF4-FFF2-40B4-BE49-F238E27FC236}">
                <a16:creationId xmlns:a16="http://schemas.microsoft.com/office/drawing/2014/main" id="{C183CD04-89B4-66F7-C852-4D5195712962}"/>
              </a:ext>
            </a:extLst>
          </p:cNvPr>
          <p:cNvSpPr txBox="1"/>
          <p:nvPr/>
        </p:nvSpPr>
        <p:spPr>
          <a:xfrm>
            <a:off x="5867319" y="6440203"/>
            <a:ext cx="290712" cy="138499"/>
          </a:xfrm>
          <a:prstGeom prst="rect">
            <a:avLst/>
          </a:prstGeom>
          <a:noFill/>
          <a:ln>
            <a:noFill/>
          </a:ln>
        </p:spPr>
        <p:txBody>
          <a:bodyPr wrap="none" lIns="36000" tIns="0" rIns="36000" bIns="0" rtlCol="0">
            <a:spAutoFit/>
          </a:bodyPr>
          <a:lstStyle/>
          <a:p>
            <a:r>
              <a:rPr kumimoji="1" lang="en-US" altLang="ja-JP" sz="900" b="1">
                <a:solidFill>
                  <a:srgbClr val="F27B22"/>
                </a:solidFill>
                <a:latin typeface="Noto Sans JP" panose="020B0200000000000000" pitchFamily="50" charset="-128"/>
                <a:ea typeface="Noto Sans JP" panose="020B0200000000000000" pitchFamily="50" charset="-128"/>
                <a:cs typeface="Arial" panose="020B0604020202020204" pitchFamily="34" charset="0"/>
              </a:rPr>
              <a:t>Vim</a:t>
            </a:r>
            <a:endParaRPr kumimoji="1" lang="ja-JP" altLang="en-US" sz="900" b="1" dirty="0">
              <a:solidFill>
                <a:srgbClr val="F27B2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83" name="テキスト ボックス 282">
            <a:extLst>
              <a:ext uri="{FF2B5EF4-FFF2-40B4-BE49-F238E27FC236}">
                <a16:creationId xmlns:a16="http://schemas.microsoft.com/office/drawing/2014/main" id="{E4871E2A-0654-D1E8-B5AE-09A895DDA9EB}"/>
              </a:ext>
            </a:extLst>
          </p:cNvPr>
          <p:cNvSpPr txBox="1"/>
          <p:nvPr/>
        </p:nvSpPr>
        <p:spPr>
          <a:xfrm>
            <a:off x="6147568" y="6437773"/>
            <a:ext cx="265063" cy="138499"/>
          </a:xfrm>
          <a:prstGeom prst="rect">
            <a:avLst/>
          </a:prstGeom>
          <a:noFill/>
          <a:ln>
            <a:noFill/>
          </a:ln>
        </p:spPr>
        <p:txBody>
          <a:bodyPr wrap="none" lIns="36000" tIns="0" rIns="36000" bIns="0" rtlCol="0">
            <a:spAutoFit/>
          </a:bodyPr>
          <a:lstStyle/>
          <a:p>
            <a:r>
              <a:rPr kumimoji="1" lang="en-US" altLang="ja-JP" sz="900" b="1">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rPr>
              <a:t>Hel</a:t>
            </a:r>
            <a:endParaRPr kumimoji="1" lang="ja-JP" altLang="en-US" sz="900" b="1" dirty="0">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84" name="テキスト ボックス 283">
            <a:extLst>
              <a:ext uri="{FF2B5EF4-FFF2-40B4-BE49-F238E27FC236}">
                <a16:creationId xmlns:a16="http://schemas.microsoft.com/office/drawing/2014/main" id="{94E732C7-A7B3-AF2F-D495-6C58B1B02519}"/>
              </a:ext>
            </a:extLst>
          </p:cNvPr>
          <p:cNvSpPr txBox="1"/>
          <p:nvPr/>
        </p:nvSpPr>
        <p:spPr>
          <a:xfrm>
            <a:off x="5867319" y="6550711"/>
            <a:ext cx="290712" cy="138499"/>
          </a:xfrm>
          <a:prstGeom prst="rect">
            <a:avLst/>
          </a:prstGeom>
          <a:noFill/>
          <a:ln>
            <a:noFill/>
          </a:ln>
        </p:spPr>
        <p:txBody>
          <a:bodyPr wrap="none" lIns="36000" tIns="0" rIns="36000" bIns="0" rtlCol="0">
            <a:spAutoFit/>
          </a:bodyPr>
          <a:lstStyle/>
          <a:p>
            <a:r>
              <a:rPr kumimoji="1" lang="en-US" altLang="ja-JP" sz="900" b="1">
                <a:solidFill>
                  <a:srgbClr val="F27B22"/>
                </a:solidFill>
                <a:latin typeface="Noto Sans JP" panose="020B0200000000000000" pitchFamily="50" charset="-128"/>
                <a:ea typeface="Noto Sans JP" panose="020B0200000000000000" pitchFamily="50" charset="-128"/>
                <a:cs typeface="Arial" panose="020B0604020202020204" pitchFamily="34" charset="0"/>
              </a:rPr>
              <a:t>Vim</a:t>
            </a:r>
            <a:endParaRPr kumimoji="1" lang="ja-JP" altLang="en-US" sz="900" b="1" dirty="0">
              <a:solidFill>
                <a:srgbClr val="F27B2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85" name="テキスト ボックス 284">
            <a:extLst>
              <a:ext uri="{FF2B5EF4-FFF2-40B4-BE49-F238E27FC236}">
                <a16:creationId xmlns:a16="http://schemas.microsoft.com/office/drawing/2014/main" id="{DE3AA1A8-F569-D019-811B-8CE5BA239C56}"/>
              </a:ext>
            </a:extLst>
          </p:cNvPr>
          <p:cNvSpPr txBox="1"/>
          <p:nvPr/>
        </p:nvSpPr>
        <p:spPr>
          <a:xfrm>
            <a:off x="5867319" y="6661219"/>
            <a:ext cx="290712" cy="138499"/>
          </a:xfrm>
          <a:prstGeom prst="rect">
            <a:avLst/>
          </a:prstGeom>
          <a:noFill/>
          <a:ln>
            <a:noFill/>
          </a:ln>
        </p:spPr>
        <p:txBody>
          <a:bodyPr wrap="none" lIns="36000" tIns="0" rIns="36000" bIns="0" rtlCol="0">
            <a:spAutoFit/>
          </a:bodyPr>
          <a:lstStyle/>
          <a:p>
            <a:r>
              <a:rPr kumimoji="1" lang="en-US" altLang="ja-JP" sz="900" b="1">
                <a:solidFill>
                  <a:srgbClr val="F27B22"/>
                </a:solidFill>
                <a:latin typeface="Noto Sans JP" panose="020B0200000000000000" pitchFamily="50" charset="-128"/>
                <a:ea typeface="Noto Sans JP" panose="020B0200000000000000" pitchFamily="50" charset="-128"/>
                <a:cs typeface="Arial" panose="020B0604020202020204" pitchFamily="34" charset="0"/>
              </a:rPr>
              <a:t>Vim</a:t>
            </a:r>
            <a:endParaRPr kumimoji="1" lang="ja-JP" altLang="en-US" sz="900" b="1" dirty="0">
              <a:solidFill>
                <a:srgbClr val="F27B2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86" name="テキスト ボックス 285">
            <a:extLst>
              <a:ext uri="{FF2B5EF4-FFF2-40B4-BE49-F238E27FC236}">
                <a16:creationId xmlns:a16="http://schemas.microsoft.com/office/drawing/2014/main" id="{DC855B39-FDEB-7E0B-CD80-D766905B8B23}"/>
              </a:ext>
            </a:extLst>
          </p:cNvPr>
          <p:cNvSpPr txBox="1"/>
          <p:nvPr/>
        </p:nvSpPr>
        <p:spPr>
          <a:xfrm>
            <a:off x="5867319" y="6771727"/>
            <a:ext cx="290712" cy="138499"/>
          </a:xfrm>
          <a:prstGeom prst="rect">
            <a:avLst/>
          </a:prstGeom>
          <a:noFill/>
          <a:ln>
            <a:noFill/>
          </a:ln>
        </p:spPr>
        <p:txBody>
          <a:bodyPr wrap="none" lIns="36000" tIns="0" rIns="36000" bIns="0" rtlCol="0">
            <a:spAutoFit/>
          </a:bodyPr>
          <a:lstStyle/>
          <a:p>
            <a:r>
              <a:rPr kumimoji="1" lang="en-US" altLang="ja-JP" sz="900" b="1">
                <a:solidFill>
                  <a:srgbClr val="F27B22"/>
                </a:solidFill>
                <a:latin typeface="Noto Sans JP" panose="020B0200000000000000" pitchFamily="50" charset="-128"/>
                <a:ea typeface="Noto Sans JP" panose="020B0200000000000000" pitchFamily="50" charset="-128"/>
                <a:cs typeface="Arial" panose="020B0604020202020204" pitchFamily="34" charset="0"/>
              </a:rPr>
              <a:t>Vim</a:t>
            </a:r>
            <a:endParaRPr kumimoji="1" lang="ja-JP" altLang="en-US" sz="900" b="1" dirty="0">
              <a:solidFill>
                <a:srgbClr val="F27B2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87" name="テキスト ボックス 286">
            <a:extLst>
              <a:ext uri="{FF2B5EF4-FFF2-40B4-BE49-F238E27FC236}">
                <a16:creationId xmlns:a16="http://schemas.microsoft.com/office/drawing/2014/main" id="{C552268C-6F3A-8C73-7A55-2FC313B8AEA7}"/>
              </a:ext>
            </a:extLst>
          </p:cNvPr>
          <p:cNvSpPr txBox="1"/>
          <p:nvPr/>
        </p:nvSpPr>
        <p:spPr>
          <a:xfrm>
            <a:off x="5867319" y="6882235"/>
            <a:ext cx="290712" cy="138499"/>
          </a:xfrm>
          <a:prstGeom prst="rect">
            <a:avLst/>
          </a:prstGeom>
          <a:noFill/>
          <a:ln>
            <a:noFill/>
          </a:ln>
        </p:spPr>
        <p:txBody>
          <a:bodyPr wrap="none" lIns="36000" tIns="0" rIns="36000" bIns="0" rtlCol="0">
            <a:spAutoFit/>
          </a:bodyPr>
          <a:lstStyle/>
          <a:p>
            <a:r>
              <a:rPr kumimoji="1" lang="en-US" altLang="ja-JP" sz="900" b="1">
                <a:solidFill>
                  <a:srgbClr val="F27B22"/>
                </a:solidFill>
                <a:latin typeface="Noto Sans JP" panose="020B0200000000000000" pitchFamily="50" charset="-128"/>
                <a:ea typeface="Noto Sans JP" panose="020B0200000000000000" pitchFamily="50" charset="-128"/>
                <a:cs typeface="Arial" panose="020B0604020202020204" pitchFamily="34" charset="0"/>
              </a:rPr>
              <a:t>Vim</a:t>
            </a:r>
            <a:endParaRPr kumimoji="1" lang="ja-JP" altLang="en-US" sz="900" b="1" dirty="0">
              <a:solidFill>
                <a:srgbClr val="F27B2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88" name="テキスト ボックス 287">
            <a:extLst>
              <a:ext uri="{FF2B5EF4-FFF2-40B4-BE49-F238E27FC236}">
                <a16:creationId xmlns:a16="http://schemas.microsoft.com/office/drawing/2014/main" id="{4D370CDD-2A77-C7FE-1988-AF35F5E1E2D1}"/>
              </a:ext>
            </a:extLst>
          </p:cNvPr>
          <p:cNvSpPr txBox="1"/>
          <p:nvPr/>
        </p:nvSpPr>
        <p:spPr>
          <a:xfrm>
            <a:off x="5867319" y="6992743"/>
            <a:ext cx="290712" cy="138499"/>
          </a:xfrm>
          <a:prstGeom prst="rect">
            <a:avLst/>
          </a:prstGeom>
          <a:noFill/>
          <a:ln>
            <a:noFill/>
          </a:ln>
        </p:spPr>
        <p:txBody>
          <a:bodyPr wrap="none" lIns="36000" tIns="0" rIns="36000" bIns="0" rtlCol="0">
            <a:spAutoFit/>
          </a:bodyPr>
          <a:lstStyle/>
          <a:p>
            <a:r>
              <a:rPr kumimoji="1" lang="en-US" altLang="ja-JP" sz="900" b="1">
                <a:solidFill>
                  <a:srgbClr val="F27B22"/>
                </a:solidFill>
                <a:latin typeface="Noto Sans JP" panose="020B0200000000000000" pitchFamily="50" charset="-128"/>
                <a:ea typeface="Noto Sans JP" panose="020B0200000000000000" pitchFamily="50" charset="-128"/>
                <a:cs typeface="Arial" panose="020B0604020202020204" pitchFamily="34" charset="0"/>
              </a:rPr>
              <a:t>Vim</a:t>
            </a:r>
            <a:endParaRPr kumimoji="1" lang="ja-JP" altLang="en-US" sz="900" b="1" dirty="0">
              <a:solidFill>
                <a:srgbClr val="F27B2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289" name="テキスト ボックス 288">
            <a:extLst>
              <a:ext uri="{FF2B5EF4-FFF2-40B4-BE49-F238E27FC236}">
                <a16:creationId xmlns:a16="http://schemas.microsoft.com/office/drawing/2014/main" id="{02C742A3-46B4-D251-E684-BB04F21A24BE}"/>
              </a:ext>
            </a:extLst>
          </p:cNvPr>
          <p:cNvSpPr txBox="1"/>
          <p:nvPr/>
        </p:nvSpPr>
        <p:spPr>
          <a:xfrm>
            <a:off x="5867319" y="7103251"/>
            <a:ext cx="290712" cy="138499"/>
          </a:xfrm>
          <a:prstGeom prst="rect">
            <a:avLst/>
          </a:prstGeom>
          <a:noFill/>
          <a:ln>
            <a:noFill/>
          </a:ln>
        </p:spPr>
        <p:txBody>
          <a:bodyPr wrap="none" lIns="36000" tIns="0" rIns="36000" bIns="0" rtlCol="0">
            <a:spAutoFit/>
          </a:bodyPr>
          <a:lstStyle/>
          <a:p>
            <a:r>
              <a:rPr kumimoji="1" lang="en-US" altLang="ja-JP" sz="900" b="1">
                <a:solidFill>
                  <a:srgbClr val="F27B22"/>
                </a:solidFill>
                <a:latin typeface="Noto Sans JP" panose="020B0200000000000000" pitchFamily="50" charset="-128"/>
                <a:ea typeface="Noto Sans JP" panose="020B0200000000000000" pitchFamily="50" charset="-128"/>
                <a:cs typeface="Arial" panose="020B0604020202020204" pitchFamily="34" charset="0"/>
              </a:rPr>
              <a:t>Vim</a:t>
            </a:r>
            <a:endParaRPr kumimoji="1" lang="ja-JP" altLang="en-US" sz="900" b="1" dirty="0">
              <a:solidFill>
                <a:srgbClr val="F27B22"/>
              </a:solidFill>
              <a:latin typeface="Noto Sans JP" panose="020B0200000000000000" pitchFamily="50" charset="-128"/>
              <a:ea typeface="Noto Sans JP" panose="020B0200000000000000" pitchFamily="50" charset="-128"/>
              <a:cs typeface="Arial" panose="020B0604020202020204" pitchFamily="34" charset="0"/>
            </a:endParaRPr>
          </a:p>
        </p:txBody>
      </p:sp>
      <p:grpSp>
        <p:nvGrpSpPr>
          <p:cNvPr id="291" name="グループ化 290">
            <a:extLst>
              <a:ext uri="{FF2B5EF4-FFF2-40B4-BE49-F238E27FC236}">
                <a16:creationId xmlns:a16="http://schemas.microsoft.com/office/drawing/2014/main" id="{1BD2323D-5CAB-C152-1145-C7C010665FBF}"/>
              </a:ext>
            </a:extLst>
          </p:cNvPr>
          <p:cNvGrpSpPr/>
          <p:nvPr/>
        </p:nvGrpSpPr>
        <p:grpSpPr>
          <a:xfrm>
            <a:off x="295276" y="697370"/>
            <a:ext cx="1648900" cy="974792"/>
            <a:chOff x="481912" y="936906"/>
            <a:chExt cx="1648900" cy="974792"/>
          </a:xfrm>
        </p:grpSpPr>
        <p:sp>
          <p:nvSpPr>
            <p:cNvPr id="292" name="正方形/長方形 291">
              <a:extLst>
                <a:ext uri="{FF2B5EF4-FFF2-40B4-BE49-F238E27FC236}">
                  <a16:creationId xmlns:a16="http://schemas.microsoft.com/office/drawing/2014/main" id="{59F416DC-26DE-8A2C-B78F-2FCBD0BDB2F1}"/>
                </a:ext>
              </a:extLst>
            </p:cNvPr>
            <p:cNvSpPr/>
            <p:nvPr/>
          </p:nvSpPr>
          <p:spPr>
            <a:xfrm>
              <a:off x="481912" y="936906"/>
              <a:ext cx="1648900" cy="974792"/>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900">
                <a:latin typeface="Noto Sans JP" panose="020B0200000000000000" pitchFamily="50" charset="-128"/>
                <a:ea typeface="Noto Sans JP" panose="020B0200000000000000" pitchFamily="50" charset="-128"/>
              </a:endParaRPr>
            </a:p>
          </p:txBody>
        </p:sp>
        <p:sp>
          <p:nvSpPr>
            <p:cNvPr id="293" name="楕円 292">
              <a:extLst>
                <a:ext uri="{FF2B5EF4-FFF2-40B4-BE49-F238E27FC236}">
                  <a16:creationId xmlns:a16="http://schemas.microsoft.com/office/drawing/2014/main" id="{997272DF-6DA6-3B73-536F-35E754C40D54}"/>
                </a:ext>
              </a:extLst>
            </p:cNvPr>
            <p:cNvSpPr/>
            <p:nvPr/>
          </p:nvSpPr>
          <p:spPr>
            <a:xfrm>
              <a:off x="607061" y="1199546"/>
              <a:ext cx="112414" cy="11335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b="1" dirty="0">
                <a:latin typeface="Noto Sans JP" panose="020B0200000000000000" pitchFamily="50" charset="-128"/>
                <a:ea typeface="Noto Sans JP" panose="020B0200000000000000" pitchFamily="50" charset="-128"/>
              </a:endParaRPr>
            </a:p>
          </p:txBody>
        </p:sp>
        <p:sp>
          <p:nvSpPr>
            <p:cNvPr id="294" name="楕円 293">
              <a:extLst>
                <a:ext uri="{FF2B5EF4-FFF2-40B4-BE49-F238E27FC236}">
                  <a16:creationId xmlns:a16="http://schemas.microsoft.com/office/drawing/2014/main" id="{DCD9AA5F-2751-2C94-E9B2-B0A49C4914C3}"/>
                </a:ext>
              </a:extLst>
            </p:cNvPr>
            <p:cNvSpPr/>
            <p:nvPr/>
          </p:nvSpPr>
          <p:spPr>
            <a:xfrm>
              <a:off x="607061" y="1331650"/>
              <a:ext cx="112414" cy="11335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b="1" dirty="0">
                <a:latin typeface="Noto Sans JP" panose="020B0200000000000000" pitchFamily="50" charset="-128"/>
                <a:ea typeface="Noto Sans JP" panose="020B0200000000000000" pitchFamily="50" charset="-128"/>
              </a:endParaRPr>
            </a:p>
          </p:txBody>
        </p:sp>
        <p:sp>
          <p:nvSpPr>
            <p:cNvPr id="295" name="楕円 294">
              <a:extLst>
                <a:ext uri="{FF2B5EF4-FFF2-40B4-BE49-F238E27FC236}">
                  <a16:creationId xmlns:a16="http://schemas.microsoft.com/office/drawing/2014/main" id="{9F0262FC-3154-9691-19A5-579DB0EA72C9}"/>
                </a:ext>
              </a:extLst>
            </p:cNvPr>
            <p:cNvSpPr/>
            <p:nvPr/>
          </p:nvSpPr>
          <p:spPr>
            <a:xfrm>
              <a:off x="607061" y="1727961"/>
              <a:ext cx="112414" cy="11335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b="1" dirty="0">
                <a:latin typeface="Noto Sans JP" panose="020B0200000000000000" pitchFamily="50" charset="-128"/>
                <a:ea typeface="Noto Sans JP" panose="020B0200000000000000" pitchFamily="50" charset="-128"/>
              </a:endParaRPr>
            </a:p>
          </p:txBody>
        </p:sp>
        <p:sp>
          <p:nvSpPr>
            <p:cNvPr id="296" name="楕円 295">
              <a:extLst>
                <a:ext uri="{FF2B5EF4-FFF2-40B4-BE49-F238E27FC236}">
                  <a16:creationId xmlns:a16="http://schemas.microsoft.com/office/drawing/2014/main" id="{393EEA81-D93C-08E9-3D7C-305E2AEE1CD4}"/>
                </a:ext>
              </a:extLst>
            </p:cNvPr>
            <p:cNvSpPr/>
            <p:nvPr/>
          </p:nvSpPr>
          <p:spPr>
            <a:xfrm>
              <a:off x="607061" y="1595858"/>
              <a:ext cx="112414" cy="113350"/>
            </a:xfrm>
            <a:prstGeom prst="ellipse">
              <a:avLst/>
            </a:prstGeom>
            <a:solidFill>
              <a:srgbClr val="9E5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b="1" dirty="0">
                <a:latin typeface="Noto Sans JP" panose="020B0200000000000000" pitchFamily="50" charset="-128"/>
                <a:ea typeface="Noto Sans JP" panose="020B0200000000000000" pitchFamily="50" charset="-128"/>
              </a:endParaRPr>
            </a:p>
          </p:txBody>
        </p:sp>
        <p:sp>
          <p:nvSpPr>
            <p:cNvPr id="297" name="楕円 296">
              <a:extLst>
                <a:ext uri="{FF2B5EF4-FFF2-40B4-BE49-F238E27FC236}">
                  <a16:creationId xmlns:a16="http://schemas.microsoft.com/office/drawing/2014/main" id="{4F1480FD-2F7A-9902-4B60-84716CFA67B5}"/>
                </a:ext>
              </a:extLst>
            </p:cNvPr>
            <p:cNvSpPr/>
            <p:nvPr/>
          </p:nvSpPr>
          <p:spPr>
            <a:xfrm>
              <a:off x="607061" y="1463754"/>
              <a:ext cx="112414" cy="113350"/>
            </a:xfrm>
            <a:prstGeom prst="ellipse">
              <a:avLst/>
            </a:prstGeom>
            <a:solidFill>
              <a:srgbClr val="35EB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b="1" dirty="0">
                <a:latin typeface="Noto Sans JP" panose="020B0200000000000000" pitchFamily="50" charset="-128"/>
                <a:ea typeface="Noto Sans JP" panose="020B0200000000000000" pitchFamily="50" charset="-128"/>
              </a:endParaRPr>
            </a:p>
          </p:txBody>
        </p:sp>
        <p:sp>
          <p:nvSpPr>
            <p:cNvPr id="298" name="Rectangle 400">
              <a:extLst>
                <a:ext uri="{FF2B5EF4-FFF2-40B4-BE49-F238E27FC236}">
                  <a16:creationId xmlns:a16="http://schemas.microsoft.com/office/drawing/2014/main" id="{3258B25F-D1EF-8E53-40A4-ED353BA74886}"/>
                </a:ext>
              </a:extLst>
            </p:cNvPr>
            <p:cNvSpPr>
              <a:spLocks noChangeArrowheads="1"/>
            </p:cNvSpPr>
            <p:nvPr/>
          </p:nvSpPr>
          <p:spPr bwMode="auto">
            <a:xfrm>
              <a:off x="748942" y="1193775"/>
              <a:ext cx="58830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i="1" u="none" strike="noStrike" cap="none" normalizeH="0" baseline="0" dirty="0" err="1">
                  <a:ln>
                    <a:noFill/>
                  </a:ln>
                  <a:effectLst/>
                  <a:latin typeface="Noto Sans JP" panose="020B0200000000000000" pitchFamily="50" charset="-128"/>
                  <a:ea typeface="Noto Sans JP" panose="020B0200000000000000" pitchFamily="50" charset="-128"/>
                </a:rPr>
                <a:t>Chamaetia</a:t>
              </a:r>
              <a:endParaRPr kumimoji="0" lang="ja-JP" altLang="ja-JP" sz="900" i="1" u="none" strike="noStrike" cap="none" normalizeH="0" baseline="0" dirty="0">
                <a:ln>
                  <a:noFill/>
                </a:ln>
                <a:effectLst/>
                <a:latin typeface="Noto Sans JP" panose="020B0200000000000000" pitchFamily="50" charset="-128"/>
                <a:ea typeface="Noto Sans JP" panose="020B0200000000000000" pitchFamily="50" charset="-128"/>
              </a:endParaRPr>
            </a:p>
          </p:txBody>
        </p:sp>
        <p:sp>
          <p:nvSpPr>
            <p:cNvPr id="299" name="Rectangle 400">
              <a:extLst>
                <a:ext uri="{FF2B5EF4-FFF2-40B4-BE49-F238E27FC236}">
                  <a16:creationId xmlns:a16="http://schemas.microsoft.com/office/drawing/2014/main" id="{8ECCDF6A-A32B-2F58-713F-8117E0A1427E}"/>
                </a:ext>
              </a:extLst>
            </p:cNvPr>
            <p:cNvSpPr>
              <a:spLocks noChangeArrowheads="1"/>
            </p:cNvSpPr>
            <p:nvPr/>
          </p:nvSpPr>
          <p:spPr bwMode="auto">
            <a:xfrm>
              <a:off x="748942" y="1323899"/>
              <a:ext cx="30777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ja-JP" sz="900" i="1" dirty="0" err="1">
                  <a:latin typeface="Noto Sans JP" panose="020B0200000000000000" pitchFamily="50" charset="-128"/>
                  <a:ea typeface="Noto Sans JP" panose="020B0200000000000000" pitchFamily="50" charset="-128"/>
                </a:rPr>
                <a:t>Vetrix</a:t>
              </a:r>
              <a:endParaRPr kumimoji="0" lang="ja-JP" altLang="ja-JP" sz="900" i="1" u="none" strike="noStrike" cap="none" normalizeH="0" baseline="0" dirty="0">
                <a:ln>
                  <a:noFill/>
                </a:ln>
                <a:effectLst/>
                <a:latin typeface="Noto Sans JP" panose="020B0200000000000000" pitchFamily="50" charset="-128"/>
                <a:ea typeface="Noto Sans JP" panose="020B0200000000000000" pitchFamily="50" charset="-128"/>
              </a:endParaRPr>
            </a:p>
          </p:txBody>
        </p:sp>
        <p:sp>
          <p:nvSpPr>
            <p:cNvPr id="300" name="Rectangle 400">
              <a:extLst>
                <a:ext uri="{FF2B5EF4-FFF2-40B4-BE49-F238E27FC236}">
                  <a16:creationId xmlns:a16="http://schemas.microsoft.com/office/drawing/2014/main" id="{0D4BFFA5-AF12-5677-A25A-D35183C74E48}"/>
                </a:ext>
              </a:extLst>
            </p:cNvPr>
            <p:cNvSpPr>
              <a:spLocks noChangeArrowheads="1"/>
            </p:cNvSpPr>
            <p:nvPr/>
          </p:nvSpPr>
          <p:spPr bwMode="auto">
            <a:xfrm>
              <a:off x="748942" y="1454021"/>
              <a:ext cx="123431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i="1" u="none" strike="noStrike" cap="none" normalizeH="0" baseline="0" dirty="0" err="1">
                  <a:ln>
                    <a:noFill/>
                  </a:ln>
                  <a:effectLst/>
                  <a:latin typeface="Noto Sans JP" panose="020B0200000000000000" pitchFamily="50" charset="-128"/>
                  <a:ea typeface="Noto Sans JP" panose="020B0200000000000000" pitchFamily="50" charset="-128"/>
                </a:rPr>
                <a:t>Choisenia</a:t>
              </a:r>
              <a:r>
                <a:rPr kumimoji="0" lang="en-US" altLang="ja-JP" sz="900" i="1" u="none" strike="noStrike" cap="none" normalizeH="0" baseline="0" dirty="0">
                  <a:ln>
                    <a:noFill/>
                  </a:ln>
                  <a:effectLst/>
                  <a:latin typeface="Noto Sans JP" panose="020B0200000000000000" pitchFamily="50" charset="-128"/>
                  <a:ea typeface="Noto Sans JP" panose="020B0200000000000000" pitchFamily="50" charset="-128"/>
                </a:rPr>
                <a:t>/</a:t>
              </a:r>
              <a:r>
                <a:rPr kumimoji="0" lang="en-US" altLang="ja-JP" sz="900" i="1" u="none" strike="noStrike" cap="none" normalizeH="0" baseline="0" dirty="0" err="1">
                  <a:ln>
                    <a:noFill/>
                  </a:ln>
                  <a:effectLst/>
                  <a:latin typeface="Noto Sans JP" panose="020B0200000000000000" pitchFamily="50" charset="-128"/>
                  <a:ea typeface="Noto Sans JP" panose="020B0200000000000000" pitchFamily="50" charset="-128"/>
                </a:rPr>
                <a:t>Pleuradenia</a:t>
              </a:r>
              <a:endParaRPr kumimoji="0" lang="ja-JP" altLang="ja-JP" sz="900" i="1" u="none" strike="noStrike" cap="none" normalizeH="0" baseline="0" dirty="0">
                <a:ln>
                  <a:noFill/>
                </a:ln>
                <a:effectLst/>
                <a:latin typeface="Noto Sans JP" panose="020B0200000000000000" pitchFamily="50" charset="-128"/>
                <a:ea typeface="Noto Sans JP" panose="020B0200000000000000" pitchFamily="50" charset="-128"/>
              </a:endParaRPr>
            </a:p>
          </p:txBody>
        </p:sp>
        <p:sp>
          <p:nvSpPr>
            <p:cNvPr id="301" name="Rectangle 400">
              <a:extLst>
                <a:ext uri="{FF2B5EF4-FFF2-40B4-BE49-F238E27FC236}">
                  <a16:creationId xmlns:a16="http://schemas.microsoft.com/office/drawing/2014/main" id="{8A1D9E01-38C1-C287-91B8-A5301E69613F}"/>
                </a:ext>
              </a:extLst>
            </p:cNvPr>
            <p:cNvSpPr>
              <a:spLocks noChangeArrowheads="1"/>
            </p:cNvSpPr>
            <p:nvPr/>
          </p:nvSpPr>
          <p:spPr bwMode="auto">
            <a:xfrm>
              <a:off x="748942" y="1584144"/>
              <a:ext cx="43762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ja-JP" sz="900" i="1" dirty="0" err="1">
                  <a:latin typeface="Noto Sans JP" panose="020B0200000000000000" pitchFamily="50" charset="-128"/>
                  <a:ea typeface="Noto Sans JP" panose="020B0200000000000000" pitchFamily="50" charset="-128"/>
                </a:rPr>
                <a:t>Protitea</a:t>
              </a:r>
              <a:endParaRPr kumimoji="0" lang="ja-JP" altLang="ja-JP" sz="900" i="1" u="none" strike="noStrike" cap="none" normalizeH="0" baseline="0" dirty="0">
                <a:ln>
                  <a:noFill/>
                </a:ln>
                <a:effectLst/>
                <a:latin typeface="Noto Sans JP" panose="020B0200000000000000" pitchFamily="50" charset="-128"/>
                <a:ea typeface="Noto Sans JP" panose="020B0200000000000000" pitchFamily="50" charset="-128"/>
              </a:endParaRPr>
            </a:p>
          </p:txBody>
        </p:sp>
        <p:sp>
          <p:nvSpPr>
            <p:cNvPr id="302" name="Rectangle 400">
              <a:extLst>
                <a:ext uri="{FF2B5EF4-FFF2-40B4-BE49-F238E27FC236}">
                  <a16:creationId xmlns:a16="http://schemas.microsoft.com/office/drawing/2014/main" id="{D10A77DE-EA44-B210-BDDF-3FC84F62DF6E}"/>
                </a:ext>
              </a:extLst>
            </p:cNvPr>
            <p:cNvSpPr>
              <a:spLocks noChangeArrowheads="1"/>
            </p:cNvSpPr>
            <p:nvPr/>
          </p:nvSpPr>
          <p:spPr bwMode="auto">
            <a:xfrm>
              <a:off x="748942" y="1714267"/>
              <a:ext cx="25648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ja-JP" sz="900" i="1" dirty="0">
                  <a:latin typeface="Noto Sans JP" panose="020B0200000000000000" pitchFamily="50" charset="-128"/>
                  <a:ea typeface="Noto Sans JP" panose="020B0200000000000000" pitchFamily="50" charset="-128"/>
                </a:rPr>
                <a:t>Salix</a:t>
              </a:r>
              <a:endParaRPr kumimoji="0" lang="ja-JP" altLang="ja-JP" sz="900" i="1" u="none" strike="noStrike" cap="none" normalizeH="0" baseline="0" dirty="0">
                <a:ln>
                  <a:noFill/>
                </a:ln>
                <a:effectLst/>
                <a:latin typeface="Noto Sans JP" panose="020B0200000000000000" pitchFamily="50" charset="-128"/>
                <a:ea typeface="Noto Sans JP" panose="020B0200000000000000" pitchFamily="50" charset="-128"/>
              </a:endParaRPr>
            </a:p>
          </p:txBody>
        </p:sp>
        <p:sp>
          <p:nvSpPr>
            <p:cNvPr id="303" name="Rectangle 400">
              <a:extLst>
                <a:ext uri="{FF2B5EF4-FFF2-40B4-BE49-F238E27FC236}">
                  <a16:creationId xmlns:a16="http://schemas.microsoft.com/office/drawing/2014/main" id="{6D6AAC46-C7AE-7D01-75F1-1BF9AA688002}"/>
                </a:ext>
              </a:extLst>
            </p:cNvPr>
            <p:cNvSpPr>
              <a:spLocks noChangeArrowheads="1"/>
            </p:cNvSpPr>
            <p:nvPr/>
          </p:nvSpPr>
          <p:spPr bwMode="auto">
            <a:xfrm>
              <a:off x="726485" y="987484"/>
              <a:ext cx="11188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000" i="0" u="none" strike="noStrike" cap="none" normalizeH="0" baseline="0">
                  <a:ln>
                    <a:noFill/>
                  </a:ln>
                  <a:effectLst/>
                  <a:latin typeface="Noto Sans JP" panose="020B0200000000000000" pitchFamily="50" charset="-128"/>
                  <a:ea typeface="Noto Sans JP" panose="020B0200000000000000" pitchFamily="50" charset="-128"/>
                </a:rPr>
                <a:t>Subgenus</a:t>
              </a:r>
              <a:r>
                <a:rPr lang="ja-JP" altLang="en-US" sz="1000">
                  <a:latin typeface="Noto Sans JP" panose="020B0200000000000000" pitchFamily="50" charset="-128"/>
                  <a:ea typeface="Noto Sans JP" panose="020B0200000000000000" pitchFamily="50" charset="-128"/>
                </a:rPr>
                <a:t> </a:t>
              </a:r>
              <a:r>
                <a:rPr lang="en-US" altLang="ja-JP" sz="1000">
                  <a:latin typeface="Noto Sans JP" panose="020B0200000000000000" pitchFamily="50" charset="-128"/>
                  <a:ea typeface="Noto Sans JP" panose="020B0200000000000000" pitchFamily="50" charset="-128"/>
                </a:rPr>
                <a:t>symbols</a:t>
              </a:r>
              <a:endParaRPr kumimoji="0" lang="ja-JP" altLang="ja-JP" sz="1000" i="0" u="none" strike="noStrike" cap="none" normalizeH="0" baseline="0" dirty="0">
                <a:ln>
                  <a:noFill/>
                </a:ln>
                <a:effectLst/>
                <a:latin typeface="Noto Sans JP" panose="020B0200000000000000" pitchFamily="50" charset="-128"/>
                <a:ea typeface="Noto Sans JP" panose="020B0200000000000000" pitchFamily="50" charset="-128"/>
              </a:endParaRPr>
            </a:p>
          </p:txBody>
        </p:sp>
      </p:grpSp>
      <p:grpSp>
        <p:nvGrpSpPr>
          <p:cNvPr id="304" name="グループ化 303">
            <a:extLst>
              <a:ext uri="{FF2B5EF4-FFF2-40B4-BE49-F238E27FC236}">
                <a16:creationId xmlns:a16="http://schemas.microsoft.com/office/drawing/2014/main" id="{ECE1CFEE-95E1-1894-4810-5965E2DC0C47}"/>
              </a:ext>
            </a:extLst>
          </p:cNvPr>
          <p:cNvGrpSpPr/>
          <p:nvPr/>
        </p:nvGrpSpPr>
        <p:grpSpPr>
          <a:xfrm>
            <a:off x="301820" y="1724505"/>
            <a:ext cx="1648900" cy="1719736"/>
            <a:chOff x="301820" y="1724505"/>
            <a:chExt cx="1648900" cy="1719736"/>
          </a:xfrm>
        </p:grpSpPr>
        <p:grpSp>
          <p:nvGrpSpPr>
            <p:cNvPr id="305" name="グループ化 304">
              <a:extLst>
                <a:ext uri="{FF2B5EF4-FFF2-40B4-BE49-F238E27FC236}">
                  <a16:creationId xmlns:a16="http://schemas.microsoft.com/office/drawing/2014/main" id="{8705B018-1C25-039E-632D-6FF840658B93}"/>
                </a:ext>
              </a:extLst>
            </p:cNvPr>
            <p:cNvGrpSpPr/>
            <p:nvPr/>
          </p:nvGrpSpPr>
          <p:grpSpPr>
            <a:xfrm>
              <a:off x="539082" y="2152543"/>
              <a:ext cx="1058281" cy="1188121"/>
              <a:chOff x="376350" y="2299612"/>
              <a:chExt cx="1058281" cy="1188121"/>
            </a:xfrm>
          </p:grpSpPr>
          <p:sp>
            <p:nvSpPr>
              <p:cNvPr id="308" name="テキスト ボックス 307">
                <a:extLst>
                  <a:ext uri="{FF2B5EF4-FFF2-40B4-BE49-F238E27FC236}">
                    <a16:creationId xmlns:a16="http://schemas.microsoft.com/office/drawing/2014/main" id="{CC74A467-8DF5-B236-D562-FAECC1E85BD2}"/>
                  </a:ext>
                </a:extLst>
              </p:cNvPr>
              <p:cNvSpPr txBox="1"/>
              <p:nvPr/>
            </p:nvSpPr>
            <p:spPr>
              <a:xfrm>
                <a:off x="376350" y="3199288"/>
                <a:ext cx="596886" cy="138499"/>
              </a:xfrm>
              <a:prstGeom prst="rect">
                <a:avLst/>
              </a:prstGeom>
              <a:noFill/>
              <a:ln>
                <a:noFill/>
              </a:ln>
            </p:spPr>
            <p:txBody>
              <a:bodyPr wrap="none" lIns="36000" tIns="0" rIns="36000" bIns="0" rtlCol="0">
                <a:spAutoFit/>
              </a:bodyPr>
              <a:lstStyle/>
              <a:p>
                <a:r>
                  <a:rPr kumimoji="1" lang="en-US" altLang="ja-JP" sz="900" b="1">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rPr>
                  <a:t>Hel: </a:t>
                </a:r>
                <a:r>
                  <a:rPr kumimoji="1" lang="en-US" altLang="ja-JP" sz="900" i="1">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rPr>
                  <a:t>Helix</a:t>
                </a:r>
                <a:endParaRPr kumimoji="1" lang="ja-JP" altLang="en-US" sz="900" i="1" dirty="0">
                  <a:solidFill>
                    <a:schemeClr val="accent1">
                      <a:lumMod val="75000"/>
                    </a:schemeClr>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309" name="テキスト ボックス 308">
                <a:extLst>
                  <a:ext uri="{FF2B5EF4-FFF2-40B4-BE49-F238E27FC236}">
                    <a16:creationId xmlns:a16="http://schemas.microsoft.com/office/drawing/2014/main" id="{6BE57630-0C8E-A2B1-E6E8-D1ACF5D48A57}"/>
                  </a:ext>
                </a:extLst>
              </p:cNvPr>
              <p:cNvSpPr txBox="1"/>
              <p:nvPr/>
            </p:nvSpPr>
            <p:spPr>
              <a:xfrm>
                <a:off x="380890" y="2299612"/>
                <a:ext cx="1053741" cy="138499"/>
              </a:xfrm>
              <a:prstGeom prst="rect">
                <a:avLst/>
              </a:prstGeom>
              <a:noFill/>
              <a:ln>
                <a:noFill/>
              </a:ln>
            </p:spPr>
            <p:txBody>
              <a:bodyPr wrap="none" lIns="36000" tIns="0" rIns="36000" bIns="0" rtlCol="0">
                <a:spAutoFit/>
              </a:bodyPr>
              <a:lstStyle/>
              <a:p>
                <a:r>
                  <a:rPr kumimoji="1" lang="en-US" altLang="ja-JP" sz="900" b="1">
                    <a:solidFill>
                      <a:srgbClr val="00A4A0"/>
                    </a:solidFill>
                    <a:latin typeface="Noto Sans JP" panose="020B0200000000000000" pitchFamily="50" charset="-128"/>
                    <a:ea typeface="Noto Sans JP" panose="020B0200000000000000" pitchFamily="50" charset="-128"/>
                    <a:cs typeface="Arial" panose="020B0604020202020204" pitchFamily="34" charset="0"/>
                  </a:rPr>
                  <a:t>Sub: </a:t>
                </a:r>
                <a:r>
                  <a:rPr kumimoji="1" lang="en-US" altLang="ja-JP" sz="900" i="1">
                    <a:solidFill>
                      <a:srgbClr val="00A4A0"/>
                    </a:solidFill>
                    <a:latin typeface="Noto Sans JP" panose="020B0200000000000000" pitchFamily="50" charset="-128"/>
                    <a:ea typeface="Noto Sans JP" panose="020B0200000000000000" pitchFamily="50" charset="-128"/>
                    <a:cs typeface="Arial" panose="020B0604020202020204" pitchFamily="34" charset="0"/>
                  </a:rPr>
                  <a:t>Subviminalis</a:t>
                </a:r>
                <a:endParaRPr kumimoji="1" lang="ja-JP" altLang="en-US" sz="900" i="1" dirty="0">
                  <a:solidFill>
                    <a:srgbClr val="00A4A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310" name="テキスト ボックス 309">
                <a:extLst>
                  <a:ext uri="{FF2B5EF4-FFF2-40B4-BE49-F238E27FC236}">
                    <a16:creationId xmlns:a16="http://schemas.microsoft.com/office/drawing/2014/main" id="{78F3F681-A60A-6374-5C83-1F6FB601E9E6}"/>
                  </a:ext>
                </a:extLst>
              </p:cNvPr>
              <p:cNvSpPr txBox="1"/>
              <p:nvPr/>
            </p:nvSpPr>
            <p:spPr>
              <a:xfrm>
                <a:off x="380890" y="3049342"/>
                <a:ext cx="798864" cy="138499"/>
              </a:xfrm>
              <a:prstGeom prst="rect">
                <a:avLst/>
              </a:prstGeom>
              <a:noFill/>
              <a:ln>
                <a:noFill/>
              </a:ln>
            </p:spPr>
            <p:txBody>
              <a:bodyPr wrap="none" lIns="36000" tIns="0" rIns="36000" bIns="0" rtlCol="0">
                <a:spAutoFit/>
              </a:bodyPr>
              <a:lstStyle/>
              <a:p>
                <a:r>
                  <a:rPr kumimoji="1" lang="en-US" altLang="ja-JP" sz="900" b="1">
                    <a:solidFill>
                      <a:srgbClr val="78B832"/>
                    </a:solidFill>
                    <a:latin typeface="Noto Sans JP" panose="020B0200000000000000" pitchFamily="50" charset="-128"/>
                    <a:ea typeface="Noto Sans JP" panose="020B0200000000000000" pitchFamily="50" charset="-128"/>
                    <a:cs typeface="Arial" panose="020B0604020202020204" pitchFamily="34" charset="0"/>
                  </a:rPr>
                  <a:t>Cin: </a:t>
                </a:r>
                <a:r>
                  <a:rPr kumimoji="1" lang="en-US" altLang="ja-JP" sz="900" i="1">
                    <a:solidFill>
                      <a:srgbClr val="78B832"/>
                    </a:solidFill>
                    <a:latin typeface="Noto Sans JP" panose="020B0200000000000000" pitchFamily="50" charset="-128"/>
                    <a:ea typeface="Noto Sans JP" panose="020B0200000000000000" pitchFamily="50" charset="-128"/>
                    <a:cs typeface="Arial" panose="020B0604020202020204" pitchFamily="34" charset="0"/>
                  </a:rPr>
                  <a:t>Cinerella</a:t>
                </a:r>
                <a:endParaRPr kumimoji="1" lang="ja-JP" altLang="en-US" sz="900" i="1" dirty="0">
                  <a:solidFill>
                    <a:srgbClr val="78B83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311" name="テキスト ボックス 310">
                <a:extLst>
                  <a:ext uri="{FF2B5EF4-FFF2-40B4-BE49-F238E27FC236}">
                    <a16:creationId xmlns:a16="http://schemas.microsoft.com/office/drawing/2014/main" id="{9243D4E8-1F8B-148D-C587-FB3576B130B8}"/>
                  </a:ext>
                </a:extLst>
              </p:cNvPr>
              <p:cNvSpPr txBox="1"/>
              <p:nvPr/>
            </p:nvSpPr>
            <p:spPr>
              <a:xfrm>
                <a:off x="380890" y="2599504"/>
                <a:ext cx="835733" cy="138499"/>
              </a:xfrm>
              <a:prstGeom prst="rect">
                <a:avLst/>
              </a:prstGeom>
              <a:noFill/>
              <a:ln>
                <a:noFill/>
              </a:ln>
            </p:spPr>
            <p:txBody>
              <a:bodyPr wrap="none" lIns="36000" tIns="0" rIns="36000" bIns="0" rtlCol="0">
                <a:spAutoFit/>
              </a:bodyPr>
              <a:lstStyle/>
              <a:p>
                <a:r>
                  <a:rPr kumimoji="1" lang="en-US" altLang="ja-JP" sz="900" b="1">
                    <a:solidFill>
                      <a:srgbClr val="009644"/>
                    </a:solidFill>
                    <a:latin typeface="Noto Sans JP" panose="020B0200000000000000" pitchFamily="50" charset="-128"/>
                    <a:ea typeface="Noto Sans JP" panose="020B0200000000000000" pitchFamily="50" charset="-128"/>
                    <a:cs typeface="Arial" panose="020B0604020202020204" pitchFamily="34" charset="0"/>
                  </a:rPr>
                  <a:t>Has: </a:t>
                </a:r>
                <a:r>
                  <a:rPr kumimoji="1" lang="en-US" altLang="ja-JP" sz="900" i="1">
                    <a:solidFill>
                      <a:srgbClr val="009644"/>
                    </a:solidFill>
                    <a:latin typeface="Noto Sans JP" panose="020B0200000000000000" pitchFamily="50" charset="-128"/>
                    <a:ea typeface="Noto Sans JP" panose="020B0200000000000000" pitchFamily="50" charset="-128"/>
                    <a:cs typeface="Arial" panose="020B0604020202020204" pitchFamily="34" charset="0"/>
                  </a:rPr>
                  <a:t>Hastatae</a:t>
                </a:r>
                <a:endParaRPr kumimoji="1" lang="ja-JP" altLang="en-US" sz="900" i="1" dirty="0">
                  <a:solidFill>
                    <a:srgbClr val="009644"/>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312" name="テキスト ボックス 311">
                <a:extLst>
                  <a:ext uri="{FF2B5EF4-FFF2-40B4-BE49-F238E27FC236}">
                    <a16:creationId xmlns:a16="http://schemas.microsoft.com/office/drawing/2014/main" id="{90540785-2250-6455-6CC2-07A48AAD830C}"/>
                  </a:ext>
                </a:extLst>
              </p:cNvPr>
              <p:cNvSpPr txBox="1"/>
              <p:nvPr/>
            </p:nvSpPr>
            <p:spPr>
              <a:xfrm>
                <a:off x="376350" y="3349234"/>
                <a:ext cx="912677" cy="138499"/>
              </a:xfrm>
              <a:prstGeom prst="rect">
                <a:avLst/>
              </a:prstGeom>
              <a:noFill/>
              <a:ln>
                <a:noFill/>
              </a:ln>
            </p:spPr>
            <p:txBody>
              <a:bodyPr wrap="none" lIns="36000" tIns="0" rIns="36000" bIns="0" rtlCol="0">
                <a:spAutoFit/>
              </a:bodyPr>
              <a:lstStyle/>
              <a:p>
                <a:r>
                  <a:rPr kumimoji="1" lang="en-US" altLang="ja-JP" sz="900" b="1">
                    <a:solidFill>
                      <a:srgbClr val="A8A400"/>
                    </a:solidFill>
                    <a:latin typeface="Noto Sans JP" panose="020B0200000000000000" pitchFamily="50" charset="-128"/>
                    <a:ea typeface="Noto Sans JP" panose="020B0200000000000000" pitchFamily="50" charset="-128"/>
                    <a:cs typeface="Arial" panose="020B0604020202020204" pitchFamily="34" charset="0"/>
                  </a:rPr>
                  <a:t>Dap: </a:t>
                </a:r>
                <a:r>
                  <a:rPr kumimoji="1" lang="en-US" altLang="ja-JP" sz="900" i="1">
                    <a:solidFill>
                      <a:srgbClr val="A8A400"/>
                    </a:solidFill>
                    <a:latin typeface="Noto Sans JP" panose="020B0200000000000000" pitchFamily="50" charset="-128"/>
                    <a:ea typeface="Noto Sans JP" panose="020B0200000000000000" pitchFamily="50" charset="-128"/>
                    <a:cs typeface="Arial" panose="020B0604020202020204" pitchFamily="34" charset="0"/>
                  </a:rPr>
                  <a:t>Daphnella</a:t>
                </a:r>
                <a:endParaRPr kumimoji="1" lang="ja-JP" altLang="en-US" sz="900" i="1" dirty="0">
                  <a:solidFill>
                    <a:srgbClr val="A8A40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313" name="テキスト ボックス 312">
                <a:extLst>
                  <a:ext uri="{FF2B5EF4-FFF2-40B4-BE49-F238E27FC236}">
                    <a16:creationId xmlns:a16="http://schemas.microsoft.com/office/drawing/2014/main" id="{82E3FF8A-71C4-364D-B6D6-33BA75DB9FAF}"/>
                  </a:ext>
                </a:extLst>
              </p:cNvPr>
              <p:cNvSpPr txBox="1"/>
              <p:nvPr/>
            </p:nvSpPr>
            <p:spPr>
              <a:xfrm>
                <a:off x="380890" y="2449558"/>
                <a:ext cx="922295" cy="138499"/>
              </a:xfrm>
              <a:prstGeom prst="rect">
                <a:avLst/>
              </a:prstGeom>
              <a:noFill/>
              <a:ln>
                <a:noFill/>
              </a:ln>
            </p:spPr>
            <p:txBody>
              <a:bodyPr wrap="none" lIns="36000" tIns="0" rIns="36000" bIns="0" rtlCol="0">
                <a:spAutoFit/>
              </a:bodyPr>
              <a:lstStyle/>
              <a:p>
                <a:r>
                  <a:rPr kumimoji="1" lang="en-US" altLang="ja-JP" sz="900" b="1">
                    <a:solidFill>
                      <a:srgbClr val="7030A0"/>
                    </a:solidFill>
                    <a:latin typeface="Noto Sans JP" panose="020B0200000000000000" pitchFamily="50" charset="-128"/>
                    <a:ea typeface="Noto Sans JP" panose="020B0200000000000000" pitchFamily="50" charset="-128"/>
                    <a:cs typeface="Arial" panose="020B0604020202020204" pitchFamily="34" charset="0"/>
                  </a:rPr>
                  <a:t>Huk: </a:t>
                </a:r>
                <a:r>
                  <a:rPr kumimoji="1" lang="en-US" altLang="ja-JP" sz="900" i="1">
                    <a:solidFill>
                      <a:srgbClr val="7030A0"/>
                    </a:solidFill>
                    <a:latin typeface="Noto Sans JP" panose="020B0200000000000000" pitchFamily="50" charset="-128"/>
                    <a:ea typeface="Noto Sans JP" panose="020B0200000000000000" pitchFamily="50" charset="-128"/>
                    <a:cs typeface="Arial" panose="020B0604020202020204" pitchFamily="34" charset="0"/>
                  </a:rPr>
                  <a:t>Hukaoana</a:t>
                </a:r>
                <a:endParaRPr kumimoji="1" lang="ja-JP" altLang="en-US" sz="900" i="1" dirty="0">
                  <a:solidFill>
                    <a:srgbClr val="7030A0"/>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314" name="テキスト ボックス 313">
                <a:extLst>
                  <a:ext uri="{FF2B5EF4-FFF2-40B4-BE49-F238E27FC236}">
                    <a16:creationId xmlns:a16="http://schemas.microsoft.com/office/drawing/2014/main" id="{70ECA0F7-C480-5378-6A04-F3A58D5DFAAE}"/>
                  </a:ext>
                </a:extLst>
              </p:cNvPr>
              <p:cNvSpPr txBox="1"/>
              <p:nvPr/>
            </p:nvSpPr>
            <p:spPr>
              <a:xfrm>
                <a:off x="380890" y="2749450"/>
                <a:ext cx="854969" cy="138499"/>
              </a:xfrm>
              <a:prstGeom prst="rect">
                <a:avLst/>
              </a:prstGeom>
              <a:noFill/>
              <a:ln>
                <a:noFill/>
              </a:ln>
            </p:spPr>
            <p:txBody>
              <a:bodyPr wrap="none" lIns="36000" tIns="0" rIns="36000" bIns="0" rtlCol="0">
                <a:spAutoFit/>
              </a:bodyPr>
              <a:lstStyle/>
              <a:p>
                <a:r>
                  <a:rPr kumimoji="1" lang="en-US" altLang="ja-JP" sz="900" b="1">
                    <a:solidFill>
                      <a:srgbClr val="F27B22"/>
                    </a:solidFill>
                    <a:latin typeface="Noto Sans JP" panose="020B0200000000000000" pitchFamily="50" charset="-128"/>
                    <a:ea typeface="Noto Sans JP" panose="020B0200000000000000" pitchFamily="50" charset="-128"/>
                    <a:cs typeface="Arial" panose="020B0604020202020204" pitchFamily="34" charset="0"/>
                  </a:rPr>
                  <a:t>Vim: </a:t>
                </a:r>
                <a:r>
                  <a:rPr kumimoji="1" lang="en-US" altLang="ja-JP" sz="900" i="1">
                    <a:solidFill>
                      <a:srgbClr val="F27B22"/>
                    </a:solidFill>
                    <a:latin typeface="Noto Sans JP" panose="020B0200000000000000" pitchFamily="50" charset="-128"/>
                    <a:ea typeface="Noto Sans JP" panose="020B0200000000000000" pitchFamily="50" charset="-128"/>
                    <a:cs typeface="Arial" panose="020B0604020202020204" pitchFamily="34" charset="0"/>
                  </a:rPr>
                  <a:t>Viminella</a:t>
                </a:r>
                <a:endParaRPr kumimoji="1" lang="ja-JP" altLang="en-US" sz="900" i="1" dirty="0">
                  <a:solidFill>
                    <a:srgbClr val="F27B22"/>
                  </a:solidFill>
                  <a:latin typeface="Noto Sans JP" panose="020B0200000000000000" pitchFamily="50" charset="-128"/>
                  <a:ea typeface="Noto Sans JP" panose="020B0200000000000000" pitchFamily="50" charset="-128"/>
                  <a:cs typeface="Arial" panose="020B0604020202020204" pitchFamily="34" charset="0"/>
                </a:endParaRPr>
              </a:p>
            </p:txBody>
          </p:sp>
          <p:sp>
            <p:nvSpPr>
              <p:cNvPr id="315" name="テキスト ボックス 314">
                <a:extLst>
                  <a:ext uri="{FF2B5EF4-FFF2-40B4-BE49-F238E27FC236}">
                    <a16:creationId xmlns:a16="http://schemas.microsoft.com/office/drawing/2014/main" id="{CC1CEE20-4BF9-78D7-D750-32907B245B69}"/>
                  </a:ext>
                </a:extLst>
              </p:cNvPr>
              <p:cNvSpPr txBox="1"/>
              <p:nvPr/>
            </p:nvSpPr>
            <p:spPr>
              <a:xfrm>
                <a:off x="376350" y="2899396"/>
                <a:ext cx="931913" cy="138499"/>
              </a:xfrm>
              <a:prstGeom prst="rect">
                <a:avLst/>
              </a:prstGeom>
              <a:noFill/>
              <a:ln>
                <a:noFill/>
              </a:ln>
            </p:spPr>
            <p:txBody>
              <a:bodyPr wrap="none" lIns="36000" tIns="0" rIns="36000" bIns="0" rtlCol="0">
                <a:spAutoFit/>
              </a:bodyPr>
              <a:lstStyle/>
              <a:p>
                <a:r>
                  <a:rPr kumimoji="1" lang="en-US" altLang="ja-JP" sz="900" b="1">
                    <a:solidFill>
                      <a:schemeClr val="accent6">
                        <a:lumMod val="50000"/>
                      </a:schemeClr>
                    </a:solidFill>
                    <a:latin typeface="Noto Sans JP" panose="020B0200000000000000" pitchFamily="50" charset="-128"/>
                    <a:ea typeface="Noto Sans JP" panose="020B0200000000000000" pitchFamily="50" charset="-128"/>
                    <a:cs typeface="Arial" panose="020B0604020202020204" pitchFamily="34" charset="0"/>
                  </a:rPr>
                  <a:t>Inc: </a:t>
                </a:r>
                <a:r>
                  <a:rPr kumimoji="1" lang="en-US" altLang="ja-JP" sz="900" i="1">
                    <a:solidFill>
                      <a:schemeClr val="accent6">
                        <a:lumMod val="50000"/>
                      </a:schemeClr>
                    </a:solidFill>
                    <a:latin typeface="Noto Sans JP" panose="020B0200000000000000" pitchFamily="50" charset="-128"/>
                    <a:ea typeface="Noto Sans JP" panose="020B0200000000000000" pitchFamily="50" charset="-128"/>
                    <a:cs typeface="Arial" panose="020B0604020202020204" pitchFamily="34" charset="0"/>
                  </a:rPr>
                  <a:t>Incubaceae</a:t>
                </a:r>
                <a:endParaRPr kumimoji="1" lang="ja-JP" altLang="en-US" sz="900" i="1" dirty="0">
                  <a:solidFill>
                    <a:schemeClr val="accent6">
                      <a:lumMod val="50000"/>
                    </a:schemeClr>
                  </a:solidFill>
                  <a:latin typeface="Noto Sans JP" panose="020B0200000000000000" pitchFamily="50" charset="-128"/>
                  <a:ea typeface="Noto Sans JP" panose="020B0200000000000000" pitchFamily="50" charset="-128"/>
                  <a:cs typeface="Arial" panose="020B0604020202020204" pitchFamily="34" charset="0"/>
                </a:endParaRPr>
              </a:p>
            </p:txBody>
          </p:sp>
        </p:grpSp>
        <p:sp>
          <p:nvSpPr>
            <p:cNvPr id="306" name="正方形/長方形 305">
              <a:extLst>
                <a:ext uri="{FF2B5EF4-FFF2-40B4-BE49-F238E27FC236}">
                  <a16:creationId xmlns:a16="http://schemas.microsoft.com/office/drawing/2014/main" id="{9440BEE5-9DC3-8675-CF90-FA185250597C}"/>
                </a:ext>
              </a:extLst>
            </p:cNvPr>
            <p:cNvSpPr/>
            <p:nvPr/>
          </p:nvSpPr>
          <p:spPr>
            <a:xfrm>
              <a:off x="301820" y="1724505"/>
              <a:ext cx="1648900" cy="1719736"/>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900">
                <a:latin typeface="Noto Sans JP Light" panose="020B0200000000000000" pitchFamily="50" charset="-128"/>
                <a:ea typeface="Noto Sans JP Light" panose="020B0200000000000000" pitchFamily="50" charset="-128"/>
              </a:endParaRPr>
            </a:p>
          </p:txBody>
        </p:sp>
        <p:sp>
          <p:nvSpPr>
            <p:cNvPr id="307" name="Rectangle 400">
              <a:extLst>
                <a:ext uri="{FF2B5EF4-FFF2-40B4-BE49-F238E27FC236}">
                  <a16:creationId xmlns:a16="http://schemas.microsoft.com/office/drawing/2014/main" id="{95CBD0F9-DE25-B8DE-0F84-D81E792EF508}"/>
                </a:ext>
              </a:extLst>
            </p:cNvPr>
            <p:cNvSpPr>
              <a:spLocks noChangeArrowheads="1"/>
            </p:cNvSpPr>
            <p:nvPr/>
          </p:nvSpPr>
          <p:spPr bwMode="auto">
            <a:xfrm>
              <a:off x="465040" y="1785980"/>
              <a:ext cx="133209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1000" i="0" u="none" strike="noStrike" cap="none" normalizeH="0" baseline="0">
                  <a:ln>
                    <a:noFill/>
                  </a:ln>
                  <a:effectLst/>
                  <a:latin typeface="Noto Sans JP" panose="020B0200000000000000" pitchFamily="50" charset="-128"/>
                  <a:ea typeface="Noto Sans JP" panose="020B0200000000000000" pitchFamily="50" charset="-128"/>
                </a:rPr>
                <a:t>Section abbreviations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900" i="0" u="none" strike="noStrike" cap="none" normalizeH="0" baseline="0">
                  <a:ln>
                    <a:noFill/>
                  </a:ln>
                  <a:effectLst/>
                  <a:latin typeface="Noto Sans JP" panose="020B0200000000000000" pitchFamily="50" charset="-128"/>
                  <a:ea typeface="Noto Sans JP" panose="020B0200000000000000" pitchFamily="50" charset="-128"/>
                </a:rPr>
                <a:t>(for subg. Vetrix only)</a:t>
              </a:r>
              <a:endParaRPr kumimoji="0" lang="ja-JP" altLang="ja-JP" sz="900" i="0" u="none" strike="noStrike" cap="none" normalizeH="0" baseline="0" dirty="0">
                <a:ln>
                  <a:noFill/>
                </a:ln>
                <a:effectLst/>
                <a:latin typeface="Noto Sans JP" panose="020B0200000000000000" pitchFamily="50" charset="-128"/>
                <a:ea typeface="Noto Sans JP" panose="020B0200000000000000" pitchFamily="50" charset="-128"/>
              </a:endParaRPr>
            </a:p>
          </p:txBody>
        </p:sp>
      </p:grpSp>
    </p:spTree>
    <p:extLst>
      <p:ext uri="{BB962C8B-B14F-4D97-AF65-F5344CB8AC3E}">
        <p14:creationId xmlns:p14="http://schemas.microsoft.com/office/powerpoint/2010/main" val="805423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B601221C-7A72-4510-8BA1-7E28B748EB4D}"/>
              </a:ext>
            </a:extLst>
          </p:cNvPr>
          <p:cNvSpPr txBox="1"/>
          <p:nvPr/>
        </p:nvSpPr>
        <p:spPr>
          <a:xfrm>
            <a:off x="112542" y="1586198"/>
            <a:ext cx="6358597" cy="1200329"/>
          </a:xfrm>
          <a:prstGeom prst="rect">
            <a:avLst/>
          </a:prstGeom>
          <a:noFill/>
        </p:spPr>
        <p:txBody>
          <a:bodyPr wrap="square">
            <a:spAutoFit/>
          </a:bodyPr>
          <a:lstStyle/>
          <a:p>
            <a:r>
              <a:rPr lang="en-US" altLang="ja-JP" sz="1200" b="1">
                <a:latin typeface="Times New Roman" panose="02020603050405020304" pitchFamily="18" charset="0"/>
                <a:cs typeface="Times New Roman" panose="02020603050405020304" pitchFamily="18" charset="0"/>
              </a:rPr>
              <a:t>Online Resource 2</a:t>
            </a:r>
            <a:endParaRPr lang="ja-JP" altLang="ja-JP" sz="1200">
              <a:latin typeface="Times New Roman" panose="02020603050405020304" pitchFamily="18" charset="0"/>
              <a:cs typeface="Times New Roman" panose="02020603050405020304" pitchFamily="18" charset="0"/>
            </a:endParaRPr>
          </a:p>
          <a:p>
            <a:r>
              <a:rPr lang="en-US" altLang="ja-JP" sz="1200">
                <a:latin typeface="Times New Roman" panose="02020603050405020304" pitchFamily="18" charset="0"/>
                <a:cs typeface="Times New Roman" panose="02020603050405020304" pitchFamily="18" charset="0"/>
              </a:rPr>
              <a:t>Phylogenetic trees (gene trees) based on the phased sequences of (a) nuclear 6</a:t>
            </a:r>
            <a:r>
              <a:rPr lang="en-US" altLang="ja-JP" sz="1200" i="1">
                <a:latin typeface="Times New Roman" panose="02020603050405020304" pitchFamily="18" charset="0"/>
                <a:cs typeface="Times New Roman" panose="02020603050405020304" pitchFamily="18" charset="0"/>
              </a:rPr>
              <a:t>PG</a:t>
            </a:r>
            <a:r>
              <a:rPr lang="en-US" altLang="ja-JP" sz="1200">
                <a:latin typeface="Times New Roman" panose="02020603050405020304" pitchFamily="18" charset="0"/>
                <a:cs typeface="Times New Roman" panose="02020603050405020304" pitchFamily="18" charset="0"/>
              </a:rPr>
              <a:t>, (b) </a:t>
            </a:r>
            <a:r>
              <a:rPr lang="en-US" altLang="ja-JP" sz="1200" i="1">
                <a:latin typeface="Times New Roman" panose="02020603050405020304" pitchFamily="18" charset="0"/>
                <a:cs typeface="Times New Roman" panose="02020603050405020304" pitchFamily="18" charset="0"/>
              </a:rPr>
              <a:t>PGI</a:t>
            </a:r>
            <a:r>
              <a:rPr lang="en-US" altLang="ja-JP" sz="1200">
                <a:latin typeface="Times New Roman" panose="02020603050405020304" pitchFamily="18" charset="0"/>
                <a:cs typeface="Times New Roman" panose="02020603050405020304" pitchFamily="18" charset="0"/>
              </a:rPr>
              <a:t>, and (c) </a:t>
            </a:r>
            <a:r>
              <a:rPr lang="en-US" altLang="ja-JP" sz="1200" i="1">
                <a:latin typeface="Times New Roman" panose="02020603050405020304" pitchFamily="18" charset="0"/>
                <a:cs typeface="Times New Roman" panose="02020603050405020304" pitchFamily="18" charset="0"/>
              </a:rPr>
              <a:t>ncpGS</a:t>
            </a:r>
            <a:r>
              <a:rPr lang="en-US" altLang="ja-JP" sz="1200">
                <a:latin typeface="Times New Roman" panose="02020603050405020304" pitchFamily="18" charset="0"/>
                <a:cs typeface="Times New Roman" panose="02020603050405020304" pitchFamily="18" charset="0"/>
              </a:rPr>
              <a:t> genes as reconstructed using the Bayesian inference (BI) method. Sequences were collapsed into unique haplotypes using DnaSP to form reduced datasets. The numbers above the branches represent Bayesian posterior probability and MP bootstrap values. “–“ indicates that the node was not supported in MP analysis.</a:t>
            </a:r>
            <a:endParaRPr lang="ja-JP" altLang="en-US" sz="1200" dirty="0">
              <a:solidFill>
                <a:srgbClr val="FF0000"/>
              </a:solidFill>
              <a:latin typeface="Times New Roman" panose="02020603050405020304" pitchFamily="18" charset="0"/>
              <a:cs typeface="Times New Roman" panose="02020603050405020304" pitchFamily="18" charset="0"/>
            </a:endParaRPr>
          </a:p>
        </p:txBody>
      </p:sp>
      <p:sp>
        <p:nvSpPr>
          <p:cNvPr id="2" name="テキスト ボックス 1">
            <a:extLst>
              <a:ext uri="{FF2B5EF4-FFF2-40B4-BE49-F238E27FC236}">
                <a16:creationId xmlns:a16="http://schemas.microsoft.com/office/drawing/2014/main" id="{FA340BDF-3401-71EF-2678-8C157842446B}"/>
              </a:ext>
            </a:extLst>
          </p:cNvPr>
          <p:cNvSpPr txBox="1"/>
          <p:nvPr/>
        </p:nvSpPr>
        <p:spPr>
          <a:xfrm>
            <a:off x="112542" y="389708"/>
            <a:ext cx="6358597" cy="830997"/>
          </a:xfrm>
          <a:prstGeom prst="rect">
            <a:avLst/>
          </a:prstGeom>
          <a:noFill/>
        </p:spPr>
        <p:txBody>
          <a:bodyPr wrap="square">
            <a:spAutoFit/>
          </a:bodyPr>
          <a:lstStyle/>
          <a:p>
            <a:r>
              <a:rPr lang="ja-JP" altLang="en-US" sz="1200">
                <a:solidFill>
                  <a:srgbClr val="FF0000"/>
                </a:solidFill>
                <a:latin typeface="Times New Roman" panose="02020603050405020304" pitchFamily="18" charset="0"/>
                <a:cs typeface="Times New Roman" panose="02020603050405020304" pitchFamily="18" charset="0"/>
              </a:rPr>
              <a:t>Kikuchi S, Setsuko S, Nagamitsu T &amp; Suzuki W. </a:t>
            </a:r>
            <a:r>
              <a:rPr lang="en-US" altLang="ja-JP" sz="1200">
                <a:solidFill>
                  <a:srgbClr val="FF0000"/>
                </a:solidFill>
                <a:latin typeface="Times New Roman" panose="02020603050405020304" pitchFamily="18" charset="0"/>
                <a:cs typeface="Times New Roman" panose="02020603050405020304" pitchFamily="18" charset="0"/>
              </a:rPr>
              <a:t>Preliminary phylogenetic insights into Japanese willows (</a:t>
            </a:r>
            <a:r>
              <a:rPr lang="en-US" altLang="ja-JP" sz="1200" i="1">
                <a:solidFill>
                  <a:srgbClr val="FF0000"/>
                </a:solidFill>
                <a:latin typeface="Times New Roman" panose="02020603050405020304" pitchFamily="18" charset="0"/>
                <a:cs typeface="Times New Roman" panose="02020603050405020304" pitchFamily="18" charset="0"/>
              </a:rPr>
              <a:t>Salix</a:t>
            </a:r>
            <a:r>
              <a:rPr lang="en-US" altLang="ja-JP" sz="1200">
                <a:solidFill>
                  <a:srgbClr val="FF0000"/>
                </a:solidFill>
                <a:latin typeface="Times New Roman" panose="02020603050405020304" pitchFamily="18" charset="0"/>
                <a:cs typeface="Times New Roman" panose="02020603050405020304" pitchFamily="18" charset="0"/>
              </a:rPr>
              <a:t> L.) using low-copy nuclear genes, with emphasis on endemic species</a:t>
            </a:r>
            <a:r>
              <a:rPr lang="ja-JP" altLang="en-US" sz="1200">
                <a:solidFill>
                  <a:srgbClr val="FF0000"/>
                </a:solidFill>
                <a:latin typeface="Times New Roman" panose="02020603050405020304" pitchFamily="18" charset="0"/>
                <a:cs typeface="Times New Roman" panose="02020603050405020304" pitchFamily="18" charset="0"/>
              </a:rPr>
              <a:t>. Journal of Plant Research. Corresponding author: Kikuchi S, Forestry and Forest Products Institute, </a:t>
            </a:r>
            <a:r>
              <a:rPr lang="en-US" altLang="ja-JP" sz="1200">
                <a:solidFill>
                  <a:srgbClr val="FF0000"/>
                </a:solidFill>
                <a:latin typeface="Times New Roman" panose="02020603050405020304" pitchFamily="18" charset="0"/>
                <a:cs typeface="Times New Roman" panose="02020603050405020304" pitchFamily="18" charset="0"/>
              </a:rPr>
              <a:t>kikuchi_satoshi450@ffpri.go.jp</a:t>
            </a:r>
            <a:endParaRPr lang="ja-JP" altLang="en-US" sz="12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352545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5168</TotalTime>
  <Words>3164</Words>
  <Application>Microsoft Office PowerPoint</Application>
  <PresentationFormat>画面に合わせる (4:3)</PresentationFormat>
  <Paragraphs>552</Paragraphs>
  <Slides>4</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4</vt:i4>
      </vt:variant>
    </vt:vector>
  </HeadingPairs>
  <TitlesOfParts>
    <vt:vector size="11" baseType="lpstr">
      <vt:lpstr>Noto Sans JP</vt:lpstr>
      <vt:lpstr>Noto Sans JP Light</vt:lpstr>
      <vt:lpstr>Arial</vt:lpstr>
      <vt:lpstr>Calibri</vt:lpstr>
      <vt:lpstr>Calibri Light</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Satoshi Kikuchi</dc:creator>
  <cp:lastModifiedBy>KIKUCHI Satoshi(菊地　賢)</cp:lastModifiedBy>
  <cp:revision>293</cp:revision>
  <dcterms:created xsi:type="dcterms:W3CDTF">2024-03-19T08:17:05Z</dcterms:created>
  <dcterms:modified xsi:type="dcterms:W3CDTF">2025-12-05T06:09:13Z</dcterms:modified>
</cp:coreProperties>
</file>