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0" r:id="rId3"/>
    <p:sldId id="26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CC"/>
    <a:srgbClr val="837DD5"/>
    <a:srgbClr val="A3D14F"/>
    <a:srgbClr val="FFFF66"/>
    <a:srgbClr val="99FFCC"/>
    <a:srgbClr val="3BABFF"/>
    <a:srgbClr val="A29DDF"/>
    <a:srgbClr val="FFC46D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8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964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862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860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135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966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6079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762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18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81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1263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91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2E478-73CE-4E4D-8154-E968B435978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5EDC9-86E3-4FC3-B63D-B388216274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94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楕円 1291">
            <a:extLst>
              <a:ext uri="{FF2B5EF4-FFF2-40B4-BE49-F238E27FC236}">
                <a16:creationId xmlns:a16="http://schemas.microsoft.com/office/drawing/2014/main" id="{F484C3D7-06BD-0E62-E57A-E8D0C31D6026}"/>
              </a:ext>
            </a:extLst>
          </p:cNvPr>
          <p:cNvSpPr/>
          <p:nvPr/>
        </p:nvSpPr>
        <p:spPr>
          <a:xfrm rot="20204658">
            <a:off x="4920884" y="3652139"/>
            <a:ext cx="2049620" cy="2451108"/>
          </a:xfrm>
          <a:custGeom>
            <a:avLst/>
            <a:gdLst>
              <a:gd name="connsiteX0" fmla="*/ 0 w 2210354"/>
              <a:gd name="connsiteY0" fmla="*/ 1040143 h 2080285"/>
              <a:gd name="connsiteX1" fmla="*/ 1105177 w 2210354"/>
              <a:gd name="connsiteY1" fmla="*/ 0 h 2080285"/>
              <a:gd name="connsiteX2" fmla="*/ 2210354 w 2210354"/>
              <a:gd name="connsiteY2" fmla="*/ 1040143 h 2080285"/>
              <a:gd name="connsiteX3" fmla="*/ 1105177 w 2210354"/>
              <a:gd name="connsiteY3" fmla="*/ 2080286 h 2080285"/>
              <a:gd name="connsiteX4" fmla="*/ 0 w 2210354"/>
              <a:gd name="connsiteY4" fmla="*/ 1040143 h 2080285"/>
              <a:gd name="connsiteX0" fmla="*/ 47 w 2210401"/>
              <a:gd name="connsiteY0" fmla="*/ 1137230 h 2177373"/>
              <a:gd name="connsiteX1" fmla="*/ 1072303 w 2210401"/>
              <a:gd name="connsiteY1" fmla="*/ 0 h 2177373"/>
              <a:gd name="connsiteX2" fmla="*/ 2210401 w 2210401"/>
              <a:gd name="connsiteY2" fmla="*/ 1137230 h 2177373"/>
              <a:gd name="connsiteX3" fmla="*/ 1105224 w 2210401"/>
              <a:gd name="connsiteY3" fmla="*/ 2177373 h 2177373"/>
              <a:gd name="connsiteX4" fmla="*/ 47 w 2210401"/>
              <a:gd name="connsiteY4" fmla="*/ 1137230 h 2177373"/>
              <a:gd name="connsiteX0" fmla="*/ 249 w 2210603"/>
              <a:gd name="connsiteY0" fmla="*/ 1121261 h 2161404"/>
              <a:gd name="connsiteX1" fmla="*/ 1032467 w 2210603"/>
              <a:gd name="connsiteY1" fmla="*/ 0 h 2161404"/>
              <a:gd name="connsiteX2" fmla="*/ 2210603 w 2210603"/>
              <a:gd name="connsiteY2" fmla="*/ 1121261 h 2161404"/>
              <a:gd name="connsiteX3" fmla="*/ 1105426 w 2210603"/>
              <a:gd name="connsiteY3" fmla="*/ 2161404 h 2161404"/>
              <a:gd name="connsiteX4" fmla="*/ 249 w 2210603"/>
              <a:gd name="connsiteY4" fmla="*/ 1121261 h 2161404"/>
              <a:gd name="connsiteX0" fmla="*/ 218 w 2210572"/>
              <a:gd name="connsiteY0" fmla="*/ 1121261 h 2018320"/>
              <a:gd name="connsiteX1" fmla="*/ 1032436 w 2210572"/>
              <a:gd name="connsiteY1" fmla="*/ 0 h 2018320"/>
              <a:gd name="connsiteX2" fmla="*/ 2210572 w 2210572"/>
              <a:gd name="connsiteY2" fmla="*/ 1121261 h 2018320"/>
              <a:gd name="connsiteX3" fmla="*/ 1100535 w 2210572"/>
              <a:gd name="connsiteY3" fmla="*/ 2018320 h 2018320"/>
              <a:gd name="connsiteX4" fmla="*/ 218 w 2210572"/>
              <a:gd name="connsiteY4" fmla="*/ 1121261 h 2018320"/>
              <a:gd name="connsiteX0" fmla="*/ 149 w 2168279"/>
              <a:gd name="connsiteY0" fmla="*/ 839870 h 2025273"/>
              <a:gd name="connsiteX1" fmla="*/ 990143 w 2168279"/>
              <a:gd name="connsiteY1" fmla="*/ 2880 h 2025273"/>
              <a:gd name="connsiteX2" fmla="*/ 2168279 w 2168279"/>
              <a:gd name="connsiteY2" fmla="*/ 1124141 h 2025273"/>
              <a:gd name="connsiteX3" fmla="*/ 1058242 w 2168279"/>
              <a:gd name="connsiteY3" fmla="*/ 2021200 h 2025273"/>
              <a:gd name="connsiteX4" fmla="*/ 149 w 2168279"/>
              <a:gd name="connsiteY4" fmla="*/ 839870 h 2025273"/>
              <a:gd name="connsiteX0" fmla="*/ 149 w 2191964"/>
              <a:gd name="connsiteY0" fmla="*/ 837777 h 2019947"/>
              <a:gd name="connsiteX1" fmla="*/ 990143 w 2191964"/>
              <a:gd name="connsiteY1" fmla="*/ 787 h 2019947"/>
              <a:gd name="connsiteX2" fmla="*/ 2191964 w 2191964"/>
              <a:gd name="connsiteY2" fmla="*/ 980923 h 2019947"/>
              <a:gd name="connsiteX3" fmla="*/ 1058242 w 2191964"/>
              <a:gd name="connsiteY3" fmla="*/ 2019107 h 2019947"/>
              <a:gd name="connsiteX4" fmla="*/ 149 w 2191964"/>
              <a:gd name="connsiteY4" fmla="*/ 837777 h 2019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1964" h="2019947">
                <a:moveTo>
                  <a:pt x="149" y="837777"/>
                </a:moveTo>
                <a:cubicBezTo>
                  <a:pt x="-11201" y="501390"/>
                  <a:pt x="624841" y="-23071"/>
                  <a:pt x="990143" y="787"/>
                </a:cubicBezTo>
                <a:cubicBezTo>
                  <a:pt x="1355446" y="24645"/>
                  <a:pt x="2191964" y="406468"/>
                  <a:pt x="2191964" y="980923"/>
                </a:cubicBezTo>
                <a:cubicBezTo>
                  <a:pt x="2191964" y="1555378"/>
                  <a:pt x="1423545" y="2042965"/>
                  <a:pt x="1058242" y="2019107"/>
                </a:cubicBezTo>
                <a:cubicBezTo>
                  <a:pt x="692940" y="1995249"/>
                  <a:pt x="11499" y="1174164"/>
                  <a:pt x="149" y="837777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i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5" name="楕円 3">
            <a:extLst>
              <a:ext uri="{FF2B5EF4-FFF2-40B4-BE49-F238E27FC236}">
                <a16:creationId xmlns:a16="http://schemas.microsoft.com/office/drawing/2014/main" id="{7E85C409-7A97-CF1E-D9F5-18B2069D82F0}"/>
              </a:ext>
            </a:extLst>
          </p:cNvPr>
          <p:cNvSpPr/>
          <p:nvPr/>
        </p:nvSpPr>
        <p:spPr>
          <a:xfrm rot="3622028">
            <a:off x="5920657" y="5857370"/>
            <a:ext cx="737581" cy="24889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79C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i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4" name="楕円 1013">
            <a:extLst>
              <a:ext uri="{FF2B5EF4-FFF2-40B4-BE49-F238E27FC236}">
                <a16:creationId xmlns:a16="http://schemas.microsoft.com/office/drawing/2014/main" id="{27094586-9B39-5440-EDC6-FD0DDC650192}"/>
              </a:ext>
            </a:extLst>
          </p:cNvPr>
          <p:cNvSpPr/>
          <p:nvPr/>
        </p:nvSpPr>
        <p:spPr>
          <a:xfrm>
            <a:off x="5825361" y="3814135"/>
            <a:ext cx="158295" cy="15829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1" name="楕円 2">
            <a:extLst>
              <a:ext uri="{FF2B5EF4-FFF2-40B4-BE49-F238E27FC236}">
                <a16:creationId xmlns:a16="http://schemas.microsoft.com/office/drawing/2014/main" id="{1CD966B9-CFBF-17F6-5E86-B662AA576350}"/>
              </a:ext>
            </a:extLst>
          </p:cNvPr>
          <p:cNvSpPr/>
          <p:nvPr/>
        </p:nvSpPr>
        <p:spPr>
          <a:xfrm rot="6477254">
            <a:off x="6695110" y="4280600"/>
            <a:ext cx="400468" cy="934020"/>
          </a:xfrm>
          <a:custGeom>
            <a:avLst/>
            <a:gdLst>
              <a:gd name="connsiteX0" fmla="*/ 0 w 216000"/>
              <a:gd name="connsiteY0" fmla="*/ 108000 h 216000"/>
              <a:gd name="connsiteX1" fmla="*/ 108000 w 216000"/>
              <a:gd name="connsiteY1" fmla="*/ 0 h 216000"/>
              <a:gd name="connsiteX2" fmla="*/ 216000 w 216000"/>
              <a:gd name="connsiteY2" fmla="*/ 108000 h 216000"/>
              <a:gd name="connsiteX3" fmla="*/ 108000 w 216000"/>
              <a:gd name="connsiteY3" fmla="*/ 216000 h 216000"/>
              <a:gd name="connsiteX4" fmla="*/ 0 w 216000"/>
              <a:gd name="connsiteY4" fmla="*/ 108000 h 216000"/>
              <a:gd name="connsiteX0" fmla="*/ 0 w 216000"/>
              <a:gd name="connsiteY0" fmla="*/ 108000 h 301725"/>
              <a:gd name="connsiteX1" fmla="*/ 108000 w 216000"/>
              <a:gd name="connsiteY1" fmla="*/ 0 h 301725"/>
              <a:gd name="connsiteX2" fmla="*/ 216000 w 216000"/>
              <a:gd name="connsiteY2" fmla="*/ 108000 h 301725"/>
              <a:gd name="connsiteX3" fmla="*/ 108000 w 216000"/>
              <a:gd name="connsiteY3" fmla="*/ 301725 h 301725"/>
              <a:gd name="connsiteX4" fmla="*/ 0 w 216000"/>
              <a:gd name="connsiteY4" fmla="*/ 108000 h 30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0" h="301725">
                <a:moveTo>
                  <a:pt x="0" y="108000"/>
                </a:moveTo>
                <a:cubicBezTo>
                  <a:pt x="0" y="57713"/>
                  <a:pt x="48353" y="0"/>
                  <a:pt x="108000" y="0"/>
                </a:cubicBezTo>
                <a:cubicBezTo>
                  <a:pt x="167647" y="0"/>
                  <a:pt x="216000" y="48353"/>
                  <a:pt x="216000" y="108000"/>
                </a:cubicBezTo>
                <a:cubicBezTo>
                  <a:pt x="216000" y="167647"/>
                  <a:pt x="167647" y="301725"/>
                  <a:pt x="108000" y="301725"/>
                </a:cubicBezTo>
                <a:cubicBezTo>
                  <a:pt x="48353" y="301725"/>
                  <a:pt x="0" y="158287"/>
                  <a:pt x="0" y="108000"/>
                </a:cubicBezTo>
                <a:close/>
              </a:path>
            </a:pathLst>
          </a:custGeom>
          <a:solidFill>
            <a:srgbClr val="04A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 dirty="0"/>
          </a:p>
        </p:txBody>
      </p:sp>
      <p:sp>
        <p:nvSpPr>
          <p:cNvPr id="979" name="楕円 1247">
            <a:extLst>
              <a:ext uri="{FF2B5EF4-FFF2-40B4-BE49-F238E27FC236}">
                <a16:creationId xmlns:a16="http://schemas.microsoft.com/office/drawing/2014/main" id="{E5D21653-A730-ACE3-9307-F1E9D6AEC45B}"/>
              </a:ext>
            </a:extLst>
          </p:cNvPr>
          <p:cNvSpPr/>
          <p:nvPr/>
        </p:nvSpPr>
        <p:spPr>
          <a:xfrm rot="2292032">
            <a:off x="6128929" y="830208"/>
            <a:ext cx="818629" cy="1567920"/>
          </a:xfrm>
          <a:custGeom>
            <a:avLst/>
            <a:gdLst>
              <a:gd name="connsiteX0" fmla="*/ 0 w 1404000"/>
              <a:gd name="connsiteY0" fmla="*/ 702000 h 1404000"/>
              <a:gd name="connsiteX1" fmla="*/ 702000 w 1404000"/>
              <a:gd name="connsiteY1" fmla="*/ 0 h 1404000"/>
              <a:gd name="connsiteX2" fmla="*/ 1404000 w 1404000"/>
              <a:gd name="connsiteY2" fmla="*/ 702000 h 1404000"/>
              <a:gd name="connsiteX3" fmla="*/ 702000 w 1404000"/>
              <a:gd name="connsiteY3" fmla="*/ 1404000 h 1404000"/>
              <a:gd name="connsiteX4" fmla="*/ 0 w 1404000"/>
              <a:gd name="connsiteY4" fmla="*/ 702000 h 1404000"/>
              <a:gd name="connsiteX0" fmla="*/ 10 w 1404010"/>
              <a:gd name="connsiteY0" fmla="*/ 702000 h 1848500"/>
              <a:gd name="connsiteX1" fmla="*/ 702010 w 1404010"/>
              <a:gd name="connsiteY1" fmla="*/ 0 h 1848500"/>
              <a:gd name="connsiteX2" fmla="*/ 1404010 w 1404010"/>
              <a:gd name="connsiteY2" fmla="*/ 702000 h 1848500"/>
              <a:gd name="connsiteX3" fmla="*/ 714710 w 1404010"/>
              <a:gd name="connsiteY3" fmla="*/ 1848500 h 1848500"/>
              <a:gd name="connsiteX4" fmla="*/ 10 w 1404010"/>
              <a:gd name="connsiteY4" fmla="*/ 702000 h 1848500"/>
              <a:gd name="connsiteX0" fmla="*/ 11 w 1240786"/>
              <a:gd name="connsiteY0" fmla="*/ 620495 h 1849091"/>
              <a:gd name="connsiteX1" fmla="*/ 538786 w 1240786"/>
              <a:gd name="connsiteY1" fmla="*/ 413 h 1849091"/>
              <a:gd name="connsiteX2" fmla="*/ 1240786 w 1240786"/>
              <a:gd name="connsiteY2" fmla="*/ 702413 h 1849091"/>
              <a:gd name="connsiteX3" fmla="*/ 551486 w 1240786"/>
              <a:gd name="connsiteY3" fmla="*/ 1848913 h 1849091"/>
              <a:gd name="connsiteX4" fmla="*/ 11 w 1240786"/>
              <a:gd name="connsiteY4" fmla="*/ 620495 h 1849091"/>
              <a:gd name="connsiteX0" fmla="*/ 398 w 1241173"/>
              <a:gd name="connsiteY0" fmla="*/ 620501 h 1873433"/>
              <a:gd name="connsiteX1" fmla="*/ 539173 w 1241173"/>
              <a:gd name="connsiteY1" fmla="*/ 419 h 1873433"/>
              <a:gd name="connsiteX2" fmla="*/ 1241173 w 1241173"/>
              <a:gd name="connsiteY2" fmla="*/ 702419 h 1873433"/>
              <a:gd name="connsiteX3" fmla="*/ 465919 w 1241173"/>
              <a:gd name="connsiteY3" fmla="*/ 1873260 h 1873433"/>
              <a:gd name="connsiteX4" fmla="*/ 398 w 1241173"/>
              <a:gd name="connsiteY4" fmla="*/ 620501 h 187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1173" h="1873433">
                <a:moveTo>
                  <a:pt x="398" y="620501"/>
                </a:moveTo>
                <a:cubicBezTo>
                  <a:pt x="12607" y="308361"/>
                  <a:pt x="332377" y="-13234"/>
                  <a:pt x="539173" y="419"/>
                </a:cubicBezTo>
                <a:cubicBezTo>
                  <a:pt x="745969" y="14072"/>
                  <a:pt x="1241173" y="314715"/>
                  <a:pt x="1241173" y="702419"/>
                </a:cubicBezTo>
                <a:cubicBezTo>
                  <a:pt x="1241173" y="1090123"/>
                  <a:pt x="672715" y="1886913"/>
                  <a:pt x="465919" y="1873260"/>
                </a:cubicBezTo>
                <a:cubicBezTo>
                  <a:pt x="259123" y="1859607"/>
                  <a:pt x="-11811" y="932641"/>
                  <a:pt x="398" y="620501"/>
                </a:cubicBezTo>
                <a:close/>
              </a:path>
            </a:pathLst>
          </a:cu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i="1"/>
          </a:p>
        </p:txBody>
      </p:sp>
      <p:sp>
        <p:nvSpPr>
          <p:cNvPr id="329" name="楕円 3">
            <a:extLst>
              <a:ext uri="{FF2B5EF4-FFF2-40B4-BE49-F238E27FC236}">
                <a16:creationId xmlns:a16="http://schemas.microsoft.com/office/drawing/2014/main" id="{FE6B9176-9E73-0493-6444-F26BFD41E2F2}"/>
              </a:ext>
            </a:extLst>
          </p:cNvPr>
          <p:cNvSpPr/>
          <p:nvPr/>
        </p:nvSpPr>
        <p:spPr>
          <a:xfrm rot="9042446">
            <a:off x="3877012" y="4059236"/>
            <a:ext cx="593850" cy="18003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i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0" name="楕円 3">
            <a:extLst>
              <a:ext uri="{FF2B5EF4-FFF2-40B4-BE49-F238E27FC236}">
                <a16:creationId xmlns:a16="http://schemas.microsoft.com/office/drawing/2014/main" id="{8EBC578A-1047-4BA9-08C0-C3C1A393F385}"/>
              </a:ext>
            </a:extLst>
          </p:cNvPr>
          <p:cNvSpPr/>
          <p:nvPr/>
        </p:nvSpPr>
        <p:spPr>
          <a:xfrm rot="20008723">
            <a:off x="6327872" y="2794536"/>
            <a:ext cx="593850" cy="18003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i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1" name="楕円 3">
            <a:extLst>
              <a:ext uri="{FF2B5EF4-FFF2-40B4-BE49-F238E27FC236}">
                <a16:creationId xmlns:a16="http://schemas.microsoft.com/office/drawing/2014/main" id="{5DB45024-C93C-01CB-E836-8606B67DC759}"/>
              </a:ext>
            </a:extLst>
          </p:cNvPr>
          <p:cNvSpPr/>
          <p:nvPr/>
        </p:nvSpPr>
        <p:spPr>
          <a:xfrm rot="20831138">
            <a:off x="6661314" y="2919237"/>
            <a:ext cx="593850" cy="18003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i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2" name="楕円 3">
            <a:extLst>
              <a:ext uri="{FF2B5EF4-FFF2-40B4-BE49-F238E27FC236}">
                <a16:creationId xmlns:a16="http://schemas.microsoft.com/office/drawing/2014/main" id="{371D854E-1E7D-DBAC-0374-F0DBF43E9681}"/>
              </a:ext>
            </a:extLst>
          </p:cNvPr>
          <p:cNvSpPr/>
          <p:nvPr/>
        </p:nvSpPr>
        <p:spPr>
          <a:xfrm rot="15458788">
            <a:off x="4494683" y="1255528"/>
            <a:ext cx="737581" cy="24889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A29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i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3" name="楕円 3">
            <a:extLst>
              <a:ext uri="{FF2B5EF4-FFF2-40B4-BE49-F238E27FC236}">
                <a16:creationId xmlns:a16="http://schemas.microsoft.com/office/drawing/2014/main" id="{AC1D26D0-DDC5-B572-EF34-AFA1278281BE}"/>
              </a:ext>
            </a:extLst>
          </p:cNvPr>
          <p:cNvSpPr/>
          <p:nvPr/>
        </p:nvSpPr>
        <p:spPr>
          <a:xfrm rot="11530287">
            <a:off x="2815463" y="1707754"/>
            <a:ext cx="858022" cy="31271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i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4" name="楕円 3">
            <a:extLst>
              <a:ext uri="{FF2B5EF4-FFF2-40B4-BE49-F238E27FC236}">
                <a16:creationId xmlns:a16="http://schemas.microsoft.com/office/drawing/2014/main" id="{7DDE1610-7EC3-6248-F81A-7CF4D632AEE8}"/>
              </a:ext>
            </a:extLst>
          </p:cNvPr>
          <p:cNvSpPr/>
          <p:nvPr/>
        </p:nvSpPr>
        <p:spPr>
          <a:xfrm rot="13246681">
            <a:off x="3714278" y="1399111"/>
            <a:ext cx="1214332" cy="338524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  <a:gd name="connsiteX0" fmla="*/ 0 w 1681115"/>
              <a:gd name="connsiteY0" fmla="*/ 331384 h 928107"/>
              <a:gd name="connsiteX1" fmla="*/ 1212850 w 1681115"/>
              <a:gd name="connsiteY1" fmla="*/ 7534 h 928107"/>
              <a:gd name="connsiteX2" fmla="*/ 1681115 w 1681115"/>
              <a:gd name="connsiteY2" fmla="*/ 562948 h 928107"/>
              <a:gd name="connsiteX3" fmla="*/ 1212850 w 1681115"/>
              <a:gd name="connsiteY3" fmla="*/ 921934 h 928107"/>
              <a:gd name="connsiteX4" fmla="*/ 0 w 1681115"/>
              <a:gd name="connsiteY4" fmla="*/ 331384 h 928107"/>
              <a:gd name="connsiteX0" fmla="*/ 41 w 1681156"/>
              <a:gd name="connsiteY0" fmla="*/ 286031 h 882754"/>
              <a:gd name="connsiteX1" fmla="*/ 1170726 w 1681156"/>
              <a:gd name="connsiteY1" fmla="*/ 5452 h 882754"/>
              <a:gd name="connsiteX2" fmla="*/ 1681156 w 1681156"/>
              <a:gd name="connsiteY2" fmla="*/ 517595 h 882754"/>
              <a:gd name="connsiteX3" fmla="*/ 1212891 w 1681156"/>
              <a:gd name="connsiteY3" fmla="*/ 876581 h 882754"/>
              <a:gd name="connsiteX4" fmla="*/ 41 w 1681156"/>
              <a:gd name="connsiteY4" fmla="*/ 286031 h 8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1156" h="882754">
                <a:moveTo>
                  <a:pt x="41" y="286031"/>
                </a:moveTo>
                <a:cubicBezTo>
                  <a:pt x="-6987" y="140843"/>
                  <a:pt x="890540" y="-33142"/>
                  <a:pt x="1170726" y="5452"/>
                </a:cubicBezTo>
                <a:cubicBezTo>
                  <a:pt x="1450912" y="44046"/>
                  <a:pt x="1681156" y="265090"/>
                  <a:pt x="1681156" y="517595"/>
                </a:cubicBezTo>
                <a:cubicBezTo>
                  <a:pt x="1681156" y="770100"/>
                  <a:pt x="1493077" y="915175"/>
                  <a:pt x="1212891" y="876581"/>
                </a:cubicBezTo>
                <a:cubicBezTo>
                  <a:pt x="932705" y="837987"/>
                  <a:pt x="7069" y="431219"/>
                  <a:pt x="41" y="286031"/>
                </a:cubicBezTo>
                <a:close/>
              </a:path>
            </a:pathLst>
          </a:custGeom>
          <a:solidFill>
            <a:srgbClr val="79C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i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05" name="楕円 3">
            <a:extLst>
              <a:ext uri="{FF2B5EF4-FFF2-40B4-BE49-F238E27FC236}">
                <a16:creationId xmlns:a16="http://schemas.microsoft.com/office/drawing/2014/main" id="{9EEC4C4F-5875-41C0-2424-C0B5FCE7C244}"/>
              </a:ext>
            </a:extLst>
          </p:cNvPr>
          <p:cNvSpPr/>
          <p:nvPr/>
        </p:nvSpPr>
        <p:spPr>
          <a:xfrm rot="12527222">
            <a:off x="4158563" y="2034435"/>
            <a:ext cx="737581" cy="24889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79C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i="1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F16EAB43-CA22-FE4C-A30F-13F68D7332E9}"/>
              </a:ext>
            </a:extLst>
          </p:cNvPr>
          <p:cNvGrpSpPr/>
          <p:nvPr/>
        </p:nvGrpSpPr>
        <p:grpSpPr>
          <a:xfrm>
            <a:off x="1943954" y="1032744"/>
            <a:ext cx="6139586" cy="5363882"/>
            <a:chOff x="757527" y="1069645"/>
            <a:chExt cx="5660200" cy="4945063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0A3F98C6-8FA5-9C82-41E9-6E42D3316E99}"/>
                </a:ext>
              </a:extLst>
            </p:cNvPr>
            <p:cNvGrpSpPr/>
            <p:nvPr/>
          </p:nvGrpSpPr>
          <p:grpSpPr>
            <a:xfrm>
              <a:off x="1246638" y="5602723"/>
              <a:ext cx="513223" cy="226996"/>
              <a:chOff x="1900969" y="6083766"/>
              <a:chExt cx="513223" cy="226996"/>
            </a:xfrm>
            <a:solidFill>
              <a:srgbClr val="FF0000"/>
            </a:solidFill>
          </p:grpSpPr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9077FC2-418C-5C91-B021-EA4946221C25}"/>
                  </a:ext>
                </a:extLst>
              </p:cNvPr>
              <p:cNvSpPr txBox="1"/>
              <p:nvPr/>
            </p:nvSpPr>
            <p:spPr>
              <a:xfrm>
                <a:off x="1924991" y="6083766"/>
                <a:ext cx="443648" cy="226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b="1" i="1">
                    <a:ea typeface="BIZ UDPゴシック" panose="020B0400000000000000" pitchFamily="50" charset="-128"/>
                  </a:rPr>
                  <a:t>0.001</a:t>
                </a:r>
                <a:endParaRPr kumimoji="1" lang="ja-JP" altLang="en-US" sz="1000" b="1" i="1">
                  <a:ea typeface="BIZ UDPゴシック" panose="020B0400000000000000" pitchFamily="50" charset="-128"/>
                </a:endParaRPr>
              </a:p>
            </p:txBody>
          </p:sp>
          <p:cxnSp>
            <p:nvCxnSpPr>
              <p:cNvPr id="4" name="直線コネクタ 3">
                <a:extLst>
                  <a:ext uri="{FF2B5EF4-FFF2-40B4-BE49-F238E27FC236}">
                    <a16:creationId xmlns:a16="http://schemas.microsoft.com/office/drawing/2014/main" id="{EEBFB109-0C31-1006-623F-89E2E61AE6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00969" y="6296014"/>
                <a:ext cx="513223" cy="1"/>
              </a:xfrm>
              <a:prstGeom prst="line">
                <a:avLst/>
              </a:prstGeom>
              <a:grpFill/>
              <a:ln w="38100" cap="rnd">
                <a:solidFill>
                  <a:schemeClr val="tx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B350DCC7-8B2E-3D3B-183A-2A207CC863A6}"/>
                </a:ext>
              </a:extLst>
            </p:cNvPr>
            <p:cNvGrpSpPr/>
            <p:nvPr/>
          </p:nvGrpSpPr>
          <p:grpSpPr>
            <a:xfrm rot="3466696" flipH="1">
              <a:off x="1115095" y="712077"/>
              <a:ext cx="4945063" cy="5660200"/>
              <a:chOff x="2709069" y="441325"/>
              <a:chExt cx="4945063" cy="5660200"/>
            </a:xfrm>
          </p:grpSpPr>
          <p:sp>
            <p:nvSpPr>
              <p:cNvPr id="755" name="Line 6">
                <a:extLst>
                  <a:ext uri="{FF2B5EF4-FFF2-40B4-BE49-F238E27FC236}">
                    <a16:creationId xmlns:a16="http://schemas.microsoft.com/office/drawing/2014/main" id="{9A0814D8-03AB-6960-3DE6-BE420A37C4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6907" y="3021013"/>
                <a:ext cx="9525" cy="2428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766" name="Line 17">
                <a:extLst>
                  <a:ext uri="{FF2B5EF4-FFF2-40B4-BE49-F238E27FC236}">
                    <a16:creationId xmlns:a16="http://schemas.microsoft.com/office/drawing/2014/main" id="{04C5121C-1ED8-0FC1-228C-A0B6F8F9EA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66432" y="2959100"/>
                <a:ext cx="257175" cy="6191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767" name="Line 18">
                <a:extLst>
                  <a:ext uri="{FF2B5EF4-FFF2-40B4-BE49-F238E27FC236}">
                    <a16:creationId xmlns:a16="http://schemas.microsoft.com/office/drawing/2014/main" id="{0FEB986C-117C-648E-480C-093DE881D5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98194" y="2652713"/>
                <a:ext cx="125413" cy="3063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768" name="Line 19">
                <a:extLst>
                  <a:ext uri="{FF2B5EF4-FFF2-40B4-BE49-F238E27FC236}">
                    <a16:creationId xmlns:a16="http://schemas.microsoft.com/office/drawing/2014/main" id="{EE2B9E03-EBDD-0681-0F3E-37A8BEF06C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23607" y="2871788"/>
                <a:ext cx="404813" cy="8731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769" name="Line 20">
                <a:extLst>
                  <a:ext uri="{FF2B5EF4-FFF2-40B4-BE49-F238E27FC236}">
                    <a16:creationId xmlns:a16="http://schemas.microsoft.com/office/drawing/2014/main" id="{D09DC205-387C-4AF2-F4A5-CB4E97CEE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8419" y="2857500"/>
                <a:ext cx="103188" cy="142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770" name="Line 21">
                <a:extLst>
                  <a:ext uri="{FF2B5EF4-FFF2-40B4-BE49-F238E27FC236}">
                    <a16:creationId xmlns:a16="http://schemas.microsoft.com/office/drawing/2014/main" id="{1F8CEA17-B995-9C8A-D8EB-3F4A9F84AA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8419" y="2820988"/>
                <a:ext cx="88900" cy="508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771" name="Line 22">
                <a:extLst>
                  <a:ext uri="{FF2B5EF4-FFF2-40B4-BE49-F238E27FC236}">
                    <a16:creationId xmlns:a16="http://schemas.microsoft.com/office/drawing/2014/main" id="{A0BE19E6-78FC-3CEA-18E7-932C520C4C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31607" y="2806700"/>
                <a:ext cx="88900" cy="508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772" name="Line 23">
                <a:extLst>
                  <a:ext uri="{FF2B5EF4-FFF2-40B4-BE49-F238E27FC236}">
                    <a16:creationId xmlns:a16="http://schemas.microsoft.com/office/drawing/2014/main" id="{1C8EC1D2-84E7-398E-B703-D1A9D6B7E9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17319" y="2806700"/>
                <a:ext cx="103188" cy="142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773" name="Line 24">
                <a:extLst>
                  <a:ext uri="{FF2B5EF4-FFF2-40B4-BE49-F238E27FC236}">
                    <a16:creationId xmlns:a16="http://schemas.microsoft.com/office/drawing/2014/main" id="{EE321FF6-E3A3-0A4F-71D8-706E90BF9A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20507" y="2628900"/>
                <a:ext cx="412750" cy="1778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774" name="Line 25">
                <a:extLst>
                  <a:ext uri="{FF2B5EF4-FFF2-40B4-BE49-F238E27FC236}">
                    <a16:creationId xmlns:a16="http://schemas.microsoft.com/office/drawing/2014/main" id="{9242FBE8-7526-ED1E-BE1F-B34566491D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33257" y="2620963"/>
                <a:ext cx="366713" cy="79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775" name="Line 26">
                <a:extLst>
                  <a:ext uri="{FF2B5EF4-FFF2-40B4-BE49-F238E27FC236}">
                    <a16:creationId xmlns:a16="http://schemas.microsoft.com/office/drawing/2014/main" id="{43043B44-A2B4-59B9-5917-1332E2F38C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099969" y="2520950"/>
                <a:ext cx="292100" cy="10001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776" name="Line 27">
                <a:extLst>
                  <a:ext uri="{FF2B5EF4-FFF2-40B4-BE49-F238E27FC236}">
                    <a16:creationId xmlns:a16="http://schemas.microsoft.com/office/drawing/2014/main" id="{403324E1-8805-AF84-3311-486B6FE145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392069" y="2216150"/>
                <a:ext cx="746125" cy="3048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05" name="Line 56">
                <a:extLst>
                  <a:ext uri="{FF2B5EF4-FFF2-40B4-BE49-F238E27FC236}">
                    <a16:creationId xmlns:a16="http://schemas.microsoft.com/office/drawing/2014/main" id="{5F8ED0EB-66D7-5B0E-98BC-78E8D0F9AE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02907" y="3021013"/>
                <a:ext cx="263525" cy="952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09" name="Line 60">
                <a:extLst>
                  <a:ext uri="{FF2B5EF4-FFF2-40B4-BE49-F238E27FC236}">
                    <a16:creationId xmlns:a16="http://schemas.microsoft.com/office/drawing/2014/main" id="{CC2590F1-F98E-411A-C71B-BC8DA35F36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099969" y="2620963"/>
                <a:ext cx="192088" cy="25717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10" name="Line 61">
                <a:extLst>
                  <a:ext uri="{FF2B5EF4-FFF2-40B4-BE49-F238E27FC236}">
                    <a16:creationId xmlns:a16="http://schemas.microsoft.com/office/drawing/2014/main" id="{7096EF9C-F11E-F8C4-8C1F-0AFB7B6A58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733257" y="2628900"/>
                <a:ext cx="190500" cy="2555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11" name="Line 62">
                <a:extLst>
                  <a:ext uri="{FF2B5EF4-FFF2-40B4-BE49-F238E27FC236}">
                    <a16:creationId xmlns:a16="http://schemas.microsoft.com/office/drawing/2014/main" id="{D5137C10-366E-B5EB-1FAF-EF109A30AD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23757" y="2878138"/>
                <a:ext cx="368300" cy="63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12" name="Line 63">
                <a:extLst>
                  <a:ext uri="{FF2B5EF4-FFF2-40B4-BE49-F238E27FC236}">
                    <a16:creationId xmlns:a16="http://schemas.microsoft.com/office/drawing/2014/main" id="{2DC66CED-6D77-39E5-66F4-1FD53E7837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20507" y="2806700"/>
                <a:ext cx="190500" cy="25717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13" name="Line 64">
                <a:extLst>
                  <a:ext uri="{FF2B5EF4-FFF2-40B4-BE49-F238E27FC236}">
                    <a16:creationId xmlns:a16="http://schemas.microsoft.com/office/drawing/2014/main" id="{FC1FBDEE-AB66-8E2E-88AE-C6BCA72E58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11007" y="2884488"/>
                <a:ext cx="412750" cy="1793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14" name="Line 65">
                <a:extLst>
                  <a:ext uri="{FF2B5EF4-FFF2-40B4-BE49-F238E27FC236}">
                    <a16:creationId xmlns:a16="http://schemas.microsoft.com/office/drawing/2014/main" id="{AC7CC620-430D-A623-3E8E-DAD370059F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31607" y="2857500"/>
                <a:ext cx="190500" cy="25717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15" name="Line 66">
                <a:extLst>
                  <a:ext uri="{FF2B5EF4-FFF2-40B4-BE49-F238E27FC236}">
                    <a16:creationId xmlns:a16="http://schemas.microsoft.com/office/drawing/2014/main" id="{D89AD809-D02C-2F30-0791-BE8BAE72CC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422107" y="3063875"/>
                <a:ext cx="88900" cy="508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16" name="Line 67">
                <a:extLst>
                  <a:ext uri="{FF2B5EF4-FFF2-40B4-BE49-F238E27FC236}">
                    <a16:creationId xmlns:a16="http://schemas.microsoft.com/office/drawing/2014/main" id="{6176F498-2BB6-CE80-18BD-68C82FB1B1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17319" y="2527300"/>
                <a:ext cx="52388" cy="2936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17" name="Line 68">
                <a:extLst>
                  <a:ext uri="{FF2B5EF4-FFF2-40B4-BE49-F238E27FC236}">
                    <a16:creationId xmlns:a16="http://schemas.microsoft.com/office/drawing/2014/main" id="{60D418B2-71E4-7AEF-690B-3E095EE277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20507" y="2513013"/>
                <a:ext cx="50800" cy="2936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18" name="Line 69">
                <a:extLst>
                  <a:ext uri="{FF2B5EF4-FFF2-40B4-BE49-F238E27FC236}">
                    <a16:creationId xmlns:a16="http://schemas.microsoft.com/office/drawing/2014/main" id="{1F428FD9-9D20-A7C5-E726-58C0E27B0F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69707" y="2513013"/>
                <a:ext cx="101600" cy="142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19" name="Line 70">
                <a:extLst>
                  <a:ext uri="{FF2B5EF4-FFF2-40B4-BE49-F238E27FC236}">
                    <a16:creationId xmlns:a16="http://schemas.microsoft.com/office/drawing/2014/main" id="{4C4F7FFB-B853-2A6B-F925-8C540DCB9C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33257" y="2335213"/>
                <a:ext cx="52388" cy="2936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20" name="Line 71">
                <a:extLst>
                  <a:ext uri="{FF2B5EF4-FFF2-40B4-BE49-F238E27FC236}">
                    <a16:creationId xmlns:a16="http://schemas.microsoft.com/office/drawing/2014/main" id="{AA09E367-BDDE-7503-9C47-9979FFA61D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71307" y="2335213"/>
                <a:ext cx="414338" cy="1778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21" name="Line 72">
                <a:extLst>
                  <a:ext uri="{FF2B5EF4-FFF2-40B4-BE49-F238E27FC236}">
                    <a16:creationId xmlns:a16="http://schemas.microsoft.com/office/drawing/2014/main" id="{D928809E-7FA6-93DF-4606-3C882B6769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85644" y="1720850"/>
                <a:ext cx="157163" cy="61436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22" name="Line 73">
                <a:extLst>
                  <a:ext uri="{FF2B5EF4-FFF2-40B4-BE49-F238E27FC236}">
                    <a16:creationId xmlns:a16="http://schemas.microsoft.com/office/drawing/2014/main" id="{881272D6-B9F6-9656-1D96-B8E670E1D1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92069" y="2520950"/>
                <a:ext cx="252413" cy="14763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23" name="Line 74">
                <a:extLst>
                  <a:ext uri="{FF2B5EF4-FFF2-40B4-BE49-F238E27FC236}">
                    <a16:creationId xmlns:a16="http://schemas.microsoft.com/office/drawing/2014/main" id="{F78DCD52-5C21-C0BA-0DB6-9F98BC8F9B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44482" y="2649538"/>
                <a:ext cx="198438" cy="190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24" name="Line 75">
                <a:extLst>
                  <a:ext uri="{FF2B5EF4-FFF2-40B4-BE49-F238E27FC236}">
                    <a16:creationId xmlns:a16="http://schemas.microsoft.com/office/drawing/2014/main" id="{48A27361-FD13-1CBF-A48B-8EA1AC564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099969" y="2620963"/>
                <a:ext cx="254000" cy="1460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25" name="Line 76">
                <a:extLst>
                  <a:ext uri="{FF2B5EF4-FFF2-40B4-BE49-F238E27FC236}">
                    <a16:creationId xmlns:a16="http://schemas.microsoft.com/office/drawing/2014/main" id="{25E5CE3C-7C47-DFFD-411B-602192FAF0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3969" y="2668588"/>
                <a:ext cx="290513" cy="984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26" name="Line 77">
                <a:extLst>
                  <a:ext uri="{FF2B5EF4-FFF2-40B4-BE49-F238E27FC236}">
                    <a16:creationId xmlns:a16="http://schemas.microsoft.com/office/drawing/2014/main" id="{B20497FF-2598-FAB2-1806-5823808526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53969" y="2767013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27" name="Line 78">
                <a:extLst>
                  <a:ext uri="{FF2B5EF4-FFF2-40B4-BE49-F238E27FC236}">
                    <a16:creationId xmlns:a16="http://schemas.microsoft.com/office/drawing/2014/main" id="{929B2F8E-275B-90EC-F5D5-6079E68AC7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53969" y="2767013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28" name="Line 79">
                <a:extLst>
                  <a:ext uri="{FF2B5EF4-FFF2-40B4-BE49-F238E27FC236}">
                    <a16:creationId xmlns:a16="http://schemas.microsoft.com/office/drawing/2014/main" id="{750D7F2F-8B21-4ADD-6E43-02C5C842A1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292057" y="2878138"/>
                <a:ext cx="252413" cy="1460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29" name="Line 80">
                <a:extLst>
                  <a:ext uri="{FF2B5EF4-FFF2-40B4-BE49-F238E27FC236}">
                    <a16:creationId xmlns:a16="http://schemas.microsoft.com/office/drawing/2014/main" id="{9DD48013-6A38-830D-53FD-7A3AD2BD3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53969" y="2767013"/>
                <a:ext cx="190500" cy="25717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30" name="Line 81">
                <a:extLst>
                  <a:ext uri="{FF2B5EF4-FFF2-40B4-BE49-F238E27FC236}">
                    <a16:creationId xmlns:a16="http://schemas.microsoft.com/office/drawing/2014/main" id="{D1861FDD-5B18-5C19-DA5F-C3F0D0C2D7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42807" y="1309688"/>
                <a:ext cx="160338" cy="41116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31" name="Line 82">
                <a:extLst>
                  <a:ext uri="{FF2B5EF4-FFF2-40B4-BE49-F238E27FC236}">
                    <a16:creationId xmlns:a16="http://schemas.microsoft.com/office/drawing/2014/main" id="{BEDACF45-C335-FB8C-EC09-A570A55C7C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90169" y="3116263"/>
                <a:ext cx="312738" cy="857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32" name="Line 83">
                <a:extLst>
                  <a:ext uri="{FF2B5EF4-FFF2-40B4-BE49-F238E27FC236}">
                    <a16:creationId xmlns:a16="http://schemas.microsoft.com/office/drawing/2014/main" id="{EE58818A-D92B-EFFB-D2F4-D60822D712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2107" y="3114675"/>
                <a:ext cx="327025" cy="7572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33" name="Line 84">
                <a:extLst>
                  <a:ext uri="{FF2B5EF4-FFF2-40B4-BE49-F238E27FC236}">
                    <a16:creationId xmlns:a16="http://schemas.microsoft.com/office/drawing/2014/main" id="{F0F2ED1D-553E-D17B-6C80-6A46E297AA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0157" y="2495550"/>
                <a:ext cx="676275" cy="52546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34" name="Line 85">
                <a:extLst>
                  <a:ext uri="{FF2B5EF4-FFF2-40B4-BE49-F238E27FC236}">
                    <a16:creationId xmlns:a16="http://schemas.microsoft.com/office/drawing/2014/main" id="{5ABDBE80-1BE9-8928-FB59-83EE0DFCE6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510757" y="2271713"/>
                <a:ext cx="279400" cy="2238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37" name="Line 88">
                <a:extLst>
                  <a:ext uri="{FF2B5EF4-FFF2-40B4-BE49-F238E27FC236}">
                    <a16:creationId xmlns:a16="http://schemas.microsoft.com/office/drawing/2014/main" id="{72932A38-C396-375F-8D42-C27B2E0DFD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103144" y="1036638"/>
                <a:ext cx="109538" cy="2730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38" name="Line 89">
                <a:extLst>
                  <a:ext uri="{FF2B5EF4-FFF2-40B4-BE49-F238E27FC236}">
                    <a16:creationId xmlns:a16="http://schemas.microsoft.com/office/drawing/2014/main" id="{EAA076DA-E41B-FA9D-FF79-799E9C0BF5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39" name="Line 90">
                <a:extLst>
                  <a:ext uri="{FF2B5EF4-FFF2-40B4-BE49-F238E27FC236}">
                    <a16:creationId xmlns:a16="http://schemas.microsoft.com/office/drawing/2014/main" id="{E90D7A41-8C3B-3ED1-8503-6AF3FE3D6C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40" name="Line 91">
                <a:extLst>
                  <a:ext uri="{FF2B5EF4-FFF2-40B4-BE49-F238E27FC236}">
                    <a16:creationId xmlns:a16="http://schemas.microsoft.com/office/drawing/2014/main" id="{A508C4A3-7B7C-F0B8-F770-0A1CC3E16E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12682" y="441325"/>
                <a:ext cx="141288" cy="5953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41" name="Line 92">
                <a:extLst>
                  <a:ext uri="{FF2B5EF4-FFF2-40B4-BE49-F238E27FC236}">
                    <a16:creationId xmlns:a16="http://schemas.microsoft.com/office/drawing/2014/main" id="{BFDC42A7-5E88-A3E0-4B63-4F382B66EC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42" name="Line 93">
                <a:extLst>
                  <a:ext uri="{FF2B5EF4-FFF2-40B4-BE49-F238E27FC236}">
                    <a16:creationId xmlns:a16="http://schemas.microsoft.com/office/drawing/2014/main" id="{8342B9FC-35A5-4970-94A3-52B483E7F9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43" name="Line 94">
                <a:extLst>
                  <a:ext uri="{FF2B5EF4-FFF2-40B4-BE49-F238E27FC236}">
                    <a16:creationId xmlns:a16="http://schemas.microsoft.com/office/drawing/2014/main" id="{EF5777C8-F7AD-69D3-81A1-8000C2C42A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44" name="Line 95">
                <a:extLst>
                  <a:ext uri="{FF2B5EF4-FFF2-40B4-BE49-F238E27FC236}">
                    <a16:creationId xmlns:a16="http://schemas.microsoft.com/office/drawing/2014/main" id="{BDAEF1D9-91F0-8AB1-0761-35DFF8C07B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45" name="Line 96">
                <a:extLst>
                  <a:ext uri="{FF2B5EF4-FFF2-40B4-BE49-F238E27FC236}">
                    <a16:creationId xmlns:a16="http://schemas.microsoft.com/office/drawing/2014/main" id="{774CCDF8-089E-5997-208A-D6754EF575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46" name="Line 97">
                <a:extLst>
                  <a:ext uri="{FF2B5EF4-FFF2-40B4-BE49-F238E27FC236}">
                    <a16:creationId xmlns:a16="http://schemas.microsoft.com/office/drawing/2014/main" id="{85290A36-19D7-1B4F-3924-C8BA92AD70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47" name="Line 98">
                <a:extLst>
                  <a:ext uri="{FF2B5EF4-FFF2-40B4-BE49-F238E27FC236}">
                    <a16:creationId xmlns:a16="http://schemas.microsoft.com/office/drawing/2014/main" id="{5C5B00A8-CE12-9B7B-C9A2-57EDB946CD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48" name="Line 99">
                <a:extLst>
                  <a:ext uri="{FF2B5EF4-FFF2-40B4-BE49-F238E27FC236}">
                    <a16:creationId xmlns:a16="http://schemas.microsoft.com/office/drawing/2014/main" id="{50D96500-963F-6A27-8934-A71C3A92DC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49" name="Line 100">
                <a:extLst>
                  <a:ext uri="{FF2B5EF4-FFF2-40B4-BE49-F238E27FC236}">
                    <a16:creationId xmlns:a16="http://schemas.microsoft.com/office/drawing/2014/main" id="{C10B16A5-F415-749C-135B-FD666CF51D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50" name="Line 101">
                <a:extLst>
                  <a:ext uri="{FF2B5EF4-FFF2-40B4-BE49-F238E27FC236}">
                    <a16:creationId xmlns:a16="http://schemas.microsoft.com/office/drawing/2014/main" id="{3D79147C-AEFD-B7FE-3533-8079C49E3B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12682" y="10366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51" name="Line 102">
                <a:extLst>
                  <a:ext uri="{FF2B5EF4-FFF2-40B4-BE49-F238E27FC236}">
                    <a16:creationId xmlns:a16="http://schemas.microsoft.com/office/drawing/2014/main" id="{8989FC1F-68F6-D74A-F80D-F9AF1C9297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44469" y="3024188"/>
                <a:ext cx="762000" cy="5905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52" name="Line 103">
                <a:extLst>
                  <a:ext uri="{FF2B5EF4-FFF2-40B4-BE49-F238E27FC236}">
                    <a16:creationId xmlns:a16="http://schemas.microsoft.com/office/drawing/2014/main" id="{0116E262-AC76-9B18-1B50-0D4F5E463A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37732" y="3201988"/>
                <a:ext cx="452438" cy="9842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53" name="Line 104">
                <a:extLst>
                  <a:ext uri="{FF2B5EF4-FFF2-40B4-BE49-F238E27FC236}">
                    <a16:creationId xmlns:a16="http://schemas.microsoft.com/office/drawing/2014/main" id="{F490CE65-ECC8-6E7C-1EEB-A5A176C5ED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85307" y="3300413"/>
                <a:ext cx="352425" cy="1508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55" name="Line 106">
                <a:extLst>
                  <a:ext uri="{FF2B5EF4-FFF2-40B4-BE49-F238E27FC236}">
                    <a16:creationId xmlns:a16="http://schemas.microsoft.com/office/drawing/2014/main" id="{D1E54865-E2B4-C5B8-3A76-F23C5CAF0C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749132" y="3871913"/>
                <a:ext cx="77788" cy="1476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56" name="Line 107">
                <a:extLst>
                  <a:ext uri="{FF2B5EF4-FFF2-40B4-BE49-F238E27FC236}">
                    <a16:creationId xmlns:a16="http://schemas.microsoft.com/office/drawing/2014/main" id="{4C0EB6B9-1D41-28A9-9989-2A81B2DC33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10707" y="3300413"/>
                <a:ext cx="327025" cy="571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62" name="Line 113">
                <a:extLst>
                  <a:ext uri="{FF2B5EF4-FFF2-40B4-BE49-F238E27FC236}">
                    <a16:creationId xmlns:a16="http://schemas.microsoft.com/office/drawing/2014/main" id="{5C0416DE-B362-E5BF-2D88-DA24EBF1C9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09069" y="3357563"/>
                <a:ext cx="401638" cy="539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66" name="Line 117">
                <a:extLst>
                  <a:ext uri="{FF2B5EF4-FFF2-40B4-BE49-F238E27FC236}">
                    <a16:creationId xmlns:a16="http://schemas.microsoft.com/office/drawing/2014/main" id="{4E7D2C62-C40C-A9A9-DC9C-CFF2DB97E6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826919" y="4019550"/>
                <a:ext cx="93663" cy="3143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67" name="Line 118">
                <a:extLst>
                  <a:ext uri="{FF2B5EF4-FFF2-40B4-BE49-F238E27FC236}">
                    <a16:creationId xmlns:a16="http://schemas.microsoft.com/office/drawing/2014/main" id="{EC03AAD1-1F92-A339-CA99-EFF86DC73A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749132" y="3871913"/>
                <a:ext cx="93663" cy="3143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68" name="Line 119">
                <a:extLst>
                  <a:ext uri="{FF2B5EF4-FFF2-40B4-BE49-F238E27FC236}">
                    <a16:creationId xmlns:a16="http://schemas.microsoft.com/office/drawing/2014/main" id="{2B6FD24F-F505-643B-BC0A-04CBD685C4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42794" y="4186238"/>
                <a:ext cx="77788" cy="1476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69" name="Line 120">
                <a:extLst>
                  <a:ext uri="{FF2B5EF4-FFF2-40B4-BE49-F238E27FC236}">
                    <a16:creationId xmlns:a16="http://schemas.microsoft.com/office/drawing/2014/main" id="{C033D4D2-A64D-E068-9A8A-5C55B1A4B5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826919" y="4019550"/>
                <a:ext cx="885825" cy="15351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70" name="Line 121">
                <a:extLst>
                  <a:ext uri="{FF2B5EF4-FFF2-40B4-BE49-F238E27FC236}">
                    <a16:creationId xmlns:a16="http://schemas.microsoft.com/office/drawing/2014/main" id="{742CF9BB-2C32-A042-B8E0-996A0A158C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920582" y="4333875"/>
                <a:ext cx="885825" cy="15351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72" name="Line 123">
                <a:extLst>
                  <a:ext uri="{FF2B5EF4-FFF2-40B4-BE49-F238E27FC236}">
                    <a16:creationId xmlns:a16="http://schemas.microsoft.com/office/drawing/2014/main" id="{C254CD1F-EBE2-7CA1-8123-9BF59BBC50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56857" y="3116263"/>
                <a:ext cx="146050" cy="9207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74" name="Line 125">
                <a:extLst>
                  <a:ext uri="{FF2B5EF4-FFF2-40B4-BE49-F238E27FC236}">
                    <a16:creationId xmlns:a16="http://schemas.microsoft.com/office/drawing/2014/main" id="{DB3C252F-30AF-59F6-E2DA-796B72FFA8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42532" y="3201988"/>
                <a:ext cx="147638" cy="9207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75" name="Line 126">
                <a:extLst>
                  <a:ext uri="{FF2B5EF4-FFF2-40B4-BE49-F238E27FC236}">
                    <a16:creationId xmlns:a16="http://schemas.microsoft.com/office/drawing/2014/main" id="{C64ABC97-7910-7783-0B01-4F1F6C7B4B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42532" y="3208338"/>
                <a:ext cx="314325" cy="857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77" name="Line 128">
                <a:extLst>
                  <a:ext uri="{FF2B5EF4-FFF2-40B4-BE49-F238E27FC236}">
                    <a16:creationId xmlns:a16="http://schemas.microsoft.com/office/drawing/2014/main" id="{F2693094-DD20-257D-E23E-4779C43973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99669" y="3294063"/>
                <a:ext cx="42863" cy="238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79" name="Line 130">
                <a:extLst>
                  <a:ext uri="{FF2B5EF4-FFF2-40B4-BE49-F238E27FC236}">
                    <a16:creationId xmlns:a16="http://schemas.microsoft.com/office/drawing/2014/main" id="{351AEA9C-59F4-74C8-3119-4384072923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53969" y="2767013"/>
                <a:ext cx="271463" cy="15716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80" name="Line 131">
                <a:extLst>
                  <a:ext uri="{FF2B5EF4-FFF2-40B4-BE49-F238E27FC236}">
                    <a16:creationId xmlns:a16="http://schemas.microsoft.com/office/drawing/2014/main" id="{CFD12885-BC53-754E-B676-5D194745D7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44469" y="3024188"/>
                <a:ext cx="273050" cy="15716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81" name="Line 132">
                <a:extLst>
                  <a:ext uri="{FF2B5EF4-FFF2-40B4-BE49-F238E27FC236}">
                    <a16:creationId xmlns:a16="http://schemas.microsoft.com/office/drawing/2014/main" id="{ADC839F1-117F-AEEE-489E-CBAAE4ACC4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625432" y="2924175"/>
                <a:ext cx="192088" cy="25717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82" name="Line 133">
                <a:extLst>
                  <a:ext uri="{FF2B5EF4-FFF2-40B4-BE49-F238E27FC236}">
                    <a16:creationId xmlns:a16="http://schemas.microsoft.com/office/drawing/2014/main" id="{0ABFFFFE-6E5A-ED9D-28EC-E31B03A1F7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306469" y="3614738"/>
                <a:ext cx="271463" cy="15716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83" name="Line 134">
                <a:extLst>
                  <a:ext uri="{FF2B5EF4-FFF2-40B4-BE49-F238E27FC236}">
                    <a16:creationId xmlns:a16="http://schemas.microsoft.com/office/drawing/2014/main" id="{F1FDEA3D-466D-8869-C23C-3D60F9CC9C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817519" y="3181350"/>
                <a:ext cx="760413" cy="5905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90" name="Line 141">
                <a:extLst>
                  <a:ext uri="{FF2B5EF4-FFF2-40B4-BE49-F238E27FC236}">
                    <a16:creationId xmlns:a16="http://schemas.microsoft.com/office/drawing/2014/main" id="{736AB5E5-C105-AD91-A2F7-118A49B3BA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306469" y="3614738"/>
                <a:ext cx="50800" cy="508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91" name="Line 142">
                <a:extLst>
                  <a:ext uri="{FF2B5EF4-FFF2-40B4-BE49-F238E27FC236}">
                    <a16:creationId xmlns:a16="http://schemas.microsoft.com/office/drawing/2014/main" id="{B68F8DB8-AF0A-179C-F56D-27B190B326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57269" y="36655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92" name="Line 143">
                <a:extLst>
                  <a:ext uri="{FF2B5EF4-FFF2-40B4-BE49-F238E27FC236}">
                    <a16:creationId xmlns:a16="http://schemas.microsoft.com/office/drawing/2014/main" id="{B3844788-EB01-2EA4-8A75-5972B54AA6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57269" y="36655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93" name="Line 144">
                <a:extLst>
                  <a:ext uri="{FF2B5EF4-FFF2-40B4-BE49-F238E27FC236}">
                    <a16:creationId xmlns:a16="http://schemas.microsoft.com/office/drawing/2014/main" id="{8414415F-1E97-134C-8F25-86A24BC09E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57269" y="36655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94" name="Line 145">
                <a:extLst>
                  <a:ext uri="{FF2B5EF4-FFF2-40B4-BE49-F238E27FC236}">
                    <a16:creationId xmlns:a16="http://schemas.microsoft.com/office/drawing/2014/main" id="{54482D6D-6BE6-19FA-3DB4-6298B16D05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57269" y="36655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95" name="Line 146">
                <a:extLst>
                  <a:ext uri="{FF2B5EF4-FFF2-40B4-BE49-F238E27FC236}">
                    <a16:creationId xmlns:a16="http://schemas.microsoft.com/office/drawing/2014/main" id="{FD07E7CB-AB4F-92A0-9915-755C4AB6FD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57269" y="3665538"/>
                <a:ext cx="260350" cy="2857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96" name="Line 147">
                <a:extLst>
                  <a:ext uri="{FF2B5EF4-FFF2-40B4-BE49-F238E27FC236}">
                    <a16:creationId xmlns:a16="http://schemas.microsoft.com/office/drawing/2014/main" id="{E03E4D5D-558A-D995-35A1-956ED45035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57269" y="3665538"/>
                <a:ext cx="0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97" name="Line 148">
                <a:extLst>
                  <a:ext uri="{FF2B5EF4-FFF2-40B4-BE49-F238E27FC236}">
                    <a16:creationId xmlns:a16="http://schemas.microsoft.com/office/drawing/2014/main" id="{E5290F96-1BA7-044B-94A1-D88E80BE02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920582" y="4333875"/>
                <a:ext cx="454987" cy="17676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898" name="Line 149">
                <a:extLst>
                  <a:ext uri="{FF2B5EF4-FFF2-40B4-BE49-F238E27FC236}">
                    <a16:creationId xmlns:a16="http://schemas.microsoft.com/office/drawing/2014/main" id="{9D06921B-2EE2-AD2C-A73A-9EAF84827A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842794" y="4186240"/>
                <a:ext cx="485713" cy="188505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01" name="Line 152">
                <a:extLst>
                  <a:ext uri="{FF2B5EF4-FFF2-40B4-BE49-F238E27FC236}">
                    <a16:creationId xmlns:a16="http://schemas.microsoft.com/office/drawing/2014/main" id="{FD3850C8-3386-0AAD-9FB5-E399EA7A53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8094" y="2239963"/>
                <a:ext cx="149225" cy="58102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02" name="Line 153">
                <a:extLst>
                  <a:ext uri="{FF2B5EF4-FFF2-40B4-BE49-F238E27FC236}">
                    <a16:creationId xmlns:a16="http://schemas.microsoft.com/office/drawing/2014/main" id="{833E187A-F3F5-6083-C67E-DB2FBA4353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20482" y="1946275"/>
                <a:ext cx="149225" cy="58102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03" name="Line 154">
                <a:extLst>
                  <a:ext uri="{FF2B5EF4-FFF2-40B4-BE49-F238E27FC236}">
                    <a16:creationId xmlns:a16="http://schemas.microsoft.com/office/drawing/2014/main" id="{34AF9D15-0A28-45E7-7BCB-0D94891160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8094" y="1946275"/>
                <a:ext cx="52388" cy="2936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04" name="Line 155">
                <a:extLst>
                  <a:ext uri="{FF2B5EF4-FFF2-40B4-BE49-F238E27FC236}">
                    <a16:creationId xmlns:a16="http://schemas.microsoft.com/office/drawing/2014/main" id="{4EF98FAF-BC0C-A3CC-F932-E3AE1E67F0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52132" y="3021013"/>
                <a:ext cx="114300" cy="1270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05" name="Line 156">
                <a:extLst>
                  <a:ext uri="{FF2B5EF4-FFF2-40B4-BE49-F238E27FC236}">
                    <a16:creationId xmlns:a16="http://schemas.microsoft.com/office/drawing/2014/main" id="{86D21C89-B7C5-9B1A-C1A9-9F56D26A39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88607" y="3116263"/>
                <a:ext cx="114300" cy="1270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06" name="Line 157">
                <a:extLst>
                  <a:ext uri="{FF2B5EF4-FFF2-40B4-BE49-F238E27FC236}">
                    <a16:creationId xmlns:a16="http://schemas.microsoft.com/office/drawing/2014/main" id="{797A5C61-9428-4B5A-5E8C-40CB9366B9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88607" y="3148013"/>
                <a:ext cx="263525" cy="952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08" name="Line 159">
                <a:extLst>
                  <a:ext uri="{FF2B5EF4-FFF2-40B4-BE49-F238E27FC236}">
                    <a16:creationId xmlns:a16="http://schemas.microsoft.com/office/drawing/2014/main" id="{59096DDF-8B79-DC09-8719-C8E9A38CB6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44144" y="3243263"/>
                <a:ext cx="144463" cy="1460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09" name="Line 160">
                <a:extLst>
                  <a:ext uri="{FF2B5EF4-FFF2-40B4-BE49-F238E27FC236}">
                    <a16:creationId xmlns:a16="http://schemas.microsoft.com/office/drawing/2014/main" id="{1B094F8D-73D3-96C8-C161-D3C2E5E515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8207" y="2305050"/>
                <a:ext cx="361950" cy="1905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10" name="Line 161">
                <a:extLst>
                  <a:ext uri="{FF2B5EF4-FFF2-40B4-BE49-F238E27FC236}">
                    <a16:creationId xmlns:a16="http://schemas.microsoft.com/office/drawing/2014/main" id="{2E4BE1E6-005A-A78E-3CC9-6AC0F15BF5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251994" y="2228850"/>
                <a:ext cx="176213" cy="762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11" name="Line 162">
                <a:extLst>
                  <a:ext uri="{FF2B5EF4-FFF2-40B4-BE49-F238E27FC236}">
                    <a16:creationId xmlns:a16="http://schemas.microsoft.com/office/drawing/2014/main" id="{654BBF00-D11B-280C-0CD6-01F700560B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17294" y="1474788"/>
                <a:ext cx="103188" cy="4714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16" name="Line 167">
                <a:extLst>
                  <a:ext uri="{FF2B5EF4-FFF2-40B4-BE49-F238E27FC236}">
                    <a16:creationId xmlns:a16="http://schemas.microsoft.com/office/drawing/2014/main" id="{E2FC12E2-3EEF-AFF5-FEEA-53F62265DC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2019" y="2163763"/>
                <a:ext cx="338138" cy="3317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24" name="Line 175">
                <a:extLst>
                  <a:ext uri="{FF2B5EF4-FFF2-40B4-BE49-F238E27FC236}">
                    <a16:creationId xmlns:a16="http://schemas.microsoft.com/office/drawing/2014/main" id="{03712BF0-2660-AE79-E43E-26F5F25573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7219" y="2149475"/>
                <a:ext cx="280988" cy="1555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29" name="Line 180">
                <a:extLst>
                  <a:ext uri="{FF2B5EF4-FFF2-40B4-BE49-F238E27FC236}">
                    <a16:creationId xmlns:a16="http://schemas.microsoft.com/office/drawing/2014/main" id="{C6EB85B5-37CC-1E88-A4B4-BB08AA94D1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42807" y="1282700"/>
                <a:ext cx="9525" cy="4381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30" name="Line 181">
                <a:extLst>
                  <a:ext uri="{FF2B5EF4-FFF2-40B4-BE49-F238E27FC236}">
                    <a16:creationId xmlns:a16="http://schemas.microsoft.com/office/drawing/2014/main" id="{19AB2581-A03E-ACB0-CA72-D9A33F0E43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17157" y="3243263"/>
                <a:ext cx="171450" cy="1587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31" name="Line 182">
                <a:extLst>
                  <a:ext uri="{FF2B5EF4-FFF2-40B4-BE49-F238E27FC236}">
                    <a16:creationId xmlns:a16="http://schemas.microsoft.com/office/drawing/2014/main" id="{1842EB30-F1B8-0690-D558-C918568B13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33044" y="3116263"/>
                <a:ext cx="169863" cy="1587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32" name="Line 183">
                <a:extLst>
                  <a:ext uri="{FF2B5EF4-FFF2-40B4-BE49-F238E27FC236}">
                    <a16:creationId xmlns:a16="http://schemas.microsoft.com/office/drawing/2014/main" id="{D74517C8-2A75-7074-0DCA-DE118C23DE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17157" y="3275013"/>
                <a:ext cx="115888" cy="1270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33" name="Line 184">
                <a:extLst>
                  <a:ext uri="{FF2B5EF4-FFF2-40B4-BE49-F238E27FC236}">
                    <a16:creationId xmlns:a16="http://schemas.microsoft.com/office/drawing/2014/main" id="{0AD775DA-1760-BE20-0705-C15E7E7EAB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86994" y="3208338"/>
                <a:ext cx="169863" cy="1587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34" name="Line 185">
                <a:extLst>
                  <a:ext uri="{FF2B5EF4-FFF2-40B4-BE49-F238E27FC236}">
                    <a16:creationId xmlns:a16="http://schemas.microsoft.com/office/drawing/2014/main" id="{0BEADF9D-A924-2E92-3D35-2F75C1BFDE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86994" y="3275013"/>
                <a:ext cx="146050" cy="9207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43" name="Line 194">
                <a:extLst>
                  <a:ext uri="{FF2B5EF4-FFF2-40B4-BE49-F238E27FC236}">
                    <a16:creationId xmlns:a16="http://schemas.microsoft.com/office/drawing/2014/main" id="{C4B45375-473E-A06F-7831-F5CCE3B9C0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77419" y="3367088"/>
                <a:ext cx="409575" cy="1778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45" name="Line 196">
                <a:extLst>
                  <a:ext uri="{FF2B5EF4-FFF2-40B4-BE49-F238E27FC236}">
                    <a16:creationId xmlns:a16="http://schemas.microsoft.com/office/drawing/2014/main" id="{A4E35D16-C989-2527-6045-86215783B5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7282" y="3208338"/>
                <a:ext cx="409575" cy="1778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46" name="Line 197">
                <a:extLst>
                  <a:ext uri="{FF2B5EF4-FFF2-40B4-BE49-F238E27FC236}">
                    <a16:creationId xmlns:a16="http://schemas.microsoft.com/office/drawing/2014/main" id="{A65C51CE-DD78-B5FF-EDB9-3E0AB087B4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77419" y="3386138"/>
                <a:ext cx="169863" cy="1587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47" name="Line 198">
                <a:extLst>
                  <a:ext uri="{FF2B5EF4-FFF2-40B4-BE49-F238E27FC236}">
                    <a16:creationId xmlns:a16="http://schemas.microsoft.com/office/drawing/2014/main" id="{3B3318E8-927C-31DC-5587-8D6716C093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29907" y="3021013"/>
                <a:ext cx="136525" cy="26987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951" name="Line 202">
                <a:extLst>
                  <a:ext uri="{FF2B5EF4-FFF2-40B4-BE49-F238E27FC236}">
                    <a16:creationId xmlns:a16="http://schemas.microsoft.com/office/drawing/2014/main" id="{D5EB9F38-9C42-580F-FFAF-A4CFA863C4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52332" y="706438"/>
                <a:ext cx="0" cy="57626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55" name="Line 207">
                <a:extLst>
                  <a:ext uri="{FF2B5EF4-FFF2-40B4-BE49-F238E27FC236}">
                    <a16:creationId xmlns:a16="http://schemas.microsoft.com/office/drawing/2014/main" id="{BC7D4E2F-72EE-4133-E005-3973757D91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04507" y="2752725"/>
                <a:ext cx="161925" cy="2682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56" name="Line 208">
                <a:extLst>
                  <a:ext uri="{FF2B5EF4-FFF2-40B4-BE49-F238E27FC236}">
                    <a16:creationId xmlns:a16="http://schemas.microsoft.com/office/drawing/2014/main" id="{62FF5B94-C055-AC2C-2412-66265231BC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31507" y="3021013"/>
                <a:ext cx="34925" cy="2952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60" name="Line 212">
                <a:extLst>
                  <a:ext uri="{FF2B5EF4-FFF2-40B4-BE49-F238E27FC236}">
                    <a16:creationId xmlns:a16="http://schemas.microsoft.com/office/drawing/2014/main" id="{577158CC-6A90-7733-CC15-1C1670D1D9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80557" y="3544888"/>
                <a:ext cx="296863" cy="11906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62" name="Line 214">
                <a:extLst>
                  <a:ext uri="{FF2B5EF4-FFF2-40B4-BE49-F238E27FC236}">
                    <a16:creationId xmlns:a16="http://schemas.microsoft.com/office/drawing/2014/main" id="{4955831F-FAB0-0C66-9F3B-D26FE293C1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50419" y="3386138"/>
                <a:ext cx="296863" cy="11906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63" name="Line 215">
                <a:extLst>
                  <a:ext uri="{FF2B5EF4-FFF2-40B4-BE49-F238E27FC236}">
                    <a16:creationId xmlns:a16="http://schemas.microsoft.com/office/drawing/2014/main" id="{B3017457-22FC-4F04-BA80-069DAF6178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80557" y="3505200"/>
                <a:ext cx="169863" cy="1587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65" name="Line 217">
                <a:extLst>
                  <a:ext uri="{FF2B5EF4-FFF2-40B4-BE49-F238E27FC236}">
                    <a16:creationId xmlns:a16="http://schemas.microsoft.com/office/drawing/2014/main" id="{299D6966-648B-9E14-833A-19E9557AE0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01319" y="3021013"/>
                <a:ext cx="265113" cy="3873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67" name="Line 219">
                <a:extLst>
                  <a:ext uri="{FF2B5EF4-FFF2-40B4-BE49-F238E27FC236}">
                    <a16:creationId xmlns:a16="http://schemas.microsoft.com/office/drawing/2014/main" id="{C7B1785D-C590-A82B-74FA-FAB07467A4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82294" y="3021013"/>
                <a:ext cx="84138" cy="2635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68" name="Line 220">
                <a:extLst>
                  <a:ext uri="{FF2B5EF4-FFF2-40B4-BE49-F238E27FC236}">
                    <a16:creationId xmlns:a16="http://schemas.microsoft.com/office/drawing/2014/main" id="{1E541CF8-4388-C2B1-72DC-A90A2E8541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48944" y="3284538"/>
                <a:ext cx="133350" cy="2778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69" name="Line 221">
                <a:extLst>
                  <a:ext uri="{FF2B5EF4-FFF2-40B4-BE49-F238E27FC236}">
                    <a16:creationId xmlns:a16="http://schemas.microsoft.com/office/drawing/2014/main" id="{2E8CDFEA-8F08-B28C-EC50-6E635D2597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15594" y="3408363"/>
                <a:ext cx="85725" cy="2635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70" name="Line 222">
                <a:extLst>
                  <a:ext uri="{FF2B5EF4-FFF2-40B4-BE49-F238E27FC236}">
                    <a16:creationId xmlns:a16="http://schemas.microsoft.com/office/drawing/2014/main" id="{3FC093C5-FCEB-7A8A-F565-ACF6D8FC7E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15594" y="3284538"/>
                <a:ext cx="266700" cy="3873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71" name="Line 223">
                <a:extLst>
                  <a:ext uri="{FF2B5EF4-FFF2-40B4-BE49-F238E27FC236}">
                    <a16:creationId xmlns:a16="http://schemas.microsoft.com/office/drawing/2014/main" id="{BE0FC94C-08F4-DE21-A2ED-A92BE4DA7B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07657" y="3671888"/>
                <a:ext cx="7938" cy="127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72" name="Line 224">
                <a:extLst>
                  <a:ext uri="{FF2B5EF4-FFF2-40B4-BE49-F238E27FC236}">
                    <a16:creationId xmlns:a16="http://schemas.microsoft.com/office/drawing/2014/main" id="{D54376D8-8601-FB2E-72C2-53D58197B4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28419" y="2871788"/>
                <a:ext cx="138113" cy="14239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73" name="Line 225">
                <a:extLst>
                  <a:ext uri="{FF2B5EF4-FFF2-40B4-BE49-F238E27FC236}">
                    <a16:creationId xmlns:a16="http://schemas.microsoft.com/office/drawing/2014/main" id="{A8142EEB-4269-4036-405F-7170A63E9A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66532" y="4295775"/>
                <a:ext cx="0" cy="15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74" name="Line 226">
                <a:extLst>
                  <a:ext uri="{FF2B5EF4-FFF2-40B4-BE49-F238E27FC236}">
                    <a16:creationId xmlns:a16="http://schemas.microsoft.com/office/drawing/2014/main" id="{20A33A3A-303E-3F20-FC64-482FA0E2A7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66532" y="4295775"/>
                <a:ext cx="0" cy="15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78" name="Line 230">
                <a:extLst>
                  <a:ext uri="{FF2B5EF4-FFF2-40B4-BE49-F238E27FC236}">
                    <a16:creationId xmlns:a16="http://schemas.microsoft.com/office/drawing/2014/main" id="{9E785190-42BB-DB1D-E46E-6A5DF5C288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17194" y="2657475"/>
                <a:ext cx="249238" cy="3635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80" name="Line 232">
                <a:extLst>
                  <a:ext uri="{FF2B5EF4-FFF2-40B4-BE49-F238E27FC236}">
                    <a16:creationId xmlns:a16="http://schemas.microsoft.com/office/drawing/2014/main" id="{B7CFA871-37D3-A1A4-D8E1-974C9A9D7A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5269" y="2387600"/>
                <a:ext cx="249238" cy="36512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81" name="Line 233">
                <a:extLst>
                  <a:ext uri="{FF2B5EF4-FFF2-40B4-BE49-F238E27FC236}">
                    <a16:creationId xmlns:a16="http://schemas.microsoft.com/office/drawing/2014/main" id="{3B3707FA-A6EF-2A30-BCC7-DD6C97FFA6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5269" y="2387600"/>
                <a:ext cx="161925" cy="2698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82" name="Line 234">
                <a:extLst>
                  <a:ext uri="{FF2B5EF4-FFF2-40B4-BE49-F238E27FC236}">
                    <a16:creationId xmlns:a16="http://schemas.microsoft.com/office/drawing/2014/main" id="{ADA6ABC1-70F4-B89E-6874-59AAFD89DB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52082" y="2232025"/>
                <a:ext cx="103188" cy="1555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83" name="Line 235">
                <a:extLst>
                  <a:ext uri="{FF2B5EF4-FFF2-40B4-BE49-F238E27FC236}">
                    <a16:creationId xmlns:a16="http://schemas.microsoft.com/office/drawing/2014/main" id="{0475E683-F5B1-B9A1-9503-C9D62D51E0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94932" y="3068638"/>
                <a:ext cx="307975" cy="476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86" name="Line 238">
                <a:extLst>
                  <a:ext uri="{FF2B5EF4-FFF2-40B4-BE49-F238E27FC236}">
                    <a16:creationId xmlns:a16="http://schemas.microsoft.com/office/drawing/2014/main" id="{A3C700EF-3B73-9567-BE72-89396767D4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7894" y="1274763"/>
                <a:ext cx="330200" cy="9652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92" name="Line 244">
                <a:extLst>
                  <a:ext uri="{FF2B5EF4-FFF2-40B4-BE49-F238E27FC236}">
                    <a16:creationId xmlns:a16="http://schemas.microsoft.com/office/drawing/2014/main" id="{9CBE970D-73A0-17B7-44B3-BB6C9E3C8F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5269" y="2320925"/>
                <a:ext cx="249238" cy="4318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95" name="Line 247">
                <a:extLst>
                  <a:ext uri="{FF2B5EF4-FFF2-40B4-BE49-F238E27FC236}">
                    <a16:creationId xmlns:a16="http://schemas.microsoft.com/office/drawing/2014/main" id="{BE088574-7C3D-7D83-BBEB-D33CF71532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98169" y="3021013"/>
                <a:ext cx="68263" cy="3143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97" name="Line 249">
                <a:extLst>
                  <a:ext uri="{FF2B5EF4-FFF2-40B4-BE49-F238E27FC236}">
                    <a16:creationId xmlns:a16="http://schemas.microsoft.com/office/drawing/2014/main" id="{D4ECD1DE-07BE-9DE0-ED86-75D963C264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55307" y="3335338"/>
                <a:ext cx="42863" cy="1793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98" name="Line 250">
                <a:extLst>
                  <a:ext uri="{FF2B5EF4-FFF2-40B4-BE49-F238E27FC236}">
                    <a16:creationId xmlns:a16="http://schemas.microsoft.com/office/drawing/2014/main" id="{FB6DA4D8-48B6-16F6-FBFD-92A1695A3B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644482" y="2668588"/>
                <a:ext cx="625475" cy="1476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599" name="Line 251">
                <a:extLst>
                  <a:ext uri="{FF2B5EF4-FFF2-40B4-BE49-F238E27FC236}">
                    <a16:creationId xmlns:a16="http://schemas.microsoft.com/office/drawing/2014/main" id="{1EA6967D-C815-E142-635B-6C348B0467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9957" y="2816225"/>
                <a:ext cx="1588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00" name="Line 252">
                <a:extLst>
                  <a:ext uri="{FF2B5EF4-FFF2-40B4-BE49-F238E27FC236}">
                    <a16:creationId xmlns:a16="http://schemas.microsoft.com/office/drawing/2014/main" id="{0F30E159-860C-264E-B633-B1DB94CD1B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9957" y="2816225"/>
                <a:ext cx="384175" cy="714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01" name="Line 253">
                <a:extLst>
                  <a:ext uri="{FF2B5EF4-FFF2-40B4-BE49-F238E27FC236}">
                    <a16:creationId xmlns:a16="http://schemas.microsoft.com/office/drawing/2014/main" id="{CF074E7B-12BB-880E-B325-A55094E15E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2094" y="2905125"/>
                <a:ext cx="414338" cy="1158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04" name="Line 256">
                <a:extLst>
                  <a:ext uri="{FF2B5EF4-FFF2-40B4-BE49-F238E27FC236}">
                    <a16:creationId xmlns:a16="http://schemas.microsoft.com/office/drawing/2014/main" id="{5C808126-8E27-26BD-0BDF-414F5697EC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52332" y="969963"/>
                <a:ext cx="30163" cy="31273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05" name="Line 257">
                <a:extLst>
                  <a:ext uri="{FF2B5EF4-FFF2-40B4-BE49-F238E27FC236}">
                    <a16:creationId xmlns:a16="http://schemas.microsoft.com/office/drawing/2014/main" id="{AD74232A-DF6A-4E15-CFE7-CB520D52D9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82494" y="968375"/>
                <a:ext cx="0" cy="15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06" name="Line 258">
                <a:extLst>
                  <a:ext uri="{FF2B5EF4-FFF2-40B4-BE49-F238E27FC236}">
                    <a16:creationId xmlns:a16="http://schemas.microsoft.com/office/drawing/2014/main" id="{C98220A6-B1B9-9B6A-34D4-ADBBDA6E44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42807" y="1408113"/>
                <a:ext cx="30163" cy="31273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07" name="Line 259">
                <a:extLst>
                  <a:ext uri="{FF2B5EF4-FFF2-40B4-BE49-F238E27FC236}">
                    <a16:creationId xmlns:a16="http://schemas.microsoft.com/office/drawing/2014/main" id="{9A45957E-56F6-902B-18BE-AB5A4EF8F6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72969" y="969963"/>
                <a:ext cx="9525" cy="4381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08" name="Line 260">
                <a:extLst>
                  <a:ext uri="{FF2B5EF4-FFF2-40B4-BE49-F238E27FC236}">
                    <a16:creationId xmlns:a16="http://schemas.microsoft.com/office/drawing/2014/main" id="{04A03938-B8A1-752E-75A2-5C8C1A8FBF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103144" y="996950"/>
                <a:ext cx="30163" cy="31273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09" name="Line 261">
                <a:extLst>
                  <a:ext uri="{FF2B5EF4-FFF2-40B4-BE49-F238E27FC236}">
                    <a16:creationId xmlns:a16="http://schemas.microsoft.com/office/drawing/2014/main" id="{0AFBC3FA-FD6F-C5F0-A03F-9A32166F67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72969" y="996950"/>
                <a:ext cx="160338" cy="41116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10" name="Line 262">
                <a:extLst>
                  <a:ext uri="{FF2B5EF4-FFF2-40B4-BE49-F238E27FC236}">
                    <a16:creationId xmlns:a16="http://schemas.microsoft.com/office/drawing/2014/main" id="{5DED2FB6-2A8B-A71E-7361-1CDDA2896D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3307" y="995363"/>
                <a:ext cx="0" cy="15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11" name="Line 263">
                <a:extLst>
                  <a:ext uri="{FF2B5EF4-FFF2-40B4-BE49-F238E27FC236}">
                    <a16:creationId xmlns:a16="http://schemas.microsoft.com/office/drawing/2014/main" id="{3E84D132-9672-0094-ABFA-5AA97CE095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98094" y="3402013"/>
                <a:ext cx="119063" cy="1079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12" name="Line 264">
                <a:extLst>
                  <a:ext uri="{FF2B5EF4-FFF2-40B4-BE49-F238E27FC236}">
                    <a16:creationId xmlns:a16="http://schemas.microsoft.com/office/drawing/2014/main" id="{224E7D63-719D-52A8-5103-ED72025C84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75869" y="3509963"/>
                <a:ext cx="22225" cy="222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13" name="Line 265">
                <a:extLst>
                  <a:ext uri="{FF2B5EF4-FFF2-40B4-BE49-F238E27FC236}">
                    <a16:creationId xmlns:a16="http://schemas.microsoft.com/office/drawing/2014/main" id="{4AE7514D-49F5-1FAA-35FA-24028376A9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13982" y="3275013"/>
                <a:ext cx="119063" cy="1079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14" name="Line 266">
                <a:extLst>
                  <a:ext uri="{FF2B5EF4-FFF2-40B4-BE49-F238E27FC236}">
                    <a16:creationId xmlns:a16="http://schemas.microsoft.com/office/drawing/2014/main" id="{803EBBA2-F056-2F65-8918-3B62AB6EEF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98094" y="3382963"/>
                <a:ext cx="115888" cy="1270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22" name="Line 274">
                <a:extLst>
                  <a:ext uri="{FF2B5EF4-FFF2-40B4-BE49-F238E27FC236}">
                    <a16:creationId xmlns:a16="http://schemas.microsoft.com/office/drawing/2014/main" id="{5756826E-BEA6-AFD9-105B-8FE0818106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53969" y="2767013"/>
                <a:ext cx="279400" cy="1143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23" name="Line 275">
                <a:extLst>
                  <a:ext uri="{FF2B5EF4-FFF2-40B4-BE49-F238E27FC236}">
                    <a16:creationId xmlns:a16="http://schemas.microsoft.com/office/drawing/2014/main" id="{54399E35-0DA8-2BDA-B3E1-2F06ADBF9A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33369" y="2881313"/>
                <a:ext cx="1588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24" name="Line 276">
                <a:extLst>
                  <a:ext uri="{FF2B5EF4-FFF2-40B4-BE49-F238E27FC236}">
                    <a16:creationId xmlns:a16="http://schemas.microsoft.com/office/drawing/2014/main" id="{F66478D7-5CC5-6337-086C-CAE290B9AE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625432" y="2924175"/>
                <a:ext cx="280988" cy="1158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25" name="Line 277">
                <a:extLst>
                  <a:ext uri="{FF2B5EF4-FFF2-40B4-BE49-F238E27FC236}">
                    <a16:creationId xmlns:a16="http://schemas.microsoft.com/office/drawing/2014/main" id="{F6477943-2DD2-1E57-9C0A-11485EF0FA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633369" y="2881313"/>
                <a:ext cx="273050" cy="1587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26" name="Line 278">
                <a:extLst>
                  <a:ext uri="{FF2B5EF4-FFF2-40B4-BE49-F238E27FC236}">
                    <a16:creationId xmlns:a16="http://schemas.microsoft.com/office/drawing/2014/main" id="{CACF895A-E503-E31E-FCB1-471DFD1F78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06419" y="3040063"/>
                <a:ext cx="4763" cy="15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27" name="Line 279">
                <a:extLst>
                  <a:ext uri="{FF2B5EF4-FFF2-40B4-BE49-F238E27FC236}">
                    <a16:creationId xmlns:a16="http://schemas.microsoft.com/office/drawing/2014/main" id="{7F4763CF-D36B-162C-0E40-C8A60D87A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1869" y="2305050"/>
                <a:ext cx="268288" cy="1905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28" name="Line 280">
                <a:extLst>
                  <a:ext uri="{FF2B5EF4-FFF2-40B4-BE49-F238E27FC236}">
                    <a16:creationId xmlns:a16="http://schemas.microsoft.com/office/drawing/2014/main" id="{48572638-1C55-11E2-0800-9A4EFF0DEE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50419" y="2187575"/>
                <a:ext cx="171450" cy="1174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30" name="Line 282">
                <a:extLst>
                  <a:ext uri="{FF2B5EF4-FFF2-40B4-BE49-F238E27FC236}">
                    <a16:creationId xmlns:a16="http://schemas.microsoft.com/office/drawing/2014/main" id="{3668AEB1-AB3E-CEB4-AF75-9AD63AA274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69544" y="3148013"/>
                <a:ext cx="382588" cy="4730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32" name="Line 284">
                <a:extLst>
                  <a:ext uri="{FF2B5EF4-FFF2-40B4-BE49-F238E27FC236}">
                    <a16:creationId xmlns:a16="http://schemas.microsoft.com/office/drawing/2014/main" id="{E1164E3F-FEAD-2451-024D-3FB3C78316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06019" y="3243263"/>
                <a:ext cx="382588" cy="4730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33" name="Line 285">
                <a:extLst>
                  <a:ext uri="{FF2B5EF4-FFF2-40B4-BE49-F238E27FC236}">
                    <a16:creationId xmlns:a16="http://schemas.microsoft.com/office/drawing/2014/main" id="{42438786-043E-9BF9-449C-68D9A4D6BA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06019" y="3621088"/>
                <a:ext cx="263525" cy="952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38" name="Line 290">
                <a:extLst>
                  <a:ext uri="{FF2B5EF4-FFF2-40B4-BE49-F238E27FC236}">
                    <a16:creationId xmlns:a16="http://schemas.microsoft.com/office/drawing/2014/main" id="{827FFC5D-333C-6BBB-BE17-447D050CB7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99944" y="1276350"/>
                <a:ext cx="42863" cy="4445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  <p:sp>
            <p:nvSpPr>
              <p:cNvPr id="640" name="Line 292">
                <a:extLst>
                  <a:ext uri="{FF2B5EF4-FFF2-40B4-BE49-F238E27FC236}">
                    <a16:creationId xmlns:a16="http://schemas.microsoft.com/office/drawing/2014/main" id="{E237F672-526E-2E8B-C00A-FFCAB48997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885657" y="1081088"/>
                <a:ext cx="14288" cy="19526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i="1"/>
              </a:p>
            </p:txBody>
          </p:sp>
        </p:grpSp>
      </p:grpSp>
      <p:sp>
        <p:nvSpPr>
          <p:cNvPr id="980" name="Rectangle 650">
            <a:extLst>
              <a:ext uri="{FF2B5EF4-FFF2-40B4-BE49-F238E27FC236}">
                <a16:creationId xmlns:a16="http://schemas.microsoft.com/office/drawing/2014/main" id="{FAF30A0C-8036-F6C0-9B1F-278641CF1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0894" y="3270610"/>
            <a:ext cx="10606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i="1">
                <a:solidFill>
                  <a:srgbClr val="000000"/>
                </a:solidFill>
                <a:latin typeface="+mn-lt"/>
              </a:rPr>
              <a:t>S. chaenomeloides</a:t>
            </a:r>
            <a:r>
              <a:rPr lang="en-US" altLang="ja-JP" sz="1000" i="1" dirty="0">
                <a:solidFill>
                  <a:srgbClr val="000000"/>
                </a:solidFill>
                <a:latin typeface="+mn-lt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i="1">
                <a:solidFill>
                  <a:srgbClr val="000000"/>
                </a:solidFill>
                <a:latin typeface="+mn-lt"/>
              </a:rPr>
              <a:t>S. nigra</a:t>
            </a:r>
            <a:r>
              <a:rPr lang="en-US" altLang="ja-JP" sz="1000" i="1" dirty="0">
                <a:solidFill>
                  <a:srgbClr val="000000"/>
                </a:solidFill>
                <a:latin typeface="+mn-lt"/>
              </a:rPr>
              <a:t>*</a:t>
            </a:r>
            <a:endParaRPr kumimoji="0" lang="ja-JP" altLang="ja-JP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82" name="正方形/長方形 981">
            <a:extLst>
              <a:ext uri="{FF2B5EF4-FFF2-40B4-BE49-F238E27FC236}">
                <a16:creationId xmlns:a16="http://schemas.microsoft.com/office/drawing/2014/main" id="{5FB9B7CE-9F14-BD1C-6AEB-BAAD37056F60}"/>
              </a:ext>
            </a:extLst>
          </p:cNvPr>
          <p:cNvSpPr/>
          <p:nvPr/>
        </p:nvSpPr>
        <p:spPr>
          <a:xfrm>
            <a:off x="1999785" y="4153383"/>
            <a:ext cx="61266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ja-JP" sz="1000" b="1" i="1">
                <a:cs typeface="Arial" panose="020B0604020202020204" pitchFamily="34" charset="0"/>
              </a:rPr>
              <a:t>Populus</a:t>
            </a:r>
            <a:endParaRPr kumimoji="1" lang="ja-JP" altLang="en-US" sz="1000" b="1" i="1" dirty="0">
              <a:cs typeface="Arial" panose="020B0604020202020204" pitchFamily="34" charset="0"/>
            </a:endParaRPr>
          </a:p>
        </p:txBody>
      </p:sp>
      <p:sp>
        <p:nvSpPr>
          <p:cNvPr id="983" name="Rectangle 650">
            <a:extLst>
              <a:ext uri="{FF2B5EF4-FFF2-40B4-BE49-F238E27FC236}">
                <a16:creationId xmlns:a16="http://schemas.microsoft.com/office/drawing/2014/main" id="{DD5273F7-7A16-85BF-C219-AE7E276CF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669" y="2581816"/>
            <a:ext cx="12059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000000"/>
                </a:solidFill>
                <a:latin typeface="+mn-lt"/>
              </a:rPr>
              <a:t>S. cardiophylla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86" name="Rectangle 650">
            <a:extLst>
              <a:ext uri="{FF2B5EF4-FFF2-40B4-BE49-F238E27FC236}">
                <a16:creationId xmlns:a16="http://schemas.microsoft.com/office/drawing/2014/main" id="{5F7842FF-625F-702C-05D7-CED9BF2AD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8624" y="2849461"/>
            <a:ext cx="12059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000000"/>
                </a:solidFill>
                <a:latin typeface="+mn-lt"/>
              </a:rPr>
              <a:t>S. arbutifolia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92" name="Rectangle 650">
            <a:extLst>
              <a:ext uri="{FF2B5EF4-FFF2-40B4-BE49-F238E27FC236}">
                <a16:creationId xmlns:a16="http://schemas.microsoft.com/office/drawing/2014/main" id="{833CBE04-735D-F3E1-BA46-8B399FF57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1912" y="4399604"/>
            <a:ext cx="1771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00B050"/>
                </a:solidFill>
                <a:effectLst/>
                <a:latin typeface="+mn-lt"/>
              </a:rPr>
              <a:t>S. rupifraga, S. japonica</a:t>
            </a:r>
            <a:r>
              <a:rPr lang="en-US" altLang="ja-JP" sz="1000" b="1" i="1" dirty="0">
                <a:solidFill>
                  <a:srgbClr val="00B050"/>
                </a:solidFill>
                <a:latin typeface="+mn-lt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00B050"/>
                </a:solidFill>
                <a:latin typeface="+mn-lt"/>
              </a:rPr>
              <a:t>S. shiraii, </a:t>
            </a:r>
            <a:r>
              <a:rPr lang="en-US" altLang="ja-JP" sz="1000" b="1" i="1" u="sng">
                <a:solidFill>
                  <a:srgbClr val="00B050"/>
                </a:solidFill>
                <a:latin typeface="+mn-lt"/>
              </a:rPr>
              <a:t>S. </a:t>
            </a:r>
            <a:r>
              <a:rPr kumimoji="0" lang="en-US" altLang="ja-JP" sz="1000" b="1" i="1" u="sng" strike="noStrike" cap="none" normalizeH="0" baseline="0">
                <a:ln>
                  <a:noFill/>
                </a:ln>
                <a:solidFill>
                  <a:srgbClr val="00B050"/>
                </a:solidFill>
                <a:effectLst/>
                <a:latin typeface="+mn-lt"/>
              </a:rPr>
              <a:t>hastata</a:t>
            </a:r>
            <a:endParaRPr kumimoji="0" lang="ja-JP" altLang="ja-JP" sz="1000" b="1" i="1" u="sng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+mn-lt"/>
            </a:endParaRPr>
          </a:p>
        </p:txBody>
      </p:sp>
      <p:sp>
        <p:nvSpPr>
          <p:cNvPr id="993" name="Rectangle 650">
            <a:extLst>
              <a:ext uri="{FF2B5EF4-FFF2-40B4-BE49-F238E27FC236}">
                <a16:creationId xmlns:a16="http://schemas.microsoft.com/office/drawing/2014/main" id="{AC4D67BA-0594-C159-0A9B-40FD9B759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4509" y="3417404"/>
            <a:ext cx="177142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sng" strike="noStrike" cap="none" normalizeH="0" baseline="0">
                <a:ln>
                  <a:noFill/>
                </a:ln>
                <a:solidFill>
                  <a:srgbClr val="003300"/>
                </a:solidFill>
                <a:effectLst/>
                <a:latin typeface="+mn-lt"/>
              </a:rPr>
              <a:t>S. repens</a:t>
            </a: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003300"/>
                </a:solidFill>
                <a:effectLst/>
                <a:latin typeface="+mn-lt"/>
              </a:rPr>
              <a:t>,S. subopposita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003300"/>
              </a:solidFill>
              <a:effectLst/>
              <a:latin typeface="+mn-lt"/>
            </a:endParaRPr>
          </a:p>
        </p:txBody>
      </p:sp>
      <p:sp>
        <p:nvSpPr>
          <p:cNvPr id="997" name="Rectangle 621">
            <a:extLst>
              <a:ext uri="{FF2B5EF4-FFF2-40B4-BE49-F238E27FC236}">
                <a16:creationId xmlns:a16="http://schemas.microsoft.com/office/drawing/2014/main" id="{AD6D8956-A02F-48C0-3E94-5F5C56585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5186" y="1051609"/>
            <a:ext cx="697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strike="noStrike" cap="none" normalizeH="0" baseline="0">
                <a:ln>
                  <a:noFill/>
                </a:ln>
                <a:solidFill>
                  <a:srgbClr val="605E00"/>
                </a:solidFill>
                <a:effectLst/>
                <a:latin typeface="+mn-lt"/>
                <a:cs typeface="Arial" panose="020B0604020202020204" pitchFamily="34" charset="0"/>
              </a:rPr>
              <a:t>S. rorida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 u="sng">
                <a:solidFill>
                  <a:srgbClr val="605E00"/>
                </a:solidFill>
                <a:latin typeface="+mn-lt"/>
                <a:cs typeface="Arial" panose="020B0604020202020204" pitchFamily="34" charset="0"/>
              </a:rPr>
              <a:t>S. kangensis</a:t>
            </a:r>
            <a:endParaRPr kumimoji="0" lang="en-US" altLang="ja-JP" sz="1000" b="1" i="1" u="sng" strike="noStrike" cap="none" normalizeH="0" baseline="0">
              <a:ln>
                <a:noFill/>
              </a:ln>
              <a:solidFill>
                <a:srgbClr val="605E00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sng" strike="noStrike" cap="none" normalizeH="0" baseline="0">
                <a:ln>
                  <a:noFill/>
                </a:ln>
                <a:solidFill>
                  <a:srgbClr val="605E00"/>
                </a:solidFill>
                <a:effectLst/>
                <a:latin typeface="+mn-lt"/>
                <a:cs typeface="Arial" panose="020B0604020202020204" pitchFamily="34" charset="0"/>
              </a:rPr>
              <a:t>S. </a:t>
            </a:r>
            <a:r>
              <a:rPr kumimoji="0" lang="ja-JP" altLang="ja-JP" sz="1000" b="1" i="1" u="sng" strike="noStrike" cap="none" normalizeH="0" baseline="0">
                <a:ln>
                  <a:noFill/>
                </a:ln>
                <a:solidFill>
                  <a:srgbClr val="605E00"/>
                </a:solidFill>
                <a:effectLst/>
                <a:latin typeface="+mn-lt"/>
                <a:cs typeface="Arial" panose="020B0604020202020204" pitchFamily="34" charset="0"/>
              </a:rPr>
              <a:t>acutifolia</a:t>
            </a:r>
            <a:endParaRPr kumimoji="0" lang="ja-JP" altLang="ja-JP" sz="1000" b="1" i="1" u="sng" strike="noStrike" cap="none" normalizeH="0" baseline="0" dirty="0">
              <a:ln>
                <a:noFill/>
              </a:ln>
              <a:solidFill>
                <a:srgbClr val="605E00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999" name="Rectangle 633">
            <a:extLst>
              <a:ext uri="{FF2B5EF4-FFF2-40B4-BE49-F238E27FC236}">
                <a16:creationId xmlns:a16="http://schemas.microsoft.com/office/drawing/2014/main" id="{447950D5-ED64-FA6C-4506-FC49113D3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027" y="880471"/>
            <a:ext cx="72318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332C88"/>
                </a:solidFill>
                <a:effectLst/>
                <a:latin typeface="+mn-lt"/>
                <a:cs typeface="Arial" panose="020B0604020202020204" pitchFamily="34" charset="0"/>
              </a:rPr>
              <a:t>S. </a:t>
            </a:r>
            <a:r>
              <a:rPr kumimoji="0" lang="ja-JP" altLang="ja-JP" sz="1000" b="1" i="1" u="none" strike="noStrike" cap="none" normalizeH="0" baseline="0">
                <a:ln>
                  <a:noFill/>
                </a:ln>
                <a:solidFill>
                  <a:srgbClr val="332C88"/>
                </a:solidFill>
                <a:effectLst/>
                <a:latin typeface="+mn-lt"/>
                <a:cs typeface="Arial" panose="020B0604020202020204" pitchFamily="34" charset="0"/>
              </a:rPr>
              <a:t>hukaoana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332C88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1000" name="Rectangle 650">
            <a:extLst>
              <a:ext uri="{FF2B5EF4-FFF2-40B4-BE49-F238E27FC236}">
                <a16:creationId xmlns:a16="http://schemas.microsoft.com/office/drawing/2014/main" id="{5E7B5CDF-655F-4F83-FBD0-E65FF25F5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057" y="2041623"/>
            <a:ext cx="87318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00A4A0"/>
                </a:solidFill>
                <a:effectLst/>
                <a:latin typeface="+mn-lt"/>
                <a:cs typeface="Arial" panose="020B0604020202020204" pitchFamily="34" charset="0"/>
              </a:rPr>
              <a:t>S. </a:t>
            </a:r>
            <a:r>
              <a:rPr kumimoji="0" lang="ja-JP" altLang="ja-JP" sz="1000" b="1" i="1" u="none" strike="noStrike" cap="none" normalizeH="0" baseline="0">
                <a:ln>
                  <a:noFill/>
                </a:ln>
                <a:solidFill>
                  <a:srgbClr val="00A4A0"/>
                </a:solidFill>
                <a:effectLst/>
                <a:latin typeface="+mn-lt"/>
                <a:cs typeface="Arial" panose="020B0604020202020204" pitchFamily="34" charset="0"/>
              </a:rPr>
              <a:t>gracilistyla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00A4A0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1006" name="Rectangle 650">
            <a:extLst>
              <a:ext uri="{FF2B5EF4-FFF2-40B4-BE49-F238E27FC236}">
                <a16:creationId xmlns:a16="http://schemas.microsoft.com/office/drawing/2014/main" id="{AF2160B8-0E14-2E9A-96FF-3019194F1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200" y="1629510"/>
            <a:ext cx="8358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ja-JP" sz="1000" b="1" i="1">
                <a:solidFill>
                  <a:srgbClr val="4472C4"/>
                </a:solidFill>
                <a:latin typeface="+mn-lt"/>
              </a:rPr>
              <a:t>S. integra</a:t>
            </a:r>
          </a:p>
          <a:p>
            <a:pPr lvl="0" defTabSz="914400"/>
            <a:r>
              <a:rPr lang="en-US" altLang="ja-JP" sz="1000" b="1" i="1" u="sng">
                <a:solidFill>
                  <a:srgbClr val="4472C4"/>
                </a:solidFill>
                <a:latin typeface="+mn-lt"/>
              </a:rPr>
              <a:t>S. purpurea</a:t>
            </a:r>
            <a:endParaRPr lang="en-US" altLang="ja-JP" sz="1000" b="1" i="1" dirty="0">
              <a:solidFill>
                <a:srgbClr val="4472C4"/>
              </a:solidFill>
              <a:latin typeface="+mn-lt"/>
            </a:endParaRPr>
          </a:p>
        </p:txBody>
      </p:sp>
      <p:sp>
        <p:nvSpPr>
          <p:cNvPr id="1007" name="Rectangle 650">
            <a:extLst>
              <a:ext uri="{FF2B5EF4-FFF2-40B4-BE49-F238E27FC236}">
                <a16:creationId xmlns:a16="http://schemas.microsoft.com/office/drawing/2014/main" id="{E9F4D183-3FA4-921B-EC51-AAA22D3AE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2017" y="948942"/>
            <a:ext cx="183869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ja-JP" sz="1000" b="1" i="1">
                <a:solidFill>
                  <a:srgbClr val="4472C4"/>
                </a:solidFill>
                <a:latin typeface="+mn-lt"/>
              </a:rPr>
              <a:t>S. miyabeana </a:t>
            </a:r>
            <a:r>
              <a:rPr lang="en-US" altLang="ja-JP" sz="1000" b="1" dirty="0">
                <a:solidFill>
                  <a:srgbClr val="4472C4"/>
                </a:solidFill>
                <a:latin typeface="+mn-lt"/>
              </a:rPr>
              <a:t>subsp.</a:t>
            </a:r>
            <a:r>
              <a:rPr lang="en-US" altLang="ja-JP" sz="1000" b="1" i="1" dirty="0">
                <a:solidFill>
                  <a:srgbClr val="4472C4"/>
                </a:solidFill>
                <a:latin typeface="+mn-lt"/>
              </a:rPr>
              <a:t> </a:t>
            </a:r>
            <a:r>
              <a:rPr lang="en-US" altLang="ja-JP" sz="1000" b="1" i="1" dirty="0" err="1">
                <a:solidFill>
                  <a:srgbClr val="4472C4"/>
                </a:solidFill>
                <a:latin typeface="+mn-lt"/>
              </a:rPr>
              <a:t>gymnolepis</a:t>
            </a:r>
            <a:endParaRPr lang="en-US" altLang="ja-JP" sz="1000" b="1" i="1" dirty="0">
              <a:solidFill>
                <a:srgbClr val="4472C4"/>
              </a:solidFill>
              <a:latin typeface="+mn-lt"/>
            </a:endParaRPr>
          </a:p>
        </p:txBody>
      </p:sp>
      <p:sp>
        <p:nvSpPr>
          <p:cNvPr id="1008" name="Rectangle 650">
            <a:extLst>
              <a:ext uri="{FF2B5EF4-FFF2-40B4-BE49-F238E27FC236}">
                <a16:creationId xmlns:a16="http://schemas.microsoft.com/office/drawing/2014/main" id="{737DFD44-BE3A-1461-7E71-993095447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8013" y="760006"/>
            <a:ext cx="1910502" cy="1538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ja-JP" sz="1000" b="1" i="1">
                <a:solidFill>
                  <a:srgbClr val="4472C4"/>
                </a:solidFill>
                <a:latin typeface="+mn-lt"/>
              </a:rPr>
              <a:t> S. miyabeana </a:t>
            </a:r>
            <a:r>
              <a:rPr lang="en-US" altLang="ja-JP" sz="1000" b="1" dirty="0">
                <a:solidFill>
                  <a:srgbClr val="4472C4"/>
                </a:solidFill>
                <a:latin typeface="+mn-lt"/>
              </a:rPr>
              <a:t>subsp</a:t>
            </a:r>
            <a:r>
              <a:rPr lang="en-US" altLang="ja-JP" sz="1000" b="1">
                <a:solidFill>
                  <a:srgbClr val="4472C4"/>
                </a:solidFill>
                <a:latin typeface="+mn-lt"/>
              </a:rPr>
              <a:t>.</a:t>
            </a:r>
            <a:r>
              <a:rPr lang="en-US" altLang="ja-JP" sz="1000" b="1" i="1">
                <a:solidFill>
                  <a:srgbClr val="4472C4"/>
                </a:solidFill>
                <a:latin typeface="+mn-lt"/>
              </a:rPr>
              <a:t> miyabena </a:t>
            </a:r>
            <a:r>
              <a:rPr lang="en-US" altLang="ja-JP" sz="1000" b="1">
                <a:solidFill>
                  <a:srgbClr val="4472C4"/>
                </a:solidFill>
                <a:latin typeface="+mn-lt"/>
              </a:rPr>
              <a:t>(B)  </a:t>
            </a:r>
            <a:endParaRPr lang="en-US" altLang="ja-JP" sz="1000" b="1" dirty="0">
              <a:solidFill>
                <a:srgbClr val="4472C4"/>
              </a:solidFill>
              <a:latin typeface="+mn-lt"/>
            </a:endParaRPr>
          </a:p>
        </p:txBody>
      </p:sp>
      <p:sp>
        <p:nvSpPr>
          <p:cNvPr id="1010" name="Rectangle 650">
            <a:extLst>
              <a:ext uri="{FF2B5EF4-FFF2-40B4-BE49-F238E27FC236}">
                <a16:creationId xmlns:a16="http://schemas.microsoft.com/office/drawing/2014/main" id="{76D91535-8ED5-C5F6-DD4B-16C0C80C2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419" y="3789431"/>
            <a:ext cx="1910502" cy="1538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ja-JP" sz="1000" b="1" i="1">
                <a:solidFill>
                  <a:srgbClr val="4472C4"/>
                </a:solidFill>
                <a:latin typeface="+mn-lt"/>
              </a:rPr>
              <a:t> S. miyabeana </a:t>
            </a:r>
            <a:r>
              <a:rPr lang="en-US" altLang="ja-JP" sz="1000" b="1" dirty="0">
                <a:solidFill>
                  <a:srgbClr val="4472C4"/>
                </a:solidFill>
                <a:latin typeface="+mn-lt"/>
              </a:rPr>
              <a:t>subsp</a:t>
            </a:r>
            <a:r>
              <a:rPr lang="en-US" altLang="ja-JP" sz="1000" b="1">
                <a:solidFill>
                  <a:srgbClr val="4472C4"/>
                </a:solidFill>
                <a:latin typeface="+mn-lt"/>
              </a:rPr>
              <a:t>.</a:t>
            </a:r>
            <a:r>
              <a:rPr lang="en-US" altLang="ja-JP" sz="1000" b="1" i="1">
                <a:solidFill>
                  <a:srgbClr val="4472C4"/>
                </a:solidFill>
                <a:latin typeface="+mn-lt"/>
              </a:rPr>
              <a:t> miyabena </a:t>
            </a:r>
            <a:r>
              <a:rPr lang="en-US" altLang="ja-JP" sz="1000" b="1">
                <a:solidFill>
                  <a:srgbClr val="4472C4"/>
                </a:solidFill>
                <a:latin typeface="+mn-lt"/>
              </a:rPr>
              <a:t>(B)  </a:t>
            </a:r>
            <a:endParaRPr lang="en-US" altLang="ja-JP" sz="1000" b="1" dirty="0">
              <a:solidFill>
                <a:srgbClr val="4472C4"/>
              </a:solidFill>
              <a:latin typeface="+mn-lt"/>
            </a:endParaRPr>
          </a:p>
        </p:txBody>
      </p:sp>
      <p:sp>
        <p:nvSpPr>
          <p:cNvPr id="1013" name="Rectangle 650">
            <a:extLst>
              <a:ext uri="{FF2B5EF4-FFF2-40B4-BE49-F238E27FC236}">
                <a16:creationId xmlns:a16="http://schemas.microsoft.com/office/drawing/2014/main" id="{DD9B7A18-CF0D-DCD2-C7AC-732907382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9466" y="5949748"/>
            <a:ext cx="1910502" cy="1538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ja-JP" sz="1000" b="1" i="1">
                <a:solidFill>
                  <a:srgbClr val="4472C4"/>
                </a:solidFill>
                <a:latin typeface="+mn-lt"/>
              </a:rPr>
              <a:t> S. miyabeana </a:t>
            </a:r>
            <a:r>
              <a:rPr lang="en-US" altLang="ja-JP" sz="1000" b="1" dirty="0">
                <a:solidFill>
                  <a:srgbClr val="4472C4"/>
                </a:solidFill>
                <a:latin typeface="+mn-lt"/>
              </a:rPr>
              <a:t>subsp</a:t>
            </a:r>
            <a:r>
              <a:rPr lang="en-US" altLang="ja-JP" sz="1000" b="1">
                <a:solidFill>
                  <a:srgbClr val="4472C4"/>
                </a:solidFill>
                <a:latin typeface="+mn-lt"/>
              </a:rPr>
              <a:t>.</a:t>
            </a:r>
            <a:r>
              <a:rPr lang="en-US" altLang="ja-JP" sz="1000" b="1" i="1">
                <a:solidFill>
                  <a:srgbClr val="4472C4"/>
                </a:solidFill>
                <a:latin typeface="+mn-lt"/>
              </a:rPr>
              <a:t> miyabena </a:t>
            </a:r>
            <a:r>
              <a:rPr lang="en-US" altLang="ja-JP" sz="1000" b="1">
                <a:solidFill>
                  <a:srgbClr val="4472C4"/>
                </a:solidFill>
                <a:latin typeface="+mn-lt"/>
              </a:rPr>
              <a:t>(A)  </a:t>
            </a:r>
            <a:endParaRPr lang="en-US" altLang="ja-JP" sz="1000" b="1" dirty="0">
              <a:solidFill>
                <a:srgbClr val="4472C4"/>
              </a:solidFill>
              <a:latin typeface="+mn-lt"/>
            </a:endParaRPr>
          </a:p>
        </p:txBody>
      </p:sp>
      <p:sp>
        <p:nvSpPr>
          <p:cNvPr id="1012" name="Rectangle 650">
            <a:extLst>
              <a:ext uri="{FF2B5EF4-FFF2-40B4-BE49-F238E27FC236}">
                <a16:creationId xmlns:a16="http://schemas.microsoft.com/office/drawing/2014/main" id="{EC559003-D17F-9AF0-4ECF-09B4E1F46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3847" y="3893283"/>
            <a:ext cx="62792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000000"/>
                </a:solidFill>
                <a:latin typeface="+mn-lt"/>
              </a:rPr>
              <a:t>S. triandra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1017" name="グループ化 1016">
            <a:extLst>
              <a:ext uri="{FF2B5EF4-FFF2-40B4-BE49-F238E27FC236}">
                <a16:creationId xmlns:a16="http://schemas.microsoft.com/office/drawing/2014/main" id="{D78EB44C-A42D-2D25-BD77-58A4B1FAC2D1}"/>
              </a:ext>
            </a:extLst>
          </p:cNvPr>
          <p:cNvGrpSpPr/>
          <p:nvPr/>
        </p:nvGrpSpPr>
        <p:grpSpPr>
          <a:xfrm>
            <a:off x="3150977" y="4703313"/>
            <a:ext cx="1606171" cy="1149508"/>
            <a:chOff x="3691520" y="4843735"/>
            <a:chExt cx="1606171" cy="1149508"/>
          </a:xfrm>
        </p:grpSpPr>
        <p:sp>
          <p:nvSpPr>
            <p:cNvPr id="351" name="Rectangle 666">
              <a:extLst>
                <a:ext uri="{FF2B5EF4-FFF2-40B4-BE49-F238E27FC236}">
                  <a16:creationId xmlns:a16="http://schemas.microsoft.com/office/drawing/2014/main" id="{B14D9CAC-AFC1-EE23-C5F5-FAAA6DEBE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1520" y="4843735"/>
              <a:ext cx="103753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000" b="1" i="1">
                  <a:solidFill>
                    <a:srgbClr val="FF0000"/>
                  </a:solidFill>
                  <a:latin typeface="+mn-lt"/>
                </a:rPr>
                <a:t>S. n</a:t>
              </a:r>
              <a:r>
                <a:rPr kumimoji="0" lang="en-US" altLang="ja-JP" sz="1000" b="1" i="1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+mn-lt"/>
                </a:rPr>
                <a:t>akamurana</a:t>
              </a:r>
              <a:endParaRPr kumimoji="0" lang="en-US" altLang="ja-JP" sz="10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000" b="1" i="1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+mn-lt"/>
                </a:rPr>
                <a:t>S. nummularia</a:t>
              </a:r>
              <a:endParaRPr kumimoji="0" lang="en-US" altLang="ja-JP" sz="10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000" b="1" i="1">
                  <a:solidFill>
                    <a:srgbClr val="FF0000"/>
                  </a:solidFill>
                  <a:latin typeface="+mn-lt"/>
                </a:rPr>
                <a:t>S. fuscescens</a:t>
              </a:r>
              <a:endParaRPr lang="en-US" altLang="ja-JP" sz="1000" b="1" i="1" dirty="0">
                <a:solidFill>
                  <a:srgbClr val="FF0000"/>
                </a:solidFill>
                <a:latin typeface="+mn-lt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000" b="1" i="1" u="sng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+mn-lt"/>
                </a:rPr>
                <a:t>S. myrtilloides</a:t>
              </a:r>
              <a:endParaRPr kumimoji="0" lang="ja-JP" altLang="ja-JP" sz="1000" b="1" i="1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endParaRPr>
            </a:p>
          </p:txBody>
        </p:sp>
        <p:sp>
          <p:nvSpPr>
            <p:cNvPr id="991" name="Rectangle 650">
              <a:extLst>
                <a:ext uri="{FF2B5EF4-FFF2-40B4-BE49-F238E27FC236}">
                  <a16:creationId xmlns:a16="http://schemas.microsoft.com/office/drawing/2014/main" id="{93630138-70F9-29E5-36CE-A78B1067B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0889" y="5257118"/>
              <a:ext cx="7168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000" b="1" i="1">
                  <a:solidFill>
                    <a:srgbClr val="62983E"/>
                  </a:solidFill>
                  <a:latin typeface="+mn-lt"/>
                </a:rPr>
                <a:t>S. vulpina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000" b="1" i="1">
                  <a:solidFill>
                    <a:srgbClr val="62983E"/>
                  </a:solidFill>
                  <a:latin typeface="+mn-lt"/>
                </a:rPr>
                <a:t>S. futura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000" b="1" i="1">
                  <a:solidFill>
                    <a:srgbClr val="62983E"/>
                  </a:solidFill>
                  <a:latin typeface="+mn-lt"/>
                </a:rPr>
                <a:t>S. caprea</a:t>
              </a:r>
            </a:p>
          </p:txBody>
        </p:sp>
        <p:sp>
          <p:nvSpPr>
            <p:cNvPr id="1002" name="Rectangle 650">
              <a:extLst>
                <a:ext uri="{FF2B5EF4-FFF2-40B4-BE49-F238E27FC236}">
                  <a16:creationId xmlns:a16="http://schemas.microsoft.com/office/drawing/2014/main" id="{01949518-92D7-4972-3805-A8CB8B6DFF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1520" y="5531578"/>
              <a:ext cx="8137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000" b="1" i="1">
                  <a:solidFill>
                    <a:srgbClr val="DB6413"/>
                  </a:solidFill>
                  <a:latin typeface="+mn-lt"/>
                </a:rPr>
                <a:t>S. udensis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000" b="1" i="1">
                  <a:solidFill>
                    <a:srgbClr val="DB6413"/>
                  </a:solidFill>
                  <a:latin typeface="+mn-lt"/>
                </a:rPr>
                <a:t>S. schwerinii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000" b="1" i="1" u="sng" strike="noStrike" cap="none" normalizeH="0" baseline="0">
                  <a:ln>
                    <a:noFill/>
                  </a:ln>
                  <a:solidFill>
                    <a:srgbClr val="DB6413"/>
                  </a:solidFill>
                  <a:effectLst/>
                  <a:latin typeface="+mn-lt"/>
                </a:rPr>
                <a:t>S. viminalis</a:t>
              </a:r>
              <a:endParaRPr kumimoji="0" lang="ja-JP" altLang="ja-JP" sz="1000" b="1" i="1" u="sng" strike="noStrike" cap="none" normalizeH="0" baseline="0" dirty="0">
                <a:ln>
                  <a:noFill/>
                </a:ln>
                <a:solidFill>
                  <a:srgbClr val="DB6413"/>
                </a:solidFill>
                <a:effectLst/>
                <a:latin typeface="+mn-lt"/>
              </a:endParaRPr>
            </a:p>
          </p:txBody>
        </p:sp>
        <p:sp>
          <p:nvSpPr>
            <p:cNvPr id="1016" name="Rectangle 650">
              <a:extLst>
                <a:ext uri="{FF2B5EF4-FFF2-40B4-BE49-F238E27FC236}">
                  <a16:creationId xmlns:a16="http://schemas.microsoft.com/office/drawing/2014/main" id="{BDBBDDA9-539F-F038-70CD-C17CB465E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3123" y="4872398"/>
              <a:ext cx="5895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000" b="1" i="1" u="none" strike="noStrike" cap="none" normalizeH="0" baseline="0">
                  <a:ln>
                    <a:noFill/>
                  </a:ln>
                  <a:solidFill>
                    <a:srgbClr val="003300"/>
                  </a:solidFill>
                  <a:effectLst/>
                  <a:latin typeface="+mn-lt"/>
                </a:rPr>
                <a:t>S</a:t>
              </a:r>
              <a:r>
                <a:rPr kumimoji="0" lang="en-US" altLang="ja-JP" sz="1000" b="1" i="1" strike="noStrike" cap="none" normalizeH="0" baseline="0">
                  <a:ln>
                    <a:noFill/>
                  </a:ln>
                  <a:solidFill>
                    <a:srgbClr val="003300"/>
                  </a:solidFill>
                  <a:effectLst/>
                  <a:latin typeface="+mn-lt"/>
                </a:rPr>
                <a:t>. reinii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1000" b="1" i="1" u="sng">
                  <a:solidFill>
                    <a:srgbClr val="003300"/>
                  </a:solidFill>
                  <a:latin typeface="+mn-lt"/>
                </a:rPr>
                <a:t>S. repens</a:t>
              </a:r>
              <a:endParaRPr kumimoji="0" lang="ja-JP" altLang="ja-JP" sz="1000" b="1" i="1" u="sng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+mn-lt"/>
              </a:endParaRPr>
            </a:p>
          </p:txBody>
        </p:sp>
      </p:grpSp>
      <p:cxnSp>
        <p:nvCxnSpPr>
          <p:cNvPr id="1019" name="直線コネクタ 1018">
            <a:extLst>
              <a:ext uri="{FF2B5EF4-FFF2-40B4-BE49-F238E27FC236}">
                <a16:creationId xmlns:a16="http://schemas.microsoft.com/office/drawing/2014/main" id="{E3162C1A-DFCB-2F1D-C235-71F41B6389DC}"/>
              </a:ext>
            </a:extLst>
          </p:cNvPr>
          <p:cNvCxnSpPr>
            <a:cxnSpLocks/>
          </p:cNvCxnSpPr>
          <p:nvPr/>
        </p:nvCxnSpPr>
        <p:spPr>
          <a:xfrm flipH="1">
            <a:off x="4646530" y="4810919"/>
            <a:ext cx="302873" cy="271134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650">
            <a:extLst>
              <a:ext uri="{FF2B5EF4-FFF2-40B4-BE49-F238E27FC236}">
                <a16:creationId xmlns:a16="http://schemas.microsoft.com/office/drawing/2014/main" id="{82FF0E62-579B-966E-70EE-693D0C260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758" y="524330"/>
            <a:ext cx="16965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000" b="1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</a:t>
            </a:r>
            <a:r>
              <a:rPr kumimoji="0" lang="en-US" altLang="ja-JP" sz="200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ja-JP" sz="2000" i="1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PGI</a:t>
            </a:r>
            <a:endParaRPr kumimoji="0" lang="ja-JP" altLang="ja-JP" sz="2000" i="1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1609C6F-D03E-D003-A7F9-D577735BD021}"/>
              </a:ext>
            </a:extLst>
          </p:cNvPr>
          <p:cNvGrpSpPr/>
          <p:nvPr/>
        </p:nvGrpSpPr>
        <p:grpSpPr>
          <a:xfrm>
            <a:off x="894320" y="5116696"/>
            <a:ext cx="1393858" cy="737644"/>
            <a:chOff x="584079" y="5189657"/>
            <a:chExt cx="1393858" cy="737644"/>
          </a:xfrm>
        </p:grpSpPr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ED1F04C6-D337-A081-A4B7-9BDF32D9E0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1516" y="5781033"/>
              <a:ext cx="432000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+mj-lt"/>
              </a:endParaRPr>
            </a:p>
          </p:txBody>
        </p:sp>
        <p:sp>
          <p:nvSpPr>
            <p:cNvPr id="8" name="Line 9">
              <a:extLst>
                <a:ext uri="{FF2B5EF4-FFF2-40B4-BE49-F238E27FC236}">
                  <a16:creationId xmlns:a16="http://schemas.microsoft.com/office/drawing/2014/main" id="{A0731CBE-1B6F-7524-B4DE-B3BAA509EB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1516" y="5526548"/>
              <a:ext cx="432000" cy="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+mj-lt"/>
              </a:endParaRPr>
            </a:p>
          </p:txBody>
        </p:sp>
        <p:sp>
          <p:nvSpPr>
            <p:cNvPr id="9" name="Line 198">
              <a:extLst>
                <a:ext uri="{FF2B5EF4-FFF2-40B4-BE49-F238E27FC236}">
                  <a16:creationId xmlns:a16="http://schemas.microsoft.com/office/drawing/2014/main" id="{6619720B-998C-1347-BB43-98132E9C4F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21516" y="5652879"/>
              <a:ext cx="432000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+mj-lt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C4F887D-30FD-B70F-00DF-5690C2C60F42}"/>
                </a:ext>
              </a:extLst>
            </p:cNvPr>
            <p:cNvSpPr txBox="1"/>
            <p:nvPr/>
          </p:nvSpPr>
          <p:spPr>
            <a:xfrm>
              <a:off x="773942" y="5388048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>
                  <a:latin typeface="+mj-lt"/>
                  <a:ea typeface="BIZ UDPゴシック" panose="020B0400000000000000" pitchFamily="50" charset="-128"/>
                </a:rPr>
                <a:t>&gt; 0.8</a:t>
              </a:r>
              <a:endParaRPr kumimoji="1" lang="ja-JP" altLang="en-US" sz="1200">
                <a:latin typeface="+mj-lt"/>
                <a:ea typeface="BIZ UDPゴシック" panose="020B0400000000000000" pitchFamily="50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BF2D9C8-F8FE-D1F9-1F9C-AF6D9EF6E159}"/>
                </a:ext>
              </a:extLst>
            </p:cNvPr>
            <p:cNvSpPr txBox="1"/>
            <p:nvPr/>
          </p:nvSpPr>
          <p:spPr>
            <a:xfrm>
              <a:off x="773943" y="5510454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>
                  <a:latin typeface="+mj-lt"/>
                  <a:ea typeface="BIZ UDPゴシック" panose="020B0400000000000000" pitchFamily="50" charset="-128"/>
                </a:rPr>
                <a:t>&gt; 0.5</a:t>
              </a:r>
              <a:endParaRPr kumimoji="1" lang="ja-JP" altLang="en-US" sz="1200">
                <a:latin typeface="+mj-lt"/>
                <a:ea typeface="BIZ UDPゴシック" panose="020B0400000000000000" pitchFamily="50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6C5C339-F511-DA6E-4790-FAF9778E31F6}"/>
                </a:ext>
              </a:extLst>
            </p:cNvPr>
            <p:cNvSpPr txBox="1"/>
            <p:nvPr/>
          </p:nvSpPr>
          <p:spPr>
            <a:xfrm>
              <a:off x="773942" y="5637920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>
                  <a:latin typeface="+mj-lt"/>
                  <a:ea typeface="BIZ UDPゴシック" panose="020B0400000000000000" pitchFamily="50" charset="-128"/>
                </a:rPr>
                <a:t>&lt; 0.5</a:t>
              </a:r>
              <a:endParaRPr kumimoji="1" lang="ja-JP" altLang="en-US" sz="1200">
                <a:latin typeface="+mj-lt"/>
                <a:ea typeface="BIZ UDPゴシック" panose="020B0400000000000000" pitchFamily="50" charset="-128"/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0E53E0E4-C725-C48C-F7B0-21FE6CDFA829}"/>
                </a:ext>
              </a:extLst>
            </p:cNvPr>
            <p:cNvSpPr/>
            <p:nvPr/>
          </p:nvSpPr>
          <p:spPr>
            <a:xfrm>
              <a:off x="584079" y="5197500"/>
              <a:ext cx="1393858" cy="729801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+mj-lt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1588C3A3-980D-9067-1783-D107CD6A6B8C}"/>
                </a:ext>
              </a:extLst>
            </p:cNvPr>
            <p:cNvSpPr txBox="1"/>
            <p:nvPr/>
          </p:nvSpPr>
          <p:spPr>
            <a:xfrm>
              <a:off x="595056" y="5189657"/>
              <a:ext cx="13195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>
                  <a:latin typeface="+mj-lt"/>
                  <a:ea typeface="BIZ UDPゴシック" panose="020B0400000000000000" pitchFamily="50" charset="-128"/>
                </a:rPr>
                <a:t>Bootstrap support</a:t>
              </a:r>
              <a:endParaRPr kumimoji="1" lang="ja-JP" altLang="en-US" sz="1200" b="1">
                <a:latin typeface="+mj-lt"/>
                <a:ea typeface="BIZ UDPゴシック" panose="020B04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7539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楕円 1826">
            <a:extLst>
              <a:ext uri="{FF2B5EF4-FFF2-40B4-BE49-F238E27FC236}">
                <a16:creationId xmlns:a16="http://schemas.microsoft.com/office/drawing/2014/main" id="{1B1DD532-AF59-09AA-9979-6C8018B91FE0}"/>
              </a:ext>
            </a:extLst>
          </p:cNvPr>
          <p:cNvSpPr/>
          <p:nvPr/>
        </p:nvSpPr>
        <p:spPr>
          <a:xfrm rot="21047594">
            <a:off x="3458066" y="4558512"/>
            <a:ext cx="313794" cy="111954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139 w 914539"/>
              <a:gd name="connsiteY0" fmla="*/ 866775 h 1323975"/>
              <a:gd name="connsiteX1" fmla="*/ 495439 w 914539"/>
              <a:gd name="connsiteY1" fmla="*/ 0 h 1323975"/>
              <a:gd name="connsiteX2" fmla="*/ 914539 w 914539"/>
              <a:gd name="connsiteY2" fmla="*/ 866775 h 1323975"/>
              <a:gd name="connsiteX3" fmla="*/ 457339 w 914539"/>
              <a:gd name="connsiteY3" fmla="*/ 1323975 h 1323975"/>
              <a:gd name="connsiteX4" fmla="*/ 139 w 914539"/>
              <a:gd name="connsiteY4" fmla="*/ 866775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539" h="1323975">
                <a:moveTo>
                  <a:pt x="139" y="866775"/>
                </a:moveTo>
                <a:cubicBezTo>
                  <a:pt x="6489" y="646113"/>
                  <a:pt x="242934" y="0"/>
                  <a:pt x="495439" y="0"/>
                </a:cubicBezTo>
                <a:cubicBezTo>
                  <a:pt x="747944" y="0"/>
                  <a:pt x="914539" y="614270"/>
                  <a:pt x="914539" y="866775"/>
                </a:cubicBezTo>
                <a:cubicBezTo>
                  <a:pt x="914539" y="1119280"/>
                  <a:pt x="709844" y="1323975"/>
                  <a:pt x="457339" y="1323975"/>
                </a:cubicBezTo>
                <a:cubicBezTo>
                  <a:pt x="204834" y="1323975"/>
                  <a:pt x="-6211" y="1087437"/>
                  <a:pt x="139" y="866775"/>
                </a:cubicBezTo>
                <a:close/>
              </a:path>
            </a:pathLst>
          </a:custGeom>
          <a:solidFill>
            <a:srgbClr val="FFC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237" name="楕円 2236">
            <a:extLst>
              <a:ext uri="{FF2B5EF4-FFF2-40B4-BE49-F238E27FC236}">
                <a16:creationId xmlns:a16="http://schemas.microsoft.com/office/drawing/2014/main" id="{3243FAA6-4DF7-DF1F-A8F7-DB60362E6AED}"/>
              </a:ext>
            </a:extLst>
          </p:cNvPr>
          <p:cNvSpPr/>
          <p:nvPr/>
        </p:nvSpPr>
        <p:spPr>
          <a:xfrm>
            <a:off x="3512337" y="4792161"/>
            <a:ext cx="158295" cy="15829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34" name="楕円 2233">
            <a:extLst>
              <a:ext uri="{FF2B5EF4-FFF2-40B4-BE49-F238E27FC236}">
                <a16:creationId xmlns:a16="http://schemas.microsoft.com/office/drawing/2014/main" id="{1F4BD156-875D-2A09-5E04-172651B3650D}"/>
              </a:ext>
            </a:extLst>
          </p:cNvPr>
          <p:cNvSpPr/>
          <p:nvPr/>
        </p:nvSpPr>
        <p:spPr>
          <a:xfrm>
            <a:off x="5275707" y="3103515"/>
            <a:ext cx="158295" cy="158295"/>
          </a:xfrm>
          <a:prstGeom prst="ellipse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32" name="楕円 3">
            <a:extLst>
              <a:ext uri="{FF2B5EF4-FFF2-40B4-BE49-F238E27FC236}">
                <a16:creationId xmlns:a16="http://schemas.microsoft.com/office/drawing/2014/main" id="{2AC3CE61-7905-3B9E-0695-CEF5775AA049}"/>
              </a:ext>
            </a:extLst>
          </p:cNvPr>
          <p:cNvSpPr/>
          <p:nvPr/>
        </p:nvSpPr>
        <p:spPr>
          <a:xfrm rot="19507998">
            <a:off x="4884356" y="3621473"/>
            <a:ext cx="1072661" cy="478611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33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233" name="楕円 2232">
            <a:extLst>
              <a:ext uri="{FF2B5EF4-FFF2-40B4-BE49-F238E27FC236}">
                <a16:creationId xmlns:a16="http://schemas.microsoft.com/office/drawing/2014/main" id="{222C5102-1297-5A4D-0F19-653CDFC29365}"/>
              </a:ext>
            </a:extLst>
          </p:cNvPr>
          <p:cNvSpPr/>
          <p:nvPr/>
        </p:nvSpPr>
        <p:spPr>
          <a:xfrm>
            <a:off x="5432212" y="3716030"/>
            <a:ext cx="158295" cy="158295"/>
          </a:xfrm>
          <a:prstGeom prst="ellipse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90" name="楕円 1838">
            <a:extLst>
              <a:ext uri="{FF2B5EF4-FFF2-40B4-BE49-F238E27FC236}">
                <a16:creationId xmlns:a16="http://schemas.microsoft.com/office/drawing/2014/main" id="{139A6CED-DE7B-EBC4-82F3-2FA8525115E5}"/>
              </a:ext>
            </a:extLst>
          </p:cNvPr>
          <p:cNvSpPr/>
          <p:nvPr/>
        </p:nvSpPr>
        <p:spPr>
          <a:xfrm rot="4944447" flipH="1" flipV="1">
            <a:off x="5480823" y="3503237"/>
            <a:ext cx="958100" cy="1671780"/>
          </a:xfrm>
          <a:custGeom>
            <a:avLst/>
            <a:gdLst>
              <a:gd name="connsiteX0" fmla="*/ 0 w 1105958"/>
              <a:gd name="connsiteY0" fmla="*/ 552979 h 1105958"/>
              <a:gd name="connsiteX1" fmla="*/ 552979 w 1105958"/>
              <a:gd name="connsiteY1" fmla="*/ 0 h 1105958"/>
              <a:gd name="connsiteX2" fmla="*/ 1105958 w 1105958"/>
              <a:gd name="connsiteY2" fmla="*/ 552979 h 1105958"/>
              <a:gd name="connsiteX3" fmla="*/ 552979 w 1105958"/>
              <a:gd name="connsiteY3" fmla="*/ 1105958 h 1105958"/>
              <a:gd name="connsiteX4" fmla="*/ 0 w 1105958"/>
              <a:gd name="connsiteY4" fmla="*/ 552979 h 1105958"/>
              <a:gd name="connsiteX0" fmla="*/ 0 w 1401233"/>
              <a:gd name="connsiteY0" fmla="*/ 572058 h 1106019"/>
              <a:gd name="connsiteX1" fmla="*/ 848254 w 1401233"/>
              <a:gd name="connsiteY1" fmla="*/ 29 h 1106019"/>
              <a:gd name="connsiteX2" fmla="*/ 1401233 w 1401233"/>
              <a:gd name="connsiteY2" fmla="*/ 553008 h 1106019"/>
              <a:gd name="connsiteX3" fmla="*/ 848254 w 1401233"/>
              <a:gd name="connsiteY3" fmla="*/ 1105987 h 1106019"/>
              <a:gd name="connsiteX4" fmla="*/ 0 w 1401233"/>
              <a:gd name="connsiteY4" fmla="*/ 572058 h 1106019"/>
              <a:gd name="connsiteX0" fmla="*/ 297 w 1401530"/>
              <a:gd name="connsiteY0" fmla="*/ 730330 h 1264281"/>
              <a:gd name="connsiteX1" fmla="*/ 944300 w 1401530"/>
              <a:gd name="connsiteY1" fmla="*/ 18 h 1264281"/>
              <a:gd name="connsiteX2" fmla="*/ 1401530 w 1401530"/>
              <a:gd name="connsiteY2" fmla="*/ 711280 h 1264281"/>
              <a:gd name="connsiteX3" fmla="*/ 848551 w 1401530"/>
              <a:gd name="connsiteY3" fmla="*/ 1264259 h 1264281"/>
              <a:gd name="connsiteX4" fmla="*/ 297 w 1401530"/>
              <a:gd name="connsiteY4" fmla="*/ 730330 h 1264281"/>
              <a:gd name="connsiteX0" fmla="*/ 292 w 1328877"/>
              <a:gd name="connsiteY0" fmla="*/ 730343 h 1264310"/>
              <a:gd name="connsiteX1" fmla="*/ 944295 w 1328877"/>
              <a:gd name="connsiteY1" fmla="*/ 31 h 1264310"/>
              <a:gd name="connsiteX2" fmla="*/ 1328877 w 1328877"/>
              <a:gd name="connsiteY2" fmla="*/ 705686 h 1264310"/>
              <a:gd name="connsiteX3" fmla="*/ 848546 w 1328877"/>
              <a:gd name="connsiteY3" fmla="*/ 1264272 h 1264310"/>
              <a:gd name="connsiteX4" fmla="*/ 292 w 1328877"/>
              <a:gd name="connsiteY4" fmla="*/ 730343 h 1264310"/>
              <a:gd name="connsiteX0" fmla="*/ 3109 w 1331694"/>
              <a:gd name="connsiteY0" fmla="*/ 730343 h 1266684"/>
              <a:gd name="connsiteX1" fmla="*/ 947112 w 1331694"/>
              <a:gd name="connsiteY1" fmla="*/ 31 h 1266684"/>
              <a:gd name="connsiteX2" fmla="*/ 1331694 w 1331694"/>
              <a:gd name="connsiteY2" fmla="*/ 705686 h 1266684"/>
              <a:gd name="connsiteX3" fmla="*/ 667432 w 1331694"/>
              <a:gd name="connsiteY3" fmla="*/ 1266646 h 1266684"/>
              <a:gd name="connsiteX4" fmla="*/ 3109 w 1331694"/>
              <a:gd name="connsiteY4" fmla="*/ 730343 h 1266684"/>
              <a:gd name="connsiteX0" fmla="*/ 5206 w 1078881"/>
              <a:gd name="connsiteY0" fmla="*/ 669648 h 1266773"/>
              <a:gd name="connsiteX1" fmla="*/ 694299 w 1078881"/>
              <a:gd name="connsiteY1" fmla="*/ 57 h 1266773"/>
              <a:gd name="connsiteX2" fmla="*/ 1078881 w 1078881"/>
              <a:gd name="connsiteY2" fmla="*/ 705712 h 1266773"/>
              <a:gd name="connsiteX3" fmla="*/ 414619 w 1078881"/>
              <a:gd name="connsiteY3" fmla="*/ 1266672 h 1266773"/>
              <a:gd name="connsiteX4" fmla="*/ 5206 w 1078881"/>
              <a:gd name="connsiteY4" fmla="*/ 669648 h 1266773"/>
              <a:gd name="connsiteX0" fmla="*/ 4612 w 1078287"/>
              <a:gd name="connsiteY0" fmla="*/ 669644 h 1011654"/>
              <a:gd name="connsiteX1" fmla="*/ 693705 w 1078287"/>
              <a:gd name="connsiteY1" fmla="*/ 53 h 1011654"/>
              <a:gd name="connsiteX2" fmla="*/ 1078287 w 1078287"/>
              <a:gd name="connsiteY2" fmla="*/ 705708 h 1011654"/>
              <a:gd name="connsiteX3" fmla="*/ 426755 w 1078287"/>
              <a:gd name="connsiteY3" fmla="*/ 1010468 h 1011654"/>
              <a:gd name="connsiteX4" fmla="*/ 4612 w 1078287"/>
              <a:gd name="connsiteY4" fmla="*/ 669644 h 1011654"/>
              <a:gd name="connsiteX0" fmla="*/ 4750 w 1137295"/>
              <a:gd name="connsiteY0" fmla="*/ 669611 h 1010474"/>
              <a:gd name="connsiteX1" fmla="*/ 693843 w 1137295"/>
              <a:gd name="connsiteY1" fmla="*/ 20 h 1010474"/>
              <a:gd name="connsiteX2" fmla="*/ 1137295 w 1137295"/>
              <a:gd name="connsiteY2" fmla="*/ 651274 h 1010474"/>
              <a:gd name="connsiteX3" fmla="*/ 426893 w 1137295"/>
              <a:gd name="connsiteY3" fmla="*/ 1010435 h 1010474"/>
              <a:gd name="connsiteX4" fmla="*/ 4750 w 1137295"/>
              <a:gd name="connsiteY4" fmla="*/ 669611 h 1010474"/>
              <a:gd name="connsiteX0" fmla="*/ 3281 w 1305098"/>
              <a:gd name="connsiteY0" fmla="*/ 933426 h 1055055"/>
              <a:gd name="connsiteX1" fmla="*/ 861646 w 1305098"/>
              <a:gd name="connsiteY1" fmla="*/ 3763 h 1055055"/>
              <a:gd name="connsiteX2" fmla="*/ 1305098 w 1305098"/>
              <a:gd name="connsiteY2" fmla="*/ 655017 h 1055055"/>
              <a:gd name="connsiteX3" fmla="*/ 594696 w 1305098"/>
              <a:gd name="connsiteY3" fmla="*/ 1014178 h 1055055"/>
              <a:gd name="connsiteX4" fmla="*/ 3281 w 1305098"/>
              <a:gd name="connsiteY4" fmla="*/ 933426 h 1055055"/>
              <a:gd name="connsiteX0" fmla="*/ 2805 w 1397081"/>
              <a:gd name="connsiteY0" fmla="*/ 773232 h 1014022"/>
              <a:gd name="connsiteX1" fmla="*/ 953629 w 1397081"/>
              <a:gd name="connsiteY1" fmla="*/ 801 h 1014022"/>
              <a:gd name="connsiteX2" fmla="*/ 1397081 w 1397081"/>
              <a:gd name="connsiteY2" fmla="*/ 652055 h 1014022"/>
              <a:gd name="connsiteX3" fmla="*/ 686679 w 1397081"/>
              <a:gd name="connsiteY3" fmla="*/ 1011216 h 1014022"/>
              <a:gd name="connsiteX4" fmla="*/ 2805 w 1397081"/>
              <a:gd name="connsiteY4" fmla="*/ 773232 h 1014022"/>
              <a:gd name="connsiteX0" fmla="*/ 2575 w 1108576"/>
              <a:gd name="connsiteY0" fmla="*/ 773258 h 1014118"/>
              <a:gd name="connsiteX1" fmla="*/ 953399 w 1108576"/>
              <a:gd name="connsiteY1" fmla="*/ 827 h 1014118"/>
              <a:gd name="connsiteX2" fmla="*/ 1106645 w 1108576"/>
              <a:gd name="connsiteY2" fmla="*/ 650263 h 1014118"/>
              <a:gd name="connsiteX3" fmla="*/ 686449 w 1108576"/>
              <a:gd name="connsiteY3" fmla="*/ 1011242 h 1014118"/>
              <a:gd name="connsiteX4" fmla="*/ 2575 w 1108576"/>
              <a:gd name="connsiteY4" fmla="*/ 773258 h 1014118"/>
              <a:gd name="connsiteX0" fmla="*/ 2195 w 1106332"/>
              <a:gd name="connsiteY0" fmla="*/ 686848 h 927396"/>
              <a:gd name="connsiteX1" fmla="*/ 931101 w 1106332"/>
              <a:gd name="connsiteY1" fmla="*/ 1068 h 927396"/>
              <a:gd name="connsiteX2" fmla="*/ 1106265 w 1106332"/>
              <a:gd name="connsiteY2" fmla="*/ 563853 h 927396"/>
              <a:gd name="connsiteX3" fmla="*/ 686069 w 1106332"/>
              <a:gd name="connsiteY3" fmla="*/ 924832 h 927396"/>
              <a:gd name="connsiteX4" fmla="*/ 2195 w 1106332"/>
              <a:gd name="connsiteY4" fmla="*/ 686848 h 927396"/>
              <a:gd name="connsiteX0" fmla="*/ 2530 w 1015440"/>
              <a:gd name="connsiteY0" fmla="*/ 745409 h 933702"/>
              <a:gd name="connsiteX1" fmla="*/ 840275 w 1015440"/>
              <a:gd name="connsiteY1" fmla="*/ 2169 h 933702"/>
              <a:gd name="connsiteX2" fmla="*/ 1015439 w 1015440"/>
              <a:gd name="connsiteY2" fmla="*/ 564954 h 933702"/>
              <a:gd name="connsiteX3" fmla="*/ 595243 w 1015440"/>
              <a:gd name="connsiteY3" fmla="*/ 925933 h 933702"/>
              <a:gd name="connsiteX4" fmla="*/ 2530 w 1015440"/>
              <a:gd name="connsiteY4" fmla="*/ 745409 h 93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440" h="933702">
                <a:moveTo>
                  <a:pt x="2530" y="745409"/>
                </a:moveTo>
                <a:cubicBezTo>
                  <a:pt x="43369" y="591448"/>
                  <a:pt x="671457" y="32245"/>
                  <a:pt x="840275" y="2169"/>
                </a:cubicBezTo>
                <a:cubicBezTo>
                  <a:pt x="1009093" y="-27907"/>
                  <a:pt x="1015439" y="259552"/>
                  <a:pt x="1015439" y="564954"/>
                </a:cubicBezTo>
                <a:cubicBezTo>
                  <a:pt x="1015439" y="870356"/>
                  <a:pt x="764061" y="895857"/>
                  <a:pt x="595243" y="925933"/>
                </a:cubicBezTo>
                <a:cubicBezTo>
                  <a:pt x="426425" y="956009"/>
                  <a:pt x="-38309" y="899370"/>
                  <a:pt x="2530" y="745409"/>
                </a:cubicBezTo>
                <a:close/>
              </a:path>
            </a:pathLst>
          </a:custGeom>
          <a:solidFill>
            <a:srgbClr val="A3D1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71" name="楕円 3">
            <a:extLst>
              <a:ext uri="{FF2B5EF4-FFF2-40B4-BE49-F238E27FC236}">
                <a16:creationId xmlns:a16="http://schemas.microsoft.com/office/drawing/2014/main" id="{6CD6AE16-34A9-C11F-56F0-82F86080643D}"/>
              </a:ext>
            </a:extLst>
          </p:cNvPr>
          <p:cNvSpPr/>
          <p:nvPr/>
        </p:nvSpPr>
        <p:spPr>
          <a:xfrm rot="18107692">
            <a:off x="3640242" y="3410368"/>
            <a:ext cx="327485" cy="140921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72" name="楕円 3">
            <a:extLst>
              <a:ext uri="{FF2B5EF4-FFF2-40B4-BE49-F238E27FC236}">
                <a16:creationId xmlns:a16="http://schemas.microsoft.com/office/drawing/2014/main" id="{80898929-33A6-6398-BE71-7A1B9A71F121}"/>
              </a:ext>
            </a:extLst>
          </p:cNvPr>
          <p:cNvSpPr/>
          <p:nvPr/>
        </p:nvSpPr>
        <p:spPr>
          <a:xfrm rot="17631864">
            <a:off x="5413890" y="2955352"/>
            <a:ext cx="391046" cy="225991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73" name="楕円 3">
            <a:extLst>
              <a:ext uri="{FF2B5EF4-FFF2-40B4-BE49-F238E27FC236}">
                <a16:creationId xmlns:a16="http://schemas.microsoft.com/office/drawing/2014/main" id="{1BE17501-5087-EB35-206B-6F2BCA7D48C3}"/>
              </a:ext>
            </a:extLst>
          </p:cNvPr>
          <p:cNvSpPr/>
          <p:nvPr/>
        </p:nvSpPr>
        <p:spPr>
          <a:xfrm rot="17685781">
            <a:off x="4091031" y="3581802"/>
            <a:ext cx="435156" cy="29695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75" name="楕円 3">
            <a:extLst>
              <a:ext uri="{FF2B5EF4-FFF2-40B4-BE49-F238E27FC236}">
                <a16:creationId xmlns:a16="http://schemas.microsoft.com/office/drawing/2014/main" id="{AD280B85-FD0A-93BE-4E74-D9A2C784B4AF}"/>
              </a:ext>
            </a:extLst>
          </p:cNvPr>
          <p:cNvSpPr/>
          <p:nvPr/>
        </p:nvSpPr>
        <p:spPr>
          <a:xfrm rot="2744962">
            <a:off x="5694106" y="4964005"/>
            <a:ext cx="509282" cy="137884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76" name="楕円 3">
            <a:extLst>
              <a:ext uri="{FF2B5EF4-FFF2-40B4-BE49-F238E27FC236}">
                <a16:creationId xmlns:a16="http://schemas.microsoft.com/office/drawing/2014/main" id="{27E8DDE8-8BF2-6C02-780C-602D993029F7}"/>
              </a:ext>
            </a:extLst>
          </p:cNvPr>
          <p:cNvSpPr/>
          <p:nvPr/>
        </p:nvSpPr>
        <p:spPr>
          <a:xfrm rot="2021321">
            <a:off x="6052127" y="5165467"/>
            <a:ext cx="632345" cy="166121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78" name="Rectangle 650">
            <a:extLst>
              <a:ext uri="{FF2B5EF4-FFF2-40B4-BE49-F238E27FC236}">
                <a16:creationId xmlns:a16="http://schemas.microsoft.com/office/drawing/2014/main" id="{C065ED2D-4370-77C0-4390-56D41EE49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753" y="5432885"/>
            <a:ext cx="12059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000000"/>
                </a:solidFill>
                <a:latin typeface="+mn-lt"/>
              </a:rPr>
              <a:t>S. cardiophylla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179" name="Rectangle 650">
            <a:extLst>
              <a:ext uri="{FF2B5EF4-FFF2-40B4-BE49-F238E27FC236}">
                <a16:creationId xmlns:a16="http://schemas.microsoft.com/office/drawing/2014/main" id="{6F380E67-7D7F-9095-E660-F01E576DD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389" y="5955123"/>
            <a:ext cx="802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DB6413"/>
                </a:solidFill>
                <a:latin typeface="+mn-lt"/>
              </a:rPr>
              <a:t>S. schwerinii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DB6413"/>
                </a:solidFill>
                <a:latin typeface="+mn-lt"/>
              </a:rPr>
              <a:t>S. udensis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 u="sng">
                <a:solidFill>
                  <a:srgbClr val="DB6413"/>
                </a:solidFill>
                <a:latin typeface="+mn-lt"/>
              </a:rPr>
              <a:t>S. </a:t>
            </a:r>
            <a:r>
              <a:rPr kumimoji="0" lang="en-US" altLang="ja-JP" sz="1000" b="1" i="1" u="sng" strike="noStrike" cap="none" normalizeH="0" baseline="0">
                <a:ln>
                  <a:noFill/>
                </a:ln>
                <a:solidFill>
                  <a:srgbClr val="DB6413"/>
                </a:solidFill>
                <a:effectLst/>
                <a:latin typeface="+mn-lt"/>
              </a:rPr>
              <a:t>viminalis</a:t>
            </a:r>
            <a:endParaRPr kumimoji="0" lang="ja-JP" altLang="ja-JP" sz="1000" b="1" i="1" u="sng" strike="noStrike" cap="none" normalizeH="0" baseline="0" dirty="0">
              <a:ln>
                <a:noFill/>
              </a:ln>
              <a:solidFill>
                <a:srgbClr val="DB6413"/>
              </a:solidFill>
              <a:effectLst/>
              <a:latin typeface="+mn-lt"/>
            </a:endParaRPr>
          </a:p>
        </p:txBody>
      </p:sp>
      <p:sp>
        <p:nvSpPr>
          <p:cNvPr id="2180" name="Rectangle 650">
            <a:extLst>
              <a:ext uri="{FF2B5EF4-FFF2-40B4-BE49-F238E27FC236}">
                <a16:creationId xmlns:a16="http://schemas.microsoft.com/office/drawing/2014/main" id="{D3987A9C-715E-77C7-A471-218C779CC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2209" y="5735277"/>
            <a:ext cx="12059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FF0000"/>
                </a:solidFill>
                <a:latin typeface="+mn-lt"/>
              </a:rPr>
              <a:t>S. fuscescens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2181" name="Rectangle 650">
            <a:extLst>
              <a:ext uri="{FF2B5EF4-FFF2-40B4-BE49-F238E27FC236}">
                <a16:creationId xmlns:a16="http://schemas.microsoft.com/office/drawing/2014/main" id="{09A24E29-E0F7-5357-25EE-C264C77FB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347" y="2952537"/>
            <a:ext cx="202762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S. nakamurana </a:t>
            </a:r>
            <a:r>
              <a:rPr kumimoji="0" lang="en-US" altLang="ja-JP" sz="10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subsp. </a:t>
            </a:r>
            <a:r>
              <a:rPr kumimoji="0" lang="en-US" altLang="ja-JP" sz="1000" b="1" i="1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kurilensis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2182" name="Rectangle 650">
            <a:extLst>
              <a:ext uri="{FF2B5EF4-FFF2-40B4-BE49-F238E27FC236}">
                <a16:creationId xmlns:a16="http://schemas.microsoft.com/office/drawing/2014/main" id="{1D0F7896-75B9-B774-20D6-9BE351CC9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560" y="4977689"/>
            <a:ext cx="12059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000000"/>
                </a:solidFill>
                <a:latin typeface="+mn-lt"/>
              </a:rPr>
              <a:t>S. arbutifolia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185" name="Rectangle 650">
            <a:extLst>
              <a:ext uri="{FF2B5EF4-FFF2-40B4-BE49-F238E27FC236}">
                <a16:creationId xmlns:a16="http://schemas.microsoft.com/office/drawing/2014/main" id="{AC78100D-3669-8915-BBDA-E44ABEFEC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8793" y="5437552"/>
            <a:ext cx="2052585" cy="1538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4472C4"/>
                </a:solidFill>
                <a:effectLst/>
                <a:latin typeface="+mn-lt"/>
              </a:rPr>
              <a:t>S. miyabeana </a:t>
            </a:r>
            <a:r>
              <a:rPr kumimoji="0" lang="en-US" altLang="ja-JP" sz="1000" b="1" i="1" u="none" strike="noStrike" cap="none" normalizeH="0" baseline="0" dirty="0">
                <a:ln>
                  <a:noFill/>
                </a:ln>
                <a:solidFill>
                  <a:srgbClr val="4472C4"/>
                </a:solidFill>
                <a:effectLst/>
                <a:latin typeface="+mn-lt"/>
              </a:rPr>
              <a:t>subsp</a:t>
            </a: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4472C4"/>
                </a:solidFill>
                <a:effectLst/>
                <a:latin typeface="+mn-lt"/>
              </a:rPr>
              <a:t>. miyabeana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4472C4"/>
              </a:solidFill>
              <a:effectLst/>
              <a:latin typeface="+mn-lt"/>
            </a:endParaRPr>
          </a:p>
        </p:txBody>
      </p:sp>
      <p:sp>
        <p:nvSpPr>
          <p:cNvPr id="2212" name="楕円 3">
            <a:extLst>
              <a:ext uri="{FF2B5EF4-FFF2-40B4-BE49-F238E27FC236}">
                <a16:creationId xmlns:a16="http://schemas.microsoft.com/office/drawing/2014/main" id="{1C9E2578-26F1-C09D-F79B-38648A0EE6C7}"/>
              </a:ext>
            </a:extLst>
          </p:cNvPr>
          <p:cNvSpPr/>
          <p:nvPr/>
        </p:nvSpPr>
        <p:spPr>
          <a:xfrm rot="4122549">
            <a:off x="3989883" y="4206636"/>
            <a:ext cx="574091" cy="78697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  <a:gd name="connsiteX0" fmla="*/ 0 w 1634788"/>
              <a:gd name="connsiteY0" fmla="*/ 515037 h 915125"/>
              <a:gd name="connsiteX1" fmla="*/ 1177588 w 1634788"/>
              <a:gd name="connsiteY1" fmla="*/ 309 h 915125"/>
              <a:gd name="connsiteX2" fmla="*/ 1634788 w 1634788"/>
              <a:gd name="connsiteY2" fmla="*/ 457509 h 915125"/>
              <a:gd name="connsiteX3" fmla="*/ 1177588 w 1634788"/>
              <a:gd name="connsiteY3" fmla="*/ 914709 h 915125"/>
              <a:gd name="connsiteX4" fmla="*/ 0 w 1634788"/>
              <a:gd name="connsiteY4" fmla="*/ 515037 h 91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4788" h="915125">
                <a:moveTo>
                  <a:pt x="0" y="515037"/>
                </a:moveTo>
                <a:cubicBezTo>
                  <a:pt x="0" y="262532"/>
                  <a:pt x="905123" y="9897"/>
                  <a:pt x="1177588" y="309"/>
                </a:cubicBezTo>
                <a:cubicBezTo>
                  <a:pt x="1450053" y="-9279"/>
                  <a:pt x="1634788" y="205004"/>
                  <a:pt x="1634788" y="457509"/>
                </a:cubicBezTo>
                <a:cubicBezTo>
                  <a:pt x="1634788" y="710014"/>
                  <a:pt x="1450053" y="905121"/>
                  <a:pt x="1177588" y="914709"/>
                </a:cubicBezTo>
                <a:cubicBezTo>
                  <a:pt x="905123" y="924297"/>
                  <a:pt x="0" y="767542"/>
                  <a:pt x="0" y="515037"/>
                </a:cubicBezTo>
                <a:close/>
              </a:path>
            </a:pathLst>
          </a:cu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91" name="楕円 3">
            <a:extLst>
              <a:ext uri="{FF2B5EF4-FFF2-40B4-BE49-F238E27FC236}">
                <a16:creationId xmlns:a16="http://schemas.microsoft.com/office/drawing/2014/main" id="{41AAEB39-5BB8-3B19-443F-AA6543BD19E9}"/>
              </a:ext>
            </a:extLst>
          </p:cNvPr>
          <p:cNvSpPr/>
          <p:nvPr/>
        </p:nvSpPr>
        <p:spPr>
          <a:xfrm rot="2243617">
            <a:off x="5609139" y="5468789"/>
            <a:ext cx="355824" cy="196825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93" name="楕円 3">
            <a:extLst>
              <a:ext uri="{FF2B5EF4-FFF2-40B4-BE49-F238E27FC236}">
                <a16:creationId xmlns:a16="http://schemas.microsoft.com/office/drawing/2014/main" id="{87AB70A9-751B-1AE5-8B68-272D23031E7A}"/>
              </a:ext>
            </a:extLst>
          </p:cNvPr>
          <p:cNvSpPr/>
          <p:nvPr/>
        </p:nvSpPr>
        <p:spPr>
          <a:xfrm rot="2576354">
            <a:off x="4697708" y="4667396"/>
            <a:ext cx="1156577" cy="221298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A3D1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94" name="楕円 2">
            <a:extLst>
              <a:ext uri="{FF2B5EF4-FFF2-40B4-BE49-F238E27FC236}">
                <a16:creationId xmlns:a16="http://schemas.microsoft.com/office/drawing/2014/main" id="{3DD91A51-6124-F60C-BE05-24CF587C9521}"/>
              </a:ext>
            </a:extLst>
          </p:cNvPr>
          <p:cNvSpPr/>
          <p:nvPr/>
        </p:nvSpPr>
        <p:spPr>
          <a:xfrm rot="6477254">
            <a:off x="6419383" y="3976493"/>
            <a:ext cx="400468" cy="934020"/>
          </a:xfrm>
          <a:custGeom>
            <a:avLst/>
            <a:gdLst>
              <a:gd name="connsiteX0" fmla="*/ 0 w 216000"/>
              <a:gd name="connsiteY0" fmla="*/ 108000 h 216000"/>
              <a:gd name="connsiteX1" fmla="*/ 108000 w 216000"/>
              <a:gd name="connsiteY1" fmla="*/ 0 h 216000"/>
              <a:gd name="connsiteX2" fmla="*/ 216000 w 216000"/>
              <a:gd name="connsiteY2" fmla="*/ 108000 h 216000"/>
              <a:gd name="connsiteX3" fmla="*/ 108000 w 216000"/>
              <a:gd name="connsiteY3" fmla="*/ 216000 h 216000"/>
              <a:gd name="connsiteX4" fmla="*/ 0 w 216000"/>
              <a:gd name="connsiteY4" fmla="*/ 108000 h 216000"/>
              <a:gd name="connsiteX0" fmla="*/ 0 w 216000"/>
              <a:gd name="connsiteY0" fmla="*/ 108000 h 301725"/>
              <a:gd name="connsiteX1" fmla="*/ 108000 w 216000"/>
              <a:gd name="connsiteY1" fmla="*/ 0 h 301725"/>
              <a:gd name="connsiteX2" fmla="*/ 216000 w 216000"/>
              <a:gd name="connsiteY2" fmla="*/ 108000 h 301725"/>
              <a:gd name="connsiteX3" fmla="*/ 108000 w 216000"/>
              <a:gd name="connsiteY3" fmla="*/ 301725 h 301725"/>
              <a:gd name="connsiteX4" fmla="*/ 0 w 216000"/>
              <a:gd name="connsiteY4" fmla="*/ 108000 h 30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0" h="301725">
                <a:moveTo>
                  <a:pt x="0" y="108000"/>
                </a:moveTo>
                <a:cubicBezTo>
                  <a:pt x="0" y="57713"/>
                  <a:pt x="48353" y="0"/>
                  <a:pt x="108000" y="0"/>
                </a:cubicBezTo>
                <a:cubicBezTo>
                  <a:pt x="167647" y="0"/>
                  <a:pt x="216000" y="48353"/>
                  <a:pt x="216000" y="108000"/>
                </a:cubicBezTo>
                <a:cubicBezTo>
                  <a:pt x="216000" y="167647"/>
                  <a:pt x="167647" y="301725"/>
                  <a:pt x="108000" y="301725"/>
                </a:cubicBezTo>
                <a:cubicBezTo>
                  <a:pt x="48353" y="301725"/>
                  <a:pt x="0" y="158287"/>
                  <a:pt x="0" y="108000"/>
                </a:cubicBezTo>
                <a:close/>
              </a:path>
            </a:pathLst>
          </a:custGeom>
          <a:solidFill>
            <a:srgbClr val="04A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 dirty="0"/>
          </a:p>
        </p:txBody>
      </p:sp>
      <p:sp>
        <p:nvSpPr>
          <p:cNvPr id="2195" name="楕円 1826">
            <a:extLst>
              <a:ext uri="{FF2B5EF4-FFF2-40B4-BE49-F238E27FC236}">
                <a16:creationId xmlns:a16="http://schemas.microsoft.com/office/drawing/2014/main" id="{5CAD2805-47D5-643A-ACC6-C2A5E0FFB66B}"/>
              </a:ext>
            </a:extLst>
          </p:cNvPr>
          <p:cNvSpPr/>
          <p:nvPr/>
        </p:nvSpPr>
        <p:spPr>
          <a:xfrm rot="947358">
            <a:off x="2559420" y="4328774"/>
            <a:ext cx="680705" cy="1758166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139 w 914539"/>
              <a:gd name="connsiteY0" fmla="*/ 866775 h 1323975"/>
              <a:gd name="connsiteX1" fmla="*/ 495439 w 914539"/>
              <a:gd name="connsiteY1" fmla="*/ 0 h 1323975"/>
              <a:gd name="connsiteX2" fmla="*/ 914539 w 914539"/>
              <a:gd name="connsiteY2" fmla="*/ 866775 h 1323975"/>
              <a:gd name="connsiteX3" fmla="*/ 457339 w 914539"/>
              <a:gd name="connsiteY3" fmla="*/ 1323975 h 1323975"/>
              <a:gd name="connsiteX4" fmla="*/ 139 w 914539"/>
              <a:gd name="connsiteY4" fmla="*/ 866775 h 1323975"/>
              <a:gd name="connsiteX0" fmla="*/ 4182 w 918582"/>
              <a:gd name="connsiteY0" fmla="*/ 866775 h 1320342"/>
              <a:gd name="connsiteX1" fmla="*/ 499482 w 918582"/>
              <a:gd name="connsiteY1" fmla="*/ 0 h 1320342"/>
              <a:gd name="connsiteX2" fmla="*/ 918582 w 918582"/>
              <a:gd name="connsiteY2" fmla="*/ 866775 h 1320342"/>
              <a:gd name="connsiteX3" fmla="*/ 335507 w 918582"/>
              <a:gd name="connsiteY3" fmla="*/ 1320342 h 1320342"/>
              <a:gd name="connsiteX4" fmla="*/ 4182 w 918582"/>
              <a:gd name="connsiteY4" fmla="*/ 866775 h 1320342"/>
              <a:gd name="connsiteX0" fmla="*/ 2303 w 820842"/>
              <a:gd name="connsiteY0" fmla="*/ 866784 h 1320382"/>
              <a:gd name="connsiteX1" fmla="*/ 497603 w 820842"/>
              <a:gd name="connsiteY1" fmla="*/ 9 h 1320382"/>
              <a:gd name="connsiteX2" fmla="*/ 820842 w 820842"/>
              <a:gd name="connsiteY2" fmla="*/ 883714 h 1320382"/>
              <a:gd name="connsiteX3" fmla="*/ 333628 w 820842"/>
              <a:gd name="connsiteY3" fmla="*/ 1320351 h 1320382"/>
              <a:gd name="connsiteX4" fmla="*/ 2303 w 820842"/>
              <a:gd name="connsiteY4" fmla="*/ 866784 h 1320382"/>
              <a:gd name="connsiteX0" fmla="*/ 4631 w 823170"/>
              <a:gd name="connsiteY0" fmla="*/ 874341 h 1327939"/>
              <a:gd name="connsiteX1" fmla="*/ 579329 w 823170"/>
              <a:gd name="connsiteY1" fmla="*/ 9 h 1327939"/>
              <a:gd name="connsiteX2" fmla="*/ 823170 w 823170"/>
              <a:gd name="connsiteY2" fmla="*/ 891271 h 1327939"/>
              <a:gd name="connsiteX3" fmla="*/ 335956 w 823170"/>
              <a:gd name="connsiteY3" fmla="*/ 1327908 h 1327939"/>
              <a:gd name="connsiteX4" fmla="*/ 4631 w 823170"/>
              <a:gd name="connsiteY4" fmla="*/ 874341 h 1327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170" h="1327939">
                <a:moveTo>
                  <a:pt x="4631" y="874341"/>
                </a:moveTo>
                <a:cubicBezTo>
                  <a:pt x="45193" y="653025"/>
                  <a:pt x="442906" y="-2813"/>
                  <a:pt x="579329" y="9"/>
                </a:cubicBezTo>
                <a:cubicBezTo>
                  <a:pt x="715752" y="2831"/>
                  <a:pt x="823170" y="638766"/>
                  <a:pt x="823170" y="891271"/>
                </a:cubicBezTo>
                <a:cubicBezTo>
                  <a:pt x="823170" y="1143776"/>
                  <a:pt x="472379" y="1330730"/>
                  <a:pt x="335956" y="1327908"/>
                </a:cubicBezTo>
                <a:cubicBezTo>
                  <a:pt x="199533" y="1325086"/>
                  <a:pt x="-35931" y="1095658"/>
                  <a:pt x="4631" y="874341"/>
                </a:cubicBezTo>
                <a:close/>
              </a:path>
            </a:pathLst>
          </a:custGeom>
          <a:solidFill>
            <a:srgbClr val="FFC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97" name="Rectangle 650">
            <a:extLst>
              <a:ext uri="{FF2B5EF4-FFF2-40B4-BE49-F238E27FC236}">
                <a16:creationId xmlns:a16="http://schemas.microsoft.com/office/drawing/2014/main" id="{03E9D116-0AAD-52CC-85F2-117951719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4238" y="4870817"/>
            <a:ext cx="13728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FF0000"/>
                </a:solidFill>
                <a:latin typeface="+mn-lt"/>
              </a:rPr>
              <a:t>S. nakamurana</a:t>
            </a:r>
            <a:endParaRPr lang="en-US" altLang="ja-JP" sz="1000" b="1" i="1" dirty="0">
              <a:solidFill>
                <a:srgbClr val="FF0000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 dirty="0">
                <a:solidFill>
                  <a:srgbClr val="FF0000"/>
                </a:solidFill>
                <a:latin typeface="+mn-lt"/>
              </a:rPr>
              <a:t>subsp. </a:t>
            </a:r>
            <a:r>
              <a:rPr lang="en-US" altLang="ja-JP" sz="1000" b="1" i="1" dirty="0" err="1">
                <a:solidFill>
                  <a:srgbClr val="FF0000"/>
                </a:solidFill>
                <a:latin typeface="+mn-lt"/>
              </a:rPr>
              <a:t>yezoalpina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2198" name="Rectangle 650">
            <a:extLst>
              <a:ext uri="{FF2B5EF4-FFF2-40B4-BE49-F238E27FC236}">
                <a16:creationId xmlns:a16="http://schemas.microsoft.com/office/drawing/2014/main" id="{D4D287DC-3A2E-B52D-8571-8ABBDD7C4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681" y="5690314"/>
            <a:ext cx="82911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62983E"/>
                </a:solidFill>
                <a:latin typeface="+mn-lt"/>
              </a:rPr>
              <a:t>S. taraikensis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62983E"/>
              </a:solidFill>
              <a:effectLst/>
              <a:latin typeface="+mn-lt"/>
            </a:endParaRPr>
          </a:p>
        </p:txBody>
      </p:sp>
      <p:sp>
        <p:nvSpPr>
          <p:cNvPr id="2199" name="Rectangle 650">
            <a:extLst>
              <a:ext uri="{FF2B5EF4-FFF2-40B4-BE49-F238E27FC236}">
                <a16:creationId xmlns:a16="http://schemas.microsoft.com/office/drawing/2014/main" id="{7FC9496E-8C93-ED77-53E3-BAACA42DE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0589" y="3325310"/>
            <a:ext cx="8348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FF0000"/>
                </a:solidFill>
                <a:latin typeface="+mn-lt"/>
              </a:rPr>
              <a:t>S. fuscescens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2200" name="Rectangle 650">
            <a:extLst>
              <a:ext uri="{FF2B5EF4-FFF2-40B4-BE49-F238E27FC236}">
                <a16:creationId xmlns:a16="http://schemas.microsoft.com/office/drawing/2014/main" id="{40FC7A69-384D-88BB-C86C-8455D6FA7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863" y="3296915"/>
            <a:ext cx="12059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 u="sng">
                <a:solidFill>
                  <a:srgbClr val="FF0000"/>
                </a:solidFill>
                <a:latin typeface="+mn-lt"/>
              </a:rPr>
              <a:t>S. myrtilloides</a:t>
            </a:r>
            <a:endParaRPr kumimoji="0" lang="ja-JP" altLang="ja-JP" sz="1000" b="1" i="1" u="sng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2201" name="Rectangle 650">
            <a:extLst>
              <a:ext uri="{FF2B5EF4-FFF2-40B4-BE49-F238E27FC236}">
                <a16:creationId xmlns:a16="http://schemas.microsoft.com/office/drawing/2014/main" id="{028E5BF1-8F77-C64A-2692-338900B3A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4223" y="3525163"/>
            <a:ext cx="214707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62983E"/>
                </a:solidFill>
                <a:latin typeface="+mn-lt"/>
              </a:rPr>
              <a:t>S. vulpine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62983E"/>
                </a:solidFill>
                <a:latin typeface="+mn-lt"/>
              </a:rPr>
              <a:t>S. futura,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62983E"/>
                </a:solidFill>
                <a:latin typeface="+mn-lt"/>
              </a:rPr>
              <a:t>S. caprea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 u="sng">
                <a:solidFill>
                  <a:srgbClr val="62983E"/>
                </a:solidFill>
                <a:latin typeface="+mn-lt"/>
              </a:rPr>
              <a:t>S. aurita</a:t>
            </a:r>
            <a:endParaRPr lang="en-US" altLang="ja-JP" sz="1000" b="1" i="1" u="sng" dirty="0">
              <a:solidFill>
                <a:srgbClr val="62983E"/>
              </a:solidFill>
              <a:latin typeface="+mn-lt"/>
            </a:endParaRPr>
          </a:p>
        </p:txBody>
      </p:sp>
      <p:sp>
        <p:nvSpPr>
          <p:cNvPr id="2205" name="Rectangle 650">
            <a:extLst>
              <a:ext uri="{FF2B5EF4-FFF2-40B4-BE49-F238E27FC236}">
                <a16:creationId xmlns:a16="http://schemas.microsoft.com/office/drawing/2014/main" id="{3A35D59A-6CAC-6DB1-A913-F3FBDE8BC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2478" y="4211482"/>
            <a:ext cx="177142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00B050"/>
                </a:solidFill>
                <a:effectLst/>
                <a:latin typeface="+mn-lt"/>
              </a:rPr>
              <a:t>S. rupifraga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00B050"/>
                </a:solidFill>
                <a:effectLst/>
                <a:latin typeface="+mn-lt"/>
              </a:rPr>
              <a:t>S. japonica</a:t>
            </a:r>
            <a:r>
              <a:rPr lang="en-US" altLang="ja-JP" sz="1000" b="1" i="1" dirty="0">
                <a:solidFill>
                  <a:srgbClr val="00B050"/>
                </a:solidFill>
                <a:latin typeface="+mn-lt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00B050"/>
                </a:solidFill>
                <a:latin typeface="+mn-lt"/>
              </a:rPr>
              <a:t>S. shiraii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 u="sng">
                <a:solidFill>
                  <a:srgbClr val="00B050"/>
                </a:solidFill>
                <a:latin typeface="+mn-lt"/>
              </a:rPr>
              <a:t>S. </a:t>
            </a:r>
            <a:r>
              <a:rPr kumimoji="0" lang="en-US" altLang="ja-JP" sz="1000" b="1" i="1" u="sng" strike="noStrike" cap="none" normalizeH="0" baseline="0">
                <a:ln>
                  <a:noFill/>
                </a:ln>
                <a:solidFill>
                  <a:srgbClr val="00B050"/>
                </a:solidFill>
                <a:effectLst/>
                <a:latin typeface="+mn-lt"/>
              </a:rPr>
              <a:t>hastata</a:t>
            </a:r>
            <a:endParaRPr kumimoji="0" lang="ja-JP" altLang="ja-JP" sz="1000" b="1" i="1" u="sng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+mn-lt"/>
            </a:endParaRPr>
          </a:p>
        </p:txBody>
      </p:sp>
      <p:sp>
        <p:nvSpPr>
          <p:cNvPr id="2206" name="Rectangle 650">
            <a:extLst>
              <a:ext uri="{FF2B5EF4-FFF2-40B4-BE49-F238E27FC236}">
                <a16:creationId xmlns:a16="http://schemas.microsoft.com/office/drawing/2014/main" id="{ECFDCB61-B79C-2C03-E3BC-D6C75B071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5112" y="3461348"/>
            <a:ext cx="1771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sng" strike="noStrike" cap="none" normalizeH="0" baseline="0">
                <a:ln>
                  <a:noFill/>
                </a:ln>
                <a:solidFill>
                  <a:srgbClr val="003300"/>
                </a:solidFill>
                <a:effectLst/>
                <a:latin typeface="+mn-lt"/>
              </a:rPr>
              <a:t>S. repens</a:t>
            </a:r>
            <a:endParaRPr lang="en-US" altLang="ja-JP" sz="1000" b="1" i="1">
              <a:solidFill>
                <a:srgbClr val="003300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003300"/>
                </a:solidFill>
                <a:effectLst/>
                <a:latin typeface="+mn-lt"/>
              </a:rPr>
              <a:t>S. subopposita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003300"/>
              </a:solidFill>
              <a:effectLst/>
              <a:latin typeface="+mn-lt"/>
            </a:endParaRPr>
          </a:p>
        </p:txBody>
      </p:sp>
      <p:sp>
        <p:nvSpPr>
          <p:cNvPr id="2146" name="楕円 3">
            <a:extLst>
              <a:ext uri="{FF2B5EF4-FFF2-40B4-BE49-F238E27FC236}">
                <a16:creationId xmlns:a16="http://schemas.microsoft.com/office/drawing/2014/main" id="{9D94B525-0A8C-691C-D9B6-84A789A8B0CF}"/>
              </a:ext>
            </a:extLst>
          </p:cNvPr>
          <p:cNvSpPr/>
          <p:nvPr/>
        </p:nvSpPr>
        <p:spPr>
          <a:xfrm rot="7339757">
            <a:off x="2164846" y="5086951"/>
            <a:ext cx="355962" cy="18890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  <a:gd name="connsiteX0" fmla="*/ 648 w 1670698"/>
              <a:gd name="connsiteY0" fmla="*/ 325555 h 882063"/>
              <a:gd name="connsiteX1" fmla="*/ 1213498 w 1670698"/>
              <a:gd name="connsiteY1" fmla="*/ 1705 h 882063"/>
              <a:gd name="connsiteX2" fmla="*/ 1670698 w 1670698"/>
              <a:gd name="connsiteY2" fmla="*/ 458905 h 882063"/>
              <a:gd name="connsiteX3" fmla="*/ 1053461 w 1670698"/>
              <a:gd name="connsiteY3" fmla="*/ 880307 h 882063"/>
              <a:gd name="connsiteX4" fmla="*/ 648 w 1670698"/>
              <a:gd name="connsiteY4" fmla="*/ 325555 h 882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698" h="882063">
                <a:moveTo>
                  <a:pt x="648" y="325555"/>
                </a:moveTo>
                <a:cubicBezTo>
                  <a:pt x="27321" y="179122"/>
                  <a:pt x="935156" y="-20520"/>
                  <a:pt x="1213498" y="1705"/>
                </a:cubicBezTo>
                <a:cubicBezTo>
                  <a:pt x="1491840" y="23930"/>
                  <a:pt x="1670698" y="206400"/>
                  <a:pt x="1670698" y="458905"/>
                </a:cubicBezTo>
                <a:cubicBezTo>
                  <a:pt x="1670698" y="711410"/>
                  <a:pt x="1331803" y="902532"/>
                  <a:pt x="1053461" y="880307"/>
                </a:cubicBezTo>
                <a:cubicBezTo>
                  <a:pt x="775119" y="858082"/>
                  <a:pt x="-26025" y="471988"/>
                  <a:pt x="648" y="325555"/>
                </a:cubicBezTo>
                <a:close/>
              </a:path>
            </a:pathLst>
          </a:cu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47" name="楕円 3">
            <a:extLst>
              <a:ext uri="{FF2B5EF4-FFF2-40B4-BE49-F238E27FC236}">
                <a16:creationId xmlns:a16="http://schemas.microsoft.com/office/drawing/2014/main" id="{921BA051-F234-11BA-21D0-3EC670DEF244}"/>
              </a:ext>
            </a:extLst>
          </p:cNvPr>
          <p:cNvSpPr/>
          <p:nvPr/>
        </p:nvSpPr>
        <p:spPr>
          <a:xfrm rot="3156331">
            <a:off x="3560528" y="4587416"/>
            <a:ext cx="355824" cy="177374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48" name="楕円 3">
            <a:extLst>
              <a:ext uri="{FF2B5EF4-FFF2-40B4-BE49-F238E27FC236}">
                <a16:creationId xmlns:a16="http://schemas.microsoft.com/office/drawing/2014/main" id="{7B592AFE-6173-64DA-A09D-E73C472899E9}"/>
              </a:ext>
            </a:extLst>
          </p:cNvPr>
          <p:cNvSpPr/>
          <p:nvPr/>
        </p:nvSpPr>
        <p:spPr>
          <a:xfrm rot="16200000">
            <a:off x="3119980" y="737094"/>
            <a:ext cx="517610" cy="284930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A3D1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49" name="楕円 3">
            <a:extLst>
              <a:ext uri="{FF2B5EF4-FFF2-40B4-BE49-F238E27FC236}">
                <a16:creationId xmlns:a16="http://schemas.microsoft.com/office/drawing/2014/main" id="{D98B7C49-8247-4ADE-1597-BD9465098B5F}"/>
              </a:ext>
            </a:extLst>
          </p:cNvPr>
          <p:cNvSpPr/>
          <p:nvPr/>
        </p:nvSpPr>
        <p:spPr>
          <a:xfrm rot="15800127">
            <a:off x="2489832" y="2562920"/>
            <a:ext cx="568755" cy="261387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A3D1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50" name="楕円 1247">
            <a:extLst>
              <a:ext uri="{FF2B5EF4-FFF2-40B4-BE49-F238E27FC236}">
                <a16:creationId xmlns:a16="http://schemas.microsoft.com/office/drawing/2014/main" id="{761DF823-89E5-1752-3BBA-DEF1CA75EA3F}"/>
              </a:ext>
            </a:extLst>
          </p:cNvPr>
          <p:cNvSpPr/>
          <p:nvPr/>
        </p:nvSpPr>
        <p:spPr>
          <a:xfrm rot="2081485">
            <a:off x="4500265" y="1405362"/>
            <a:ext cx="328805" cy="748912"/>
          </a:xfrm>
          <a:custGeom>
            <a:avLst/>
            <a:gdLst>
              <a:gd name="connsiteX0" fmla="*/ 0 w 1404000"/>
              <a:gd name="connsiteY0" fmla="*/ 702000 h 1404000"/>
              <a:gd name="connsiteX1" fmla="*/ 702000 w 1404000"/>
              <a:gd name="connsiteY1" fmla="*/ 0 h 1404000"/>
              <a:gd name="connsiteX2" fmla="*/ 1404000 w 1404000"/>
              <a:gd name="connsiteY2" fmla="*/ 702000 h 1404000"/>
              <a:gd name="connsiteX3" fmla="*/ 702000 w 1404000"/>
              <a:gd name="connsiteY3" fmla="*/ 1404000 h 1404000"/>
              <a:gd name="connsiteX4" fmla="*/ 0 w 1404000"/>
              <a:gd name="connsiteY4" fmla="*/ 702000 h 1404000"/>
              <a:gd name="connsiteX0" fmla="*/ 10 w 1404010"/>
              <a:gd name="connsiteY0" fmla="*/ 702000 h 1848500"/>
              <a:gd name="connsiteX1" fmla="*/ 702010 w 1404010"/>
              <a:gd name="connsiteY1" fmla="*/ 0 h 1848500"/>
              <a:gd name="connsiteX2" fmla="*/ 1404010 w 1404010"/>
              <a:gd name="connsiteY2" fmla="*/ 702000 h 1848500"/>
              <a:gd name="connsiteX3" fmla="*/ 714710 w 1404010"/>
              <a:gd name="connsiteY3" fmla="*/ 1848500 h 1848500"/>
              <a:gd name="connsiteX4" fmla="*/ 10 w 1404010"/>
              <a:gd name="connsiteY4" fmla="*/ 702000 h 184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10" h="1848500">
                <a:moveTo>
                  <a:pt x="10" y="702000"/>
                </a:moveTo>
                <a:cubicBezTo>
                  <a:pt x="-2107" y="393917"/>
                  <a:pt x="314306" y="0"/>
                  <a:pt x="702010" y="0"/>
                </a:cubicBezTo>
                <a:cubicBezTo>
                  <a:pt x="1089714" y="0"/>
                  <a:pt x="1404010" y="314296"/>
                  <a:pt x="1404010" y="702000"/>
                </a:cubicBezTo>
                <a:cubicBezTo>
                  <a:pt x="1404010" y="1089704"/>
                  <a:pt x="1102414" y="1848500"/>
                  <a:pt x="714710" y="1848500"/>
                </a:cubicBezTo>
                <a:cubicBezTo>
                  <a:pt x="327006" y="1848500"/>
                  <a:pt x="2127" y="1010083"/>
                  <a:pt x="10" y="702000"/>
                </a:cubicBezTo>
                <a:close/>
              </a:path>
            </a:pathLst>
          </a:cu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51" name="楕円 1247">
            <a:extLst>
              <a:ext uri="{FF2B5EF4-FFF2-40B4-BE49-F238E27FC236}">
                <a16:creationId xmlns:a16="http://schemas.microsoft.com/office/drawing/2014/main" id="{4D84AA54-1C7E-3EA1-2280-F1F58FEC2286}"/>
              </a:ext>
            </a:extLst>
          </p:cNvPr>
          <p:cNvSpPr/>
          <p:nvPr/>
        </p:nvSpPr>
        <p:spPr>
          <a:xfrm rot="20693754">
            <a:off x="2043580" y="2157650"/>
            <a:ext cx="311779" cy="972358"/>
          </a:xfrm>
          <a:custGeom>
            <a:avLst/>
            <a:gdLst>
              <a:gd name="connsiteX0" fmla="*/ 0 w 1404000"/>
              <a:gd name="connsiteY0" fmla="*/ 702000 h 1404000"/>
              <a:gd name="connsiteX1" fmla="*/ 702000 w 1404000"/>
              <a:gd name="connsiteY1" fmla="*/ 0 h 1404000"/>
              <a:gd name="connsiteX2" fmla="*/ 1404000 w 1404000"/>
              <a:gd name="connsiteY2" fmla="*/ 702000 h 1404000"/>
              <a:gd name="connsiteX3" fmla="*/ 702000 w 1404000"/>
              <a:gd name="connsiteY3" fmla="*/ 1404000 h 1404000"/>
              <a:gd name="connsiteX4" fmla="*/ 0 w 1404000"/>
              <a:gd name="connsiteY4" fmla="*/ 702000 h 1404000"/>
              <a:gd name="connsiteX0" fmla="*/ 10 w 1404010"/>
              <a:gd name="connsiteY0" fmla="*/ 702000 h 1848500"/>
              <a:gd name="connsiteX1" fmla="*/ 702010 w 1404010"/>
              <a:gd name="connsiteY1" fmla="*/ 0 h 1848500"/>
              <a:gd name="connsiteX2" fmla="*/ 1404010 w 1404010"/>
              <a:gd name="connsiteY2" fmla="*/ 702000 h 1848500"/>
              <a:gd name="connsiteX3" fmla="*/ 714710 w 1404010"/>
              <a:gd name="connsiteY3" fmla="*/ 1848500 h 1848500"/>
              <a:gd name="connsiteX4" fmla="*/ 10 w 1404010"/>
              <a:gd name="connsiteY4" fmla="*/ 702000 h 184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10" h="1848500">
                <a:moveTo>
                  <a:pt x="10" y="702000"/>
                </a:moveTo>
                <a:cubicBezTo>
                  <a:pt x="-2107" y="393917"/>
                  <a:pt x="314306" y="0"/>
                  <a:pt x="702010" y="0"/>
                </a:cubicBezTo>
                <a:cubicBezTo>
                  <a:pt x="1089714" y="0"/>
                  <a:pt x="1404010" y="314296"/>
                  <a:pt x="1404010" y="702000"/>
                </a:cubicBezTo>
                <a:cubicBezTo>
                  <a:pt x="1404010" y="1089704"/>
                  <a:pt x="1102414" y="1848500"/>
                  <a:pt x="714710" y="1848500"/>
                </a:cubicBezTo>
                <a:cubicBezTo>
                  <a:pt x="327006" y="1848500"/>
                  <a:pt x="2127" y="1010083"/>
                  <a:pt x="10" y="702000"/>
                </a:cubicBezTo>
                <a:close/>
              </a:path>
            </a:pathLst>
          </a:cu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52" name="楕円 2151">
            <a:extLst>
              <a:ext uri="{FF2B5EF4-FFF2-40B4-BE49-F238E27FC236}">
                <a16:creationId xmlns:a16="http://schemas.microsoft.com/office/drawing/2014/main" id="{D3DECBCF-E9BE-7524-83F5-1E97DEE6AC4D}"/>
              </a:ext>
            </a:extLst>
          </p:cNvPr>
          <p:cNvSpPr/>
          <p:nvPr/>
        </p:nvSpPr>
        <p:spPr>
          <a:xfrm>
            <a:off x="2415318" y="3470190"/>
            <a:ext cx="196077" cy="196077"/>
          </a:xfrm>
          <a:prstGeom prst="ellipse">
            <a:avLst/>
          </a:prstGeom>
          <a:solidFill>
            <a:srgbClr val="837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53" name="楕円 3">
            <a:extLst>
              <a:ext uri="{FF2B5EF4-FFF2-40B4-BE49-F238E27FC236}">
                <a16:creationId xmlns:a16="http://schemas.microsoft.com/office/drawing/2014/main" id="{FA8635B2-3F3F-3AC2-4123-3AC82F8BB6C6}"/>
              </a:ext>
            </a:extLst>
          </p:cNvPr>
          <p:cNvSpPr/>
          <p:nvPr/>
        </p:nvSpPr>
        <p:spPr>
          <a:xfrm rot="16593566">
            <a:off x="3337529" y="719479"/>
            <a:ext cx="827454" cy="363093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54" name="楕円 3">
            <a:extLst>
              <a:ext uri="{FF2B5EF4-FFF2-40B4-BE49-F238E27FC236}">
                <a16:creationId xmlns:a16="http://schemas.microsoft.com/office/drawing/2014/main" id="{A90C4FCA-20F9-1D77-2C3F-1CE2D4833499}"/>
              </a:ext>
            </a:extLst>
          </p:cNvPr>
          <p:cNvSpPr/>
          <p:nvPr/>
        </p:nvSpPr>
        <p:spPr>
          <a:xfrm rot="9968296">
            <a:off x="1176258" y="3552544"/>
            <a:ext cx="811443" cy="405001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050" h="919069">
                <a:moveTo>
                  <a:pt x="0" y="327012"/>
                </a:moveTo>
                <a:cubicBezTo>
                  <a:pt x="0" y="74507"/>
                  <a:pt x="934508" y="-19063"/>
                  <a:pt x="1212850" y="3162"/>
                </a:cubicBezTo>
                <a:cubicBezTo>
                  <a:pt x="1491192" y="25387"/>
                  <a:pt x="1670050" y="207857"/>
                  <a:pt x="1670050" y="460362"/>
                </a:cubicBezTo>
                <a:cubicBezTo>
                  <a:pt x="1670050" y="712867"/>
                  <a:pt x="1491192" y="939787"/>
                  <a:pt x="1212850" y="917562"/>
                </a:cubicBezTo>
                <a:cubicBezTo>
                  <a:pt x="934508" y="895337"/>
                  <a:pt x="0" y="579517"/>
                  <a:pt x="0" y="327012"/>
                </a:cubicBez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55" name="楕円 3">
            <a:extLst>
              <a:ext uri="{FF2B5EF4-FFF2-40B4-BE49-F238E27FC236}">
                <a16:creationId xmlns:a16="http://schemas.microsoft.com/office/drawing/2014/main" id="{5FF1F6C2-5EDA-1286-B787-FD370432AD0C}"/>
              </a:ext>
            </a:extLst>
          </p:cNvPr>
          <p:cNvSpPr/>
          <p:nvPr/>
        </p:nvSpPr>
        <p:spPr>
          <a:xfrm rot="8368706">
            <a:off x="1456437" y="3755292"/>
            <a:ext cx="1197795" cy="719367"/>
          </a:xfrm>
          <a:custGeom>
            <a:avLst/>
            <a:gdLst>
              <a:gd name="connsiteX0" fmla="*/ 0 w 914400"/>
              <a:gd name="connsiteY0" fmla="*/ 457200 h 914400"/>
              <a:gd name="connsiteX1" fmla="*/ 4572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457200 h 914400"/>
              <a:gd name="connsiteX0" fmla="*/ 0 w 1670050"/>
              <a:gd name="connsiteY0" fmla="*/ 327012 h 919069"/>
              <a:gd name="connsiteX1" fmla="*/ 1212850 w 1670050"/>
              <a:gd name="connsiteY1" fmla="*/ 3162 h 919069"/>
              <a:gd name="connsiteX2" fmla="*/ 1670050 w 1670050"/>
              <a:gd name="connsiteY2" fmla="*/ 460362 h 919069"/>
              <a:gd name="connsiteX3" fmla="*/ 1212850 w 1670050"/>
              <a:gd name="connsiteY3" fmla="*/ 917562 h 919069"/>
              <a:gd name="connsiteX4" fmla="*/ 0 w 1670050"/>
              <a:gd name="connsiteY4" fmla="*/ 327012 h 919069"/>
              <a:gd name="connsiteX0" fmla="*/ 0 w 1681115"/>
              <a:gd name="connsiteY0" fmla="*/ 331384 h 928107"/>
              <a:gd name="connsiteX1" fmla="*/ 1212850 w 1681115"/>
              <a:gd name="connsiteY1" fmla="*/ 7534 h 928107"/>
              <a:gd name="connsiteX2" fmla="*/ 1681115 w 1681115"/>
              <a:gd name="connsiteY2" fmla="*/ 562948 h 928107"/>
              <a:gd name="connsiteX3" fmla="*/ 1212850 w 1681115"/>
              <a:gd name="connsiteY3" fmla="*/ 921934 h 928107"/>
              <a:gd name="connsiteX4" fmla="*/ 0 w 1681115"/>
              <a:gd name="connsiteY4" fmla="*/ 331384 h 928107"/>
              <a:gd name="connsiteX0" fmla="*/ 41 w 1681156"/>
              <a:gd name="connsiteY0" fmla="*/ 286031 h 882754"/>
              <a:gd name="connsiteX1" fmla="*/ 1170726 w 1681156"/>
              <a:gd name="connsiteY1" fmla="*/ 5452 h 882754"/>
              <a:gd name="connsiteX2" fmla="*/ 1681156 w 1681156"/>
              <a:gd name="connsiteY2" fmla="*/ 517595 h 882754"/>
              <a:gd name="connsiteX3" fmla="*/ 1212891 w 1681156"/>
              <a:gd name="connsiteY3" fmla="*/ 876581 h 882754"/>
              <a:gd name="connsiteX4" fmla="*/ 41 w 1681156"/>
              <a:gd name="connsiteY4" fmla="*/ 286031 h 882754"/>
              <a:gd name="connsiteX0" fmla="*/ 52 w 1480626"/>
              <a:gd name="connsiteY0" fmla="*/ 293342 h 881933"/>
              <a:gd name="connsiteX1" fmla="*/ 970196 w 1480626"/>
              <a:gd name="connsiteY1" fmla="*/ 4962 h 881933"/>
              <a:gd name="connsiteX2" fmla="*/ 1480626 w 1480626"/>
              <a:gd name="connsiteY2" fmla="*/ 517105 h 881933"/>
              <a:gd name="connsiteX3" fmla="*/ 1012361 w 1480626"/>
              <a:gd name="connsiteY3" fmla="*/ 876091 h 881933"/>
              <a:gd name="connsiteX4" fmla="*/ 52 w 1480626"/>
              <a:gd name="connsiteY4" fmla="*/ 293342 h 881933"/>
              <a:gd name="connsiteX0" fmla="*/ 346 w 1480920"/>
              <a:gd name="connsiteY0" fmla="*/ 298816 h 887407"/>
              <a:gd name="connsiteX1" fmla="*/ 970490 w 1480920"/>
              <a:gd name="connsiteY1" fmla="*/ 10436 h 887407"/>
              <a:gd name="connsiteX2" fmla="*/ 1480920 w 1480920"/>
              <a:gd name="connsiteY2" fmla="*/ 522579 h 887407"/>
              <a:gd name="connsiteX3" fmla="*/ 1012655 w 1480920"/>
              <a:gd name="connsiteY3" fmla="*/ 881565 h 887407"/>
              <a:gd name="connsiteX4" fmla="*/ 346 w 1480920"/>
              <a:gd name="connsiteY4" fmla="*/ 298816 h 88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0920" h="887407">
                <a:moveTo>
                  <a:pt x="346" y="298816"/>
                </a:moveTo>
                <a:cubicBezTo>
                  <a:pt x="-18347" y="28295"/>
                  <a:pt x="723728" y="-26858"/>
                  <a:pt x="970490" y="10436"/>
                </a:cubicBezTo>
                <a:cubicBezTo>
                  <a:pt x="1217252" y="47730"/>
                  <a:pt x="1480920" y="270074"/>
                  <a:pt x="1480920" y="522579"/>
                </a:cubicBezTo>
                <a:cubicBezTo>
                  <a:pt x="1480920" y="775084"/>
                  <a:pt x="1259417" y="918859"/>
                  <a:pt x="1012655" y="881565"/>
                </a:cubicBezTo>
                <a:cubicBezTo>
                  <a:pt x="765893" y="844271"/>
                  <a:pt x="19039" y="569337"/>
                  <a:pt x="346" y="298816"/>
                </a:cubicBezTo>
                <a:close/>
              </a:path>
            </a:pathLst>
          </a:custGeom>
          <a:solidFill>
            <a:srgbClr val="3BA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i="1"/>
          </a:p>
        </p:txBody>
      </p:sp>
      <p:sp>
        <p:nvSpPr>
          <p:cNvPr id="2156" name="Rectangle 650">
            <a:extLst>
              <a:ext uri="{FF2B5EF4-FFF2-40B4-BE49-F238E27FC236}">
                <a16:creationId xmlns:a16="http://schemas.microsoft.com/office/drawing/2014/main" id="{B0928545-142F-F200-4486-CAA898E08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035" y="5269680"/>
            <a:ext cx="12059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FF0000"/>
                </a:solidFill>
                <a:latin typeface="+mn-lt"/>
              </a:rPr>
              <a:t>S. nummularia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2158" name="Rectangle 650">
            <a:extLst>
              <a:ext uri="{FF2B5EF4-FFF2-40B4-BE49-F238E27FC236}">
                <a16:creationId xmlns:a16="http://schemas.microsoft.com/office/drawing/2014/main" id="{48A9126E-136D-025E-2024-9B322A0D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776" y="5311637"/>
            <a:ext cx="83473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FF0000"/>
                </a:solidFill>
                <a:latin typeface="+mn-lt"/>
              </a:rPr>
              <a:t>S. nummularia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2159" name="Rectangle 650">
            <a:extLst>
              <a:ext uri="{FF2B5EF4-FFF2-40B4-BE49-F238E27FC236}">
                <a16:creationId xmlns:a16="http://schemas.microsoft.com/office/drawing/2014/main" id="{C186FD2D-95D8-36DD-A191-E7780762A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16" y="2027120"/>
            <a:ext cx="6560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 u="sng">
                <a:solidFill>
                  <a:srgbClr val="62983E"/>
                </a:solidFill>
                <a:latin typeface="+mn-lt"/>
              </a:rPr>
              <a:t>S. cinerea</a:t>
            </a:r>
            <a:endParaRPr lang="en-US" altLang="ja-JP" sz="1000" b="1" i="1" u="sng" dirty="0">
              <a:solidFill>
                <a:srgbClr val="62983E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 u="sng">
                <a:solidFill>
                  <a:srgbClr val="62983E"/>
                </a:solidFill>
                <a:latin typeface="+mn-lt"/>
              </a:rPr>
              <a:t>S. muscina</a:t>
            </a:r>
            <a:endParaRPr kumimoji="0" lang="ja-JP" altLang="ja-JP" sz="1000" b="1" i="1" u="sng" strike="noStrike" cap="none" normalizeH="0" baseline="0" dirty="0">
              <a:ln>
                <a:noFill/>
              </a:ln>
              <a:solidFill>
                <a:srgbClr val="62983E"/>
              </a:solidFill>
              <a:effectLst/>
              <a:latin typeface="+mn-lt"/>
            </a:endParaRPr>
          </a:p>
        </p:txBody>
      </p:sp>
      <p:sp>
        <p:nvSpPr>
          <p:cNvPr id="2160" name="Rectangle 650">
            <a:extLst>
              <a:ext uri="{FF2B5EF4-FFF2-40B4-BE49-F238E27FC236}">
                <a16:creationId xmlns:a16="http://schemas.microsoft.com/office/drawing/2014/main" id="{6A56C589-5260-ADE1-7299-06C12CC7A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7092" y="340429"/>
            <a:ext cx="62792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 dirty="0">
                <a:solidFill>
                  <a:srgbClr val="000000"/>
                </a:solidFill>
                <a:latin typeface="+mn-lt"/>
              </a:rPr>
              <a:t>S. </a:t>
            </a:r>
            <a:r>
              <a:rPr lang="en-US" altLang="ja-JP" sz="1000" b="1" i="1" dirty="0" err="1">
                <a:solidFill>
                  <a:srgbClr val="000000"/>
                </a:solidFill>
                <a:latin typeface="+mn-lt"/>
              </a:rPr>
              <a:t>triandra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165" name="Rectangle 650">
            <a:extLst>
              <a:ext uri="{FF2B5EF4-FFF2-40B4-BE49-F238E27FC236}">
                <a16:creationId xmlns:a16="http://schemas.microsoft.com/office/drawing/2014/main" id="{6C2E811C-86AE-32F5-B4F6-083C7D68A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63" y="4309476"/>
            <a:ext cx="18386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ja-JP" sz="1000" b="1" i="1">
                <a:solidFill>
                  <a:srgbClr val="4472C4"/>
                </a:solidFill>
                <a:latin typeface="+mn-lt"/>
              </a:rPr>
              <a:t>S. integra</a:t>
            </a:r>
          </a:p>
          <a:p>
            <a:pPr lvl="0" defTabSz="914400"/>
            <a:r>
              <a:rPr lang="en-US" altLang="ja-JP" sz="1000" b="1" i="1" u="sng">
                <a:solidFill>
                  <a:srgbClr val="4472C4"/>
                </a:solidFill>
                <a:latin typeface="+mn-lt"/>
              </a:rPr>
              <a:t>S. purpurea</a:t>
            </a:r>
            <a:endParaRPr lang="en-US" altLang="ja-JP" sz="1000" b="1" u="sng" dirty="0">
              <a:solidFill>
                <a:srgbClr val="4472C4"/>
              </a:solidFill>
              <a:latin typeface="+mn-lt"/>
            </a:endParaRPr>
          </a:p>
          <a:p>
            <a:pPr defTabSz="914400"/>
            <a:r>
              <a:rPr lang="en-US" altLang="ja-JP" sz="1000" b="1" i="1">
                <a:solidFill>
                  <a:srgbClr val="4472C4"/>
                </a:solidFill>
                <a:latin typeface="+mn-lt"/>
              </a:rPr>
              <a:t>S. miyabeana </a:t>
            </a:r>
            <a:r>
              <a:rPr lang="en-US" altLang="ja-JP" sz="1000" b="1" dirty="0">
                <a:solidFill>
                  <a:srgbClr val="4472C4"/>
                </a:solidFill>
                <a:latin typeface="+mn-lt"/>
              </a:rPr>
              <a:t>subsp.</a:t>
            </a:r>
            <a:r>
              <a:rPr lang="en-US" altLang="ja-JP" sz="1000" b="1" i="1" dirty="0">
                <a:solidFill>
                  <a:srgbClr val="4472C4"/>
                </a:solidFill>
                <a:latin typeface="+mn-lt"/>
              </a:rPr>
              <a:t> </a:t>
            </a:r>
            <a:r>
              <a:rPr lang="en-US" altLang="ja-JP" sz="1000" b="1" i="1" dirty="0" err="1">
                <a:solidFill>
                  <a:srgbClr val="4472C4"/>
                </a:solidFill>
                <a:latin typeface="+mn-lt"/>
              </a:rPr>
              <a:t>gymnolepis</a:t>
            </a:r>
            <a:endParaRPr lang="en-US" altLang="ja-JP" sz="1000" b="1" i="1" dirty="0">
              <a:solidFill>
                <a:srgbClr val="4472C4"/>
              </a:solidFill>
              <a:latin typeface="+mn-lt"/>
            </a:endParaRPr>
          </a:p>
        </p:txBody>
      </p:sp>
      <p:sp>
        <p:nvSpPr>
          <p:cNvPr id="2168" name="Rectangle 650">
            <a:extLst>
              <a:ext uri="{FF2B5EF4-FFF2-40B4-BE49-F238E27FC236}">
                <a16:creationId xmlns:a16="http://schemas.microsoft.com/office/drawing/2014/main" id="{CDF971B3-632A-68F3-5706-985C9D57C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4560" y="921867"/>
            <a:ext cx="68540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 u="sng">
                <a:solidFill>
                  <a:srgbClr val="62983E"/>
                </a:solidFill>
                <a:latin typeface="+mn-lt"/>
              </a:rPr>
              <a:t>S. muscina</a:t>
            </a:r>
            <a:endParaRPr kumimoji="0" lang="ja-JP" altLang="ja-JP" sz="1000" b="1" i="1" u="sng" strike="noStrike" cap="none" normalizeH="0" baseline="0" dirty="0">
              <a:ln>
                <a:noFill/>
              </a:ln>
              <a:solidFill>
                <a:srgbClr val="62983E"/>
              </a:solidFill>
              <a:effectLst/>
              <a:latin typeface="+mn-lt"/>
            </a:endParaRPr>
          </a:p>
        </p:txBody>
      </p:sp>
      <p:grpSp>
        <p:nvGrpSpPr>
          <p:cNvPr id="2210" name="グループ化 2209">
            <a:extLst>
              <a:ext uri="{FF2B5EF4-FFF2-40B4-BE49-F238E27FC236}">
                <a16:creationId xmlns:a16="http://schemas.microsoft.com/office/drawing/2014/main" id="{BBA8F6B3-256E-872B-EE4E-EC3B9D6BAA03}"/>
              </a:ext>
            </a:extLst>
          </p:cNvPr>
          <p:cNvGrpSpPr/>
          <p:nvPr/>
        </p:nvGrpSpPr>
        <p:grpSpPr>
          <a:xfrm>
            <a:off x="678333" y="-336332"/>
            <a:ext cx="6186642" cy="6209146"/>
            <a:chOff x="707846" y="-188874"/>
            <a:chExt cx="5526268" cy="5546370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2E745CA6-5F4D-971C-0DBA-79B5EFC7CD5C}"/>
                </a:ext>
              </a:extLst>
            </p:cNvPr>
            <p:cNvGrpSpPr/>
            <p:nvPr/>
          </p:nvGrpSpPr>
          <p:grpSpPr>
            <a:xfrm>
              <a:off x="707846" y="951777"/>
              <a:ext cx="639942" cy="219939"/>
              <a:chOff x="1084083" y="694602"/>
              <a:chExt cx="639942" cy="219939"/>
            </a:xfrm>
            <a:solidFill>
              <a:srgbClr val="FF0000"/>
            </a:solidFill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CA3F715-25D1-D6E2-D87F-FCCF00A9EA33}"/>
                  </a:ext>
                </a:extLst>
              </p:cNvPr>
              <p:cNvSpPr txBox="1"/>
              <p:nvPr/>
            </p:nvSpPr>
            <p:spPr>
              <a:xfrm>
                <a:off x="1178386" y="694602"/>
                <a:ext cx="429856" cy="2199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b="1" i="1">
                    <a:ea typeface="BIZ UDPゴシック" panose="020B0400000000000000" pitchFamily="50" charset="-128"/>
                  </a:rPr>
                  <a:t>0.001</a:t>
                </a:r>
                <a:endParaRPr kumimoji="1" lang="ja-JP" altLang="en-US" sz="1000" b="1" i="1">
                  <a:ea typeface="BIZ UDPゴシック" panose="020B0400000000000000" pitchFamily="50" charset="-128"/>
                </a:endParaRPr>
              </a:p>
            </p:txBody>
          </p:sp>
          <p:cxnSp>
            <p:nvCxnSpPr>
              <p:cNvPr id="3" name="直線コネクタ 2">
                <a:extLst>
                  <a:ext uri="{FF2B5EF4-FFF2-40B4-BE49-F238E27FC236}">
                    <a16:creationId xmlns:a16="http://schemas.microsoft.com/office/drawing/2014/main" id="{9457B510-BFA0-43C6-BDEC-F805FBB446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4083" y="909638"/>
                <a:ext cx="639942" cy="31"/>
              </a:xfrm>
              <a:prstGeom prst="line">
                <a:avLst/>
              </a:prstGeom>
              <a:grpFill/>
              <a:ln w="38100" cap="rnd">
                <a:solidFill>
                  <a:schemeClr val="tx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41" name="グループ化 2140">
              <a:extLst>
                <a:ext uri="{FF2B5EF4-FFF2-40B4-BE49-F238E27FC236}">
                  <a16:creationId xmlns:a16="http://schemas.microsoft.com/office/drawing/2014/main" id="{1CF3BD0B-85C7-01F9-9A34-F1D86A2320CB}"/>
                </a:ext>
              </a:extLst>
            </p:cNvPr>
            <p:cNvGrpSpPr/>
            <p:nvPr/>
          </p:nvGrpSpPr>
          <p:grpSpPr>
            <a:xfrm>
              <a:off x="1209676" y="-188874"/>
              <a:ext cx="5024438" cy="5546370"/>
              <a:chOff x="1209676" y="-188874"/>
              <a:chExt cx="5024438" cy="5546370"/>
            </a:xfrm>
          </p:grpSpPr>
          <p:sp>
            <p:nvSpPr>
              <p:cNvPr id="931" name="Line 5">
                <a:extLst>
                  <a:ext uri="{FF2B5EF4-FFF2-40B4-BE49-F238E27FC236}">
                    <a16:creationId xmlns:a16="http://schemas.microsoft.com/office/drawing/2014/main" id="{D2C78DD9-DBBA-5E33-7F12-254D3C33E4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3051" y="3966845"/>
                <a:ext cx="104775" cy="18256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32" name="Line 6">
                <a:extLst>
                  <a:ext uri="{FF2B5EF4-FFF2-40B4-BE49-F238E27FC236}">
                    <a16:creationId xmlns:a16="http://schemas.microsoft.com/office/drawing/2014/main" id="{DB69BD76-01F9-582C-343E-D970A894BC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8751" y="3763645"/>
                <a:ext cx="114300" cy="2032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33" name="Line 7">
                <a:extLst>
                  <a:ext uri="{FF2B5EF4-FFF2-40B4-BE49-F238E27FC236}">
                    <a16:creationId xmlns:a16="http://schemas.microsoft.com/office/drawing/2014/main" id="{EDFA86B1-99FE-2829-01F3-8702A0C93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00489" y="3944620"/>
                <a:ext cx="182563" cy="222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34" name="Line 8">
                <a:extLst>
                  <a:ext uri="{FF2B5EF4-FFF2-40B4-BE49-F238E27FC236}">
                    <a16:creationId xmlns:a16="http://schemas.microsoft.com/office/drawing/2014/main" id="{7351FE04-7402-3032-106F-8F8D37EBE7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86189" y="3741420"/>
                <a:ext cx="182563" cy="222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35" name="Line 9">
                <a:extLst>
                  <a:ext uri="{FF2B5EF4-FFF2-40B4-BE49-F238E27FC236}">
                    <a16:creationId xmlns:a16="http://schemas.microsoft.com/office/drawing/2014/main" id="{15434504-5D67-01A4-6B7D-3C8E479865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86189" y="3741420"/>
                <a:ext cx="114300" cy="2032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36" name="Line 10">
                <a:extLst>
                  <a:ext uri="{FF2B5EF4-FFF2-40B4-BE49-F238E27FC236}">
                    <a16:creationId xmlns:a16="http://schemas.microsoft.com/office/drawing/2014/main" id="{529065EF-62D4-A850-C9C3-25C5648074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2201" y="3925570"/>
                <a:ext cx="268288" cy="190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37" name="Line 11">
                <a:extLst>
                  <a:ext uri="{FF2B5EF4-FFF2-40B4-BE49-F238E27FC236}">
                    <a16:creationId xmlns:a16="http://schemas.microsoft.com/office/drawing/2014/main" id="{22E831A2-2938-D070-A877-ED2A59CC8B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7901" y="3720783"/>
                <a:ext cx="268288" cy="206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38" name="Line 12">
                <a:extLst>
                  <a:ext uri="{FF2B5EF4-FFF2-40B4-BE49-F238E27FC236}">
                    <a16:creationId xmlns:a16="http://schemas.microsoft.com/office/drawing/2014/main" id="{F629C69A-63E5-13C0-9E33-1FCB531870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7901" y="3720783"/>
                <a:ext cx="114300" cy="20478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39" name="Line 13">
                <a:extLst>
                  <a:ext uri="{FF2B5EF4-FFF2-40B4-BE49-F238E27FC236}">
                    <a16:creationId xmlns:a16="http://schemas.microsoft.com/office/drawing/2014/main" id="{BE01A684-F98E-FE17-8908-4CD97DAB8E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1064" y="3917633"/>
                <a:ext cx="211138" cy="79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40" name="Line 14">
                <a:extLst>
                  <a:ext uri="{FF2B5EF4-FFF2-40B4-BE49-F238E27FC236}">
                    <a16:creationId xmlns:a16="http://schemas.microsoft.com/office/drawing/2014/main" id="{D4481D7E-0CC0-81EB-A3C1-D5B66066C8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1064" y="3917633"/>
                <a:ext cx="244475" cy="4603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41" name="Line 15">
                <a:extLst>
                  <a:ext uri="{FF2B5EF4-FFF2-40B4-BE49-F238E27FC236}">
                    <a16:creationId xmlns:a16="http://schemas.microsoft.com/office/drawing/2014/main" id="{2628E262-3C11-5102-B4C1-5BF461945C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8351" y="3714433"/>
                <a:ext cx="209550" cy="63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42" name="Line 16">
                <a:extLst>
                  <a:ext uri="{FF2B5EF4-FFF2-40B4-BE49-F238E27FC236}">
                    <a16:creationId xmlns:a16="http://schemas.microsoft.com/office/drawing/2014/main" id="{BC84B885-911F-DC0A-525A-85EFF5C541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8351" y="3714433"/>
                <a:ext cx="112713" cy="20320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43" name="Line 17">
                <a:extLst>
                  <a:ext uri="{FF2B5EF4-FFF2-40B4-BE49-F238E27FC236}">
                    <a16:creationId xmlns:a16="http://schemas.microsoft.com/office/drawing/2014/main" id="{29D1B56E-B22C-0CC5-3566-9B644010ED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3889" y="3704908"/>
                <a:ext cx="144463" cy="95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44" name="Line 18">
                <a:extLst>
                  <a:ext uri="{FF2B5EF4-FFF2-40B4-BE49-F238E27FC236}">
                    <a16:creationId xmlns:a16="http://schemas.microsoft.com/office/drawing/2014/main" id="{9580C2E5-3A05-FB29-3662-79CA947D95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63889" y="3168333"/>
                <a:ext cx="341313" cy="5365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45" name="Line 19">
                <a:extLst>
                  <a:ext uri="{FF2B5EF4-FFF2-40B4-BE49-F238E27FC236}">
                    <a16:creationId xmlns:a16="http://schemas.microsoft.com/office/drawing/2014/main" id="{41C42A50-4F2E-A3EF-E281-F930B01AFD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7189" y="3509645"/>
                <a:ext cx="266700" cy="1952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47" name="Line 21">
                <a:extLst>
                  <a:ext uri="{FF2B5EF4-FFF2-40B4-BE49-F238E27FC236}">
                    <a16:creationId xmlns:a16="http://schemas.microsoft.com/office/drawing/2014/main" id="{28C31F45-9DAE-8F64-EBC2-11EF032A8C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8751" y="3436620"/>
                <a:ext cx="198438" cy="730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48" name="Line 22">
                <a:extLst>
                  <a:ext uri="{FF2B5EF4-FFF2-40B4-BE49-F238E27FC236}">
                    <a16:creationId xmlns:a16="http://schemas.microsoft.com/office/drawing/2014/main" id="{57C55D26-6CFF-F31B-9C13-DCF65B1A82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8751" y="3436620"/>
                <a:ext cx="266700" cy="1952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49" name="Line 23">
                <a:extLst>
                  <a:ext uri="{FF2B5EF4-FFF2-40B4-BE49-F238E27FC236}">
                    <a16:creationId xmlns:a16="http://schemas.microsoft.com/office/drawing/2014/main" id="{65E1DD62-AFE9-6AC1-94CE-E51D63C6B7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22576" y="3574733"/>
                <a:ext cx="142875" cy="571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50" name="Line 24">
                <a:extLst>
                  <a:ext uri="{FF2B5EF4-FFF2-40B4-BE49-F238E27FC236}">
                    <a16:creationId xmlns:a16="http://schemas.microsoft.com/office/drawing/2014/main" id="{6EBC3175-E7B2-8C2A-BA64-5E7CF07430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57464" y="3379470"/>
                <a:ext cx="141288" cy="571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51" name="Line 25">
                <a:extLst>
                  <a:ext uri="{FF2B5EF4-FFF2-40B4-BE49-F238E27FC236}">
                    <a16:creationId xmlns:a16="http://schemas.microsoft.com/office/drawing/2014/main" id="{D4FEABC4-DD62-8DB9-B833-8F8AAAE1EC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57464" y="3379470"/>
                <a:ext cx="265113" cy="1952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53" name="Line 27">
                <a:extLst>
                  <a:ext uri="{FF2B5EF4-FFF2-40B4-BE49-F238E27FC236}">
                    <a16:creationId xmlns:a16="http://schemas.microsoft.com/office/drawing/2014/main" id="{3AACF918-AD83-D914-9B4F-0D0537D332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5851" y="3309620"/>
                <a:ext cx="201613" cy="698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54" name="Line 28">
                <a:extLst>
                  <a:ext uri="{FF2B5EF4-FFF2-40B4-BE49-F238E27FC236}">
                    <a16:creationId xmlns:a16="http://schemas.microsoft.com/office/drawing/2014/main" id="{B4A1DA78-344E-21FF-B099-46712DE655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5851" y="3309620"/>
                <a:ext cx="266700" cy="1952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85" name="Line 59">
                <a:extLst>
                  <a:ext uri="{FF2B5EF4-FFF2-40B4-BE49-F238E27FC236}">
                    <a16:creationId xmlns:a16="http://schemas.microsoft.com/office/drawing/2014/main" id="{1DB69707-7426-166B-D6A6-910A5548A6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86189" y="3741420"/>
                <a:ext cx="342900" cy="190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86" name="Line 60">
                <a:extLst>
                  <a:ext uri="{FF2B5EF4-FFF2-40B4-BE49-F238E27FC236}">
                    <a16:creationId xmlns:a16="http://schemas.microsoft.com/office/drawing/2014/main" id="{DAFF7424-9A4F-38EC-4E70-9A2F97581A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68751" y="3763645"/>
                <a:ext cx="342900" cy="190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87" name="Line 61">
                <a:extLst>
                  <a:ext uri="{FF2B5EF4-FFF2-40B4-BE49-F238E27FC236}">
                    <a16:creationId xmlns:a16="http://schemas.microsoft.com/office/drawing/2014/main" id="{7259AC05-B781-CA77-A120-1E9D1A05A1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29089" y="3760470"/>
                <a:ext cx="182563" cy="222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88" name="Line 62">
                <a:extLst>
                  <a:ext uri="{FF2B5EF4-FFF2-40B4-BE49-F238E27FC236}">
                    <a16:creationId xmlns:a16="http://schemas.microsoft.com/office/drawing/2014/main" id="{997B0D11-B3EF-AD44-6ED7-CAFAC1B39D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17901" y="3703320"/>
                <a:ext cx="228600" cy="174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89" name="Line 63">
                <a:extLst>
                  <a:ext uri="{FF2B5EF4-FFF2-40B4-BE49-F238E27FC236}">
                    <a16:creationId xmlns:a16="http://schemas.microsoft.com/office/drawing/2014/main" id="{A871787F-1F33-F758-73CC-5D0CD5C7A6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86189" y="3723958"/>
                <a:ext cx="228600" cy="174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90" name="Line 64">
                <a:extLst>
                  <a:ext uri="{FF2B5EF4-FFF2-40B4-BE49-F238E27FC236}">
                    <a16:creationId xmlns:a16="http://schemas.microsoft.com/office/drawing/2014/main" id="{37F93430-61BF-8A15-9E73-4A91FA50DA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46501" y="3703320"/>
                <a:ext cx="268288" cy="206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91" name="Line 65">
                <a:extLst>
                  <a:ext uri="{FF2B5EF4-FFF2-40B4-BE49-F238E27FC236}">
                    <a16:creationId xmlns:a16="http://schemas.microsoft.com/office/drawing/2014/main" id="{FE158F5C-7084-AC23-DBC5-C8F028CE32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29089" y="3741420"/>
                <a:ext cx="228600" cy="190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92" name="Line 66">
                <a:extLst>
                  <a:ext uri="{FF2B5EF4-FFF2-40B4-BE49-F238E27FC236}">
                    <a16:creationId xmlns:a16="http://schemas.microsoft.com/office/drawing/2014/main" id="{0A5A378C-8A78-D98D-E4CC-6798951C7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14789" y="3723958"/>
                <a:ext cx="342900" cy="174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93" name="Line 67">
                <a:extLst>
                  <a:ext uri="{FF2B5EF4-FFF2-40B4-BE49-F238E27FC236}">
                    <a16:creationId xmlns:a16="http://schemas.microsoft.com/office/drawing/2014/main" id="{76C57456-E1C2-2D0A-9D04-102C118C00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11651" y="3765233"/>
                <a:ext cx="227013" cy="174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94" name="Line 68">
                <a:extLst>
                  <a:ext uri="{FF2B5EF4-FFF2-40B4-BE49-F238E27FC236}">
                    <a16:creationId xmlns:a16="http://schemas.microsoft.com/office/drawing/2014/main" id="{D7ADAF3A-3331-A8EA-CF91-289A1C1ADE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57689" y="3741420"/>
                <a:ext cx="180975" cy="2381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95" name="Line 69">
                <a:extLst>
                  <a:ext uri="{FF2B5EF4-FFF2-40B4-BE49-F238E27FC236}">
                    <a16:creationId xmlns:a16="http://schemas.microsoft.com/office/drawing/2014/main" id="{A8ADF7EA-BF61-4D5F-395B-9FD8E97632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38664" y="3717608"/>
                <a:ext cx="46038" cy="4762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996" name="Line 70">
                <a:extLst>
                  <a:ext uri="{FF2B5EF4-FFF2-40B4-BE49-F238E27FC236}">
                    <a16:creationId xmlns:a16="http://schemas.microsoft.com/office/drawing/2014/main" id="{A27181E4-0FD8-BA32-05F1-13F3F989CB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38664" y="3746183"/>
                <a:ext cx="236538" cy="190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02" name="Line 76">
                <a:extLst>
                  <a:ext uri="{FF2B5EF4-FFF2-40B4-BE49-F238E27FC236}">
                    <a16:creationId xmlns:a16="http://schemas.microsoft.com/office/drawing/2014/main" id="{3A5D2B63-D503-B0C2-9AB8-5293891DC2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75201" y="3746183"/>
                <a:ext cx="204788" cy="79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03" name="Line 77">
                <a:extLst>
                  <a:ext uri="{FF2B5EF4-FFF2-40B4-BE49-F238E27FC236}">
                    <a16:creationId xmlns:a16="http://schemas.microsoft.com/office/drawing/2014/main" id="{0063E966-2BDF-C0CA-01EA-B61CF023AF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65464" y="3704908"/>
                <a:ext cx="98425" cy="2682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04" name="Line 78">
                <a:extLst>
                  <a:ext uri="{FF2B5EF4-FFF2-40B4-BE49-F238E27FC236}">
                    <a16:creationId xmlns:a16="http://schemas.microsoft.com/office/drawing/2014/main" id="{D9A644F8-6BBC-42F9-5041-F5AF3456C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67026" y="3631883"/>
                <a:ext cx="98425" cy="2682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05" name="Line 79">
                <a:extLst>
                  <a:ext uri="{FF2B5EF4-FFF2-40B4-BE49-F238E27FC236}">
                    <a16:creationId xmlns:a16="http://schemas.microsoft.com/office/drawing/2014/main" id="{F704BB84-9ECC-45E0-90CF-B1AEFDD88A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67026" y="3900170"/>
                <a:ext cx="198438" cy="730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06" name="Line 80">
                <a:extLst>
                  <a:ext uri="{FF2B5EF4-FFF2-40B4-BE49-F238E27FC236}">
                    <a16:creationId xmlns:a16="http://schemas.microsoft.com/office/drawing/2014/main" id="{0BE58609-78A9-5DD4-2E91-5E90AE2548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59101" y="3973195"/>
                <a:ext cx="106363" cy="3206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07" name="Line 81">
                <a:extLst>
                  <a:ext uri="{FF2B5EF4-FFF2-40B4-BE49-F238E27FC236}">
                    <a16:creationId xmlns:a16="http://schemas.microsoft.com/office/drawing/2014/main" id="{25F9BA0A-5700-136D-DFB7-050B5C9859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79989" y="3754120"/>
                <a:ext cx="227013" cy="793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08" name="Line 82">
                <a:extLst>
                  <a:ext uri="{FF2B5EF4-FFF2-40B4-BE49-F238E27FC236}">
                    <a16:creationId xmlns:a16="http://schemas.microsoft.com/office/drawing/2014/main" id="{BBB0ABD5-CDEA-2CEE-4126-AACFF947AC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75201" y="3746183"/>
                <a:ext cx="225425" cy="793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09" name="Line 83">
                <a:extLst>
                  <a:ext uri="{FF2B5EF4-FFF2-40B4-BE49-F238E27FC236}">
                    <a16:creationId xmlns:a16="http://schemas.microsoft.com/office/drawing/2014/main" id="{E51266BA-77DA-F3E0-B7A4-469D7A67C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0626" y="3825558"/>
                <a:ext cx="206375" cy="79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10" name="Line 84">
                <a:extLst>
                  <a:ext uri="{FF2B5EF4-FFF2-40B4-BE49-F238E27FC236}">
                    <a16:creationId xmlns:a16="http://schemas.microsoft.com/office/drawing/2014/main" id="{583130C3-C178-D318-7693-3972873C8C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79989" y="3754120"/>
                <a:ext cx="373063" cy="1031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13" name="Line 87">
                <a:extLst>
                  <a:ext uri="{FF2B5EF4-FFF2-40B4-BE49-F238E27FC236}">
                    <a16:creationId xmlns:a16="http://schemas.microsoft.com/office/drawing/2014/main" id="{05AC3504-2A7E-A075-76B5-3446F22489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07001" y="3833495"/>
                <a:ext cx="373063" cy="1031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14" name="Line 88">
                <a:extLst>
                  <a:ext uri="{FF2B5EF4-FFF2-40B4-BE49-F238E27FC236}">
                    <a16:creationId xmlns:a16="http://schemas.microsoft.com/office/drawing/2014/main" id="{38DB1816-B370-932C-3FE8-7AA6844C80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53051" y="3857308"/>
                <a:ext cx="227013" cy="793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17" name="Line 91">
                <a:extLst>
                  <a:ext uri="{FF2B5EF4-FFF2-40B4-BE49-F238E27FC236}">
                    <a16:creationId xmlns:a16="http://schemas.microsoft.com/office/drawing/2014/main" id="{6A6C7F79-1300-175D-58E2-54F3E98D15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80064" y="3936683"/>
                <a:ext cx="246063" cy="8096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18" name="Line 92">
                <a:extLst>
                  <a:ext uri="{FF2B5EF4-FFF2-40B4-BE49-F238E27FC236}">
                    <a16:creationId xmlns:a16="http://schemas.microsoft.com/office/drawing/2014/main" id="{3DA80971-591C-7C12-EE48-7E488EF6D5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00626" y="3825558"/>
                <a:ext cx="373063" cy="1031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19" name="Line 93">
                <a:extLst>
                  <a:ext uri="{FF2B5EF4-FFF2-40B4-BE49-F238E27FC236}">
                    <a16:creationId xmlns:a16="http://schemas.microsoft.com/office/drawing/2014/main" id="{AB1A2CD3-6F32-78DA-340E-C1D569409D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73689" y="3928745"/>
                <a:ext cx="206375" cy="79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20" name="Line 94">
                <a:extLst>
                  <a:ext uri="{FF2B5EF4-FFF2-40B4-BE49-F238E27FC236}">
                    <a16:creationId xmlns:a16="http://schemas.microsoft.com/office/drawing/2014/main" id="{6488D772-AA82-03C6-42A1-353A2F6AB2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36789" y="2954020"/>
                <a:ext cx="119063" cy="3556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21" name="Line 95">
                <a:extLst>
                  <a:ext uri="{FF2B5EF4-FFF2-40B4-BE49-F238E27FC236}">
                    <a16:creationId xmlns:a16="http://schemas.microsoft.com/office/drawing/2014/main" id="{E70301B9-64AA-76B6-2C48-5116E8813E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44676" y="3309620"/>
                <a:ext cx="511175" cy="1254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26" name="Line 100">
                <a:extLst>
                  <a:ext uri="{FF2B5EF4-FFF2-40B4-BE49-F238E27FC236}">
                    <a16:creationId xmlns:a16="http://schemas.microsoft.com/office/drawing/2014/main" id="{59FCD72C-983E-6D34-1E87-E86C5632F1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614489" y="3381058"/>
                <a:ext cx="230188" cy="539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29" name="Line 103">
                <a:extLst>
                  <a:ext uri="{FF2B5EF4-FFF2-40B4-BE49-F238E27FC236}">
                    <a16:creationId xmlns:a16="http://schemas.microsoft.com/office/drawing/2014/main" id="{E9D51B67-EBAD-75DF-AEEA-AE9129B71C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82889" y="4293870"/>
                <a:ext cx="176213" cy="3952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34" name="Line 108">
                <a:extLst>
                  <a:ext uri="{FF2B5EF4-FFF2-40B4-BE49-F238E27FC236}">
                    <a16:creationId xmlns:a16="http://schemas.microsoft.com/office/drawing/2014/main" id="{EA90E9A9-7312-3F77-5A45-961543C74A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97189" y="3273108"/>
                <a:ext cx="65088" cy="2365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35" name="Line 109">
                <a:extLst>
                  <a:ext uri="{FF2B5EF4-FFF2-40B4-BE49-F238E27FC236}">
                    <a16:creationId xmlns:a16="http://schemas.microsoft.com/office/drawing/2014/main" id="{57C99C52-8E35-1D62-FB64-02508901A2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63889" y="3704908"/>
                <a:ext cx="71438" cy="3397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38" name="Line 112">
                <a:extLst>
                  <a:ext uri="{FF2B5EF4-FFF2-40B4-BE49-F238E27FC236}">
                    <a16:creationId xmlns:a16="http://schemas.microsoft.com/office/drawing/2014/main" id="{48AAB012-D0F2-260E-40F7-97E4F9EF88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79989" y="3695383"/>
                <a:ext cx="258763" cy="5873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49" name="Line 123">
                <a:extLst>
                  <a:ext uri="{FF2B5EF4-FFF2-40B4-BE49-F238E27FC236}">
                    <a16:creationId xmlns:a16="http://schemas.microsoft.com/office/drawing/2014/main" id="{3CE061E6-B30D-002E-C2EB-CFCA923A47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4714" y="2558733"/>
                <a:ext cx="92075" cy="3952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56" name="Line 130">
                <a:extLst>
                  <a:ext uri="{FF2B5EF4-FFF2-40B4-BE49-F238E27FC236}">
                    <a16:creationId xmlns:a16="http://schemas.microsoft.com/office/drawing/2014/main" id="{96745D09-10A5-39DC-BAFC-265D7BB6E4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62276" y="2987358"/>
                <a:ext cx="74613" cy="2857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57" name="Line 131">
                <a:extLst>
                  <a:ext uri="{FF2B5EF4-FFF2-40B4-BE49-F238E27FC236}">
                    <a16:creationId xmlns:a16="http://schemas.microsoft.com/office/drawing/2014/main" id="{BD9475AA-21CE-37E3-0358-5A4D706D1A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235326" y="4044633"/>
                <a:ext cx="65088" cy="3683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63" name="Line 137">
                <a:extLst>
                  <a:ext uri="{FF2B5EF4-FFF2-40B4-BE49-F238E27FC236}">
                    <a16:creationId xmlns:a16="http://schemas.microsoft.com/office/drawing/2014/main" id="{3C91AFF7-FAEB-07F8-D896-8E530A608F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36889" y="2638108"/>
                <a:ext cx="115888" cy="3492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64" name="Line 138">
                <a:extLst>
                  <a:ext uri="{FF2B5EF4-FFF2-40B4-BE49-F238E27FC236}">
                    <a16:creationId xmlns:a16="http://schemas.microsoft.com/office/drawing/2014/main" id="{A54A0B27-B217-B22D-204C-B1F03924BB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62276" y="2923858"/>
                <a:ext cx="115888" cy="3492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65" name="Line 139">
                <a:extLst>
                  <a:ext uri="{FF2B5EF4-FFF2-40B4-BE49-F238E27FC236}">
                    <a16:creationId xmlns:a16="http://schemas.microsoft.com/office/drawing/2014/main" id="{A51A8FF6-13AA-E815-95BF-76E8A238A1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78164" y="2638108"/>
                <a:ext cx="74613" cy="2857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66" name="Line 140">
                <a:extLst>
                  <a:ext uri="{FF2B5EF4-FFF2-40B4-BE49-F238E27FC236}">
                    <a16:creationId xmlns:a16="http://schemas.microsoft.com/office/drawing/2014/main" id="{75D13D75-D38C-2BF6-70AE-B7CC3BAF75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71726" y="3504883"/>
                <a:ext cx="250825" cy="2047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69" name="Line 143">
                <a:extLst>
                  <a:ext uri="{FF2B5EF4-FFF2-40B4-BE49-F238E27FC236}">
                    <a16:creationId xmlns:a16="http://schemas.microsoft.com/office/drawing/2014/main" id="{C7F931B1-92E2-E553-C5E3-3CEA96D476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5026" y="3309620"/>
                <a:ext cx="250825" cy="2047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70" name="Line 144">
                <a:extLst>
                  <a:ext uri="{FF2B5EF4-FFF2-40B4-BE49-F238E27FC236}">
                    <a16:creationId xmlns:a16="http://schemas.microsoft.com/office/drawing/2014/main" id="{A78F7503-972B-FD13-DA6D-C161A223F7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05026" y="3514408"/>
                <a:ext cx="266700" cy="1952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71" name="Line 145">
                <a:extLst>
                  <a:ext uri="{FF2B5EF4-FFF2-40B4-BE49-F238E27FC236}">
                    <a16:creationId xmlns:a16="http://schemas.microsoft.com/office/drawing/2014/main" id="{2DE16688-D880-BEFA-BCF7-E7F7BA9BCA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4389" y="2642870"/>
                <a:ext cx="152400" cy="3111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78" name="Line 152">
                <a:extLst>
                  <a:ext uri="{FF2B5EF4-FFF2-40B4-BE49-F238E27FC236}">
                    <a16:creationId xmlns:a16="http://schemas.microsoft.com/office/drawing/2014/main" id="{D85904E1-DC45-6D51-5330-20B527945B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92314" y="2247583"/>
                <a:ext cx="152400" cy="3111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79" name="Line 153">
                <a:extLst>
                  <a:ext uri="{FF2B5EF4-FFF2-40B4-BE49-F238E27FC236}">
                    <a16:creationId xmlns:a16="http://schemas.microsoft.com/office/drawing/2014/main" id="{7F28BB23-0E1E-4FEF-6723-DDED71C289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92314" y="2247583"/>
                <a:ext cx="92075" cy="3952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83" name="Line 157">
                <a:extLst>
                  <a:ext uri="{FF2B5EF4-FFF2-40B4-BE49-F238E27FC236}">
                    <a16:creationId xmlns:a16="http://schemas.microsoft.com/office/drawing/2014/main" id="{66419057-865B-6C7D-33A3-1C81B66EF1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52776" y="2261870"/>
                <a:ext cx="166688" cy="3762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84" name="Line 158">
                <a:extLst>
                  <a:ext uri="{FF2B5EF4-FFF2-40B4-BE49-F238E27FC236}">
                    <a16:creationId xmlns:a16="http://schemas.microsoft.com/office/drawing/2014/main" id="{432EEFAB-5825-2C38-8EC3-A622587844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78164" y="2547620"/>
                <a:ext cx="168275" cy="3762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85" name="Line 159">
                <a:extLst>
                  <a:ext uri="{FF2B5EF4-FFF2-40B4-BE49-F238E27FC236}">
                    <a16:creationId xmlns:a16="http://schemas.microsoft.com/office/drawing/2014/main" id="{EF5B404B-A06F-1579-F14D-7AB03EDA95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46439" y="2261870"/>
                <a:ext cx="73025" cy="2857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86" name="Line 160">
                <a:extLst>
                  <a:ext uri="{FF2B5EF4-FFF2-40B4-BE49-F238E27FC236}">
                    <a16:creationId xmlns:a16="http://schemas.microsoft.com/office/drawing/2014/main" id="{60BA2799-CDD1-1B39-4387-1978DB21CD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62276" y="2895283"/>
                <a:ext cx="168275" cy="3778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87" name="Line 161">
                <a:extLst>
                  <a:ext uri="{FF2B5EF4-FFF2-40B4-BE49-F238E27FC236}">
                    <a16:creationId xmlns:a16="http://schemas.microsoft.com/office/drawing/2014/main" id="{637D7ED1-9FD9-9D3F-C313-614D59A169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30551" y="2547620"/>
                <a:ext cx="115888" cy="3476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88" name="Line 162">
                <a:extLst>
                  <a:ext uri="{FF2B5EF4-FFF2-40B4-BE49-F238E27FC236}">
                    <a16:creationId xmlns:a16="http://schemas.microsoft.com/office/drawing/2014/main" id="{5D0B17C2-D6A4-5A6A-5047-0E35D1F342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97189" y="3131820"/>
                <a:ext cx="168275" cy="3778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89" name="Line 163">
                <a:extLst>
                  <a:ext uri="{FF2B5EF4-FFF2-40B4-BE49-F238E27FC236}">
                    <a16:creationId xmlns:a16="http://schemas.microsoft.com/office/drawing/2014/main" id="{E851B3FE-9BC9-8544-869D-8526F080E6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65464" y="2895283"/>
                <a:ext cx="65088" cy="2365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90" name="Line 164">
                <a:extLst>
                  <a:ext uri="{FF2B5EF4-FFF2-40B4-BE49-F238E27FC236}">
                    <a16:creationId xmlns:a16="http://schemas.microsoft.com/office/drawing/2014/main" id="{E59A2D9C-2D93-38C2-7FCE-E7A49141A3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63889" y="3328670"/>
                <a:ext cx="168275" cy="3762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91" name="Line 165">
                <a:extLst>
                  <a:ext uri="{FF2B5EF4-FFF2-40B4-BE49-F238E27FC236}">
                    <a16:creationId xmlns:a16="http://schemas.microsoft.com/office/drawing/2014/main" id="{24786623-FCC8-FAE3-94C4-C1EDC840BA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65464" y="3131820"/>
                <a:ext cx="266700" cy="1968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92" name="Line 166">
                <a:extLst>
                  <a:ext uri="{FF2B5EF4-FFF2-40B4-BE49-F238E27FC236}">
                    <a16:creationId xmlns:a16="http://schemas.microsoft.com/office/drawing/2014/main" id="{A76B2FBC-C568-2B4E-2427-AA5DB66C3C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30389" y="3514408"/>
                <a:ext cx="274638" cy="2127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099" name="Line 173">
                <a:extLst>
                  <a:ext uri="{FF2B5EF4-FFF2-40B4-BE49-F238E27FC236}">
                    <a16:creationId xmlns:a16="http://schemas.microsoft.com/office/drawing/2014/main" id="{D3674303-DE3F-96D4-D122-AC961812A2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0489" y="4689158"/>
                <a:ext cx="152400" cy="32861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106" name="Line 180">
                <a:extLst>
                  <a:ext uri="{FF2B5EF4-FFF2-40B4-BE49-F238E27FC236}">
                    <a16:creationId xmlns:a16="http://schemas.microsoft.com/office/drawing/2014/main" id="{5AA1587A-3C30-42F1-8AFE-FFF80D2EC6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36889" y="2057083"/>
                <a:ext cx="176213" cy="9302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107" name="Line 181">
                <a:extLst>
                  <a:ext uri="{FF2B5EF4-FFF2-40B4-BE49-F238E27FC236}">
                    <a16:creationId xmlns:a16="http://schemas.microsoft.com/office/drawing/2014/main" id="{8DBCA3AF-D272-9BD5-A72D-81BB43BBFE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52776" y="1707833"/>
                <a:ext cx="176213" cy="9302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108" name="Line 182">
                <a:extLst>
                  <a:ext uri="{FF2B5EF4-FFF2-40B4-BE49-F238E27FC236}">
                    <a16:creationId xmlns:a16="http://schemas.microsoft.com/office/drawing/2014/main" id="{CD948DF7-F411-00F4-9E08-0947B464B1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13101" y="1707833"/>
                <a:ext cx="115888" cy="3492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109" name="Line 183">
                <a:extLst>
                  <a:ext uri="{FF2B5EF4-FFF2-40B4-BE49-F238E27FC236}">
                    <a16:creationId xmlns:a16="http://schemas.microsoft.com/office/drawing/2014/main" id="{0908B1A7-497A-32AE-0F5B-40AB454042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79551" y="3435033"/>
                <a:ext cx="365125" cy="15081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116" name="Line 190">
                <a:extLst>
                  <a:ext uri="{FF2B5EF4-FFF2-40B4-BE49-F238E27FC236}">
                    <a16:creationId xmlns:a16="http://schemas.microsoft.com/office/drawing/2014/main" id="{FB48C36B-EFEA-D853-5E92-C520E07296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22589" y="4293870"/>
                <a:ext cx="36513" cy="4127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123" name="Line 197">
                <a:extLst>
                  <a:ext uri="{FF2B5EF4-FFF2-40B4-BE49-F238E27FC236}">
                    <a16:creationId xmlns:a16="http://schemas.microsoft.com/office/drawing/2014/main" id="{D44D4E32-62C4-011B-274F-22E825912E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19464" y="-134938"/>
                <a:ext cx="973308" cy="2396807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124" name="Line 198">
                <a:extLst>
                  <a:ext uri="{FF2B5EF4-FFF2-40B4-BE49-F238E27FC236}">
                    <a16:creationId xmlns:a16="http://schemas.microsoft.com/office/drawing/2014/main" id="{910E6612-B469-598F-AD1C-9533AF1856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46439" y="-188874"/>
                <a:ext cx="1111250" cy="273649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126" name="Line 200">
                <a:extLst>
                  <a:ext uri="{FF2B5EF4-FFF2-40B4-BE49-F238E27FC236}">
                    <a16:creationId xmlns:a16="http://schemas.microsoft.com/office/drawing/2014/main" id="{AE086B00-64FA-6C22-2010-AB820C741E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89189" y="5017770"/>
                <a:ext cx="241300" cy="3397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128" name="Line 202">
                <a:extLst>
                  <a:ext uri="{FF2B5EF4-FFF2-40B4-BE49-F238E27FC236}">
                    <a16:creationId xmlns:a16="http://schemas.microsoft.com/office/drawing/2014/main" id="{31F65E64-B831-44AF-F5A0-6F860513F6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1589" y="4689158"/>
                <a:ext cx="241300" cy="3397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129" name="Line 203">
                <a:extLst>
                  <a:ext uri="{FF2B5EF4-FFF2-40B4-BE49-F238E27FC236}">
                    <a16:creationId xmlns:a16="http://schemas.microsoft.com/office/drawing/2014/main" id="{F1DC4AAC-4E44-E12B-B6EC-33D2D7CBB3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89189" y="5028883"/>
                <a:ext cx="152400" cy="32861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33" name="Line 208">
                <a:extLst>
                  <a:ext uri="{FF2B5EF4-FFF2-40B4-BE49-F238E27FC236}">
                    <a16:creationId xmlns:a16="http://schemas.microsoft.com/office/drawing/2014/main" id="{2546F9F2-7C26-C4E0-949D-2167EEBAF8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17801" y="4293870"/>
                <a:ext cx="241300" cy="3397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34" name="Line 209">
                <a:extLst>
                  <a:ext uri="{FF2B5EF4-FFF2-40B4-BE49-F238E27FC236}">
                    <a16:creationId xmlns:a16="http://schemas.microsoft.com/office/drawing/2014/main" id="{A28E1653-D96E-5701-F5E3-43209D9CD6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41589" y="4633595"/>
                <a:ext cx="176213" cy="3952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35" name="Line 210">
                <a:extLst>
                  <a:ext uri="{FF2B5EF4-FFF2-40B4-BE49-F238E27FC236}">
                    <a16:creationId xmlns:a16="http://schemas.microsoft.com/office/drawing/2014/main" id="{597357E1-8AD0-DDD0-8F1F-0F0F28E190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24164" y="3973195"/>
                <a:ext cx="241300" cy="3397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36" name="Line 211">
                <a:extLst>
                  <a:ext uri="{FF2B5EF4-FFF2-40B4-BE49-F238E27FC236}">
                    <a16:creationId xmlns:a16="http://schemas.microsoft.com/office/drawing/2014/main" id="{170465FB-7F2B-71D4-3A04-6C6B9546D5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17801" y="4312920"/>
                <a:ext cx="106363" cy="3206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37" name="Line 212">
                <a:extLst>
                  <a:ext uri="{FF2B5EF4-FFF2-40B4-BE49-F238E27FC236}">
                    <a16:creationId xmlns:a16="http://schemas.microsoft.com/office/drawing/2014/main" id="{3D96639A-EC3A-86BF-D511-ABD49F2609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5726" y="3900170"/>
                <a:ext cx="241300" cy="3397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39" name="Line 214">
                <a:extLst>
                  <a:ext uri="{FF2B5EF4-FFF2-40B4-BE49-F238E27FC236}">
                    <a16:creationId xmlns:a16="http://schemas.microsoft.com/office/drawing/2014/main" id="{C60282F1-BB49-6F98-6B77-3B0B73498B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38664" y="3765232"/>
                <a:ext cx="423863" cy="3794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40" name="Line 215">
                <a:extLst>
                  <a:ext uri="{FF2B5EF4-FFF2-40B4-BE49-F238E27FC236}">
                    <a16:creationId xmlns:a16="http://schemas.microsoft.com/office/drawing/2014/main" id="{6845BE1F-AF02-2F1C-8279-3FE071A549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62526" y="4144645"/>
                <a:ext cx="111125" cy="984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41" name="Line 216">
                <a:extLst>
                  <a:ext uri="{FF2B5EF4-FFF2-40B4-BE49-F238E27FC236}">
                    <a16:creationId xmlns:a16="http://schemas.microsoft.com/office/drawing/2014/main" id="{C5069B64-3612-2EB2-61AA-1C3E9C3B24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11651" y="3782695"/>
                <a:ext cx="300038" cy="4333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42" name="Line 217">
                <a:extLst>
                  <a:ext uri="{FF2B5EF4-FFF2-40B4-BE49-F238E27FC236}">
                    <a16:creationId xmlns:a16="http://schemas.microsoft.com/office/drawing/2014/main" id="{5CADF59C-77AF-3B93-A86D-54456D292B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57464" y="3030220"/>
                <a:ext cx="6350" cy="3492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43" name="Line 218">
                <a:extLst>
                  <a:ext uri="{FF2B5EF4-FFF2-40B4-BE49-F238E27FC236}">
                    <a16:creationId xmlns:a16="http://schemas.microsoft.com/office/drawing/2014/main" id="{37A94DB7-0240-E2C1-1CF1-CDD47924D7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98751" y="3087370"/>
                <a:ext cx="7938" cy="3492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45" name="Line 220">
                <a:extLst>
                  <a:ext uri="{FF2B5EF4-FFF2-40B4-BE49-F238E27FC236}">
                    <a16:creationId xmlns:a16="http://schemas.microsoft.com/office/drawing/2014/main" id="{40D54979-062D-D0B7-AF74-6900F5B37C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97189" y="3161982"/>
                <a:ext cx="7938" cy="34766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46" name="Line 221">
                <a:extLst>
                  <a:ext uri="{FF2B5EF4-FFF2-40B4-BE49-F238E27FC236}">
                    <a16:creationId xmlns:a16="http://schemas.microsoft.com/office/drawing/2014/main" id="{366E1AB8-5387-8748-3157-EDF4CC6235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06689" y="3087370"/>
                <a:ext cx="198438" cy="7461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47" name="Line 222">
                <a:extLst>
                  <a:ext uri="{FF2B5EF4-FFF2-40B4-BE49-F238E27FC236}">
                    <a16:creationId xmlns:a16="http://schemas.microsoft.com/office/drawing/2014/main" id="{D0A7A9FF-EA74-DFDB-7502-6815B14022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62276" y="2923857"/>
                <a:ext cx="7938" cy="3492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48" name="Line 223">
                <a:extLst>
                  <a:ext uri="{FF2B5EF4-FFF2-40B4-BE49-F238E27FC236}">
                    <a16:creationId xmlns:a16="http://schemas.microsoft.com/office/drawing/2014/main" id="{9AB9C426-B43F-20D9-72B4-D4DC6BAD58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05126" y="2923857"/>
                <a:ext cx="65088" cy="2381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49" name="Line 224">
                <a:extLst>
                  <a:ext uri="{FF2B5EF4-FFF2-40B4-BE49-F238E27FC236}">
                    <a16:creationId xmlns:a16="http://schemas.microsoft.com/office/drawing/2014/main" id="{10937FCD-5825-7390-808D-96C0BD4ABE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28989" y="1299845"/>
                <a:ext cx="92075" cy="4079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50" name="Line 225">
                <a:extLst>
                  <a:ext uri="{FF2B5EF4-FFF2-40B4-BE49-F238E27FC236}">
                    <a16:creationId xmlns:a16="http://schemas.microsoft.com/office/drawing/2014/main" id="{97F6043C-30C6-5E41-B3A9-E9815C2FC8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21064" y="833120"/>
                <a:ext cx="128588" cy="46672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51" name="Line 226">
                <a:extLst>
                  <a:ext uri="{FF2B5EF4-FFF2-40B4-BE49-F238E27FC236}">
                    <a16:creationId xmlns:a16="http://schemas.microsoft.com/office/drawing/2014/main" id="{B2757FAD-CC2D-859C-4637-AAFBB9F397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580064" y="3936682"/>
                <a:ext cx="363538" cy="381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56" name="Line 231">
                <a:extLst>
                  <a:ext uri="{FF2B5EF4-FFF2-40B4-BE49-F238E27FC236}">
                    <a16:creationId xmlns:a16="http://schemas.microsoft.com/office/drawing/2014/main" id="{710AA54E-44B8-8AA8-33BA-8B0B57BAFE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75201" y="3504882"/>
                <a:ext cx="273050" cy="2413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61" name="Line 236">
                <a:extLst>
                  <a:ext uri="{FF2B5EF4-FFF2-40B4-BE49-F238E27FC236}">
                    <a16:creationId xmlns:a16="http://schemas.microsoft.com/office/drawing/2014/main" id="{60D390A0-A88D-DB38-0F36-F5A1DBF590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73651" y="4243070"/>
                <a:ext cx="390525" cy="3746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65" name="Line 240">
                <a:extLst>
                  <a:ext uri="{FF2B5EF4-FFF2-40B4-BE49-F238E27FC236}">
                    <a16:creationId xmlns:a16="http://schemas.microsoft.com/office/drawing/2014/main" id="{5F28217B-0040-D42A-E642-642F722A64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62526" y="4144645"/>
                <a:ext cx="390525" cy="3762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77" name="Line 252">
                <a:extLst>
                  <a:ext uri="{FF2B5EF4-FFF2-40B4-BE49-F238E27FC236}">
                    <a16:creationId xmlns:a16="http://schemas.microsoft.com/office/drawing/2014/main" id="{2DD1F085-C363-FB5E-4C8C-F38ED108AE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73689" y="3928745"/>
                <a:ext cx="320675" cy="2047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78" name="Line 253">
                <a:extLst>
                  <a:ext uri="{FF2B5EF4-FFF2-40B4-BE49-F238E27FC236}">
                    <a16:creationId xmlns:a16="http://schemas.microsoft.com/office/drawing/2014/main" id="{10EE8C4C-2BBA-9ACF-ECE4-98B41B1827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4364" y="4133532"/>
                <a:ext cx="55563" cy="301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79" name="Line 254">
                <a:extLst>
                  <a:ext uri="{FF2B5EF4-FFF2-40B4-BE49-F238E27FC236}">
                    <a16:creationId xmlns:a16="http://schemas.microsoft.com/office/drawing/2014/main" id="{88FF3082-9D76-4125-8751-D3D6C3C1BD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4364" y="4133532"/>
                <a:ext cx="212725" cy="1301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80" name="Line 255">
                <a:extLst>
                  <a:ext uri="{FF2B5EF4-FFF2-40B4-BE49-F238E27FC236}">
                    <a16:creationId xmlns:a16="http://schemas.microsoft.com/office/drawing/2014/main" id="{7CF3F08B-4642-FFF6-996B-1971274547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00626" y="3825557"/>
                <a:ext cx="320675" cy="2047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81" name="Line 256">
                <a:extLst>
                  <a:ext uri="{FF2B5EF4-FFF2-40B4-BE49-F238E27FC236}">
                    <a16:creationId xmlns:a16="http://schemas.microsoft.com/office/drawing/2014/main" id="{DE6828A7-FF38-9D1E-3C6B-8BC637F795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21301" y="4030345"/>
                <a:ext cx="373063" cy="1031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84" name="Line 259">
                <a:extLst>
                  <a:ext uri="{FF2B5EF4-FFF2-40B4-BE49-F238E27FC236}">
                    <a16:creationId xmlns:a16="http://schemas.microsoft.com/office/drawing/2014/main" id="{83EB329D-A672-AA3D-2130-51CDC15BE6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11651" y="3782695"/>
                <a:ext cx="179388" cy="2254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85" name="Line 260">
                <a:extLst>
                  <a:ext uri="{FF2B5EF4-FFF2-40B4-BE49-F238E27FC236}">
                    <a16:creationId xmlns:a16="http://schemas.microsoft.com/office/drawing/2014/main" id="{9E67A5C4-F798-4AFE-32B9-EABFF37F97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611689" y="4216082"/>
                <a:ext cx="180975" cy="2254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86" name="Line 261">
                <a:extLst>
                  <a:ext uri="{FF2B5EF4-FFF2-40B4-BE49-F238E27FC236}">
                    <a16:creationId xmlns:a16="http://schemas.microsoft.com/office/drawing/2014/main" id="{9FE23C69-24B9-BC12-B090-139D73FF05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91039" y="4008120"/>
                <a:ext cx="301625" cy="4333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87" name="Line 262">
                <a:extLst>
                  <a:ext uri="{FF2B5EF4-FFF2-40B4-BE49-F238E27FC236}">
                    <a16:creationId xmlns:a16="http://schemas.microsoft.com/office/drawing/2014/main" id="{F891BE5F-CB34-0FAB-EE92-5B90B41BCD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21064" y="929957"/>
                <a:ext cx="76200" cy="3698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89" name="Line 264">
                <a:extLst>
                  <a:ext uri="{FF2B5EF4-FFF2-40B4-BE49-F238E27FC236}">
                    <a16:creationId xmlns:a16="http://schemas.microsoft.com/office/drawing/2014/main" id="{F061EAB3-09C1-444A-395A-42D04F66EE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57689" y="3166745"/>
                <a:ext cx="482600" cy="5746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90" name="Line 265">
                <a:extLst>
                  <a:ext uri="{FF2B5EF4-FFF2-40B4-BE49-F238E27FC236}">
                    <a16:creationId xmlns:a16="http://schemas.microsoft.com/office/drawing/2014/main" id="{0208C67D-3310-E456-3DD2-C791F91B9C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0289" y="2952432"/>
                <a:ext cx="79375" cy="2143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91" name="Line 266">
                <a:extLst>
                  <a:ext uri="{FF2B5EF4-FFF2-40B4-BE49-F238E27FC236}">
                    <a16:creationId xmlns:a16="http://schemas.microsoft.com/office/drawing/2014/main" id="{E76C7885-2377-E57D-AC8F-1304F1F061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580064" y="3936682"/>
                <a:ext cx="357188" cy="14446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95" name="Line 270">
                <a:extLst>
                  <a:ext uri="{FF2B5EF4-FFF2-40B4-BE49-F238E27FC236}">
                    <a16:creationId xmlns:a16="http://schemas.microsoft.com/office/drawing/2014/main" id="{C88B7C59-1906-E9F5-7DE4-0E4CD03604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63814" y="2766695"/>
                <a:ext cx="1588" cy="2635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796" name="Line 271">
                <a:extLst>
                  <a:ext uri="{FF2B5EF4-FFF2-40B4-BE49-F238E27FC236}">
                    <a16:creationId xmlns:a16="http://schemas.microsoft.com/office/drawing/2014/main" id="{1A438DC5-0F8F-0330-4DC4-77D46E3147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62226" y="2671445"/>
                <a:ext cx="3175" cy="952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04" name="Line 279">
                <a:extLst>
                  <a:ext uri="{FF2B5EF4-FFF2-40B4-BE49-F238E27FC236}">
                    <a16:creationId xmlns:a16="http://schemas.microsoft.com/office/drawing/2014/main" id="{D16508C2-642E-8A7F-2909-AF058B59C8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00414" y="4412932"/>
                <a:ext cx="87313" cy="5349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08" name="Line 283">
                <a:extLst>
                  <a:ext uri="{FF2B5EF4-FFF2-40B4-BE49-F238E27FC236}">
                    <a16:creationId xmlns:a16="http://schemas.microsoft.com/office/drawing/2014/main" id="{3DAF09A8-2008-A084-DA03-53DBE96E94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13101" y="1364932"/>
                <a:ext cx="84138" cy="6921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09" name="Line 284">
                <a:extLst>
                  <a:ext uri="{FF2B5EF4-FFF2-40B4-BE49-F238E27FC236}">
                    <a16:creationId xmlns:a16="http://schemas.microsoft.com/office/drawing/2014/main" id="{3DAA7616-723B-BF53-8C6C-196375C9C4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97239" y="922020"/>
                <a:ext cx="47625" cy="4429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11" name="Line 286">
                <a:extLst>
                  <a:ext uri="{FF2B5EF4-FFF2-40B4-BE49-F238E27FC236}">
                    <a16:creationId xmlns:a16="http://schemas.microsoft.com/office/drawing/2014/main" id="{1E148466-CA6F-1DFC-8CB1-D8788B478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00276" y="4239895"/>
                <a:ext cx="425450" cy="5222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14" name="Line 289">
                <a:extLst>
                  <a:ext uri="{FF2B5EF4-FFF2-40B4-BE49-F238E27FC236}">
                    <a16:creationId xmlns:a16="http://schemas.microsoft.com/office/drawing/2014/main" id="{1A5C3DC4-3808-4B1F-CB59-83A7F8B24E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40289" y="2785745"/>
                <a:ext cx="311150" cy="3810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17" name="Line 292">
                <a:extLst>
                  <a:ext uri="{FF2B5EF4-FFF2-40B4-BE49-F238E27FC236}">
                    <a16:creationId xmlns:a16="http://schemas.microsoft.com/office/drawing/2014/main" id="{74C8ACAE-E015-92B6-B294-DD9DC4D425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00414" y="4412932"/>
                <a:ext cx="63500" cy="2222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20" name="Line 295">
                <a:extLst>
                  <a:ext uri="{FF2B5EF4-FFF2-40B4-BE49-F238E27FC236}">
                    <a16:creationId xmlns:a16="http://schemas.microsoft.com/office/drawing/2014/main" id="{833DF6EE-28F4-0988-C344-5A87708828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611689" y="4216082"/>
                <a:ext cx="111125" cy="1714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23" name="Line 298">
                <a:extLst>
                  <a:ext uri="{FF2B5EF4-FFF2-40B4-BE49-F238E27FC236}">
                    <a16:creationId xmlns:a16="http://schemas.microsoft.com/office/drawing/2014/main" id="{9F3C6226-4F21-6A9F-7215-A3CF52E54B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65401" y="2390457"/>
                <a:ext cx="20638" cy="3762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24" name="Line 299">
                <a:extLst>
                  <a:ext uri="{FF2B5EF4-FFF2-40B4-BE49-F238E27FC236}">
                    <a16:creationId xmlns:a16="http://schemas.microsoft.com/office/drawing/2014/main" id="{2EEF1F6C-8357-1E9F-DFC4-FE5EED0612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86039" y="2326957"/>
                <a:ext cx="3175" cy="635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25" name="Line 300">
                <a:extLst>
                  <a:ext uri="{FF2B5EF4-FFF2-40B4-BE49-F238E27FC236}">
                    <a16:creationId xmlns:a16="http://schemas.microsoft.com/office/drawing/2014/main" id="{F6DBB3C2-C26D-7B5F-8FFD-9C0F226A56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63814" y="2653982"/>
                <a:ext cx="20638" cy="3762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26" name="Line 301">
                <a:extLst>
                  <a:ext uri="{FF2B5EF4-FFF2-40B4-BE49-F238E27FC236}">
                    <a16:creationId xmlns:a16="http://schemas.microsoft.com/office/drawing/2014/main" id="{A0623094-C891-63CD-61C7-3699A4F185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84451" y="2390457"/>
                <a:ext cx="1588" cy="2635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27" name="Line 302">
                <a:extLst>
                  <a:ext uri="{FF2B5EF4-FFF2-40B4-BE49-F238E27FC236}">
                    <a16:creationId xmlns:a16="http://schemas.microsoft.com/office/drawing/2014/main" id="{45619442-3A26-85A8-73A5-6295CEA1A0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06689" y="2712720"/>
                <a:ext cx="20638" cy="37465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28" name="Line 303">
                <a:extLst>
                  <a:ext uri="{FF2B5EF4-FFF2-40B4-BE49-F238E27FC236}">
                    <a16:creationId xmlns:a16="http://schemas.microsoft.com/office/drawing/2014/main" id="{7ADB27B8-2D19-FB68-E978-6D5EBD1EDC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84451" y="2653982"/>
                <a:ext cx="142875" cy="587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29" name="Line 304">
                <a:extLst>
                  <a:ext uri="{FF2B5EF4-FFF2-40B4-BE49-F238E27FC236}">
                    <a16:creationId xmlns:a16="http://schemas.microsoft.com/office/drawing/2014/main" id="{982D471A-B616-422A-1A2C-F05F6530EB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05126" y="2785745"/>
                <a:ext cx="20638" cy="3762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30" name="Line 305">
                <a:extLst>
                  <a:ext uri="{FF2B5EF4-FFF2-40B4-BE49-F238E27FC236}">
                    <a16:creationId xmlns:a16="http://schemas.microsoft.com/office/drawing/2014/main" id="{C121E127-1ED1-C409-CD13-FAFD53BB23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27326" y="2712720"/>
                <a:ext cx="198438" cy="730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31" name="Line 306">
                <a:extLst>
                  <a:ext uri="{FF2B5EF4-FFF2-40B4-BE49-F238E27FC236}">
                    <a16:creationId xmlns:a16="http://schemas.microsoft.com/office/drawing/2014/main" id="{20FD3F3C-6E0C-10BD-F47B-3A78CFCAA8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70214" y="2547620"/>
                <a:ext cx="22225" cy="3762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32" name="Line 307">
                <a:extLst>
                  <a:ext uri="{FF2B5EF4-FFF2-40B4-BE49-F238E27FC236}">
                    <a16:creationId xmlns:a16="http://schemas.microsoft.com/office/drawing/2014/main" id="{1ED50915-82D5-89AC-0DAA-2B6ED5BAB8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25764" y="2547620"/>
                <a:ext cx="66675" cy="2381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33" name="Line 308">
                <a:extLst>
                  <a:ext uri="{FF2B5EF4-FFF2-40B4-BE49-F238E27FC236}">
                    <a16:creationId xmlns:a16="http://schemas.microsoft.com/office/drawing/2014/main" id="{1EFDCBFA-FAEE-C230-5379-BB3238C23D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92439" y="809307"/>
                <a:ext cx="123825" cy="17383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34" name="Line 309">
                <a:extLst>
                  <a:ext uri="{FF2B5EF4-FFF2-40B4-BE49-F238E27FC236}">
                    <a16:creationId xmlns:a16="http://schemas.microsoft.com/office/drawing/2014/main" id="{CE84079C-6238-1131-FDE3-E0E4745660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75201" y="3503295"/>
                <a:ext cx="336550" cy="2428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35" name="Line 310">
                <a:extLst>
                  <a:ext uri="{FF2B5EF4-FFF2-40B4-BE49-F238E27FC236}">
                    <a16:creationId xmlns:a16="http://schemas.microsoft.com/office/drawing/2014/main" id="{1778C3C6-8C3C-7A46-3447-76F4682109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11751" y="3360420"/>
                <a:ext cx="193675" cy="1428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37" name="Line 312">
                <a:extLst>
                  <a:ext uri="{FF2B5EF4-FFF2-40B4-BE49-F238E27FC236}">
                    <a16:creationId xmlns:a16="http://schemas.microsoft.com/office/drawing/2014/main" id="{3DD2DFAF-0CE7-0949-996A-02F11F8C7E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54151" y="3435032"/>
                <a:ext cx="390525" cy="1031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39" name="Line 314">
                <a:extLst>
                  <a:ext uri="{FF2B5EF4-FFF2-40B4-BE49-F238E27FC236}">
                    <a16:creationId xmlns:a16="http://schemas.microsoft.com/office/drawing/2014/main" id="{37176EA6-9FA9-2C93-48D2-F17E539620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09676" y="3538220"/>
                <a:ext cx="244475" cy="619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40" name="Line 315">
                <a:extLst>
                  <a:ext uri="{FF2B5EF4-FFF2-40B4-BE49-F238E27FC236}">
                    <a16:creationId xmlns:a16="http://schemas.microsoft.com/office/drawing/2014/main" id="{6DEE0027-BF18-FBFA-8342-7EDA6850C4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95426" y="3727132"/>
                <a:ext cx="334963" cy="23971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43" name="Line 318">
                <a:extLst>
                  <a:ext uri="{FF2B5EF4-FFF2-40B4-BE49-F238E27FC236}">
                    <a16:creationId xmlns:a16="http://schemas.microsoft.com/office/drawing/2014/main" id="{919055BE-EB10-5D30-5349-9377CB3CC2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92664" y="4441507"/>
                <a:ext cx="501650" cy="676275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46" name="Line 321">
                <a:extLst>
                  <a:ext uri="{FF2B5EF4-FFF2-40B4-BE49-F238E27FC236}">
                    <a16:creationId xmlns:a16="http://schemas.microsoft.com/office/drawing/2014/main" id="{5E1B9E40-095F-BD50-0C95-61B53D02D6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38751" y="3668395"/>
                <a:ext cx="414338" cy="2698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49" name="Line 324">
                <a:extLst>
                  <a:ext uri="{FF2B5EF4-FFF2-40B4-BE49-F238E27FC236}">
                    <a16:creationId xmlns:a16="http://schemas.microsoft.com/office/drawing/2014/main" id="{ACF54D07-5A34-C560-BEB2-457430658D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580064" y="3936682"/>
                <a:ext cx="258763" cy="714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52" name="Line 327">
                <a:extLst>
                  <a:ext uri="{FF2B5EF4-FFF2-40B4-BE49-F238E27FC236}">
                    <a16:creationId xmlns:a16="http://schemas.microsoft.com/office/drawing/2014/main" id="{5E605C39-3AA4-C5AE-6219-BE304CC196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580064" y="3936682"/>
                <a:ext cx="344488" cy="1746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53" name="Line 328">
                <a:extLst>
                  <a:ext uri="{FF2B5EF4-FFF2-40B4-BE49-F238E27FC236}">
                    <a16:creationId xmlns:a16="http://schemas.microsoft.com/office/drawing/2014/main" id="{BA28D78C-E266-CEDC-BDEE-1D9688FF9E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24551" y="4111307"/>
                <a:ext cx="309563" cy="1508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55" name="Line 330">
                <a:extLst>
                  <a:ext uri="{FF2B5EF4-FFF2-40B4-BE49-F238E27FC236}">
                    <a16:creationId xmlns:a16="http://schemas.microsoft.com/office/drawing/2014/main" id="{19EB0F42-A9A3-0C03-382C-99A8A33E10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46501" y="3390582"/>
                <a:ext cx="222250" cy="3127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58" name="Line 333">
                <a:extLst>
                  <a:ext uri="{FF2B5EF4-FFF2-40B4-BE49-F238E27FC236}">
                    <a16:creationId xmlns:a16="http://schemas.microsoft.com/office/drawing/2014/main" id="{55EB5939-3BF3-C5BD-2445-591E5ECEEA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32164" y="1582420"/>
                <a:ext cx="993775" cy="174625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64" name="Line 339">
                <a:extLst>
                  <a:ext uri="{FF2B5EF4-FFF2-40B4-BE49-F238E27FC236}">
                    <a16:creationId xmlns:a16="http://schemas.microsoft.com/office/drawing/2014/main" id="{A354B52B-7A09-9003-E4BA-72EB658474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97264" y="666432"/>
                <a:ext cx="58738" cy="2635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67" name="Line 342">
                <a:extLst>
                  <a:ext uri="{FF2B5EF4-FFF2-40B4-BE49-F238E27FC236}">
                    <a16:creationId xmlns:a16="http://schemas.microsoft.com/office/drawing/2014/main" id="{CA197833-4607-EC72-C13C-9B51BE9B8A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35176" y="2166620"/>
                <a:ext cx="109538" cy="39211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70" name="Line 345">
                <a:extLst>
                  <a:ext uri="{FF2B5EF4-FFF2-40B4-BE49-F238E27FC236}">
                    <a16:creationId xmlns:a16="http://schemas.microsoft.com/office/drawing/2014/main" id="{D320BF1D-6800-B258-82F6-97C4665BDC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63889" y="3704907"/>
                <a:ext cx="169863" cy="3619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71" name="Line 346">
                <a:extLst>
                  <a:ext uri="{FF2B5EF4-FFF2-40B4-BE49-F238E27FC236}">
                    <a16:creationId xmlns:a16="http://schemas.microsoft.com/office/drawing/2014/main" id="{7AC52B29-90E9-71DE-D3CA-28EA355A65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3751" y="4066857"/>
                <a:ext cx="130175" cy="265113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73" name="Line 348">
                <a:extLst>
                  <a:ext uri="{FF2B5EF4-FFF2-40B4-BE49-F238E27FC236}">
                    <a16:creationId xmlns:a16="http://schemas.microsoft.com/office/drawing/2014/main" id="{96E28F43-DDAA-503F-9C82-F547796F07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91039" y="4008120"/>
                <a:ext cx="166688" cy="195263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74" name="Line 349">
                <a:extLst>
                  <a:ext uri="{FF2B5EF4-FFF2-40B4-BE49-F238E27FC236}">
                    <a16:creationId xmlns:a16="http://schemas.microsoft.com/office/drawing/2014/main" id="{8B87F887-42E1-161B-00D3-BB9479DABC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7726" y="4203382"/>
                <a:ext cx="376238" cy="42703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876" name="Line 351">
                <a:extLst>
                  <a:ext uri="{FF2B5EF4-FFF2-40B4-BE49-F238E27FC236}">
                    <a16:creationId xmlns:a16="http://schemas.microsoft.com/office/drawing/2014/main" id="{07E03D46-6C67-7648-217C-8CCB772A21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73651" y="4243070"/>
                <a:ext cx="727075" cy="57150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3" name="Line 17">
                <a:extLst>
                  <a:ext uri="{FF2B5EF4-FFF2-40B4-BE49-F238E27FC236}">
                    <a16:creationId xmlns:a16="http://schemas.microsoft.com/office/drawing/2014/main" id="{7B523BD7-8515-5349-669C-F7C6E0BF0F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8307" y="3629500"/>
                <a:ext cx="208755" cy="7810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4" name="Line 27">
                <a:extLst>
                  <a:ext uri="{FF2B5EF4-FFF2-40B4-BE49-F238E27FC236}">
                    <a16:creationId xmlns:a16="http://schemas.microsoft.com/office/drawing/2014/main" id="{D05529AE-F58C-482C-B37E-E1334B360C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6200" y="3502502"/>
                <a:ext cx="201613" cy="6985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16" name="Line 79">
                <a:extLst>
                  <a:ext uri="{FF2B5EF4-FFF2-40B4-BE49-F238E27FC236}">
                    <a16:creationId xmlns:a16="http://schemas.microsoft.com/office/drawing/2014/main" id="{675EC9F3-1754-A9C4-CEBA-3F80240A46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2076" y="4236720"/>
                <a:ext cx="198438" cy="73025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  <p:sp>
            <p:nvSpPr>
              <p:cNvPr id="2140" name="Line 303">
                <a:extLst>
                  <a:ext uri="{FF2B5EF4-FFF2-40B4-BE49-F238E27FC236}">
                    <a16:creationId xmlns:a16="http://schemas.microsoft.com/office/drawing/2014/main" id="{F18C934E-789F-D523-FC3C-8D1435C13D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65401" y="3025457"/>
                <a:ext cx="142875" cy="58738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 b="1" i="1"/>
              </a:p>
            </p:txBody>
          </p:sp>
        </p:grpSp>
      </p:grpSp>
      <p:sp>
        <p:nvSpPr>
          <p:cNvPr id="2219" name="Rectangle 621">
            <a:extLst>
              <a:ext uri="{FF2B5EF4-FFF2-40B4-BE49-F238E27FC236}">
                <a16:creationId xmlns:a16="http://schemas.microsoft.com/office/drawing/2014/main" id="{9E63421D-53D5-7208-8132-A4CCED420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0204" y="1573390"/>
            <a:ext cx="69733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sng" strike="noStrike" cap="none" normalizeH="0" baseline="0">
                <a:ln>
                  <a:noFill/>
                </a:ln>
                <a:solidFill>
                  <a:srgbClr val="605E00"/>
                </a:solidFill>
                <a:effectLst/>
                <a:latin typeface="+mn-lt"/>
                <a:cs typeface="Arial" panose="020B0604020202020204" pitchFamily="34" charset="0"/>
              </a:rPr>
              <a:t>S. </a:t>
            </a:r>
            <a:r>
              <a:rPr kumimoji="0" lang="ja-JP" altLang="ja-JP" sz="1000" b="1" i="1" u="sng" strike="noStrike" cap="none" normalizeH="0" baseline="0">
                <a:ln>
                  <a:noFill/>
                </a:ln>
                <a:solidFill>
                  <a:srgbClr val="605E00"/>
                </a:solidFill>
                <a:effectLst/>
                <a:latin typeface="+mn-lt"/>
                <a:cs typeface="Arial" panose="020B0604020202020204" pitchFamily="34" charset="0"/>
              </a:rPr>
              <a:t>acutifolia</a:t>
            </a:r>
            <a:endParaRPr kumimoji="0" lang="ja-JP" altLang="ja-JP" sz="1000" b="1" i="1" u="sng" strike="noStrike" cap="none" normalizeH="0" baseline="0" dirty="0">
              <a:ln>
                <a:noFill/>
              </a:ln>
              <a:solidFill>
                <a:srgbClr val="605E00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220" name="Rectangle 623">
            <a:extLst>
              <a:ext uri="{FF2B5EF4-FFF2-40B4-BE49-F238E27FC236}">
                <a16:creationId xmlns:a16="http://schemas.microsoft.com/office/drawing/2014/main" id="{2AAD7582-541D-0372-CFA8-6D07B66B6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7224" y="2228265"/>
            <a:ext cx="54513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605E00"/>
                </a:solidFill>
                <a:effectLst/>
                <a:latin typeface="+mn-lt"/>
                <a:cs typeface="Arial" panose="020B0604020202020204" pitchFamily="34" charset="0"/>
              </a:rPr>
              <a:t>S. </a:t>
            </a:r>
            <a:r>
              <a:rPr kumimoji="0" lang="ja-JP" altLang="ja-JP" sz="1000" b="1" i="1" u="none" strike="noStrike" cap="none" normalizeH="0" baseline="0">
                <a:ln>
                  <a:noFill/>
                </a:ln>
                <a:solidFill>
                  <a:srgbClr val="605E00"/>
                </a:solidFill>
                <a:effectLst/>
                <a:latin typeface="+mn-lt"/>
                <a:cs typeface="Arial" panose="020B0604020202020204" pitchFamily="34" charset="0"/>
              </a:rPr>
              <a:t>rorida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605E00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221" name="Rectangle 633">
            <a:extLst>
              <a:ext uri="{FF2B5EF4-FFF2-40B4-BE49-F238E27FC236}">
                <a16:creationId xmlns:a16="http://schemas.microsoft.com/office/drawing/2014/main" id="{797519D8-FCE3-B3A6-CAE7-20F640ED3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044" y="3371275"/>
            <a:ext cx="72318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332C88"/>
                </a:solidFill>
                <a:effectLst/>
                <a:latin typeface="+mn-lt"/>
                <a:cs typeface="Arial" panose="020B0604020202020204" pitchFamily="34" charset="0"/>
              </a:rPr>
              <a:t>S. </a:t>
            </a:r>
            <a:r>
              <a:rPr kumimoji="0" lang="ja-JP" altLang="ja-JP" sz="1000" b="1" i="1" u="none" strike="noStrike" cap="none" normalizeH="0" baseline="0">
                <a:ln>
                  <a:noFill/>
                </a:ln>
                <a:solidFill>
                  <a:srgbClr val="332C88"/>
                </a:solidFill>
                <a:effectLst/>
                <a:latin typeface="+mn-lt"/>
                <a:cs typeface="Arial" panose="020B0604020202020204" pitchFamily="34" charset="0"/>
              </a:rPr>
              <a:t>hukaoana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332C88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224" name="Rectangle 650">
            <a:extLst>
              <a:ext uri="{FF2B5EF4-FFF2-40B4-BE49-F238E27FC236}">
                <a16:creationId xmlns:a16="http://schemas.microsoft.com/office/drawing/2014/main" id="{50022FEC-4B35-7915-0261-BB2CA6B56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753" y="3448219"/>
            <a:ext cx="87318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00A4A0"/>
                </a:solidFill>
                <a:effectLst/>
                <a:latin typeface="+mn-lt"/>
                <a:cs typeface="Arial" panose="020B0604020202020204" pitchFamily="34" charset="0"/>
              </a:rPr>
              <a:t>S. </a:t>
            </a:r>
            <a:r>
              <a:rPr kumimoji="0" lang="ja-JP" altLang="ja-JP" sz="1000" b="1" i="1" u="none" strike="noStrike" cap="none" normalizeH="0" baseline="0">
                <a:ln>
                  <a:noFill/>
                </a:ln>
                <a:solidFill>
                  <a:srgbClr val="00A4A0"/>
                </a:solidFill>
                <a:effectLst/>
                <a:latin typeface="+mn-lt"/>
                <a:cs typeface="Arial" panose="020B0604020202020204" pitchFamily="34" charset="0"/>
              </a:rPr>
              <a:t>gracilistyla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00A4A0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2230" name="直線コネクタ 2229">
            <a:extLst>
              <a:ext uri="{FF2B5EF4-FFF2-40B4-BE49-F238E27FC236}">
                <a16:creationId xmlns:a16="http://schemas.microsoft.com/office/drawing/2014/main" id="{08284D7A-F287-41AA-77EF-A3B2DC9AD7D6}"/>
              </a:ext>
            </a:extLst>
          </p:cNvPr>
          <p:cNvCxnSpPr>
            <a:cxnSpLocks/>
          </p:cNvCxnSpPr>
          <p:nvPr/>
        </p:nvCxnSpPr>
        <p:spPr>
          <a:xfrm>
            <a:off x="6096000" y="5189838"/>
            <a:ext cx="202705" cy="263611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6" name="直線コネクタ 2235">
            <a:extLst>
              <a:ext uri="{FF2B5EF4-FFF2-40B4-BE49-F238E27FC236}">
                <a16:creationId xmlns:a16="http://schemas.microsoft.com/office/drawing/2014/main" id="{F1DFE5C1-4FE7-5DF1-3D17-707D2B6BB442}"/>
              </a:ext>
            </a:extLst>
          </p:cNvPr>
          <p:cNvCxnSpPr>
            <a:cxnSpLocks/>
          </p:cNvCxnSpPr>
          <p:nvPr/>
        </p:nvCxnSpPr>
        <p:spPr>
          <a:xfrm flipV="1">
            <a:off x="5541044" y="3461238"/>
            <a:ext cx="116027" cy="277974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8" name="Rectangle 650">
            <a:extLst>
              <a:ext uri="{FF2B5EF4-FFF2-40B4-BE49-F238E27FC236}">
                <a16:creationId xmlns:a16="http://schemas.microsoft.com/office/drawing/2014/main" id="{3F86D47E-9084-8643-99E0-55A258F16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0524" y="5699056"/>
            <a:ext cx="6280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i="1">
                <a:solidFill>
                  <a:srgbClr val="DB6413"/>
                </a:solidFill>
                <a:latin typeface="+mn-lt"/>
              </a:rPr>
              <a:t>S. udensis</a:t>
            </a:r>
            <a:endParaRPr kumimoji="0" lang="ja-JP" altLang="ja-JP" sz="1000" b="1" i="1" u="sng" strike="noStrike" cap="none" normalizeH="0" baseline="0" dirty="0">
              <a:ln>
                <a:noFill/>
              </a:ln>
              <a:solidFill>
                <a:srgbClr val="DB6413"/>
              </a:solidFill>
              <a:effectLst/>
              <a:latin typeface="+mn-lt"/>
            </a:endParaRPr>
          </a:p>
        </p:txBody>
      </p:sp>
      <p:cxnSp>
        <p:nvCxnSpPr>
          <p:cNvPr id="2239" name="直線コネクタ 2238">
            <a:extLst>
              <a:ext uri="{FF2B5EF4-FFF2-40B4-BE49-F238E27FC236}">
                <a16:creationId xmlns:a16="http://schemas.microsoft.com/office/drawing/2014/main" id="{C6F4EB52-31AF-0BF5-7AAF-31BC712847CE}"/>
              </a:ext>
            </a:extLst>
          </p:cNvPr>
          <p:cNvCxnSpPr>
            <a:cxnSpLocks/>
          </p:cNvCxnSpPr>
          <p:nvPr/>
        </p:nvCxnSpPr>
        <p:spPr>
          <a:xfrm flipH="1" flipV="1">
            <a:off x="3657824" y="4924422"/>
            <a:ext cx="328357" cy="511547"/>
          </a:xfrm>
          <a:prstGeom prst="line">
            <a:avLst/>
          </a:prstGeom>
          <a:ln w="95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2" name="直線コネクタ 2241">
            <a:extLst>
              <a:ext uri="{FF2B5EF4-FFF2-40B4-BE49-F238E27FC236}">
                <a16:creationId xmlns:a16="http://schemas.microsoft.com/office/drawing/2014/main" id="{3DB8D285-64B0-9086-FD9B-2426F7587FDA}"/>
              </a:ext>
            </a:extLst>
          </p:cNvPr>
          <p:cNvCxnSpPr>
            <a:cxnSpLocks/>
          </p:cNvCxnSpPr>
          <p:nvPr/>
        </p:nvCxnSpPr>
        <p:spPr>
          <a:xfrm flipH="1" flipV="1">
            <a:off x="5609413" y="5064471"/>
            <a:ext cx="523515" cy="586592"/>
          </a:xfrm>
          <a:prstGeom prst="line">
            <a:avLst/>
          </a:prstGeom>
          <a:ln w="9525">
            <a:solidFill>
              <a:srgbClr val="71AF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5" name="直線コネクタ 2244">
            <a:extLst>
              <a:ext uri="{FF2B5EF4-FFF2-40B4-BE49-F238E27FC236}">
                <a16:creationId xmlns:a16="http://schemas.microsoft.com/office/drawing/2014/main" id="{0BB3A88D-2E54-CCF1-AA36-24FFB7B047AC}"/>
              </a:ext>
            </a:extLst>
          </p:cNvPr>
          <p:cNvCxnSpPr>
            <a:cxnSpLocks/>
            <a:endCxn id="2147" idx="2"/>
          </p:cNvCxnSpPr>
          <p:nvPr/>
        </p:nvCxnSpPr>
        <p:spPr>
          <a:xfrm flipH="1" flipV="1">
            <a:off x="3846359" y="4817546"/>
            <a:ext cx="294030" cy="371342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7" name="Rectangle 650">
            <a:extLst>
              <a:ext uri="{FF2B5EF4-FFF2-40B4-BE49-F238E27FC236}">
                <a16:creationId xmlns:a16="http://schemas.microsoft.com/office/drawing/2014/main" id="{DB6BDCE2-C266-C133-AC5F-DF786D7B3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4106" y="2643247"/>
            <a:ext cx="2167363" cy="1538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S. nakamurana </a:t>
            </a:r>
            <a:r>
              <a:rPr kumimoji="0" lang="en-US" altLang="ja-JP" sz="10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subsp. </a:t>
            </a:r>
            <a:r>
              <a:rPr kumimoji="0" lang="en-US" altLang="ja-JP" sz="1000" b="1" i="1" u="none" strike="noStrike" cap="none" normalizeH="0" baseline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nakamurana</a:t>
            </a:r>
            <a:r>
              <a:rPr kumimoji="0" lang="en-US" altLang="ja-JP" sz="1000" b="1" i="1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 (B)</a:t>
            </a:r>
            <a:endParaRPr kumimoji="0" lang="ja-JP" altLang="ja-JP" sz="10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</p:txBody>
      </p:sp>
      <p:cxnSp>
        <p:nvCxnSpPr>
          <p:cNvPr id="2248" name="直線コネクタ 2247">
            <a:extLst>
              <a:ext uri="{FF2B5EF4-FFF2-40B4-BE49-F238E27FC236}">
                <a16:creationId xmlns:a16="http://schemas.microsoft.com/office/drawing/2014/main" id="{D8FB7211-88C0-A35D-8949-0FB76B083057}"/>
              </a:ext>
            </a:extLst>
          </p:cNvPr>
          <p:cNvCxnSpPr>
            <a:cxnSpLocks/>
          </p:cNvCxnSpPr>
          <p:nvPr/>
        </p:nvCxnSpPr>
        <p:spPr>
          <a:xfrm flipV="1">
            <a:off x="3897513" y="2804797"/>
            <a:ext cx="276533" cy="585285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0" name="直線コネクタ 2249">
            <a:extLst>
              <a:ext uri="{FF2B5EF4-FFF2-40B4-BE49-F238E27FC236}">
                <a16:creationId xmlns:a16="http://schemas.microsoft.com/office/drawing/2014/main" id="{61FFABC8-84EE-18F8-98DD-FA646D9C3DA6}"/>
              </a:ext>
            </a:extLst>
          </p:cNvPr>
          <p:cNvCxnSpPr>
            <a:cxnSpLocks/>
            <a:stCxn id="2234" idx="1"/>
            <a:endCxn id="2177" idx="2"/>
          </p:cNvCxnSpPr>
          <p:nvPr/>
        </p:nvCxnSpPr>
        <p:spPr>
          <a:xfrm flipH="1" flipV="1">
            <a:off x="4747788" y="2797135"/>
            <a:ext cx="551101" cy="329562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650">
            <a:extLst>
              <a:ext uri="{FF2B5EF4-FFF2-40B4-BE49-F238E27FC236}">
                <a16:creationId xmlns:a16="http://schemas.microsoft.com/office/drawing/2014/main" id="{DC2E5956-3239-CAA5-9408-FE906803B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672" y="417373"/>
            <a:ext cx="16965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000" b="1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b </a:t>
            </a:r>
            <a:r>
              <a:rPr kumimoji="0" lang="en-US" altLang="ja-JP" sz="2000" i="1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ncpGS</a:t>
            </a:r>
            <a:endParaRPr kumimoji="0" lang="ja-JP" altLang="ja-JP" sz="2000" i="1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D391C33-F548-3FF9-0A5F-1FE24AF25BC7}"/>
              </a:ext>
            </a:extLst>
          </p:cNvPr>
          <p:cNvGrpSpPr/>
          <p:nvPr/>
        </p:nvGrpSpPr>
        <p:grpSpPr>
          <a:xfrm>
            <a:off x="6368299" y="1604929"/>
            <a:ext cx="1393858" cy="737644"/>
            <a:chOff x="584079" y="5189657"/>
            <a:chExt cx="1393858" cy="737644"/>
          </a:xfrm>
        </p:grpSpPr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2C8DA2AC-D153-8717-1C7D-040B46C6ED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1516" y="5781033"/>
              <a:ext cx="432000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+mj-lt"/>
              </a:endParaRPr>
            </a:p>
          </p:txBody>
        </p:sp>
        <p:sp>
          <p:nvSpPr>
            <p:cNvPr id="8" name="Line 9">
              <a:extLst>
                <a:ext uri="{FF2B5EF4-FFF2-40B4-BE49-F238E27FC236}">
                  <a16:creationId xmlns:a16="http://schemas.microsoft.com/office/drawing/2014/main" id="{3BE9033F-30C0-4C2F-FE23-9E44748DDA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1516" y="5526548"/>
              <a:ext cx="432000" cy="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+mj-lt"/>
              </a:endParaRPr>
            </a:p>
          </p:txBody>
        </p:sp>
        <p:sp>
          <p:nvSpPr>
            <p:cNvPr id="9" name="Line 198">
              <a:extLst>
                <a:ext uri="{FF2B5EF4-FFF2-40B4-BE49-F238E27FC236}">
                  <a16:creationId xmlns:a16="http://schemas.microsoft.com/office/drawing/2014/main" id="{6BB88AF2-111E-CBC9-08B9-5317F814AF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21516" y="5652879"/>
              <a:ext cx="432000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+mj-lt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1913DA2-87A9-F951-9CF7-EA6FE295285F}"/>
                </a:ext>
              </a:extLst>
            </p:cNvPr>
            <p:cNvSpPr txBox="1"/>
            <p:nvPr/>
          </p:nvSpPr>
          <p:spPr>
            <a:xfrm>
              <a:off x="773942" y="5388048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>
                  <a:latin typeface="+mj-lt"/>
                  <a:ea typeface="BIZ UDPゴシック" panose="020B0400000000000000" pitchFamily="50" charset="-128"/>
                </a:rPr>
                <a:t>&gt; 0.8</a:t>
              </a:r>
              <a:endParaRPr kumimoji="1" lang="ja-JP" altLang="en-US" sz="1200">
                <a:latin typeface="+mj-lt"/>
                <a:ea typeface="BIZ UDPゴシック" panose="020B0400000000000000" pitchFamily="50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171DE53-5DA0-1766-304B-CEFA7CF3C774}"/>
                </a:ext>
              </a:extLst>
            </p:cNvPr>
            <p:cNvSpPr txBox="1"/>
            <p:nvPr/>
          </p:nvSpPr>
          <p:spPr>
            <a:xfrm>
              <a:off x="773943" y="5510454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>
                  <a:latin typeface="+mj-lt"/>
                  <a:ea typeface="BIZ UDPゴシック" panose="020B0400000000000000" pitchFamily="50" charset="-128"/>
                </a:rPr>
                <a:t>&gt; 0.5</a:t>
              </a:r>
              <a:endParaRPr kumimoji="1" lang="ja-JP" altLang="en-US" sz="1200">
                <a:latin typeface="+mj-lt"/>
                <a:ea typeface="BIZ UDPゴシック" panose="020B0400000000000000" pitchFamily="50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83426EE-3892-97E1-5738-FD4135A4AF34}"/>
                </a:ext>
              </a:extLst>
            </p:cNvPr>
            <p:cNvSpPr txBox="1"/>
            <p:nvPr/>
          </p:nvSpPr>
          <p:spPr>
            <a:xfrm>
              <a:off x="773942" y="5637920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>
                  <a:latin typeface="+mj-lt"/>
                  <a:ea typeface="BIZ UDPゴシック" panose="020B0400000000000000" pitchFamily="50" charset="-128"/>
                </a:rPr>
                <a:t>&lt; 0.5</a:t>
              </a:r>
              <a:endParaRPr kumimoji="1" lang="ja-JP" altLang="en-US" sz="1200">
                <a:latin typeface="+mj-lt"/>
                <a:ea typeface="BIZ UDPゴシック" panose="020B0400000000000000" pitchFamily="50" charset="-128"/>
              </a:endParaRP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54485448-E2BD-1262-BFFF-AAB4D528F0C5}"/>
                </a:ext>
              </a:extLst>
            </p:cNvPr>
            <p:cNvSpPr/>
            <p:nvPr/>
          </p:nvSpPr>
          <p:spPr>
            <a:xfrm>
              <a:off x="584079" y="5197500"/>
              <a:ext cx="1393858" cy="729801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+mj-lt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7D2FC01-E4F0-62FA-283F-43716803DD2E}"/>
                </a:ext>
              </a:extLst>
            </p:cNvPr>
            <p:cNvSpPr txBox="1"/>
            <p:nvPr/>
          </p:nvSpPr>
          <p:spPr>
            <a:xfrm>
              <a:off x="595056" y="5189657"/>
              <a:ext cx="13195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>
                  <a:latin typeface="+mj-lt"/>
                  <a:ea typeface="BIZ UDPゴシック" panose="020B0400000000000000" pitchFamily="50" charset="-128"/>
                </a:rPr>
                <a:t>Bootstrap support</a:t>
              </a:r>
              <a:endParaRPr kumimoji="1" lang="ja-JP" altLang="en-US" sz="1200" b="1">
                <a:latin typeface="+mj-lt"/>
                <a:ea typeface="BIZ UDPゴシック" panose="020B04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551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C6D7FDA-DCD8-4CAE-BEA5-A0E0C6200798}"/>
              </a:ext>
            </a:extLst>
          </p:cNvPr>
          <p:cNvSpPr txBox="1"/>
          <p:nvPr/>
        </p:nvSpPr>
        <p:spPr>
          <a:xfrm>
            <a:off x="498763" y="286483"/>
            <a:ext cx="79208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Kikuchi S, Setsuko S, Nagamitsu T &amp; Suzuki W. 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phylogenetic insights into Japanese willows (</a:t>
            </a:r>
            <a:r>
              <a:rPr lang="en-US" altLang="ja-JP" sz="1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Salix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L.) using low-copy nuclear genes, with emphasis on endemic species</a:t>
            </a:r>
            <a:r>
              <a:rPr lang="ja-JP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Journal of Plant Research. Corresponding author: Kikuchi S, Forestry and Forest Products Institute, 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kikuchi_satoshi450@ffpri.go.jp</a:t>
            </a:r>
            <a:endParaRPr lang="ja-JP" altLang="en-US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391C6C-8F95-47F6-B547-45641840171F}"/>
              </a:ext>
            </a:extLst>
          </p:cNvPr>
          <p:cNvSpPr txBox="1"/>
          <p:nvPr/>
        </p:nvSpPr>
        <p:spPr>
          <a:xfrm>
            <a:off x="498763" y="1075998"/>
            <a:ext cx="79208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Online Resource 3</a:t>
            </a:r>
            <a:endParaRPr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200">
                <a:latin typeface="Times New Roman" panose="02020603050405020304" pitchFamily="18" charset="0"/>
                <a:cs typeface="Times New Roman" panose="02020603050405020304" pitchFamily="18" charset="0"/>
              </a:rPr>
              <a:t>The NeighborNet network of </a:t>
            </a:r>
            <a:r>
              <a:rPr lang="en-US" altLang="ja-JP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Salix</a:t>
            </a:r>
            <a:r>
              <a:rPr lang="en-US" altLang="ja-JP" sz="1200">
                <a:latin typeface="Times New Roman" panose="02020603050405020304" pitchFamily="18" charset="0"/>
                <a:cs typeface="Times New Roman" panose="02020603050405020304" pitchFamily="18" charset="0"/>
              </a:rPr>
              <a:t>, based on (a) nuclear </a:t>
            </a:r>
            <a:r>
              <a:rPr lang="en-US" altLang="ja-JP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ncpGS</a:t>
            </a:r>
            <a:r>
              <a:rPr lang="en-US" altLang="ja-JP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and (b) </a:t>
            </a:r>
            <a:r>
              <a:rPr lang="en-US" altLang="ja-JP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PGI</a:t>
            </a:r>
            <a:r>
              <a:rPr lang="en-US" altLang="ja-JP" sz="1200">
                <a:latin typeface="Times New Roman" panose="02020603050405020304" pitchFamily="18" charset="0"/>
                <a:cs typeface="Times New Roman" panose="02020603050405020304" pitchFamily="18" charset="0"/>
              </a:rPr>
              <a:t> sequences, showing the possibility of hybrid formation in </a:t>
            </a:r>
            <a:r>
              <a:rPr lang="en-US" altLang="ja-JP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S. nakamurana</a:t>
            </a:r>
            <a:r>
              <a:rPr lang="en-US" altLang="ja-JP" sz="1200">
                <a:latin typeface="Times New Roman" panose="02020603050405020304" pitchFamily="18" charset="0"/>
                <a:cs typeface="Times New Roman" panose="02020603050405020304" pitchFamily="18" charset="0"/>
              </a:rPr>
              <a:t> subsp. </a:t>
            </a:r>
            <a:r>
              <a:rPr lang="en-US" altLang="ja-JP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nakamurana</a:t>
            </a:r>
            <a:r>
              <a:rPr lang="en-US" altLang="ja-JP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ja-JP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S. miyabeana</a:t>
            </a:r>
            <a:r>
              <a:rPr lang="en-US" altLang="ja-JP" sz="1200">
                <a:latin typeface="Times New Roman" panose="02020603050405020304" pitchFamily="18" charset="0"/>
                <a:cs typeface="Times New Roman" panose="02020603050405020304" pitchFamily="18" charset="0"/>
              </a:rPr>
              <a:t> subsp. </a:t>
            </a:r>
            <a:r>
              <a:rPr lang="en-US" altLang="ja-JP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miyabeana </a:t>
            </a:r>
            <a:r>
              <a:rPr lang="en-US" altLang="ja-JP" sz="1200">
                <a:latin typeface="Times New Roman" panose="02020603050405020304" pitchFamily="18" charset="0"/>
                <a:cs typeface="Times New Roman" panose="02020603050405020304" pitchFamily="18" charset="0"/>
              </a:rPr>
              <a:t>(shown in boxes). The network was constructed using uncorrected P distances based on concatenated chloroplast sequences and three nuclear genes. 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Splits with bootstrap support &gt;50% and &gt;80% were shown using increasingly thicker line weights.</a:t>
            </a:r>
            <a:endParaRPr lang="ja-JP" altLang="ja-JP" sz="1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587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10049</TotalTime>
  <Words>430</Words>
  <Application>Microsoft Office PowerPoint</Application>
  <PresentationFormat>画面に合わせる (4:3)</PresentationFormat>
  <Paragraphs>85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BIZ UDPゴシック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Satoshi Kikuchi</dc:creator>
  <cp:lastModifiedBy>KIKUCHI Satoshi(菊地　賢)</cp:lastModifiedBy>
  <cp:revision>396</cp:revision>
  <dcterms:created xsi:type="dcterms:W3CDTF">2024-03-11T04:51:34Z</dcterms:created>
  <dcterms:modified xsi:type="dcterms:W3CDTF">2025-12-05T06:13:08Z</dcterms:modified>
</cp:coreProperties>
</file>