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368" r:id="rId2"/>
    <p:sldId id="378" r:id="rId3"/>
    <p:sldId id="377" r:id="rId4"/>
    <p:sldId id="284" r:id="rId5"/>
    <p:sldId id="376" r:id="rId6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87" autoAdjust="0"/>
    <p:restoredTop sz="84118" autoAdjust="0"/>
  </p:normalViewPr>
  <p:slideViewPr>
    <p:cSldViewPr snapToGrid="0">
      <p:cViewPr varScale="1">
        <p:scale>
          <a:sx n="51" d="100"/>
          <a:sy n="51" d="100"/>
        </p:scale>
        <p:origin x="1056" y="2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3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暢生 瀧口" userId="fde13ebfb20cd02a" providerId="LiveId" clId="{40CA41F1-54CB-4FE8-9CC8-DA100C7F3DB3}"/>
    <pc:docChg chg="undo custSel modSld">
      <pc:chgData name="暢生 瀧口" userId="fde13ebfb20cd02a" providerId="LiveId" clId="{40CA41F1-54CB-4FE8-9CC8-DA100C7F3DB3}" dt="2023-10-10T04:34:31.347" v="222"/>
      <pc:docMkLst>
        <pc:docMk/>
      </pc:docMkLst>
      <pc:sldChg chg="modSp mod">
        <pc:chgData name="暢生 瀧口" userId="fde13ebfb20cd02a" providerId="LiveId" clId="{40CA41F1-54CB-4FE8-9CC8-DA100C7F3DB3}" dt="2023-10-10T04:34:31.347" v="222"/>
        <pc:sldMkLst>
          <pc:docMk/>
          <pc:sldMk cId="2403854344" sldId="256"/>
        </pc:sldMkLst>
        <pc:spChg chg="mod">
          <ac:chgData name="暢生 瀧口" userId="fde13ebfb20cd02a" providerId="LiveId" clId="{40CA41F1-54CB-4FE8-9CC8-DA100C7F3DB3}" dt="2023-10-10T04:31:31.324" v="176" actId="2711"/>
          <ac:spMkLst>
            <pc:docMk/>
            <pc:sldMk cId="2403854344" sldId="256"/>
            <ac:spMk id="4" creationId="{00000000-0000-0000-0000-000000000000}"/>
          </ac:spMkLst>
        </pc:spChg>
        <pc:spChg chg="mod">
          <ac:chgData name="暢生 瀧口" userId="fde13ebfb20cd02a" providerId="LiveId" clId="{40CA41F1-54CB-4FE8-9CC8-DA100C7F3DB3}" dt="2023-10-10T04:34:31.347" v="222"/>
          <ac:spMkLst>
            <pc:docMk/>
            <pc:sldMk cId="2403854344" sldId="256"/>
            <ac:spMk id="6" creationId="{00000000-0000-0000-0000-000000000000}"/>
          </ac:spMkLst>
        </pc:spChg>
      </pc:sldChg>
      <pc:sldChg chg="modSp mod">
        <pc:chgData name="暢生 瀧口" userId="fde13ebfb20cd02a" providerId="LiveId" clId="{40CA41F1-54CB-4FE8-9CC8-DA100C7F3DB3}" dt="2023-10-10T04:29:24.750" v="159" actId="20577"/>
        <pc:sldMkLst>
          <pc:docMk/>
          <pc:sldMk cId="2327954549" sldId="358"/>
        </pc:sldMkLst>
        <pc:spChg chg="mod">
          <ac:chgData name="暢生 瀧口" userId="fde13ebfb20cd02a" providerId="LiveId" clId="{40CA41F1-54CB-4FE8-9CC8-DA100C7F3DB3}" dt="2023-10-10T04:29:24.750" v="159" actId="20577"/>
          <ac:spMkLst>
            <pc:docMk/>
            <pc:sldMk cId="2327954549" sldId="358"/>
            <ac:spMk id="5" creationId="{87E4A40E-C11B-407B-A851-2594F5F3FFFC}"/>
          </ac:spMkLst>
        </pc:spChg>
      </pc:sldChg>
    </pc:docChg>
  </pc:docChgLst>
  <pc:docChgLst>
    <pc:chgData name="瀧口 暢生" userId="fde13ebfb20cd02a" providerId="LiveId" clId="{382984A0-D483-4F8E-959D-DA31B60183A3}"/>
    <pc:docChg chg="custSel modSld">
      <pc:chgData name="瀧口 暢生" userId="fde13ebfb20cd02a" providerId="LiveId" clId="{382984A0-D483-4F8E-959D-DA31B60183A3}" dt="2022-09-20T05:47:01.512" v="286" actId="20577"/>
      <pc:docMkLst>
        <pc:docMk/>
      </pc:docMkLst>
      <pc:sldChg chg="delSp modSp mod">
        <pc:chgData name="瀧口 暢生" userId="fde13ebfb20cd02a" providerId="LiveId" clId="{382984A0-D483-4F8E-959D-DA31B60183A3}" dt="2022-09-20T05:41:50.067" v="63" actId="1036"/>
        <pc:sldMkLst>
          <pc:docMk/>
          <pc:sldMk cId="3786337481" sldId="283"/>
        </pc:sldMkLst>
        <pc:spChg chg="mod">
          <ac:chgData name="瀧口 暢生" userId="fde13ebfb20cd02a" providerId="LiveId" clId="{382984A0-D483-4F8E-959D-DA31B60183A3}" dt="2022-09-20T05:40:50.921" v="6" actId="20577"/>
          <ac:spMkLst>
            <pc:docMk/>
            <pc:sldMk cId="3786337481" sldId="283"/>
            <ac:spMk id="2" creationId="{00000000-0000-0000-0000-000000000000}"/>
          </ac:spMkLst>
        </pc:spChg>
        <pc:spChg chg="mod">
          <ac:chgData name="瀧口 暢生" userId="fde13ebfb20cd02a" providerId="LiveId" clId="{382984A0-D483-4F8E-959D-DA31B60183A3}" dt="2022-09-20T05:41:50.067" v="63" actId="1036"/>
          <ac:spMkLst>
            <pc:docMk/>
            <pc:sldMk cId="3786337481" sldId="283"/>
            <ac:spMk id="67" creationId="{A215C016-E545-4F47-AD63-B8BC50118AFD}"/>
          </ac:spMkLst>
        </pc:spChg>
        <pc:spChg chg="mod">
          <ac:chgData name="瀧口 暢生" userId="fde13ebfb20cd02a" providerId="LiveId" clId="{382984A0-D483-4F8E-959D-DA31B60183A3}" dt="2022-09-20T05:41:50.067" v="63" actId="1036"/>
          <ac:spMkLst>
            <pc:docMk/>
            <pc:sldMk cId="3786337481" sldId="283"/>
            <ac:spMk id="68" creationId="{BAE3D3A1-F2DC-481E-8FEF-DBC5B52D75BF}"/>
          </ac:spMkLst>
        </pc:spChg>
        <pc:picChg chg="mod">
          <ac:chgData name="瀧口 暢生" userId="fde13ebfb20cd02a" providerId="LiveId" clId="{382984A0-D483-4F8E-959D-DA31B60183A3}" dt="2022-09-20T05:41:50.067" v="63" actId="1036"/>
          <ac:picMkLst>
            <pc:docMk/>
            <pc:sldMk cId="3786337481" sldId="283"/>
            <ac:picMk id="8" creationId="{A95EB1ED-6AE8-41BC-95D8-2B1E178B0878}"/>
          </ac:picMkLst>
        </pc:picChg>
        <pc:picChg chg="mod">
          <ac:chgData name="瀧口 暢生" userId="fde13ebfb20cd02a" providerId="LiveId" clId="{382984A0-D483-4F8E-959D-DA31B60183A3}" dt="2022-09-20T05:41:50.067" v="63" actId="1036"/>
          <ac:picMkLst>
            <pc:docMk/>
            <pc:sldMk cId="3786337481" sldId="283"/>
            <ac:picMk id="42" creationId="{0EDFCFBD-DE2E-4F4B-A51E-6E8B6227AE39}"/>
          </ac:picMkLst>
        </pc:picChg>
        <pc:cxnChg chg="del">
          <ac:chgData name="瀧口 暢生" userId="fde13ebfb20cd02a" providerId="LiveId" clId="{382984A0-D483-4F8E-959D-DA31B60183A3}" dt="2022-09-20T05:40:53.180" v="7" actId="478"/>
          <ac:cxnSpMkLst>
            <pc:docMk/>
            <pc:sldMk cId="3786337481" sldId="283"/>
            <ac:cxnSpMk id="4" creationId="{00000000-0000-0000-0000-000000000000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20" creationId="{79ACF785-1AED-4AC1-833F-92F88D69B073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44" creationId="{2AF8EFBA-1492-4B20-BBCF-04C10A556F06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45" creationId="{36C4F164-116B-4438-B8C4-989B654D575A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47" creationId="{6C91717A-4578-43E4-82F9-809C1E9CD380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53" creationId="{6BFEEABA-45C8-4695-8789-BF95D607C3E0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56" creationId="{E9965F4A-6097-4A1B-9A8D-61FD82BBEFA8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61" creationId="{0ECF1A9A-1444-415D-8D18-FB4D1277E25C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62" creationId="{B4F2A200-AB09-42F7-A25D-7A94827D65A3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63" creationId="{C0A88F18-2837-432D-871A-C73290D0B42E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64" creationId="{5A77AC78-154B-4B45-9965-113FB20DA8B7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65" creationId="{4ACAFC27-0D59-4E8A-9929-43DA182BA8A5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66" creationId="{F271350F-9151-4765-999E-FF5F559CA3D9}"/>
          </ac:cxnSpMkLst>
        </pc:cxnChg>
        <pc:cxnChg chg="mod">
          <ac:chgData name="瀧口 暢生" userId="fde13ebfb20cd02a" providerId="LiveId" clId="{382984A0-D483-4F8E-959D-DA31B60183A3}" dt="2022-09-20T05:41:50.067" v="63" actId="1036"/>
          <ac:cxnSpMkLst>
            <pc:docMk/>
            <pc:sldMk cId="3786337481" sldId="283"/>
            <ac:cxnSpMk id="70" creationId="{9BDB7394-131B-46CF-B835-CD055B1F25C2}"/>
          </ac:cxnSpMkLst>
        </pc:cxnChg>
      </pc:sldChg>
      <pc:sldChg chg="delSp modSp mod">
        <pc:chgData name="瀧口 暢生" userId="fde13ebfb20cd02a" providerId="LiveId" clId="{382984A0-D483-4F8E-959D-DA31B60183A3}" dt="2022-09-20T05:41:59.782" v="85" actId="1035"/>
        <pc:sldMkLst>
          <pc:docMk/>
          <pc:sldMk cId="3838931752" sldId="355"/>
        </pc:sldMkLst>
        <pc:spChg chg="del mod">
          <ac:chgData name="瀧口 暢生" userId="fde13ebfb20cd02a" providerId="LiveId" clId="{382984A0-D483-4F8E-959D-DA31B60183A3}" dt="2022-09-20T05:40:59.037" v="12"/>
          <ac:spMkLst>
            <pc:docMk/>
            <pc:sldMk cId="3838931752" sldId="355"/>
            <ac:spMk id="2" creationId="{00000000-0000-0000-0000-000000000000}"/>
          </ac:spMkLst>
        </pc:spChg>
        <pc:spChg chg="mod">
          <ac:chgData name="瀧口 暢生" userId="fde13ebfb20cd02a" providerId="LiveId" clId="{382984A0-D483-4F8E-959D-DA31B60183A3}" dt="2022-09-20T05:41:59.782" v="85" actId="1035"/>
          <ac:spMkLst>
            <pc:docMk/>
            <pc:sldMk cId="3838931752" sldId="355"/>
            <ac:spMk id="9" creationId="{179BE90B-7509-8108-50A5-987D03FC60F7}"/>
          </ac:spMkLst>
        </pc:spChg>
        <pc:spChg chg="mod">
          <ac:chgData name="瀧口 暢生" userId="fde13ebfb20cd02a" providerId="LiveId" clId="{382984A0-D483-4F8E-959D-DA31B60183A3}" dt="2022-09-20T05:41:59.782" v="85" actId="1035"/>
          <ac:spMkLst>
            <pc:docMk/>
            <pc:sldMk cId="3838931752" sldId="355"/>
            <ac:spMk id="28" creationId="{E60E33C2-F26A-4BE3-9A6B-CB6E5B5C4DEB}"/>
          </ac:spMkLst>
        </pc:spChg>
        <pc:picChg chg="mod">
          <ac:chgData name="瀧口 暢生" userId="fde13ebfb20cd02a" providerId="LiveId" clId="{382984A0-D483-4F8E-959D-DA31B60183A3}" dt="2022-09-20T05:41:59.782" v="85" actId="1035"/>
          <ac:picMkLst>
            <pc:docMk/>
            <pc:sldMk cId="3838931752" sldId="355"/>
            <ac:picMk id="7" creationId="{FB0A7FC8-D03E-477C-860D-095C0B0BED52}"/>
          </ac:picMkLst>
        </pc:picChg>
        <pc:picChg chg="mod">
          <ac:chgData name="瀧口 暢生" userId="fde13ebfb20cd02a" providerId="LiveId" clId="{382984A0-D483-4F8E-959D-DA31B60183A3}" dt="2022-09-20T05:41:59.782" v="85" actId="1035"/>
          <ac:picMkLst>
            <pc:docMk/>
            <pc:sldMk cId="3838931752" sldId="355"/>
            <ac:picMk id="8" creationId="{C90EF538-33EC-49FB-E656-6D7BE133D2EA}"/>
          </ac:picMkLst>
        </pc:picChg>
        <pc:picChg chg="mod">
          <ac:chgData name="瀧口 暢生" userId="fde13ebfb20cd02a" providerId="LiveId" clId="{382984A0-D483-4F8E-959D-DA31B60183A3}" dt="2022-09-20T05:41:59.782" v="85" actId="1035"/>
          <ac:picMkLst>
            <pc:docMk/>
            <pc:sldMk cId="3838931752" sldId="355"/>
            <ac:picMk id="10" creationId="{08472035-0A24-4A9C-B59C-567F904E15C1}"/>
          </ac:picMkLst>
        </pc:picChg>
        <pc:cxnChg chg="del">
          <ac:chgData name="瀧口 暢生" userId="fde13ebfb20cd02a" providerId="LiveId" clId="{382984A0-D483-4F8E-959D-DA31B60183A3}" dt="2022-09-20T05:40:59.037" v="10" actId="478"/>
          <ac:cxnSpMkLst>
            <pc:docMk/>
            <pc:sldMk cId="3838931752" sldId="355"/>
            <ac:cxnSpMk id="4" creationId="{00000000-0000-0000-0000-000000000000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11" creationId="{E75A1B58-3FB2-F820-EFB6-CD562E118009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13" creationId="{C8F50309-D023-2401-BE3F-66465D1B0FB6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14" creationId="{4EEB2937-87FC-120D-7DBC-5CDF72239B65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15" creationId="{9A640A6A-1E83-7319-1356-A2B80A8918A8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16" creationId="{15B478F5-FEB1-61E9-2743-DDE99BA55257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17" creationId="{9461CB33-D1A9-DFB5-D98C-8AC3A6CB4787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23" creationId="{7920CF2B-D7DF-4DB2-B267-04DEE2C4F8F2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24" creationId="{3ADE82FB-0156-4553-9A64-8651DA8649A4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30" creationId="{B1F83614-950F-4853-9948-172ACB12203A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44" creationId="{2AF8EFBA-1492-4B20-BBCF-04C10A556F06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45" creationId="{36C4F164-116B-4438-B8C4-989B654D575A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47" creationId="{6C91717A-4578-43E4-82F9-809C1E9CD380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53" creationId="{6BFEEABA-45C8-4695-8789-BF95D607C3E0}"/>
          </ac:cxnSpMkLst>
        </pc:cxnChg>
        <pc:cxnChg chg="mod">
          <ac:chgData name="瀧口 暢生" userId="fde13ebfb20cd02a" providerId="LiveId" clId="{382984A0-D483-4F8E-959D-DA31B60183A3}" dt="2022-09-20T05:41:59.782" v="85" actId="1035"/>
          <ac:cxnSpMkLst>
            <pc:docMk/>
            <pc:sldMk cId="3838931752" sldId="355"/>
            <ac:cxnSpMk id="56" creationId="{E9965F4A-6097-4A1B-9A8D-61FD82BBEFA8}"/>
          </ac:cxnSpMkLst>
        </pc:cxnChg>
      </pc:sldChg>
      <pc:sldChg chg="delSp modSp mod">
        <pc:chgData name="瀧口 暢生" userId="fde13ebfb20cd02a" providerId="LiveId" clId="{382984A0-D483-4F8E-959D-DA31B60183A3}" dt="2022-09-20T05:44:00.350" v="282" actId="1035"/>
        <pc:sldMkLst>
          <pc:docMk/>
          <pc:sldMk cId="3404431242" sldId="357"/>
        </pc:sldMkLst>
        <pc:spChg chg="del mod">
          <ac:chgData name="瀧口 暢生" userId="fde13ebfb20cd02a" providerId="LiveId" clId="{382984A0-D483-4F8E-959D-DA31B60183A3}" dt="2022-09-20T05:40:34.858" v="4"/>
          <ac:spMkLst>
            <pc:docMk/>
            <pc:sldMk cId="3404431242" sldId="357"/>
            <ac:spMk id="2" creationId="{00000000-0000-0000-0000-000000000000}"/>
          </ac:spMkLst>
        </pc:spChg>
        <pc:spChg chg="mod">
          <ac:chgData name="瀧口 暢生" userId="fde13ebfb20cd02a" providerId="LiveId" clId="{382984A0-D483-4F8E-959D-DA31B60183A3}" dt="2022-09-20T05:44:00.350" v="282" actId="1035"/>
          <ac:spMkLst>
            <pc:docMk/>
            <pc:sldMk cId="3404431242" sldId="357"/>
            <ac:spMk id="3" creationId="{D880B042-30A5-1029-721D-52C13B75E27E}"/>
          </ac:spMkLst>
        </pc:spChg>
        <pc:spChg chg="mod">
          <ac:chgData name="瀧口 暢生" userId="fde13ebfb20cd02a" providerId="LiveId" clId="{382984A0-D483-4F8E-959D-DA31B60183A3}" dt="2022-09-20T05:44:00.350" v="282" actId="1035"/>
          <ac:spMkLst>
            <pc:docMk/>
            <pc:sldMk cId="3404431242" sldId="357"/>
            <ac:spMk id="30" creationId="{6396E47A-8B35-4829-94C9-D292BE36EC0F}"/>
          </ac:spMkLst>
        </pc:spChg>
        <pc:picChg chg="mod">
          <ac:chgData name="瀧口 暢生" userId="fde13ebfb20cd02a" providerId="LiveId" clId="{382984A0-D483-4F8E-959D-DA31B60183A3}" dt="2022-09-20T05:44:00.350" v="282" actId="1035"/>
          <ac:picMkLst>
            <pc:docMk/>
            <pc:sldMk cId="3404431242" sldId="357"/>
            <ac:picMk id="5" creationId="{57D4B15F-23B2-3EC8-8F16-3B1BF6FAF439}"/>
          </ac:picMkLst>
        </pc:picChg>
        <pc:picChg chg="mod">
          <ac:chgData name="瀧口 暢生" userId="fde13ebfb20cd02a" providerId="LiveId" clId="{382984A0-D483-4F8E-959D-DA31B60183A3}" dt="2022-09-20T05:44:00.350" v="282" actId="1035"/>
          <ac:picMkLst>
            <pc:docMk/>
            <pc:sldMk cId="3404431242" sldId="357"/>
            <ac:picMk id="15" creationId="{D86ECFA0-DF49-4A1B-BADD-665286667024}"/>
          </ac:picMkLst>
        </pc:picChg>
        <pc:cxnChg chg="del">
          <ac:chgData name="瀧口 暢生" userId="fde13ebfb20cd02a" providerId="LiveId" clId="{382984A0-D483-4F8E-959D-DA31B60183A3}" dt="2022-09-20T05:40:34.858" v="2" actId="478"/>
          <ac:cxnSpMkLst>
            <pc:docMk/>
            <pc:sldMk cId="3404431242" sldId="357"/>
            <ac:cxnSpMk id="4" creationId="{00000000-0000-0000-0000-000000000000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6" creationId="{3D94FFCE-BB6D-CE09-8F6F-4CF2CFE5CCA5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7" creationId="{64B4D940-FB5D-798B-F0B6-D07358DCCAD8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8" creationId="{F646399A-775F-D2A4-7019-AB4BFDB8B93C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9" creationId="{D95CD1B9-CDF4-FB14-2828-CB4E1C943674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10" creationId="{0F368441-D199-D17B-81F1-C6E6DE8D5ABD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11" creationId="{6BEE220B-B8A9-2584-84E7-27228B15B7C6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12" creationId="{3C55BEB6-A44C-16B8-49B8-CE03947A5831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13" creationId="{CC766D83-8BF2-75F0-9C5C-AFF58AA9AC3D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22" creationId="{5C9135FD-AC16-4491-9A39-C72C0FF05E06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23" creationId="{7920CF2B-D7DF-4DB2-B267-04DEE2C4F8F2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24" creationId="{3ADE82FB-0156-4553-9A64-8651DA8649A4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44" creationId="{2AF8EFBA-1492-4B20-BBCF-04C10A556F06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45" creationId="{36C4F164-116B-4438-B8C4-989B654D575A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47" creationId="{6C91717A-4578-43E4-82F9-809C1E9CD380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53" creationId="{6BFEEABA-45C8-4695-8789-BF95D607C3E0}"/>
          </ac:cxnSpMkLst>
        </pc:cxnChg>
        <pc:cxnChg chg="mod">
          <ac:chgData name="瀧口 暢生" userId="fde13ebfb20cd02a" providerId="LiveId" clId="{382984A0-D483-4F8E-959D-DA31B60183A3}" dt="2022-09-20T05:44:00.350" v="282" actId="1035"/>
          <ac:cxnSpMkLst>
            <pc:docMk/>
            <pc:sldMk cId="3404431242" sldId="357"/>
            <ac:cxnSpMk id="56" creationId="{E9965F4A-6097-4A1B-9A8D-61FD82BBEFA8}"/>
          </ac:cxnSpMkLst>
        </pc:cxnChg>
      </pc:sldChg>
      <pc:sldChg chg="delSp modSp mod">
        <pc:chgData name="瀧口 暢生" userId="fde13ebfb20cd02a" providerId="LiveId" clId="{382984A0-D483-4F8E-959D-DA31B60183A3}" dt="2022-09-20T05:43:03.904" v="207" actId="1038"/>
        <pc:sldMkLst>
          <pc:docMk/>
          <pc:sldMk cId="3326584718" sldId="362"/>
        </pc:sldMkLst>
        <pc:spChg chg="del mod">
          <ac:chgData name="瀧口 暢生" userId="fde13ebfb20cd02a" providerId="LiveId" clId="{382984A0-D483-4F8E-959D-DA31B60183A3}" dt="2022-09-20T05:41:26.734" v="27"/>
          <ac:spMkLst>
            <pc:docMk/>
            <pc:sldMk cId="3326584718" sldId="362"/>
            <ac:spMk id="2" creationId="{00000000-0000-0000-0000-000000000000}"/>
          </ac:spMkLst>
        </pc:spChg>
        <pc:spChg chg="mod">
          <ac:chgData name="瀧口 暢生" userId="fde13ebfb20cd02a" providerId="LiveId" clId="{382984A0-D483-4F8E-959D-DA31B60183A3}" dt="2022-09-20T05:43:03.904" v="207" actId="1038"/>
          <ac:spMkLst>
            <pc:docMk/>
            <pc:sldMk cId="3326584718" sldId="362"/>
            <ac:spMk id="34" creationId="{368C88D6-38DF-615B-5D6B-8297AA1998A0}"/>
          </ac:spMkLst>
        </pc:spChg>
        <pc:spChg chg="mod">
          <ac:chgData name="瀧口 暢生" userId="fde13ebfb20cd02a" providerId="LiveId" clId="{382984A0-D483-4F8E-959D-DA31B60183A3}" dt="2022-09-20T05:43:03.904" v="207" actId="1038"/>
          <ac:spMkLst>
            <pc:docMk/>
            <pc:sldMk cId="3326584718" sldId="362"/>
            <ac:spMk id="46" creationId="{2A670C95-9A50-4773-B81D-B4F97EB07FB4}"/>
          </ac:spMkLst>
        </pc:spChg>
        <pc:picChg chg="mod">
          <ac:chgData name="瀧口 暢生" userId="fde13ebfb20cd02a" providerId="LiveId" clId="{382984A0-D483-4F8E-959D-DA31B60183A3}" dt="2022-09-20T05:43:03.904" v="207" actId="1038"/>
          <ac:picMkLst>
            <pc:docMk/>
            <pc:sldMk cId="3326584718" sldId="362"/>
            <ac:picMk id="23" creationId="{C98D1D29-A6DB-931E-0C12-22385A530F25}"/>
          </ac:picMkLst>
        </pc:picChg>
        <pc:picChg chg="mod">
          <ac:chgData name="瀧口 暢生" userId="fde13ebfb20cd02a" providerId="LiveId" clId="{382984A0-D483-4F8E-959D-DA31B60183A3}" dt="2022-09-20T05:43:03.904" v="207" actId="1038"/>
          <ac:picMkLst>
            <pc:docMk/>
            <pc:sldMk cId="3326584718" sldId="362"/>
            <ac:picMk id="31" creationId="{6F8FDD6C-B2BE-89B7-D5B0-D8EC6D8BD206}"/>
          </ac:picMkLst>
        </pc:picChg>
        <pc:picChg chg="mod">
          <ac:chgData name="瀧口 暢生" userId="fde13ebfb20cd02a" providerId="LiveId" clId="{382984A0-D483-4F8E-959D-DA31B60183A3}" dt="2022-09-20T05:43:03.904" v="207" actId="1038"/>
          <ac:picMkLst>
            <pc:docMk/>
            <pc:sldMk cId="3326584718" sldId="362"/>
            <ac:picMk id="32" creationId="{700331A1-952D-04E9-4A5F-B177F23C160B}"/>
          </ac:picMkLst>
        </pc:picChg>
        <pc:cxnChg chg="del">
          <ac:chgData name="瀧口 暢生" userId="fde13ebfb20cd02a" providerId="LiveId" clId="{382984A0-D483-4F8E-959D-DA31B60183A3}" dt="2022-09-20T05:41:26.734" v="25" actId="478"/>
          <ac:cxnSpMkLst>
            <pc:docMk/>
            <pc:sldMk cId="3326584718" sldId="362"/>
            <ac:cxnSpMk id="4" creationId="{00000000-0000-0000-0000-000000000000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5" creationId="{7D436D5D-2A54-73E0-ED57-5617E1D48F81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12" creationId="{8BCBD1FE-8877-3578-5F9B-D4BD0D364315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20" creationId="{419433DB-8817-B030-0C95-A1ABBC4FC384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21" creationId="{BEA728C5-79B0-EC71-8300-0CE3B3D75468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22" creationId="{E89C42A3-4D71-33B3-54A7-C03C27E87FFD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25" creationId="{EE1F7A6B-F871-73B5-9E53-DB50C53F3963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26" creationId="{7BE6AA3B-8066-4F6B-E35F-5A4F24FE44CA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27" creationId="{856F3A8F-4325-8573-D274-0A3E61D77852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28" creationId="{97CB9156-8584-EB8D-D779-00C14685F5B4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29" creationId="{3B134590-F247-65AD-29DA-3C768F75F11A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30" creationId="{3732D696-047D-C1E6-80EB-0FAD66AC50C4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33" creationId="{A7DC38E2-E549-5E65-E03A-C4C595F801F1}"/>
          </ac:cxnSpMkLst>
        </pc:cxnChg>
        <pc:cxnChg chg="mod">
          <ac:chgData name="瀧口 暢生" userId="fde13ebfb20cd02a" providerId="LiveId" clId="{382984A0-D483-4F8E-959D-DA31B60183A3}" dt="2022-09-20T05:43:03.904" v="207" actId="1038"/>
          <ac:cxnSpMkLst>
            <pc:docMk/>
            <pc:sldMk cId="3326584718" sldId="362"/>
            <ac:cxnSpMk id="35" creationId="{E97D7EED-6D31-76BA-F729-4138D6FD3751}"/>
          </ac:cxnSpMkLst>
        </pc:cxnChg>
      </pc:sldChg>
      <pc:sldChg chg="delSp modSp mod">
        <pc:chgData name="瀧口 暢生" userId="fde13ebfb20cd02a" providerId="LiveId" clId="{382984A0-D483-4F8E-959D-DA31B60183A3}" dt="2022-09-20T05:42:34.842" v="154" actId="1035"/>
        <pc:sldMkLst>
          <pc:docMk/>
          <pc:sldMk cId="3686770949" sldId="363"/>
        </pc:sldMkLst>
        <pc:spChg chg="del mod">
          <ac:chgData name="瀧口 暢生" userId="fde13ebfb20cd02a" providerId="LiveId" clId="{382984A0-D483-4F8E-959D-DA31B60183A3}" dt="2022-09-20T05:41:16.724" v="22"/>
          <ac:spMkLst>
            <pc:docMk/>
            <pc:sldMk cId="3686770949" sldId="363"/>
            <ac:spMk id="2" creationId="{00000000-0000-0000-0000-000000000000}"/>
          </ac:spMkLst>
        </pc:spChg>
        <pc:spChg chg="mod">
          <ac:chgData name="瀧口 暢生" userId="fde13ebfb20cd02a" providerId="LiveId" clId="{382984A0-D483-4F8E-959D-DA31B60183A3}" dt="2022-09-20T05:42:34.842" v="154" actId="1035"/>
          <ac:spMkLst>
            <pc:docMk/>
            <pc:sldMk cId="3686770949" sldId="363"/>
            <ac:spMk id="5" creationId="{3653B0ED-30C1-C21C-E985-B1FDF345419C}"/>
          </ac:spMkLst>
        </pc:spChg>
        <pc:spChg chg="mod">
          <ac:chgData name="瀧口 暢生" userId="fde13ebfb20cd02a" providerId="LiveId" clId="{382984A0-D483-4F8E-959D-DA31B60183A3}" dt="2022-09-20T05:42:34.842" v="154" actId="1035"/>
          <ac:spMkLst>
            <pc:docMk/>
            <pc:sldMk cId="3686770949" sldId="363"/>
            <ac:spMk id="48" creationId="{1440491B-9B29-45C2-9673-9D2E809DA5D0}"/>
          </ac:spMkLst>
        </pc:spChg>
        <pc:picChg chg="mod">
          <ac:chgData name="瀧口 暢生" userId="fde13ebfb20cd02a" providerId="LiveId" clId="{382984A0-D483-4F8E-959D-DA31B60183A3}" dt="2022-09-20T05:42:34.842" v="154" actId="1035"/>
          <ac:picMkLst>
            <pc:docMk/>
            <pc:sldMk cId="3686770949" sldId="363"/>
            <ac:picMk id="13" creationId="{AD9BB0BC-2A89-FAB9-033A-341579C49C26}"/>
          </ac:picMkLst>
        </pc:picChg>
        <pc:picChg chg="mod">
          <ac:chgData name="瀧口 暢生" userId="fde13ebfb20cd02a" providerId="LiveId" clId="{382984A0-D483-4F8E-959D-DA31B60183A3}" dt="2022-09-20T05:42:34.842" v="154" actId="1035"/>
          <ac:picMkLst>
            <pc:docMk/>
            <pc:sldMk cId="3686770949" sldId="363"/>
            <ac:picMk id="25" creationId="{A07386D8-5031-FAC3-5D31-DDB45E583F95}"/>
          </ac:picMkLst>
        </pc:picChg>
        <pc:cxnChg chg="del">
          <ac:chgData name="瀧口 暢生" userId="fde13ebfb20cd02a" providerId="LiveId" clId="{382984A0-D483-4F8E-959D-DA31B60183A3}" dt="2022-09-20T05:41:16.724" v="20" actId="478"/>
          <ac:cxnSpMkLst>
            <pc:docMk/>
            <pc:sldMk cId="3686770949" sldId="363"/>
            <ac:cxnSpMk id="4" creationId="{00000000-0000-0000-0000-000000000000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12" creationId="{66DFCE90-C95E-4BC1-DABF-0D8FE599AA1C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14" creationId="{E2725017-40E2-FD80-BF57-E285A2272DA5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15" creationId="{2FEA848A-7CB0-6BE9-74A9-C3958555B98D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16" creationId="{DD866753-577A-82C5-3C3A-392D54E16D9D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17" creationId="{605C44DA-5952-EAE0-EB4B-FA280F5F7F69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18" creationId="{61ED9408-A89D-5111-C545-3D3A0837564D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19" creationId="{F0C848A3-A47F-0AFE-2D9C-6682DF0187F5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20" creationId="{630E81E2-EEEC-A82B-FECC-E8B8CD28F53B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21" creationId="{A00D6FDA-305B-7C8F-DBA1-A47FC9C48A5E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22" creationId="{1D915B45-128F-8495-2BBF-DA26C8770225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23" creationId="{E80DCB6A-E292-42B1-6E0E-0A9602F6FD07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24" creationId="{DA75F133-6E74-C801-A76A-5C0209CC5984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26" creationId="{470A95B1-22FD-1BAB-852C-647F9F1CC43C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27" creationId="{B6176B9B-071F-9BC6-3DDB-47EEFCF20828}"/>
          </ac:cxnSpMkLst>
        </pc:cxnChg>
        <pc:cxnChg chg="mod">
          <ac:chgData name="瀧口 暢生" userId="fde13ebfb20cd02a" providerId="LiveId" clId="{382984A0-D483-4F8E-959D-DA31B60183A3}" dt="2022-09-20T05:42:34.842" v="154" actId="1035"/>
          <ac:cxnSpMkLst>
            <pc:docMk/>
            <pc:sldMk cId="3686770949" sldId="363"/>
            <ac:cxnSpMk id="49" creationId="{831539D5-0307-4120-8998-7A3F7C5A67CB}"/>
          </ac:cxnSpMkLst>
        </pc:cxnChg>
      </pc:sldChg>
      <pc:sldChg chg="delSp modSp mod">
        <pc:chgData name="瀧口 暢生" userId="fde13ebfb20cd02a" providerId="LiveId" clId="{382984A0-D483-4F8E-959D-DA31B60183A3}" dt="2022-09-20T05:43:41.983" v="248" actId="1035"/>
        <pc:sldMkLst>
          <pc:docMk/>
          <pc:sldMk cId="1062170417" sldId="364"/>
        </pc:sldMkLst>
        <pc:spChg chg="del mod">
          <ac:chgData name="瀧口 暢生" userId="fde13ebfb20cd02a" providerId="LiveId" clId="{382984A0-D483-4F8E-959D-DA31B60183A3}" dt="2022-09-20T05:41:36.259" v="32"/>
          <ac:spMkLst>
            <pc:docMk/>
            <pc:sldMk cId="1062170417" sldId="364"/>
            <ac:spMk id="2" creationId="{00000000-0000-0000-0000-000000000000}"/>
          </ac:spMkLst>
        </pc:spChg>
        <pc:spChg chg="mod">
          <ac:chgData name="瀧口 暢生" userId="fde13ebfb20cd02a" providerId="LiveId" clId="{382984A0-D483-4F8E-959D-DA31B60183A3}" dt="2022-09-20T05:43:41.983" v="248" actId="1035"/>
          <ac:spMkLst>
            <pc:docMk/>
            <pc:sldMk cId="1062170417" sldId="364"/>
            <ac:spMk id="3" creationId="{4BB12A24-57B0-EE33-37C7-700F88B252E5}"/>
          </ac:spMkLst>
        </pc:spChg>
        <pc:spChg chg="mod">
          <ac:chgData name="瀧口 暢生" userId="fde13ebfb20cd02a" providerId="LiveId" clId="{382984A0-D483-4F8E-959D-DA31B60183A3}" dt="2022-09-20T05:43:41.983" v="248" actId="1035"/>
          <ac:spMkLst>
            <pc:docMk/>
            <pc:sldMk cId="1062170417" sldId="364"/>
            <ac:spMk id="24" creationId="{D6F64770-74C6-21E2-ACA2-AA424290A883}"/>
          </ac:spMkLst>
        </pc:spChg>
        <pc:picChg chg="mod">
          <ac:chgData name="瀧口 暢生" userId="fde13ebfb20cd02a" providerId="LiveId" clId="{382984A0-D483-4F8E-959D-DA31B60183A3}" dt="2022-09-20T05:43:41.983" v="248" actId="1035"/>
          <ac:picMkLst>
            <pc:docMk/>
            <pc:sldMk cId="1062170417" sldId="364"/>
            <ac:picMk id="7" creationId="{D1536A62-1F1D-DE40-E7BF-3BD20940562A}"/>
          </ac:picMkLst>
        </pc:picChg>
        <pc:picChg chg="mod">
          <ac:chgData name="瀧口 暢生" userId="fde13ebfb20cd02a" providerId="LiveId" clId="{382984A0-D483-4F8E-959D-DA31B60183A3}" dt="2022-09-20T05:43:41.983" v="248" actId="1035"/>
          <ac:picMkLst>
            <pc:docMk/>
            <pc:sldMk cId="1062170417" sldId="364"/>
            <ac:picMk id="8" creationId="{87A0AF87-C975-AFDD-811F-23114E1CAEF8}"/>
          </ac:picMkLst>
        </pc:picChg>
        <pc:picChg chg="mod">
          <ac:chgData name="瀧口 暢生" userId="fde13ebfb20cd02a" providerId="LiveId" clId="{382984A0-D483-4F8E-959D-DA31B60183A3}" dt="2022-09-20T05:43:41.983" v="248" actId="1035"/>
          <ac:picMkLst>
            <pc:docMk/>
            <pc:sldMk cId="1062170417" sldId="364"/>
            <ac:picMk id="25" creationId="{7323AB1E-492F-7ECD-530A-B113439415FF}"/>
          </ac:picMkLst>
        </pc:picChg>
        <pc:cxnChg chg="del">
          <ac:chgData name="瀧口 暢生" userId="fde13ebfb20cd02a" providerId="LiveId" clId="{382984A0-D483-4F8E-959D-DA31B60183A3}" dt="2022-09-20T05:41:36.259" v="30" actId="478"/>
          <ac:cxnSpMkLst>
            <pc:docMk/>
            <pc:sldMk cId="1062170417" sldId="364"/>
            <ac:cxnSpMk id="4" creationId="{00000000-0000-0000-0000-000000000000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5" creationId="{8326C07D-2C21-AF2E-907C-7408EC40D7B1}"/>
          </ac:cxnSpMkLst>
        </pc:cxnChg>
        <pc:cxnChg chg="del">
          <ac:chgData name="瀧口 暢生" userId="fde13ebfb20cd02a" providerId="LiveId" clId="{382984A0-D483-4F8E-959D-DA31B60183A3}" dt="2022-09-20T05:43:15.118" v="208" actId="478"/>
          <ac:cxnSpMkLst>
            <pc:docMk/>
            <pc:sldMk cId="1062170417" sldId="364"/>
            <ac:cxnSpMk id="6" creationId="{86E3518B-754C-9884-0294-B13469FF194B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9" creationId="{2BCD094B-ADB1-0E2B-4E11-8E4DE268678D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10" creationId="{6BF998E6-F825-C1CA-A6A9-94512A8F3C99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11" creationId="{F540D9D6-E387-1B27-B5B5-D870DD8F81CD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12" creationId="{28B3E71B-EA8F-64D4-714E-502D1E4587CE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13" creationId="{DC6FE269-B00E-592C-CC3C-3FA6944FB6EF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14" creationId="{B93CE974-311B-5845-59E8-6C4D31099B45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15" creationId="{2E9A51A4-22F5-4750-BF17-43DC5FAECB46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16" creationId="{108BF994-2880-9C25-379D-A0E259E2E168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20" creationId="{26EDBF41-F07B-D8F3-9270-639B20D0E309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21" creationId="{E95839FA-F529-8659-E7AC-A80A74A661DA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22" creationId="{2EA2C563-74D5-2B39-33BB-4C891AC6CF79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23" creationId="{65FF8EB0-5E6F-F2E1-3E47-4DA9D0495F5C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26" creationId="{767D5460-22B0-AC78-DB7B-B79C4797FBB9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27" creationId="{5EE920E9-FB99-F1A3-98B3-96B00F688CB5}"/>
          </ac:cxnSpMkLst>
        </pc:cxnChg>
        <pc:cxnChg chg="mod">
          <ac:chgData name="瀧口 暢生" userId="fde13ebfb20cd02a" providerId="LiveId" clId="{382984A0-D483-4F8E-959D-DA31B60183A3}" dt="2022-09-20T05:43:41.983" v="248" actId="1035"/>
          <ac:cxnSpMkLst>
            <pc:docMk/>
            <pc:sldMk cId="1062170417" sldId="364"/>
            <ac:cxnSpMk id="49" creationId="{831539D5-0307-4120-8998-7A3F7C5A67CB}"/>
          </ac:cxnSpMkLst>
        </pc:cxnChg>
      </pc:sldChg>
      <pc:sldChg chg="modSp mod">
        <pc:chgData name="瀧口 暢生" userId="fde13ebfb20cd02a" providerId="LiveId" clId="{382984A0-D483-4F8E-959D-DA31B60183A3}" dt="2022-09-20T05:47:01.512" v="286" actId="20577"/>
        <pc:sldMkLst>
          <pc:docMk/>
          <pc:sldMk cId="454807725" sldId="365"/>
        </pc:sldMkLst>
        <pc:graphicFrameChg chg="modGraphic">
          <ac:chgData name="瀧口 暢生" userId="fde13ebfb20cd02a" providerId="LiveId" clId="{382984A0-D483-4F8E-959D-DA31B60183A3}" dt="2022-09-20T05:47:01.512" v="286" actId="20577"/>
          <ac:graphicFrameMkLst>
            <pc:docMk/>
            <pc:sldMk cId="454807725" sldId="365"/>
            <ac:graphicFrameMk id="5" creationId="{BA46A9E7-B6C9-45EA-BF14-6D06CC724526}"/>
          </ac:graphicFrameMkLst>
        </pc:graphicFrameChg>
      </pc:sldChg>
      <pc:sldChg chg="delSp modSp mod">
        <pc:chgData name="瀧口 暢生" userId="fde13ebfb20cd02a" providerId="LiveId" clId="{382984A0-D483-4F8E-959D-DA31B60183A3}" dt="2022-09-20T05:42:21.273" v="128" actId="1038"/>
        <pc:sldMkLst>
          <pc:docMk/>
          <pc:sldMk cId="3464337419" sldId="366"/>
        </pc:sldMkLst>
        <pc:spChg chg="del mod">
          <ac:chgData name="瀧口 暢生" userId="fde13ebfb20cd02a" providerId="LiveId" clId="{382984A0-D483-4F8E-959D-DA31B60183A3}" dt="2022-09-20T05:41:07.222" v="17"/>
          <ac:spMkLst>
            <pc:docMk/>
            <pc:sldMk cId="3464337419" sldId="366"/>
            <ac:spMk id="2" creationId="{00000000-0000-0000-0000-000000000000}"/>
          </ac:spMkLst>
        </pc:spChg>
        <pc:spChg chg="mod">
          <ac:chgData name="瀧口 暢生" userId="fde13ebfb20cd02a" providerId="LiveId" clId="{382984A0-D483-4F8E-959D-DA31B60183A3}" dt="2022-09-20T05:42:21.273" v="128" actId="1038"/>
          <ac:spMkLst>
            <pc:docMk/>
            <pc:sldMk cId="3464337419" sldId="366"/>
            <ac:spMk id="6" creationId="{3606FC21-B789-A300-CEA2-63C489F2EE90}"/>
          </ac:spMkLst>
        </pc:spChg>
        <pc:spChg chg="mod">
          <ac:chgData name="瀧口 暢生" userId="fde13ebfb20cd02a" providerId="LiveId" clId="{382984A0-D483-4F8E-959D-DA31B60183A3}" dt="2022-09-20T05:42:21.273" v="128" actId="1038"/>
          <ac:spMkLst>
            <pc:docMk/>
            <pc:sldMk cId="3464337419" sldId="366"/>
            <ac:spMk id="26" creationId="{765D278C-DC15-9463-F2AC-36B8D5CBC3B7}"/>
          </ac:spMkLst>
        </pc:spChg>
        <pc:picChg chg="mod">
          <ac:chgData name="瀧口 暢生" userId="fde13ebfb20cd02a" providerId="LiveId" clId="{382984A0-D483-4F8E-959D-DA31B60183A3}" dt="2022-09-20T05:42:21.273" v="128" actId="1038"/>
          <ac:picMkLst>
            <pc:docMk/>
            <pc:sldMk cId="3464337419" sldId="366"/>
            <ac:picMk id="5" creationId="{40A6975F-4EE1-D4AA-B073-C7E70683B586}"/>
          </ac:picMkLst>
        </pc:picChg>
        <pc:picChg chg="mod">
          <ac:chgData name="瀧口 暢生" userId="fde13ebfb20cd02a" providerId="LiveId" clId="{382984A0-D483-4F8E-959D-DA31B60183A3}" dt="2022-09-20T05:42:21.273" v="128" actId="1038"/>
          <ac:picMkLst>
            <pc:docMk/>
            <pc:sldMk cId="3464337419" sldId="366"/>
            <ac:picMk id="27" creationId="{9E39AB89-9C18-E3CB-188C-4118AB408793}"/>
          </ac:picMkLst>
        </pc:picChg>
        <pc:cxnChg chg="del">
          <ac:chgData name="瀧口 暢生" userId="fde13ebfb20cd02a" providerId="LiveId" clId="{382984A0-D483-4F8E-959D-DA31B60183A3}" dt="2022-09-20T05:41:07.222" v="15" actId="478"/>
          <ac:cxnSpMkLst>
            <pc:docMk/>
            <pc:sldMk cId="3464337419" sldId="366"/>
            <ac:cxnSpMk id="4" creationId="{00000000-0000-0000-0000-000000000000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12" creationId="{254D8A31-8A86-B525-E149-2AA348C6A236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18" creationId="{50FB82B8-4FB7-037F-CB2A-D84EC785DE2D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19" creationId="{D0BAE368-30BA-7C46-D16B-2AFC9AD4A053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20" creationId="{4DD74F88-A3F5-0244-6057-7BCF3E159692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21" creationId="{BDDBC9E6-9400-D109-D2DB-DC909A1FDFBA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22" creationId="{CCC81FD2-5951-81AB-E532-8DCEF014DF17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25" creationId="{3DD5F58F-2708-4E1C-6B4D-BDF8C5598D2B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29" creationId="{B732A790-8520-8990-5AA9-544FF6EA3168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30" creationId="{B1F83614-950F-4853-9948-172ACB12203A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31" creationId="{A57A91C4-1816-DD1E-7109-E6F40014D2BC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32" creationId="{956B0FE8-BAC8-0654-638E-33658731378C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33" creationId="{AC9F56B7-810E-B910-32C1-23DEC87EC4F3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34" creationId="{B3C7759B-B279-81F2-16DC-12EDC7EB7AF4}"/>
          </ac:cxnSpMkLst>
        </pc:cxnChg>
        <pc:cxnChg chg="mod">
          <ac:chgData name="瀧口 暢生" userId="fde13ebfb20cd02a" providerId="LiveId" clId="{382984A0-D483-4F8E-959D-DA31B60183A3}" dt="2022-09-20T05:42:21.273" v="128" actId="1038"/>
          <ac:cxnSpMkLst>
            <pc:docMk/>
            <pc:sldMk cId="3464337419" sldId="366"/>
            <ac:cxnSpMk id="35" creationId="{32FEBEAD-34AD-EC41-B250-5CDCD3F905EA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B0D624A2-0CF5-4231-B2E6-66461C749236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032B6BCF-3917-49D9-B572-40CA237CC0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681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75BDE-FB70-F145-9B5D-01B066E26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82FAD7A-48F9-1B84-C187-B0ED45BAE3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FA167B-E77F-9E41-3E6B-14B9FC071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3120"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8F2078E-D5C1-8658-027F-BB826C75D2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20">
              <a:defRPr/>
            </a:pPr>
            <a:fld id="{8C794DFA-9D19-4149-80DD-075FE0D9F169}" type="slidenum">
              <a:rPr lang="ja-JP" altLang="en-US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pPr defTabSz="913120">
                <a:defRPr/>
              </a:pPr>
              <a:t>1</a:t>
            </a:fld>
            <a:endParaRPr lang="ja-JP" altLang="en-US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691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BCA6-3ED2-59C0-311E-7242F93AE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752FF7-54C1-097A-0921-D780B9715D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F001F62-B7F9-32CD-1C80-7BE474A575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3120"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2EAA2F-7582-4E60-D07F-194C07E94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20">
              <a:defRPr/>
            </a:pPr>
            <a:fld id="{8C794DFA-9D19-4149-80DD-075FE0D9F169}" type="slidenum">
              <a:rPr lang="ja-JP" altLang="en-US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pPr defTabSz="913120">
                <a:defRPr/>
              </a:pPr>
              <a:t>2</a:t>
            </a:fld>
            <a:endParaRPr lang="ja-JP" altLang="en-US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0729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50A2C-AB41-E603-AC9D-A5D632C24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6D3A9C8-D2E8-D9B9-79DB-6E43917A46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0865B24-E96D-EA7C-81CB-B16353534B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3120"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E85FB1F-932C-F395-0589-7BBEB93A96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20">
              <a:defRPr/>
            </a:pPr>
            <a:fld id="{8C794DFA-9D19-4149-80DD-075FE0D9F169}" type="slidenum">
              <a:rPr lang="ja-JP" altLang="en-US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pPr defTabSz="913120">
                <a:defRPr/>
              </a:pPr>
              <a:t>3</a:t>
            </a:fld>
            <a:endParaRPr lang="ja-JP" altLang="en-US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5934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20">
              <a:defRPr/>
            </a:pPr>
            <a:fld id="{8C794DFA-9D19-4149-80DD-075FE0D9F169}" type="slidenum">
              <a:rPr lang="ja-JP" altLang="en-US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pPr defTabSz="913120">
                <a:defRPr/>
              </a:pPr>
              <a:t>4</a:t>
            </a:fld>
            <a:endParaRPr lang="ja-JP" altLang="en-US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4809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627B9-9D62-4A5E-DE8C-03D68DAA9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7AA772A-E3BC-E639-9984-6910376EC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8A5EDAB-B4B5-6D88-FACA-58E1C21A10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3120"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CF1317D-F71B-DCB8-9EA0-D9D8F571FE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20">
              <a:defRPr/>
            </a:pPr>
            <a:fld id="{8C794DFA-9D19-4149-80DD-075FE0D9F169}" type="slidenum">
              <a:rPr lang="ja-JP" altLang="en-US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pPr defTabSz="913120">
                <a:defRPr/>
              </a:pPr>
              <a:t>5</a:t>
            </a:fld>
            <a:endParaRPr lang="ja-JP" altLang="en-US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6156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532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8600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5713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6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391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99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40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2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09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134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8911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976EFC-7FE2-4484-8775-055CCF834CE6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1BEA2-2F55-4C4E-8F6C-F8BA0E1C4D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14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F7ED2-C56C-EC11-B442-EBCA91C8C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80D85E-605A-14B0-EA9C-414326CFF0D3}"/>
              </a:ext>
            </a:extLst>
          </p:cNvPr>
          <p:cNvSpPr txBox="1"/>
          <p:nvPr/>
        </p:nvSpPr>
        <p:spPr>
          <a:xfrm>
            <a:off x="271268" y="190641"/>
            <a:ext cx="6691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Table</a:t>
            </a:r>
            <a:r>
              <a:rPr lang="ja-JP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1.</a:t>
            </a:r>
            <a:r>
              <a:rPr lang="en-US" altLang="ja-JP" sz="2000" dirty="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Patient Characteristics (n=106)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 </a:t>
            </a:r>
            <a:endParaRPr kumimoji="1" lang="ja-JP" alt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144FC416-10E5-5537-793A-22324D8E7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673174"/>
              </p:ext>
            </p:extLst>
          </p:nvPr>
        </p:nvGraphicFramePr>
        <p:xfrm>
          <a:off x="751563" y="1164921"/>
          <a:ext cx="7878870" cy="2632864"/>
        </p:xfrm>
        <a:graphic>
          <a:graphicData uri="http://schemas.openxmlformats.org/drawingml/2006/table">
            <a:tbl>
              <a:tblPr/>
              <a:tblGrid>
                <a:gridCol w="3064004">
                  <a:extLst>
                    <a:ext uri="{9D8B030D-6E8A-4147-A177-3AD203B41FA5}">
                      <a16:colId xmlns:a16="http://schemas.microsoft.com/office/drawing/2014/main" val="4272341405"/>
                    </a:ext>
                  </a:extLst>
                </a:gridCol>
                <a:gridCol w="4814866">
                  <a:extLst>
                    <a:ext uri="{9D8B030D-6E8A-4147-A177-3AD203B41FA5}">
                      <a16:colId xmlns:a16="http://schemas.microsoft.com/office/drawing/2014/main" val="1101209944"/>
                    </a:ext>
                  </a:extLst>
                </a:gridCol>
              </a:tblGrid>
              <a:tr h="5352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Characteristics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9474394"/>
                  </a:ext>
                </a:extLst>
              </a:tr>
              <a:tr h="5207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Age (years)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70.5 (36 - 94)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76681"/>
                  </a:ext>
                </a:extLst>
              </a:tr>
              <a:tr h="5207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Height (m)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1.64 (1.39 </a:t>
                      </a:r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- 1.86)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553159"/>
                  </a:ext>
                </a:extLst>
              </a:tr>
              <a:tr h="5207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Weight (kg)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57.5 (33.5 - 85.8)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527733"/>
                  </a:ext>
                </a:extLst>
              </a:tr>
              <a:tr h="5352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BMI (kg/m</a:t>
                      </a:r>
                      <a:r>
                        <a:rPr lang="en-US" sz="1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22.1 (15.5 - 29.9)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017616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0B95602-8021-ACE7-BAB6-67F97B06DB8F}"/>
              </a:ext>
            </a:extLst>
          </p:cNvPr>
          <p:cNvSpPr txBox="1"/>
          <p:nvPr/>
        </p:nvSpPr>
        <p:spPr>
          <a:xfrm>
            <a:off x="5162583" y="4064179"/>
            <a:ext cx="3600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are presented as mean (range).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7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62F4E-7E9C-42D2-C4B7-FF33D0F91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9892E799-80F3-D536-D1FF-6E9B0E2A7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530083"/>
              </p:ext>
            </p:extLst>
          </p:nvPr>
        </p:nvGraphicFramePr>
        <p:xfrm>
          <a:off x="530213" y="1342230"/>
          <a:ext cx="8225369" cy="1858305"/>
        </p:xfrm>
        <a:graphic>
          <a:graphicData uri="http://schemas.openxmlformats.org/drawingml/2006/table">
            <a:tbl>
              <a:tblPr/>
              <a:tblGrid>
                <a:gridCol w="4025603">
                  <a:extLst>
                    <a:ext uri="{9D8B030D-6E8A-4147-A177-3AD203B41FA5}">
                      <a16:colId xmlns:a16="http://schemas.microsoft.com/office/drawing/2014/main" val="95275120"/>
                    </a:ext>
                  </a:extLst>
                </a:gridCol>
                <a:gridCol w="4199766">
                  <a:extLst>
                    <a:ext uri="{9D8B030D-6E8A-4147-A177-3AD203B41FA5}">
                      <a16:colId xmlns:a16="http://schemas.microsoft.com/office/drawing/2014/main" val="273647448"/>
                    </a:ext>
                  </a:extLst>
                </a:gridCol>
              </a:tblGrid>
              <a:tr h="6308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Parameter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924453"/>
                  </a:ext>
                </a:extLst>
              </a:tr>
              <a:tr h="6137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Time to SMA enhancement (s)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17 (13 - 30)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646931"/>
                  </a:ext>
                </a:extLst>
              </a:tr>
              <a:tr h="6137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Time to IIV enhancement (s)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42 (38 - 55)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3705448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2A34259-1E58-A068-E415-D6AAB9A1BEDA}"/>
              </a:ext>
            </a:extLst>
          </p:cNvPr>
          <p:cNvSpPr txBox="1"/>
          <p:nvPr/>
        </p:nvSpPr>
        <p:spPr>
          <a:xfrm>
            <a:off x="3532820" y="3429000"/>
            <a:ext cx="5412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are presented as median (range).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SMA, superior mesenteric artery; IIV, internal iliac vein.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F3528D7-E446-7CE2-8DBE-23198E453A6D}"/>
              </a:ext>
            </a:extLst>
          </p:cNvPr>
          <p:cNvSpPr txBox="1"/>
          <p:nvPr/>
        </p:nvSpPr>
        <p:spPr>
          <a:xfrm>
            <a:off x="530213" y="251346"/>
            <a:ext cx="6691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Table</a:t>
            </a:r>
            <a:r>
              <a:rPr lang="ja-JP" altLang="en-US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2.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intervals from contrast administration to enhancement of the SMA and internal iliac vein</a:t>
            </a:r>
            <a:endParaRPr kumimoji="1" lang="ja-JP" altLang="en-US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64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F54C-AEA2-0DB2-3C90-A94AC3F51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297D33-50E3-8553-B461-AC3D88D92E7B}"/>
              </a:ext>
            </a:extLst>
          </p:cNvPr>
          <p:cNvSpPr txBox="1"/>
          <p:nvPr/>
        </p:nvSpPr>
        <p:spPr>
          <a:xfrm>
            <a:off x="1" y="369168"/>
            <a:ext cx="7776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Table</a:t>
            </a:r>
            <a:r>
              <a:rPr lang="ja-JP" altLang="en-US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3. </a:t>
            </a:r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Types of variations detected in the study and their distribution by gender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 </a:t>
            </a:r>
            <a:endParaRPr kumimoji="1" lang="ja-JP" altLang="en-US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4D06AC5-329B-843B-3A12-818591C95B84}"/>
              </a:ext>
            </a:extLst>
          </p:cNvPr>
          <p:cNvSpPr txBox="1"/>
          <p:nvPr/>
        </p:nvSpPr>
        <p:spPr>
          <a:xfrm>
            <a:off x="3597557" y="4089634"/>
            <a:ext cx="5242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are presented as proportion (%) and number (n).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68A7AAD7-0ED8-93DF-2B3D-DBA420AFA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438485"/>
              </p:ext>
            </p:extLst>
          </p:nvPr>
        </p:nvGraphicFramePr>
        <p:xfrm>
          <a:off x="269245" y="1634824"/>
          <a:ext cx="8423818" cy="2267084"/>
        </p:xfrm>
        <a:graphic>
          <a:graphicData uri="http://schemas.openxmlformats.org/drawingml/2006/table">
            <a:tbl>
              <a:tblPr/>
              <a:tblGrid>
                <a:gridCol w="3025100">
                  <a:extLst>
                    <a:ext uri="{9D8B030D-6E8A-4147-A177-3AD203B41FA5}">
                      <a16:colId xmlns:a16="http://schemas.microsoft.com/office/drawing/2014/main" val="2020135595"/>
                    </a:ext>
                  </a:extLst>
                </a:gridCol>
                <a:gridCol w="1792631">
                  <a:extLst>
                    <a:ext uri="{9D8B030D-6E8A-4147-A177-3AD203B41FA5}">
                      <a16:colId xmlns:a16="http://schemas.microsoft.com/office/drawing/2014/main" val="1959156400"/>
                    </a:ext>
                  </a:extLst>
                </a:gridCol>
                <a:gridCol w="1202029">
                  <a:extLst>
                    <a:ext uri="{9D8B030D-6E8A-4147-A177-3AD203B41FA5}">
                      <a16:colId xmlns:a16="http://schemas.microsoft.com/office/drawing/2014/main" val="1583654263"/>
                    </a:ext>
                  </a:extLst>
                </a:gridCol>
                <a:gridCol w="1202029">
                  <a:extLst>
                    <a:ext uri="{9D8B030D-6E8A-4147-A177-3AD203B41FA5}">
                      <a16:colId xmlns:a16="http://schemas.microsoft.com/office/drawing/2014/main" val="499067818"/>
                    </a:ext>
                  </a:extLst>
                </a:gridCol>
                <a:gridCol w="1202029">
                  <a:extLst>
                    <a:ext uri="{9D8B030D-6E8A-4147-A177-3AD203B41FA5}">
                      <a16:colId xmlns:a16="http://schemas.microsoft.com/office/drawing/2014/main" val="72708225"/>
                    </a:ext>
                  </a:extLst>
                </a:gridCol>
              </a:tblGrid>
              <a:tr h="57453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067473"/>
                  </a:ext>
                </a:extLst>
              </a:tr>
              <a:tr h="5745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Analyzed variations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Types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 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3106348"/>
                  </a:ext>
                </a:extLst>
              </a:tr>
              <a:tr h="559007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Branching pattern of </a:t>
                      </a:r>
                      <a:b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the internal iliac vein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Standard type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57.6%(34)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42.4%(25)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872140"/>
                  </a:ext>
                </a:extLst>
              </a:tr>
              <a:tr h="55900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Variation type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72.3%(34)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27.7%(13)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086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866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30650" y="198327"/>
            <a:ext cx="6691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Table</a:t>
            </a:r>
            <a:r>
              <a:rPr lang="ja-JP" altLang="en-US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4</a:t>
            </a:r>
            <a:r>
              <a:rPr lang="en-US" altLang="ja-JP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.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Vascular pattern variations in the pelvis</a:t>
            </a:r>
            <a:endParaRPr kumimoji="1" lang="ja-JP" altLang="en-US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BA46A9E7-B6C9-45EA-BF14-6D06CC724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719525"/>
              </p:ext>
            </p:extLst>
          </p:nvPr>
        </p:nvGraphicFramePr>
        <p:xfrm>
          <a:off x="485521" y="1043356"/>
          <a:ext cx="8342888" cy="4795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34840">
                  <a:extLst>
                    <a:ext uri="{9D8B030D-6E8A-4147-A177-3AD203B41FA5}">
                      <a16:colId xmlns:a16="http://schemas.microsoft.com/office/drawing/2014/main" val="2683929524"/>
                    </a:ext>
                  </a:extLst>
                </a:gridCol>
                <a:gridCol w="1853554">
                  <a:extLst>
                    <a:ext uri="{9D8B030D-6E8A-4147-A177-3AD203B41FA5}">
                      <a16:colId xmlns:a16="http://schemas.microsoft.com/office/drawing/2014/main" val="3614226909"/>
                    </a:ext>
                  </a:extLst>
                </a:gridCol>
                <a:gridCol w="2605022">
                  <a:extLst>
                    <a:ext uri="{9D8B030D-6E8A-4147-A177-3AD203B41FA5}">
                      <a16:colId xmlns:a16="http://schemas.microsoft.com/office/drawing/2014/main" val="4094871518"/>
                    </a:ext>
                  </a:extLst>
                </a:gridCol>
                <a:gridCol w="1249472">
                  <a:extLst>
                    <a:ext uri="{9D8B030D-6E8A-4147-A177-3AD203B41FA5}">
                      <a16:colId xmlns:a16="http://schemas.microsoft.com/office/drawing/2014/main" val="2586052945"/>
                    </a:ext>
                  </a:extLst>
                </a:gridCol>
              </a:tblGrid>
              <a:tr h="302786">
                <a:tc gridSpan="4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501456"/>
                  </a:ext>
                </a:extLst>
              </a:tr>
              <a:tr h="5646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Analyzed variations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patients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%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66757"/>
                  </a:ext>
                </a:extLst>
              </a:tr>
              <a:tr h="65467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Branching pattern of </a:t>
                      </a:r>
                      <a:b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internal iliac vein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Ⅰ</a:t>
                      </a:r>
                      <a:r>
                        <a:rPr lang="ja-JP" alt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　</a:t>
                      </a:r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Ⅰ</a:t>
                      </a:r>
                      <a:r>
                        <a:rPr lang="ja-JP" alt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(normal)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55.7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497303"/>
                  </a:ext>
                </a:extLst>
              </a:tr>
              <a:tr h="65467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Ⅱa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887002"/>
                  </a:ext>
                </a:extLst>
              </a:tr>
              <a:tr h="65467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Ⅱb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654157"/>
                  </a:ext>
                </a:extLst>
              </a:tr>
              <a:tr h="65467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Ⅱc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860065"/>
                  </a:ext>
                </a:extLst>
              </a:tr>
              <a:tr h="65467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Ⅱd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566921"/>
                  </a:ext>
                </a:extLst>
              </a:tr>
              <a:tr h="65467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Ⅱe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783242"/>
                  </a:ext>
                </a:extLst>
              </a:tr>
            </a:tbl>
          </a:graphicData>
        </a:graphic>
      </p:graphicFrame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96CFC79F-7452-4827-9C20-F9522F2028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341" y="1945061"/>
            <a:ext cx="626165" cy="557043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27AB02BE-F2E7-4CA4-8926-7565D72AEA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936" y="2618134"/>
            <a:ext cx="491586" cy="518896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85C1E221-F89C-4E8D-8518-691664E8F4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687" y="3883901"/>
            <a:ext cx="491587" cy="518470"/>
          </a:xfrm>
          <a:prstGeom prst="rect">
            <a:avLst/>
          </a:prstGeom>
        </p:spPr>
      </p:pic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4ECFD68-9757-3404-5090-612CF1DE0B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792" y="3204822"/>
            <a:ext cx="651673" cy="59443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8B37FC7-61E0-0748-1710-25EFE71F50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2350" y="4500789"/>
            <a:ext cx="518470" cy="51847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FD243D4-E2E0-4D07-3F40-67F3121D9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0998" y="5119981"/>
            <a:ext cx="640952" cy="59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70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5E2FE-820F-80F7-4C05-537EFEF56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A684288-0FD1-207A-88FA-496D9A350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889056"/>
              </p:ext>
            </p:extLst>
          </p:nvPr>
        </p:nvGraphicFramePr>
        <p:xfrm>
          <a:off x="623557" y="1004890"/>
          <a:ext cx="7899956" cy="34861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4953">
                  <a:extLst>
                    <a:ext uri="{9D8B030D-6E8A-4147-A177-3AD203B41FA5}">
                      <a16:colId xmlns:a16="http://schemas.microsoft.com/office/drawing/2014/main" val="2683929524"/>
                    </a:ext>
                  </a:extLst>
                </a:gridCol>
                <a:gridCol w="2019782">
                  <a:extLst>
                    <a:ext uri="{9D8B030D-6E8A-4147-A177-3AD203B41FA5}">
                      <a16:colId xmlns:a16="http://schemas.microsoft.com/office/drawing/2014/main" val="3614226909"/>
                    </a:ext>
                  </a:extLst>
                </a:gridCol>
                <a:gridCol w="2202085">
                  <a:extLst>
                    <a:ext uri="{9D8B030D-6E8A-4147-A177-3AD203B41FA5}">
                      <a16:colId xmlns:a16="http://schemas.microsoft.com/office/drawing/2014/main" val="4094871518"/>
                    </a:ext>
                  </a:extLst>
                </a:gridCol>
                <a:gridCol w="1183136">
                  <a:extLst>
                    <a:ext uri="{9D8B030D-6E8A-4147-A177-3AD203B41FA5}">
                      <a16:colId xmlns:a16="http://schemas.microsoft.com/office/drawing/2014/main" val="2586052945"/>
                    </a:ext>
                  </a:extLst>
                </a:gridCol>
              </a:tblGrid>
              <a:tr h="302786">
                <a:tc gridSpan="4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501456"/>
                  </a:ext>
                </a:extLst>
              </a:tr>
              <a:tr h="5646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Analyzed variations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Nunber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patients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%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66757"/>
                  </a:ext>
                </a:extLst>
              </a:tr>
              <a:tr h="65467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Branching pattern of </a:t>
                      </a:r>
                      <a:b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internal</a:t>
                      </a:r>
                      <a:r>
                        <a:rPr lang="ja-JP" alt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ilia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vein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Ⅲa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497303"/>
                  </a:ext>
                </a:extLst>
              </a:tr>
              <a:tr h="65467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Ⅲb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887002"/>
                  </a:ext>
                </a:extLst>
              </a:tr>
              <a:tr h="65467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Ⅳa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654157"/>
                  </a:ext>
                </a:extLst>
              </a:tr>
              <a:tr h="65467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Ⅴa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860065"/>
                  </a:ext>
                </a:extLst>
              </a:tr>
            </a:tbl>
          </a:graphicData>
        </a:graphic>
      </p:graphicFrame>
      <p:pic>
        <p:nvPicPr>
          <p:cNvPr id="19" name="図 18" descr="アイコン&#10;&#10;自動的に生成された説明">
            <a:extLst>
              <a:ext uri="{FF2B5EF4-FFF2-40B4-BE49-F238E27FC236}">
                <a16:creationId xmlns:a16="http://schemas.microsoft.com/office/drawing/2014/main" id="{0C377D6A-E8CF-7C6D-F726-369B558065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190" y="3134084"/>
            <a:ext cx="550158" cy="54605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88FD308-1705-ECCB-9051-2E5EE9A92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663" y="3778335"/>
            <a:ext cx="641374" cy="64137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C2AF386-D740-2133-E23C-0265A8ACAE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726"/>
          <a:stretch>
            <a:fillRect/>
          </a:stretch>
        </p:blipFill>
        <p:spPr>
          <a:xfrm>
            <a:off x="3222042" y="2560315"/>
            <a:ext cx="638033" cy="56581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8973A0B-3B13-295B-22E2-EF5704D6A2A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107"/>
          <a:stretch>
            <a:fillRect/>
          </a:stretch>
        </p:blipFill>
        <p:spPr>
          <a:xfrm>
            <a:off x="3221400" y="1939086"/>
            <a:ext cx="642624" cy="54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91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30413</TotalTime>
  <Words>270</Words>
  <Application>Microsoft Office PowerPoint</Application>
  <PresentationFormat>画面に合わせる (4:3)</PresentationFormat>
  <Paragraphs>85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游ゴシック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User</dc:creator>
  <cp:lastModifiedBy>暢生 瀧口</cp:lastModifiedBy>
  <cp:revision>284</cp:revision>
  <cp:lastPrinted>2025-07-15T09:32:45Z</cp:lastPrinted>
  <dcterms:created xsi:type="dcterms:W3CDTF">2018-05-29T07:32:36Z</dcterms:created>
  <dcterms:modified xsi:type="dcterms:W3CDTF">2025-12-06T16:40:32Z</dcterms:modified>
</cp:coreProperties>
</file>