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65" r:id="rId2"/>
    <p:sldId id="274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13" userDrawn="1">
          <p15:clr>
            <a:srgbClr val="A4A3A4"/>
          </p15:clr>
        </p15:guide>
        <p15:guide id="2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7F7F7F"/>
    <a:srgbClr val="A0A0A4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93865" autoAdjust="0"/>
  </p:normalViewPr>
  <p:slideViewPr>
    <p:cSldViewPr snapToGrid="0" showGuides="1">
      <p:cViewPr varScale="1">
        <p:scale>
          <a:sx n="55" d="100"/>
          <a:sy n="55" d="100"/>
        </p:scale>
        <p:origin x="3100" y="56"/>
      </p:cViewPr>
      <p:guideLst>
        <p:guide orient="horz" pos="3413"/>
        <p:guide pos="2296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2038E-848F-4CE2-B6C0-2FE10A9344BA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3CA38-D03C-4D8C-BE0E-0E6C56A7338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5650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7585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>
                    <a:tint val="82000"/>
                  </a:schemeClr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82000"/>
                  </a:schemeClr>
                </a:solidFill>
              </a:defRPr>
            </a:lvl2pPr>
            <a:lvl3pPr marL="755650" indent="0">
              <a:buNone/>
              <a:defRPr sz="1490">
                <a:solidFill>
                  <a:schemeClr val="tx1">
                    <a:tint val="82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82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82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82000"/>
                  </a:schemeClr>
                </a:solidFill>
              </a:defRPr>
            </a:lvl6pPr>
            <a:lvl7pPr marL="2267585" indent="0">
              <a:buNone/>
              <a:defRPr sz="1325">
                <a:solidFill>
                  <a:schemeClr val="tx1">
                    <a:tint val="82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82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5650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7585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DAD568-6433-4EA1-AE68-D2B6B42E0ECC}" type="datetimeFigureOut">
              <a:rPr lang="zh-CN" altLang="en-US" smtClean="0"/>
              <a:t>2025/9/12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8DC934-FF69-4992-BE98-E45D8344E67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sz="3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9" Type="http://schemas.openxmlformats.org/officeDocument/2006/relationships/image" Target="../media/image38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34" Type="http://schemas.openxmlformats.org/officeDocument/2006/relationships/image" Target="../media/image33.png"/><Relationship Id="rId42" Type="http://schemas.openxmlformats.org/officeDocument/2006/relationships/image" Target="../media/image41.png"/><Relationship Id="rId47" Type="http://schemas.openxmlformats.org/officeDocument/2006/relationships/image" Target="../media/image46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33" Type="http://schemas.openxmlformats.org/officeDocument/2006/relationships/image" Target="../media/image32.png"/><Relationship Id="rId38" Type="http://schemas.openxmlformats.org/officeDocument/2006/relationships/image" Target="../media/image37.png"/><Relationship Id="rId46" Type="http://schemas.openxmlformats.org/officeDocument/2006/relationships/image" Target="../media/image45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41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32" Type="http://schemas.openxmlformats.org/officeDocument/2006/relationships/image" Target="../media/image31.png"/><Relationship Id="rId37" Type="http://schemas.openxmlformats.org/officeDocument/2006/relationships/image" Target="../media/image36.png"/><Relationship Id="rId40" Type="http://schemas.openxmlformats.org/officeDocument/2006/relationships/image" Target="../media/image39.png"/><Relationship Id="rId45" Type="http://schemas.openxmlformats.org/officeDocument/2006/relationships/image" Target="../media/image44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36" Type="http://schemas.openxmlformats.org/officeDocument/2006/relationships/image" Target="../media/image35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4" Type="http://schemas.openxmlformats.org/officeDocument/2006/relationships/image" Target="../media/image43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Relationship Id="rId35" Type="http://schemas.openxmlformats.org/officeDocument/2006/relationships/image" Target="../media/image34.png"/><Relationship Id="rId43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" name="组合 201"/>
          <p:cNvGrpSpPr/>
          <p:nvPr/>
        </p:nvGrpSpPr>
        <p:grpSpPr>
          <a:xfrm>
            <a:off x="290830" y="1426210"/>
            <a:ext cx="7000240" cy="6273165"/>
            <a:chOff x="458" y="2246"/>
            <a:chExt cx="11024" cy="9879"/>
          </a:xfrm>
        </p:grpSpPr>
        <p:grpSp>
          <p:nvGrpSpPr>
            <p:cNvPr id="110" name="组合 109"/>
            <p:cNvGrpSpPr/>
            <p:nvPr/>
          </p:nvGrpSpPr>
          <p:grpSpPr>
            <a:xfrm>
              <a:off x="745" y="2246"/>
              <a:ext cx="9826" cy="1328"/>
              <a:chOff x="598" y="806"/>
              <a:chExt cx="9826" cy="1328"/>
            </a:xfrm>
          </p:grpSpPr>
          <p:pic>
            <p:nvPicPr>
              <p:cNvPr id="5" name="图片 4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657" y="806"/>
                <a:ext cx="1134" cy="964"/>
              </a:xfrm>
              <a:prstGeom prst="rect">
                <a:avLst/>
              </a:prstGeom>
            </p:spPr>
          </p:pic>
          <p:sp>
            <p:nvSpPr>
              <p:cNvPr id="6" name="文本框 5"/>
              <p:cNvSpPr txBox="1"/>
              <p:nvPr/>
            </p:nvSpPr>
            <p:spPr>
              <a:xfrm>
                <a:off x="598" y="1940"/>
                <a:ext cx="1298" cy="19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SpHDZ1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8" name="图片 7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881" y="806"/>
                <a:ext cx="1134" cy="1134"/>
              </a:xfrm>
              <a:prstGeom prst="rect">
                <a:avLst/>
              </a:prstGeom>
            </p:spPr>
          </p:pic>
          <p:sp>
            <p:nvSpPr>
              <p:cNvPr id="9" name="文本框 8"/>
              <p:cNvSpPr txBox="1"/>
              <p:nvPr/>
            </p:nvSpPr>
            <p:spPr>
              <a:xfrm>
                <a:off x="1693" y="1940"/>
                <a:ext cx="1438" cy="19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SpHDZ2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11" name="图片 10"/>
              <p:cNvPicPr/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5652"/>
              <a:stretch>
                <a:fillRect/>
              </a:stretch>
            </p:blipFill>
            <p:spPr>
              <a:xfrm>
                <a:off x="3105" y="806"/>
                <a:ext cx="1134" cy="1134"/>
              </a:xfrm>
              <a:prstGeom prst="rect">
                <a:avLst/>
              </a:prstGeom>
            </p:spPr>
          </p:pic>
          <p:pic>
            <p:nvPicPr>
              <p:cNvPr id="13" name="图片 12"/>
              <p:cNvPicPr/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4329" y="806"/>
                <a:ext cx="1134" cy="1134"/>
              </a:xfrm>
              <a:prstGeom prst="rect">
                <a:avLst/>
              </a:prstGeom>
            </p:spPr>
          </p:pic>
          <p:pic>
            <p:nvPicPr>
              <p:cNvPr id="15" name="图片 14"/>
              <p:cNvPicPr/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5553" y="806"/>
                <a:ext cx="1134" cy="1134"/>
              </a:xfrm>
              <a:prstGeom prst="rect">
                <a:avLst/>
              </a:prstGeom>
            </p:spPr>
          </p:pic>
          <p:pic>
            <p:nvPicPr>
              <p:cNvPr id="17" name="图片 16"/>
              <p:cNvPicPr/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6777" y="806"/>
                <a:ext cx="1134" cy="1134"/>
              </a:xfrm>
              <a:prstGeom prst="rect">
                <a:avLst/>
              </a:prstGeom>
            </p:spPr>
          </p:pic>
          <p:pic>
            <p:nvPicPr>
              <p:cNvPr id="19" name="图片 18"/>
              <p:cNvPicPr/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8001" y="806"/>
                <a:ext cx="1134" cy="1134"/>
              </a:xfrm>
              <a:prstGeom prst="rect">
                <a:avLst/>
              </a:prstGeom>
            </p:spPr>
          </p:pic>
          <p:pic>
            <p:nvPicPr>
              <p:cNvPr id="21" name="图片 20"/>
              <p:cNvPicPr/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9225" y="806"/>
                <a:ext cx="1134" cy="1134"/>
              </a:xfrm>
              <a:prstGeom prst="rect">
                <a:avLst/>
              </a:prstGeom>
            </p:spPr>
          </p:pic>
          <p:sp>
            <p:nvSpPr>
              <p:cNvPr id="38" name="文本框 37"/>
              <p:cNvSpPr txBox="1"/>
              <p:nvPr/>
            </p:nvSpPr>
            <p:spPr>
              <a:xfrm>
                <a:off x="2929" y="1940"/>
                <a:ext cx="1556" cy="19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文本框 38"/>
              <p:cNvSpPr txBox="1"/>
              <p:nvPr/>
            </p:nvSpPr>
            <p:spPr>
              <a:xfrm>
                <a:off x="4283" y="1940"/>
                <a:ext cx="1306" cy="19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SpHDZ4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文本框 39"/>
              <p:cNvSpPr txBox="1"/>
              <p:nvPr/>
            </p:nvSpPr>
            <p:spPr>
              <a:xfrm>
                <a:off x="5387" y="1940"/>
                <a:ext cx="1430" cy="19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SpHDZ5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1" name="文本框 40"/>
              <p:cNvSpPr txBox="1"/>
              <p:nvPr/>
            </p:nvSpPr>
            <p:spPr>
              <a:xfrm>
                <a:off x="6615" y="1940"/>
                <a:ext cx="1350" cy="19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SpHDZ6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文本框 41"/>
              <p:cNvSpPr txBox="1"/>
              <p:nvPr/>
            </p:nvSpPr>
            <p:spPr>
              <a:xfrm>
                <a:off x="7763" y="1940"/>
                <a:ext cx="1556" cy="194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SpHDZ7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文本框 42"/>
              <p:cNvSpPr txBox="1"/>
              <p:nvPr/>
            </p:nvSpPr>
            <p:spPr>
              <a:xfrm>
                <a:off x="9117" y="1940"/>
                <a:ext cx="1306" cy="193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SpHDZ8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5" name="组合 54"/>
            <p:cNvGrpSpPr/>
            <p:nvPr/>
          </p:nvGrpSpPr>
          <p:grpSpPr>
            <a:xfrm>
              <a:off x="494" y="5273"/>
              <a:ext cx="10548" cy="1563"/>
              <a:chOff x="196769" y="3684687"/>
              <a:chExt cx="6697763" cy="992462"/>
            </a:xfrm>
          </p:grpSpPr>
          <p:grpSp>
            <p:nvGrpSpPr>
              <p:cNvPr id="53" name="组合 52"/>
              <p:cNvGrpSpPr/>
              <p:nvPr/>
            </p:nvGrpSpPr>
            <p:grpSpPr>
              <a:xfrm>
                <a:off x="497707" y="3684687"/>
                <a:ext cx="6315972" cy="889682"/>
                <a:chOff x="694481" y="3638388"/>
                <a:chExt cx="6315972" cy="889682"/>
              </a:xfrm>
            </p:grpSpPr>
            <p:pic>
              <p:nvPicPr>
                <p:cNvPr id="2" name="图片 1"/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>
                <a:xfrm>
                  <a:off x="3703640" y="3638388"/>
                  <a:ext cx="720000" cy="720000"/>
                </a:xfrm>
                <a:prstGeom prst="rect">
                  <a:avLst/>
                </a:prstGeom>
              </p:spPr>
            </p:pic>
            <p:pic>
              <p:nvPicPr>
                <p:cNvPr id="3" name="图片 2"/>
                <p:cNvPicPr/>
                <p:nvPr/>
              </p:nvPicPr>
              <p:blipFill>
                <a:blip r:embed="rId11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>
                <a:xfrm>
                  <a:off x="4455790" y="3638388"/>
                  <a:ext cx="864000" cy="720000"/>
                </a:xfrm>
                <a:prstGeom prst="rect">
                  <a:avLst/>
                </a:prstGeom>
              </p:spPr>
            </p:pic>
            <p:pic>
              <p:nvPicPr>
                <p:cNvPr id="7" name="图片 6"/>
                <p:cNvPicPr>
                  <a:picLocks noChangeAspect="1"/>
                </p:cNvPicPr>
                <p:nvPr/>
              </p:nvPicPr>
              <p:blipFill>
                <a:blip r:embed="rId1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>
                <a:xfrm>
                  <a:off x="694481" y="3638388"/>
                  <a:ext cx="720559" cy="720000"/>
                </a:xfrm>
                <a:prstGeom prst="rect">
                  <a:avLst/>
                </a:prstGeom>
              </p:spPr>
            </p:pic>
            <p:pic>
              <p:nvPicPr>
                <p:cNvPr id="4" name="图片 3"/>
                <p:cNvPicPr>
                  <a:picLocks noChangeAspect="1"/>
                </p:cNvPicPr>
                <p:nvPr/>
              </p:nvPicPr>
              <p:blipFill>
                <a:blip r:embed="rId1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-6460"/>
                <a:stretch>
                  <a:fillRect/>
                </a:stretch>
              </p:blipFill>
              <p:spPr>
                <a:xfrm>
                  <a:off x="1447190" y="3638388"/>
                  <a:ext cx="720000" cy="720000"/>
                </a:xfrm>
                <a:prstGeom prst="rect">
                  <a:avLst/>
                </a:prstGeom>
              </p:spPr>
            </p:pic>
            <p:pic>
              <p:nvPicPr>
                <p:cNvPr id="10" name="图片 9"/>
                <p:cNvPicPr>
                  <a:picLocks noChangeAspect="1"/>
                </p:cNvPicPr>
                <p:nvPr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>
                <a:xfrm>
                  <a:off x="2199340" y="3638388"/>
                  <a:ext cx="720000" cy="720000"/>
                </a:xfrm>
                <a:prstGeom prst="rect">
                  <a:avLst/>
                </a:prstGeom>
              </p:spPr>
            </p:pic>
            <p:pic>
              <p:nvPicPr>
                <p:cNvPr id="12" name="图片 11"/>
                <p:cNvPicPr>
                  <a:picLocks noChangeAspect="1"/>
                </p:cNvPicPr>
                <p:nvPr/>
              </p:nvPicPr>
              <p:blipFill>
                <a:blip r:embed="rId1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>
                <a:xfrm>
                  <a:off x="2951490" y="3638388"/>
                  <a:ext cx="720000" cy="720000"/>
                </a:xfrm>
                <a:prstGeom prst="rect">
                  <a:avLst/>
                </a:prstGeom>
              </p:spPr>
            </p:pic>
            <p:pic>
              <p:nvPicPr>
                <p:cNvPr id="14" name="图片 13"/>
                <p:cNvPicPr>
                  <a:picLocks noChangeAspect="1"/>
                </p:cNvPicPr>
                <p:nvPr/>
              </p:nvPicPr>
              <p:blipFill>
                <a:blip r:embed="rId1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>
                <a:xfrm>
                  <a:off x="5351940" y="3638388"/>
                  <a:ext cx="720000" cy="720000"/>
                </a:xfrm>
                <a:prstGeom prst="rect">
                  <a:avLst/>
                </a:prstGeom>
              </p:spPr>
            </p:pic>
            <p:pic>
              <p:nvPicPr>
                <p:cNvPr id="16" name="图片 15"/>
                <p:cNvPicPr>
                  <a:picLocks noChangeAspect="1"/>
                </p:cNvPicPr>
                <p:nvPr/>
              </p:nvPicPr>
              <p:blipFill>
                <a:blip r:embed="rId17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>
                <a:xfrm>
                  <a:off x="6180886" y="3808070"/>
                  <a:ext cx="829567" cy="720000"/>
                </a:xfrm>
                <a:prstGeom prst="rect">
                  <a:avLst/>
                </a:prstGeom>
              </p:spPr>
            </p:pic>
          </p:grpSp>
          <p:grpSp>
            <p:nvGrpSpPr>
              <p:cNvPr id="54" name="组合 53"/>
              <p:cNvGrpSpPr/>
              <p:nvPr/>
            </p:nvGrpSpPr>
            <p:grpSpPr>
              <a:xfrm>
                <a:off x="196769" y="4461705"/>
                <a:ext cx="6697763" cy="215444"/>
                <a:chOff x="196769" y="4623751"/>
                <a:chExt cx="6697763" cy="215444"/>
              </a:xfrm>
            </p:grpSpPr>
            <p:sp>
              <p:nvSpPr>
                <p:cNvPr id="66" name="文本框 65"/>
                <p:cNvSpPr txBox="1"/>
                <p:nvPr/>
              </p:nvSpPr>
              <p:spPr>
                <a:xfrm>
                  <a:off x="196769" y="4623751"/>
                  <a:ext cx="1151465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SpHDZ17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" name="文本框 66"/>
                <p:cNvSpPr txBox="1"/>
                <p:nvPr/>
              </p:nvSpPr>
              <p:spPr>
                <a:xfrm>
                  <a:off x="998764" y="4623751"/>
                  <a:ext cx="1151465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SpHDZ18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8" name="文本框 67"/>
                <p:cNvSpPr txBox="1"/>
                <p:nvPr/>
              </p:nvSpPr>
              <p:spPr>
                <a:xfrm>
                  <a:off x="1800759" y="4623751"/>
                  <a:ext cx="1125008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SpHDZ19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9" name="文本框 68"/>
                <p:cNvSpPr txBox="1"/>
                <p:nvPr/>
              </p:nvSpPr>
              <p:spPr>
                <a:xfrm>
                  <a:off x="2576297" y="4623751"/>
                  <a:ext cx="1125008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SpHDZ20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0" name="文本框 69"/>
                <p:cNvSpPr txBox="1"/>
                <p:nvPr/>
              </p:nvSpPr>
              <p:spPr>
                <a:xfrm>
                  <a:off x="3351835" y="4623751"/>
                  <a:ext cx="1170544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SpHDZ21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1" name="文本框 70"/>
                <p:cNvSpPr txBox="1"/>
                <p:nvPr/>
              </p:nvSpPr>
              <p:spPr>
                <a:xfrm>
                  <a:off x="4172909" y="4623751"/>
                  <a:ext cx="1170544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SpHDZ22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2" name="文本框 71"/>
                <p:cNvSpPr txBox="1"/>
                <p:nvPr/>
              </p:nvSpPr>
              <p:spPr>
                <a:xfrm>
                  <a:off x="4993983" y="4623751"/>
                  <a:ext cx="1125008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SpHDZ23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3" name="文本框 72"/>
                <p:cNvSpPr txBox="1"/>
                <p:nvPr/>
              </p:nvSpPr>
              <p:spPr>
                <a:xfrm>
                  <a:off x="5769524" y="4623751"/>
                  <a:ext cx="1125008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SpHDZ24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56" name="组合 55"/>
            <p:cNvGrpSpPr/>
            <p:nvPr/>
          </p:nvGrpSpPr>
          <p:grpSpPr>
            <a:xfrm>
              <a:off x="458" y="6936"/>
              <a:ext cx="10827" cy="1603"/>
              <a:chOff x="196770" y="4601198"/>
              <a:chExt cx="6875217" cy="1018096"/>
            </a:xfrm>
          </p:grpSpPr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416689" y="4601198"/>
                <a:ext cx="720559" cy="720000"/>
              </a:xfrm>
              <a:prstGeom prst="rect">
                <a:avLst/>
              </a:prstGeom>
            </p:spPr>
          </p:pic>
          <p:pic>
            <p:nvPicPr>
              <p:cNvPr id="20" name="图片 19"/>
              <p:cNvPicPr/>
              <p:nvPr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-979"/>
              <a:stretch>
                <a:fillRect/>
              </a:stretch>
            </p:blipFill>
            <p:spPr>
              <a:xfrm>
                <a:off x="1232961" y="460119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2" name="图片 21"/>
              <p:cNvPicPr/>
              <p:nvPr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3680100" y="460119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4" name="图片 23"/>
              <p:cNvPicPr>
                <a:picLocks noChangeAspect="1"/>
              </p:cNvPicPr>
              <p:nvPr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-5982" b="-1432"/>
              <a:stretch>
                <a:fillRect/>
              </a:stretch>
            </p:blipFill>
            <p:spPr>
              <a:xfrm>
                <a:off x="4495813" y="460119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6" name="图片 25"/>
              <p:cNvPicPr>
                <a:picLocks noChangeAspect="1"/>
              </p:cNvPicPr>
              <p:nvPr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5311526" y="460119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8" name="图片 27"/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6127240" y="460119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30" name="图片 29"/>
              <p:cNvPicPr>
                <a:picLocks noChangeAspect="1"/>
              </p:cNvPicPr>
              <p:nvPr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048674" y="4601198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32" name="图片 31"/>
              <p:cNvPicPr>
                <a:picLocks noChangeAspect="1"/>
              </p:cNvPicPr>
              <p:nvPr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-6574"/>
              <a:stretch>
                <a:fillRect/>
              </a:stretch>
            </p:blipFill>
            <p:spPr>
              <a:xfrm>
                <a:off x="2864387" y="4601198"/>
                <a:ext cx="720000" cy="720000"/>
              </a:xfrm>
              <a:prstGeom prst="rect">
                <a:avLst/>
              </a:prstGeom>
            </p:spPr>
          </p:pic>
          <p:sp>
            <p:nvSpPr>
              <p:cNvPr id="74" name="文本框 73"/>
              <p:cNvSpPr txBox="1"/>
              <p:nvPr/>
            </p:nvSpPr>
            <p:spPr>
              <a:xfrm>
                <a:off x="196770" y="5403850"/>
                <a:ext cx="1151465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SpHDZ25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文本框 74"/>
              <p:cNvSpPr txBox="1"/>
              <p:nvPr/>
            </p:nvSpPr>
            <p:spPr>
              <a:xfrm>
                <a:off x="990360" y="5403850"/>
                <a:ext cx="1196475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SpHDZ26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文本框 75"/>
              <p:cNvSpPr txBox="1"/>
              <p:nvPr/>
            </p:nvSpPr>
            <p:spPr>
              <a:xfrm>
                <a:off x="1828960" y="5403850"/>
                <a:ext cx="1125008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SpHDZ27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" name="文本框 76"/>
              <p:cNvSpPr txBox="1"/>
              <p:nvPr/>
            </p:nvSpPr>
            <p:spPr>
              <a:xfrm>
                <a:off x="2596093" y="5403850"/>
                <a:ext cx="1236132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SpHDZ28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文本框 77"/>
              <p:cNvSpPr txBox="1"/>
              <p:nvPr/>
            </p:nvSpPr>
            <p:spPr>
              <a:xfrm>
                <a:off x="3474350" y="5403850"/>
                <a:ext cx="1159815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SpHDZ29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文本框 78"/>
              <p:cNvSpPr txBox="1"/>
              <p:nvPr/>
            </p:nvSpPr>
            <p:spPr>
              <a:xfrm>
                <a:off x="4276290" y="5403850"/>
                <a:ext cx="1170482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SpHDZ30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0" name="文本框 79"/>
              <p:cNvSpPr txBox="1"/>
              <p:nvPr/>
            </p:nvSpPr>
            <p:spPr>
              <a:xfrm>
                <a:off x="5088897" y="5403850"/>
                <a:ext cx="1170483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SpHDZ31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" name="文本框 80"/>
              <p:cNvSpPr txBox="1"/>
              <p:nvPr/>
            </p:nvSpPr>
            <p:spPr>
              <a:xfrm>
                <a:off x="5901504" y="5403850"/>
                <a:ext cx="1170483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SpHDZ32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7" name="组合 56"/>
            <p:cNvGrpSpPr/>
            <p:nvPr/>
          </p:nvGrpSpPr>
          <p:grpSpPr>
            <a:xfrm>
              <a:off x="494" y="8639"/>
              <a:ext cx="10988" cy="1766"/>
              <a:chOff x="219918" y="5925990"/>
              <a:chExt cx="6977297" cy="1121343"/>
            </a:xfrm>
          </p:grpSpPr>
          <p:pic>
            <p:nvPicPr>
              <p:cNvPr id="86" name="图片 85"/>
              <p:cNvPicPr/>
              <p:nvPr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509286" y="5925990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87" name="图片 86"/>
              <p:cNvPicPr/>
              <p:nvPr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315916" y="5925990"/>
                <a:ext cx="720000" cy="720090"/>
              </a:xfrm>
              <a:prstGeom prst="rect">
                <a:avLst/>
              </a:prstGeom>
            </p:spPr>
          </p:pic>
          <p:pic>
            <p:nvPicPr>
              <p:cNvPr id="88" name="图片 87"/>
              <p:cNvPicPr>
                <a:picLocks noChangeAspect="1"/>
              </p:cNvPicPr>
              <p:nvPr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122546" y="5925990"/>
                <a:ext cx="790376" cy="720000"/>
              </a:xfrm>
              <a:prstGeom prst="rect">
                <a:avLst/>
              </a:prstGeom>
            </p:spPr>
          </p:pic>
          <p:pic>
            <p:nvPicPr>
              <p:cNvPr id="89" name="图片 88"/>
              <p:cNvPicPr/>
              <p:nvPr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999552" y="5925990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90" name="图片 89"/>
              <p:cNvPicPr>
                <a:picLocks noChangeAspect="1"/>
              </p:cNvPicPr>
              <p:nvPr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3806182" y="5925990"/>
                <a:ext cx="587877" cy="792000"/>
              </a:xfrm>
              <a:prstGeom prst="rect">
                <a:avLst/>
              </a:prstGeom>
            </p:spPr>
          </p:pic>
          <p:pic>
            <p:nvPicPr>
              <p:cNvPr id="91" name="图片 90"/>
              <p:cNvPicPr/>
              <p:nvPr/>
            </p:nvPicPr>
            <p:blipFill>
              <a:blip r:embed="rId3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4480689" y="5925990"/>
                <a:ext cx="720000" cy="720090"/>
              </a:xfrm>
              <a:prstGeom prst="rect">
                <a:avLst/>
              </a:prstGeom>
            </p:spPr>
          </p:pic>
          <p:pic>
            <p:nvPicPr>
              <p:cNvPr id="92" name="图片 91"/>
              <p:cNvPicPr>
                <a:picLocks noChangeAspect="1"/>
              </p:cNvPicPr>
              <p:nvPr/>
            </p:nvPicPr>
            <p:blipFill>
              <a:blip r:embed="rId3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5287319" y="5925990"/>
                <a:ext cx="864000" cy="736941"/>
              </a:xfrm>
              <a:prstGeom prst="rect">
                <a:avLst/>
              </a:prstGeom>
            </p:spPr>
          </p:pic>
          <p:pic>
            <p:nvPicPr>
              <p:cNvPr id="93" name="图片 92"/>
              <p:cNvPicPr/>
              <p:nvPr/>
            </p:nvPicPr>
            <p:blipFill>
              <a:blip r:embed="rId3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6237951" y="5925990"/>
                <a:ext cx="720000" cy="720000"/>
              </a:xfrm>
              <a:prstGeom prst="rect">
                <a:avLst/>
              </a:prstGeom>
            </p:spPr>
          </p:pic>
          <p:sp>
            <p:nvSpPr>
              <p:cNvPr id="96" name="文本框 95"/>
              <p:cNvSpPr txBox="1"/>
              <p:nvPr/>
            </p:nvSpPr>
            <p:spPr>
              <a:xfrm>
                <a:off x="219918" y="6831889"/>
                <a:ext cx="1148835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SpHDZ33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文本框 96"/>
              <p:cNvSpPr txBox="1"/>
              <p:nvPr/>
            </p:nvSpPr>
            <p:spPr>
              <a:xfrm>
                <a:off x="1053637" y="6831889"/>
                <a:ext cx="1148835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SpHDZ34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文本框 97"/>
              <p:cNvSpPr txBox="1"/>
              <p:nvPr/>
            </p:nvSpPr>
            <p:spPr>
              <a:xfrm>
                <a:off x="1887356" y="6831889"/>
                <a:ext cx="1148835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SpHDZ35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文本框 98"/>
              <p:cNvSpPr txBox="1"/>
              <p:nvPr/>
            </p:nvSpPr>
            <p:spPr>
              <a:xfrm>
                <a:off x="2721075" y="6831889"/>
                <a:ext cx="1132672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SpHDZ36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文本框 99"/>
              <p:cNvSpPr txBox="1"/>
              <p:nvPr/>
            </p:nvSpPr>
            <p:spPr>
              <a:xfrm>
                <a:off x="3538631" y="6831889"/>
                <a:ext cx="1158801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SpHDZ37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文本框 100"/>
              <p:cNvSpPr txBox="1"/>
              <p:nvPr/>
            </p:nvSpPr>
            <p:spPr>
              <a:xfrm>
                <a:off x="4382316" y="6831889"/>
                <a:ext cx="1158801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SpHDZ38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2" name="文本框 101"/>
              <p:cNvSpPr txBox="1"/>
              <p:nvPr/>
            </p:nvSpPr>
            <p:spPr>
              <a:xfrm>
                <a:off x="5226001" y="6831889"/>
                <a:ext cx="1153658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SpHDZ39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3" name="文本框 102"/>
              <p:cNvSpPr txBox="1"/>
              <p:nvPr/>
            </p:nvSpPr>
            <p:spPr>
              <a:xfrm>
                <a:off x="6064543" y="6831889"/>
                <a:ext cx="1132672" cy="215444"/>
              </a:xfrm>
              <a:prstGeom prst="rect">
                <a:avLst/>
              </a:prstGeom>
              <a:noFill/>
            </p:spPr>
            <p:txBody>
              <a:bodyPr wrap="square" rtlCol="0" anchor="ctr" anchorCtr="1">
                <a:spAutoFit/>
              </a:bodyPr>
              <a:lstStyle/>
              <a:p>
                <a:r>
                  <a:rPr lang="en-US" altLang="zh-CN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SpHDZ40</a:t>
                </a:r>
                <a:endParaRPr lang="zh-CN" altLang="en-US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9" name="组合 58"/>
            <p:cNvGrpSpPr/>
            <p:nvPr/>
          </p:nvGrpSpPr>
          <p:grpSpPr>
            <a:xfrm>
              <a:off x="530" y="10505"/>
              <a:ext cx="10513" cy="1621"/>
              <a:chOff x="243062" y="7403440"/>
              <a:chExt cx="6675755" cy="1029228"/>
            </a:xfrm>
          </p:grpSpPr>
          <p:pic>
            <p:nvPicPr>
              <p:cNvPr id="82" name="图片 81"/>
              <p:cNvPicPr>
                <a:picLocks noChangeAspect="1"/>
              </p:cNvPicPr>
              <p:nvPr/>
            </p:nvPicPr>
            <p:blipFill>
              <a:blip r:embed="rId3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644051" y="7403440"/>
                <a:ext cx="811569" cy="720000"/>
              </a:xfrm>
              <a:prstGeom prst="rect">
                <a:avLst/>
              </a:prstGeom>
            </p:spPr>
          </p:pic>
          <p:pic>
            <p:nvPicPr>
              <p:cNvPr id="83" name="图片 82"/>
              <p:cNvPicPr>
                <a:picLocks noChangeAspect="1"/>
              </p:cNvPicPr>
              <p:nvPr/>
            </p:nvPicPr>
            <p:blipFill>
              <a:blip r:embed="rId3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3747249" y="7403440"/>
                <a:ext cx="927273" cy="720000"/>
              </a:xfrm>
              <a:prstGeom prst="rect">
                <a:avLst/>
              </a:prstGeom>
            </p:spPr>
          </p:pic>
          <p:pic>
            <p:nvPicPr>
              <p:cNvPr id="84" name="图片 83"/>
              <p:cNvPicPr>
                <a:picLocks noChangeAspect="1"/>
              </p:cNvPicPr>
              <p:nvPr/>
            </p:nvPicPr>
            <p:blipFill>
              <a:blip r:embed="rId3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4966151" y="7403440"/>
                <a:ext cx="790909" cy="720000"/>
              </a:xfrm>
              <a:prstGeom prst="rect">
                <a:avLst/>
              </a:prstGeom>
            </p:spPr>
          </p:pic>
          <p:pic>
            <p:nvPicPr>
              <p:cNvPr id="85" name="图片 84"/>
              <p:cNvPicPr>
                <a:picLocks noChangeAspect="1"/>
              </p:cNvPicPr>
              <p:nvPr/>
            </p:nvPicPr>
            <p:blipFill>
              <a:blip r:embed="rId3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6048689" y="7403440"/>
                <a:ext cx="790909" cy="720000"/>
              </a:xfrm>
              <a:prstGeom prst="rect">
                <a:avLst/>
              </a:prstGeom>
            </p:spPr>
          </p:pic>
          <p:pic>
            <p:nvPicPr>
              <p:cNvPr id="94" name="图片 93"/>
              <p:cNvPicPr>
                <a:picLocks noChangeAspect="1"/>
              </p:cNvPicPr>
              <p:nvPr/>
            </p:nvPicPr>
            <p:blipFill>
              <a:blip r:embed="rId3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462987" y="7403440"/>
                <a:ext cx="790909" cy="720000"/>
              </a:xfrm>
              <a:prstGeom prst="rect">
                <a:avLst/>
              </a:prstGeom>
            </p:spPr>
          </p:pic>
          <p:pic>
            <p:nvPicPr>
              <p:cNvPr id="95" name="图片 94"/>
              <p:cNvPicPr>
                <a:picLocks noChangeAspect="1"/>
              </p:cNvPicPr>
              <p:nvPr/>
            </p:nvPicPr>
            <p:blipFill>
              <a:blip r:embed="rId3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545525" y="7403440"/>
                <a:ext cx="806897" cy="720000"/>
              </a:xfrm>
              <a:prstGeom prst="rect">
                <a:avLst/>
              </a:prstGeom>
            </p:spPr>
          </p:pic>
          <p:grpSp>
            <p:nvGrpSpPr>
              <p:cNvPr id="58" name="组合 57"/>
              <p:cNvGrpSpPr/>
              <p:nvPr/>
            </p:nvGrpSpPr>
            <p:grpSpPr>
              <a:xfrm>
                <a:off x="243062" y="8217224"/>
                <a:ext cx="6675755" cy="215444"/>
                <a:chOff x="243062" y="8217224"/>
                <a:chExt cx="6675755" cy="215444"/>
              </a:xfrm>
            </p:grpSpPr>
            <p:sp>
              <p:nvSpPr>
                <p:cNvPr id="104" name="文本框 103"/>
                <p:cNvSpPr txBox="1"/>
                <p:nvPr/>
              </p:nvSpPr>
              <p:spPr>
                <a:xfrm>
                  <a:off x="243062" y="8217224"/>
                  <a:ext cx="1137472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SpHDZ41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5" name="文本框 104"/>
                <p:cNvSpPr txBox="1"/>
                <p:nvPr/>
              </p:nvSpPr>
              <p:spPr>
                <a:xfrm>
                  <a:off x="1335652" y="8217224"/>
                  <a:ext cx="1137472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SpHDZ42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6" name="文本框 105"/>
                <p:cNvSpPr txBox="1"/>
                <p:nvPr/>
              </p:nvSpPr>
              <p:spPr>
                <a:xfrm>
                  <a:off x="2428242" y="8217224"/>
                  <a:ext cx="1127127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SpHDZ43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7" name="文本框 106"/>
                <p:cNvSpPr txBox="1"/>
                <p:nvPr/>
              </p:nvSpPr>
              <p:spPr>
                <a:xfrm>
                  <a:off x="3510487" y="8217224"/>
                  <a:ext cx="1167673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SpHDZ44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8" name="文本框 107"/>
                <p:cNvSpPr txBox="1"/>
                <p:nvPr/>
              </p:nvSpPr>
              <p:spPr>
                <a:xfrm>
                  <a:off x="4633278" y="8217224"/>
                  <a:ext cx="1167673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SpHDZ45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09" name="文本框 108"/>
                <p:cNvSpPr txBox="1"/>
                <p:nvPr/>
              </p:nvSpPr>
              <p:spPr>
                <a:xfrm>
                  <a:off x="5756070" y="8217224"/>
                  <a:ext cx="1162747" cy="215444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SpHDZ46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52" name="组合 51"/>
            <p:cNvGrpSpPr/>
            <p:nvPr/>
          </p:nvGrpSpPr>
          <p:grpSpPr>
            <a:xfrm>
              <a:off x="698" y="3674"/>
              <a:ext cx="10101" cy="1499"/>
              <a:chOff x="418590" y="1933321"/>
              <a:chExt cx="6414066" cy="951885"/>
            </a:xfrm>
          </p:grpSpPr>
          <p:pic>
            <p:nvPicPr>
              <p:cNvPr id="25" name="图片 24"/>
              <p:cNvPicPr/>
              <p:nvPr/>
            </p:nvPicPr>
            <p:blipFill>
              <a:blip r:embed="rId4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174152" y="1939417"/>
                <a:ext cx="719455" cy="720000"/>
              </a:xfrm>
              <a:prstGeom prst="rect">
                <a:avLst/>
              </a:prstGeom>
            </p:spPr>
          </p:pic>
          <p:pic>
            <p:nvPicPr>
              <p:cNvPr id="33" name="图片 32"/>
              <p:cNvPicPr/>
              <p:nvPr/>
            </p:nvPicPr>
            <p:blipFill>
              <a:blip r:embed="rId4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4484714" y="1933321"/>
                <a:ext cx="719455" cy="720000"/>
              </a:xfrm>
              <a:prstGeom prst="rect">
                <a:avLst/>
              </a:prstGeom>
            </p:spPr>
          </p:pic>
          <p:pic>
            <p:nvPicPr>
              <p:cNvPr id="35" name="图片 34"/>
              <p:cNvPicPr/>
              <p:nvPr/>
            </p:nvPicPr>
            <p:blipFill>
              <a:blip r:embed="rId4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5288152" y="1933321"/>
                <a:ext cx="683895" cy="720000"/>
              </a:xfrm>
              <a:prstGeom prst="rect">
                <a:avLst/>
              </a:prstGeom>
            </p:spPr>
          </p:pic>
          <p:pic>
            <p:nvPicPr>
              <p:cNvPr id="37" name="图片 36"/>
              <p:cNvPicPr/>
              <p:nvPr/>
            </p:nvPicPr>
            <p:blipFill>
              <a:blip r:embed="rId4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6056032" y="1933321"/>
                <a:ext cx="719455" cy="719455"/>
              </a:xfrm>
              <a:prstGeom prst="rect">
                <a:avLst/>
              </a:prstGeom>
            </p:spPr>
          </p:pic>
          <p:grpSp>
            <p:nvGrpSpPr>
              <p:cNvPr id="36" name="组合 35"/>
              <p:cNvGrpSpPr/>
              <p:nvPr/>
            </p:nvGrpSpPr>
            <p:grpSpPr>
              <a:xfrm>
                <a:off x="418590" y="2762095"/>
                <a:ext cx="6414066" cy="123111"/>
                <a:chOff x="418590" y="3016739"/>
                <a:chExt cx="6414066" cy="123111"/>
              </a:xfrm>
            </p:grpSpPr>
            <p:sp>
              <p:nvSpPr>
                <p:cNvPr id="44" name="文本框 43"/>
                <p:cNvSpPr txBox="1"/>
                <p:nvPr/>
              </p:nvSpPr>
              <p:spPr>
                <a:xfrm>
                  <a:off x="418590" y="3016739"/>
                  <a:ext cx="857433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SpHDZ9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5" name="文本框 44"/>
                <p:cNvSpPr txBox="1"/>
                <p:nvPr/>
              </p:nvSpPr>
              <p:spPr>
                <a:xfrm>
                  <a:off x="1052066" y="3016739"/>
                  <a:ext cx="1016833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SpHDZ10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6" name="文本框 45"/>
                <p:cNvSpPr txBox="1"/>
                <p:nvPr/>
              </p:nvSpPr>
              <p:spPr>
                <a:xfrm>
                  <a:off x="1844942" y="3016739"/>
                  <a:ext cx="988068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SpHDZ11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7" name="文本框 46"/>
                <p:cNvSpPr txBox="1"/>
                <p:nvPr/>
              </p:nvSpPr>
              <p:spPr>
                <a:xfrm>
                  <a:off x="2609053" y="3016739"/>
                  <a:ext cx="965200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SpHDZ12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文本框 47"/>
                <p:cNvSpPr txBox="1"/>
                <p:nvPr/>
              </p:nvSpPr>
              <p:spPr>
                <a:xfrm>
                  <a:off x="3350296" y="3016739"/>
                  <a:ext cx="1050434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SpHDZ13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9" name="文本框 48"/>
                <p:cNvSpPr txBox="1"/>
                <p:nvPr/>
              </p:nvSpPr>
              <p:spPr>
                <a:xfrm>
                  <a:off x="4176773" y="3016739"/>
                  <a:ext cx="1016833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SpHDZ14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0" name="文本框 49"/>
                <p:cNvSpPr txBox="1"/>
                <p:nvPr/>
              </p:nvSpPr>
              <p:spPr>
                <a:xfrm>
                  <a:off x="4969649" y="3016739"/>
                  <a:ext cx="1070133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SpHDZ15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1" name="文本框 50"/>
                <p:cNvSpPr txBox="1"/>
                <p:nvPr/>
              </p:nvSpPr>
              <p:spPr>
                <a:xfrm>
                  <a:off x="5815823" y="3016739"/>
                  <a:ext cx="1016833" cy="12311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 anchor="ctr" anchorCtr="1">
                  <a:spAutoFit/>
                </a:bodyPr>
                <a:lstStyle/>
                <a:p>
                  <a:r>
                    <a:rPr lang="en-US" altLang="zh-CN" sz="8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SpHDZ16</a:t>
                  </a:r>
                  <a:endParaRPr lang="zh-CN" altLang="en-US" sz="8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111" name="图片 110"/>
              <p:cNvPicPr/>
              <p:nvPr/>
            </p:nvPicPr>
            <p:blipFill>
              <a:blip r:embed="rId4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484251" y="2000377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113" name="图片 112"/>
              <p:cNvPicPr/>
              <p:nvPr/>
            </p:nvPicPr>
            <p:blipFill>
              <a:blip r:embed="rId4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997620" y="1945513"/>
                <a:ext cx="719455" cy="720000"/>
              </a:xfrm>
              <a:prstGeom prst="rect">
                <a:avLst/>
              </a:prstGeom>
            </p:spPr>
          </p:pic>
          <p:pic>
            <p:nvPicPr>
              <p:cNvPr id="115" name="图片 114"/>
              <p:cNvPicPr/>
              <p:nvPr/>
            </p:nvPicPr>
            <p:blipFill>
              <a:blip r:embed="rId4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3529748" y="1969897"/>
                <a:ext cx="719455" cy="720000"/>
              </a:xfrm>
              <a:prstGeom prst="rect">
                <a:avLst/>
              </a:prstGeom>
            </p:spPr>
          </p:pic>
          <p:pic>
            <p:nvPicPr>
              <p:cNvPr id="23" name="图片 22"/>
              <p:cNvPicPr/>
              <p:nvPr/>
            </p:nvPicPr>
            <p:blipFill>
              <a:blip r:embed="rId4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306522" y="1933321"/>
                <a:ext cx="719455" cy="720000"/>
              </a:xfrm>
              <a:prstGeom prst="rect">
                <a:avLst/>
              </a:prstGeom>
            </p:spPr>
          </p:pic>
          <p:pic>
            <p:nvPicPr>
              <p:cNvPr id="27" name="图片 26"/>
              <p:cNvPicPr/>
              <p:nvPr/>
            </p:nvPicPr>
            <p:blipFill>
              <a:blip r:embed="rId4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502539" y="1933321"/>
                <a:ext cx="720000" cy="720000"/>
              </a:xfrm>
              <a:prstGeom prst="rect">
                <a:avLst/>
              </a:prstGeom>
            </p:spPr>
          </p:pic>
          <p:pic>
            <p:nvPicPr>
              <p:cNvPr id="29" name="图片 28"/>
              <p:cNvPicPr/>
              <p:nvPr/>
            </p:nvPicPr>
            <p:blipFill>
              <a:blip r:embed="rId4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109960" y="1933321"/>
                <a:ext cx="719455" cy="720000"/>
              </a:xfrm>
              <a:prstGeom prst="rect">
                <a:avLst/>
              </a:prstGeom>
            </p:spPr>
          </p:pic>
          <p:pic>
            <p:nvPicPr>
              <p:cNvPr id="31" name="图片 30"/>
              <p:cNvPicPr/>
              <p:nvPr/>
            </p:nvPicPr>
            <p:blipFill>
              <a:blip r:embed="rId4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2913398" y="1933321"/>
                <a:ext cx="683895" cy="720000"/>
              </a:xfrm>
              <a:prstGeom prst="rect">
                <a:avLst/>
              </a:prstGeom>
            </p:spPr>
          </p:pic>
          <p:pic>
            <p:nvPicPr>
              <p:cNvPr id="34" name="图片 33"/>
              <p:cNvPicPr/>
              <p:nvPr/>
            </p:nvPicPr>
            <p:blipFill>
              <a:blip r:embed="rId4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3681276" y="1933321"/>
                <a:ext cx="719455" cy="720000"/>
              </a:xfrm>
              <a:prstGeom prst="rect">
                <a:avLst/>
              </a:prstGeom>
            </p:spPr>
          </p:pic>
        </p:grpSp>
      </p:grpSp>
      <p:sp>
        <p:nvSpPr>
          <p:cNvPr id="60" name="文本框 59"/>
          <p:cNvSpPr txBox="1"/>
          <p:nvPr/>
        </p:nvSpPr>
        <p:spPr>
          <a:xfrm>
            <a:off x="562610" y="8189806"/>
            <a:ext cx="6314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S1. Predicted 3D structure modeling of </a:t>
            </a:r>
            <a:r>
              <a:rPr lang="en-US" altLang="zh-CN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SpHDZs</a:t>
            </a:r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zh-C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组合 51">
            <a:extLst>
              <a:ext uri="{FF2B5EF4-FFF2-40B4-BE49-F238E27FC236}">
                <a16:creationId xmlns:a16="http://schemas.microsoft.com/office/drawing/2014/main" id="{1D753EDA-D1C6-8D64-267E-BDC2AF38F297}"/>
              </a:ext>
            </a:extLst>
          </p:cNvPr>
          <p:cNvGrpSpPr/>
          <p:nvPr/>
        </p:nvGrpSpPr>
        <p:grpSpPr>
          <a:xfrm>
            <a:off x="901700" y="2687374"/>
            <a:ext cx="5640271" cy="4615011"/>
            <a:chOff x="901700" y="2687374"/>
            <a:chExt cx="5640271" cy="4615011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267ECD05-0756-BBE6-0BDD-103DA8DAE118}"/>
                </a:ext>
              </a:extLst>
            </p:cNvPr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815"/>
            <a:stretch>
              <a:fillRect/>
            </a:stretch>
          </p:blipFill>
          <p:spPr>
            <a:xfrm>
              <a:off x="1141971" y="2687374"/>
              <a:ext cx="5400000" cy="720000"/>
            </a:xfrm>
            <a:prstGeom prst="rect">
              <a:avLst/>
            </a:prstGeom>
          </p:spPr>
        </p:pic>
        <p:pic>
          <p:nvPicPr>
            <p:cNvPr id="19" name="图片 18">
              <a:extLst>
                <a:ext uri="{FF2B5EF4-FFF2-40B4-BE49-F238E27FC236}">
                  <a16:creationId xmlns:a16="http://schemas.microsoft.com/office/drawing/2014/main" id="{BD52F18C-09F5-D550-54D2-21E178F3A02C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141971" y="3465941"/>
              <a:ext cx="5400000" cy="720000"/>
            </a:xfrm>
            <a:prstGeom prst="rect">
              <a:avLst/>
            </a:prstGeom>
          </p:spPr>
        </p:pic>
        <p:pic>
          <p:nvPicPr>
            <p:cNvPr id="23" name="图片 22">
              <a:extLst>
                <a:ext uri="{FF2B5EF4-FFF2-40B4-BE49-F238E27FC236}">
                  <a16:creationId xmlns:a16="http://schemas.microsoft.com/office/drawing/2014/main" id="{06B90DE8-AAF0-0E68-5D2E-B7A7437377ED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141971" y="5025250"/>
              <a:ext cx="5400000" cy="720000"/>
            </a:xfrm>
            <a:prstGeom prst="rect">
              <a:avLst/>
            </a:prstGeom>
          </p:spPr>
        </p:pic>
        <p:pic>
          <p:nvPicPr>
            <p:cNvPr id="25" name="图片 24">
              <a:extLst>
                <a:ext uri="{FF2B5EF4-FFF2-40B4-BE49-F238E27FC236}">
                  <a16:creationId xmlns:a16="http://schemas.microsoft.com/office/drawing/2014/main" id="{E1459734-4ADE-5326-396E-5B9F13B6475A}"/>
                </a:ext>
              </a:extLst>
            </p:cNvPr>
            <p:cNvPicPr>
              <a:picLocks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141971" y="5803817"/>
              <a:ext cx="5400000" cy="720000"/>
            </a:xfrm>
            <a:prstGeom prst="rect">
              <a:avLst/>
            </a:prstGeom>
          </p:spPr>
        </p:pic>
        <p:pic>
          <p:nvPicPr>
            <p:cNvPr id="27" name="图片 26">
              <a:extLst>
                <a:ext uri="{FF2B5EF4-FFF2-40B4-BE49-F238E27FC236}">
                  <a16:creationId xmlns:a16="http://schemas.microsoft.com/office/drawing/2014/main" id="{AF28AB43-34E9-0722-585B-87A11020A7D7}"/>
                </a:ext>
              </a:extLst>
            </p:cNvPr>
            <p:cNvPicPr>
              <a:picLocks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141971" y="6582385"/>
              <a:ext cx="5400000" cy="720000"/>
            </a:xfrm>
            <a:prstGeom prst="rect">
              <a:avLst/>
            </a:prstGeom>
          </p:spPr>
        </p:pic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BAA79EA9-56E5-4DC9-8BE3-B29506ADC4A9}"/>
                </a:ext>
              </a:extLst>
            </p:cNvPr>
            <p:cNvGrpSpPr/>
            <p:nvPr/>
          </p:nvGrpSpPr>
          <p:grpSpPr>
            <a:xfrm>
              <a:off x="1141971" y="4244508"/>
              <a:ext cx="5400000" cy="720000"/>
              <a:chOff x="1188615" y="4388305"/>
              <a:chExt cx="3901684" cy="722175"/>
            </a:xfrm>
          </p:grpSpPr>
          <p:pic>
            <p:nvPicPr>
              <p:cNvPr id="43" name="图片 42">
                <a:extLst>
                  <a:ext uri="{FF2B5EF4-FFF2-40B4-BE49-F238E27FC236}">
                    <a16:creationId xmlns:a16="http://schemas.microsoft.com/office/drawing/2014/main" id="{95234299-88F0-DEAD-6F62-E9E4DC973B4F}"/>
                  </a:ext>
                </a:extLst>
              </p:cNvPr>
              <p:cNvPicPr preferRelativeResize="0">
                <a:picLocks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381125" y="4416978"/>
                <a:ext cx="3709174" cy="693502"/>
              </a:xfrm>
              <a:prstGeom prst="rect">
                <a:avLst/>
              </a:prstGeom>
            </p:spPr>
          </p:pic>
          <p:pic>
            <p:nvPicPr>
              <p:cNvPr id="44" name="图片 43">
                <a:extLst>
                  <a:ext uri="{FF2B5EF4-FFF2-40B4-BE49-F238E27FC236}">
                    <a16:creationId xmlns:a16="http://schemas.microsoft.com/office/drawing/2014/main" id="{9113EC83-FBE5-AF0C-6C41-B905777070CB}"/>
                  </a:ext>
                </a:extLst>
              </p:cNvPr>
              <p:cNvPicPr>
                <a:picLocks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>
              <a:xfrm>
                <a:off x="1188615" y="4388305"/>
                <a:ext cx="194415" cy="720000"/>
              </a:xfrm>
              <a:prstGeom prst="rect">
                <a:avLst/>
              </a:prstGeom>
            </p:spPr>
          </p:pic>
        </p:grpSp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EE769F3D-B96B-0D0C-843B-FB04F37881A5}"/>
                </a:ext>
              </a:extLst>
            </p:cNvPr>
            <p:cNvSpPr txBox="1"/>
            <p:nvPr/>
          </p:nvSpPr>
          <p:spPr>
            <a:xfrm>
              <a:off x="901700" y="2997200"/>
              <a:ext cx="280526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CN" sz="800" dirty="0">
                  <a:latin typeface="Arial" panose="020B0604020202020204" pitchFamily="34" charset="0"/>
                  <a:cs typeface="Arial" panose="020B0604020202020204" pitchFamily="34" charset="0"/>
                </a:rPr>
                <a:t>Motif1</a:t>
              </a:r>
              <a:endParaRPr lang="zh-CN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887DAAB1-B31F-15E7-7317-848327C69765}"/>
                </a:ext>
              </a:extLst>
            </p:cNvPr>
            <p:cNvSpPr txBox="1"/>
            <p:nvPr/>
          </p:nvSpPr>
          <p:spPr>
            <a:xfrm>
              <a:off x="901700" y="6113780"/>
              <a:ext cx="280526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CN" sz="800" dirty="0">
                  <a:latin typeface="Arial" panose="020B0604020202020204" pitchFamily="34" charset="0"/>
                  <a:cs typeface="Arial" panose="020B0604020202020204" pitchFamily="34" charset="0"/>
                </a:rPr>
                <a:t>Motif5</a:t>
              </a:r>
              <a:endParaRPr lang="zh-CN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CECE5925-77D3-8EAE-8140-DD468CBEDBE9}"/>
                </a:ext>
              </a:extLst>
            </p:cNvPr>
            <p:cNvSpPr txBox="1"/>
            <p:nvPr/>
          </p:nvSpPr>
          <p:spPr>
            <a:xfrm>
              <a:off x="901700" y="6897370"/>
              <a:ext cx="280526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CN" sz="800" dirty="0">
                  <a:latin typeface="Arial" panose="020B0604020202020204" pitchFamily="34" charset="0"/>
                  <a:cs typeface="Arial" panose="020B0604020202020204" pitchFamily="34" charset="0"/>
                </a:rPr>
                <a:t>Motif6</a:t>
              </a:r>
              <a:endParaRPr lang="zh-CN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7DF81907-BFC0-816C-444F-D9124E9F1702}"/>
                </a:ext>
              </a:extLst>
            </p:cNvPr>
            <p:cNvSpPr txBox="1"/>
            <p:nvPr/>
          </p:nvSpPr>
          <p:spPr>
            <a:xfrm>
              <a:off x="901700" y="5335270"/>
              <a:ext cx="280526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CN" sz="800" dirty="0">
                  <a:latin typeface="Arial" panose="020B0604020202020204" pitchFamily="34" charset="0"/>
                  <a:cs typeface="Arial" panose="020B0604020202020204" pitchFamily="34" charset="0"/>
                </a:rPr>
                <a:t>Motif4</a:t>
              </a:r>
              <a:endParaRPr lang="zh-CN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id="{B32E5060-B31D-8F48-400A-7BD3B19948FE}"/>
                </a:ext>
              </a:extLst>
            </p:cNvPr>
            <p:cNvSpPr txBox="1"/>
            <p:nvPr/>
          </p:nvSpPr>
          <p:spPr>
            <a:xfrm>
              <a:off x="901700" y="3768090"/>
              <a:ext cx="280526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CN" sz="800" dirty="0">
                  <a:latin typeface="Arial" panose="020B0604020202020204" pitchFamily="34" charset="0"/>
                  <a:cs typeface="Arial" panose="020B0604020202020204" pitchFamily="34" charset="0"/>
                </a:rPr>
                <a:t>Motif2</a:t>
              </a:r>
              <a:endParaRPr lang="zh-CN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FC4ECA36-A351-69E4-02FA-0F246C78A103}"/>
                </a:ext>
              </a:extLst>
            </p:cNvPr>
            <p:cNvSpPr txBox="1"/>
            <p:nvPr/>
          </p:nvSpPr>
          <p:spPr>
            <a:xfrm>
              <a:off x="901700" y="4552950"/>
              <a:ext cx="280526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CN" sz="800" dirty="0">
                  <a:latin typeface="Arial" panose="020B0604020202020204" pitchFamily="34" charset="0"/>
                  <a:cs typeface="Arial" panose="020B0604020202020204" pitchFamily="34" charset="0"/>
                </a:rPr>
                <a:t>Motif3</a:t>
              </a:r>
              <a:endParaRPr lang="zh-CN" altLang="en-US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4" name="文本框 53">
            <a:extLst>
              <a:ext uri="{FF2B5EF4-FFF2-40B4-BE49-F238E27FC236}">
                <a16:creationId xmlns:a16="http://schemas.microsoft.com/office/drawing/2014/main" id="{51B53519-A356-40A2-5122-F4E99AA47CE8}"/>
              </a:ext>
            </a:extLst>
          </p:cNvPr>
          <p:cNvSpPr txBox="1"/>
          <p:nvPr/>
        </p:nvSpPr>
        <p:spPr>
          <a:xfrm>
            <a:off x="819088" y="7515038"/>
            <a:ext cx="563397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S2. The six conserved motifs that are represented by different colored boxes were predicted</a:t>
            </a:r>
            <a:endParaRPr lang="en-US" altLang="zh-C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469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主题​​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1040</TotalTime>
  <Words>78</Words>
  <Application>Microsoft Office PowerPoint</Application>
  <PresentationFormat>自定义</PresentationFormat>
  <Paragraphs>54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Aptos</vt:lpstr>
      <vt:lpstr>Aptos Display</vt:lpstr>
      <vt:lpstr>Arial</vt:lpstr>
      <vt:lpstr>Times New Roman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1335402776@qq.com</dc:creator>
  <cp:lastModifiedBy>Shugang Hui</cp:lastModifiedBy>
  <cp:revision>104</cp:revision>
  <dcterms:created xsi:type="dcterms:W3CDTF">2025-01-16T08:13:00Z</dcterms:created>
  <dcterms:modified xsi:type="dcterms:W3CDTF">2025-09-12T06:22:33Z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D7AC7FF7B87141C8B7805FF06F870EA4_12</vt:lpwstr>
  </property>
  <property fmtid="{D5CDD505-2E9C-101B-9397-08002B2CF9AE}" pid="3" name="KSOProductBuildVer">
    <vt:lpwstr>2052-12.1.0.22215</vt:lpwstr>
  </property>
</Properties>
</file>