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23" r:id="rId2"/>
  </p:sldIdLst>
  <p:sldSz cx="6858000" cy="9906000" type="A4"/>
  <p:notesSz cx="9945688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F0FF"/>
    <a:srgbClr val="FEF8F4"/>
    <a:srgbClr val="F3FFF3"/>
    <a:srgbClr val="FFF3F3"/>
    <a:srgbClr val="000000"/>
    <a:srgbClr val="EBF2FF"/>
    <a:srgbClr val="D7F2FF"/>
    <a:srgbClr val="D6EAFF"/>
    <a:srgbClr val="CCFFFF"/>
    <a:srgbClr val="D2E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055" autoAdjust="0"/>
    <p:restoredTop sz="94524" autoAdjust="0"/>
  </p:normalViewPr>
  <p:slideViewPr>
    <p:cSldViewPr snapToGrid="0">
      <p:cViewPr varScale="1">
        <p:scale>
          <a:sx n="43" d="100"/>
          <a:sy n="43" d="100"/>
        </p:scale>
        <p:origin x="1205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和季 宮下" userId="ff5d632ff7a82064" providerId="LiveId" clId="{4498414C-A5B9-4863-84A0-7AB9A959CBA1}"/>
    <pc:docChg chg="undo custSel addSld modSld sldOrd">
      <pc:chgData name="和季 宮下" userId="ff5d632ff7a82064" providerId="LiveId" clId="{4498414C-A5B9-4863-84A0-7AB9A959CBA1}" dt="2025-07-11T13:12:51.593" v="129" actId="478"/>
      <pc:docMkLst>
        <pc:docMk/>
      </pc:docMkLst>
      <pc:sldChg chg="delSp modSp mod">
        <pc:chgData name="和季 宮下" userId="ff5d632ff7a82064" providerId="LiveId" clId="{4498414C-A5B9-4863-84A0-7AB9A959CBA1}" dt="2025-07-11T13:12:51.593" v="129" actId="478"/>
        <pc:sldMkLst>
          <pc:docMk/>
          <pc:sldMk cId="4242690143" sldId="2724"/>
        </pc:sldMkLst>
      </pc:sldChg>
      <pc:sldChg chg="addSp delSp modSp mod ord">
        <pc:chgData name="和季 宮下" userId="ff5d632ff7a82064" providerId="LiveId" clId="{4498414C-A5B9-4863-84A0-7AB9A959CBA1}" dt="2025-07-08T19:33:16.914" v="115"/>
        <pc:sldMkLst>
          <pc:docMk/>
          <pc:sldMk cId="1218405486" sldId="2725"/>
        </pc:sldMkLst>
      </pc:sldChg>
      <pc:sldChg chg="modSp mod ord">
        <pc:chgData name="和季 宮下" userId="ff5d632ff7a82064" providerId="LiveId" clId="{4498414C-A5B9-4863-84A0-7AB9A959CBA1}" dt="2025-07-08T19:33:09.227" v="113"/>
        <pc:sldMkLst>
          <pc:docMk/>
          <pc:sldMk cId="3576517312" sldId="2726"/>
        </pc:sldMkLst>
      </pc:sldChg>
      <pc:sldChg chg="addSp delSp modSp add mod ord">
        <pc:chgData name="和季 宮下" userId="ff5d632ff7a82064" providerId="LiveId" clId="{4498414C-A5B9-4863-84A0-7AB9A959CBA1}" dt="2025-07-08T19:33:18.515" v="117"/>
        <pc:sldMkLst>
          <pc:docMk/>
          <pc:sldMk cId="771387335" sldId="2727"/>
        </pc:sldMkLst>
      </pc:sldChg>
    </pc:docChg>
  </pc:docChgLst>
  <pc:docChgLst>
    <pc:chgData name="和季 宮下" userId="ff5d632ff7a82064" providerId="LiveId" clId="{3AD79F24-4E7D-4BD2-ABD4-4CE37B73EFCB}"/>
    <pc:docChg chg="undo custSel modSld sldOrd modNotesMaster">
      <pc:chgData name="和季 宮下" userId="ff5d632ff7a82064" providerId="LiveId" clId="{3AD79F24-4E7D-4BD2-ABD4-4CE37B73EFCB}" dt="2025-01-28T21:03:29.910" v="963" actId="20577"/>
      <pc:docMkLst>
        <pc:docMk/>
      </pc:docMkLst>
      <pc:sldChg chg="addSp delSp modSp mod">
        <pc:chgData name="和季 宮下" userId="ff5d632ff7a82064" providerId="LiveId" clId="{3AD79F24-4E7D-4BD2-ABD4-4CE37B73EFCB}" dt="2025-01-18T06:50:37.249" v="398" actId="478"/>
        <pc:sldMkLst>
          <pc:docMk/>
          <pc:sldMk cId="638739205" sldId="256"/>
        </pc:sldMkLst>
      </pc:sldChg>
      <pc:sldChg chg="addSp delSp modSp mod ord">
        <pc:chgData name="和季 宮下" userId="ff5d632ff7a82064" providerId="LiveId" clId="{3AD79F24-4E7D-4BD2-ABD4-4CE37B73EFCB}" dt="2025-01-24T13:44:59.960" v="946"/>
        <pc:sldMkLst>
          <pc:docMk/>
          <pc:sldMk cId="58331439" sldId="310"/>
        </pc:sldMkLst>
      </pc:sldChg>
      <pc:sldChg chg="addSp delSp modSp mod">
        <pc:chgData name="和季 宮下" userId="ff5d632ff7a82064" providerId="LiveId" clId="{3AD79F24-4E7D-4BD2-ABD4-4CE37B73EFCB}" dt="2025-01-18T21:34:27.793" v="923" actId="1076"/>
        <pc:sldMkLst>
          <pc:docMk/>
          <pc:sldMk cId="2257807705" sldId="311"/>
        </pc:sldMkLst>
      </pc:sldChg>
      <pc:sldChg chg="addSp delSp modSp mod">
        <pc:chgData name="和季 宮下" userId="ff5d632ff7a82064" providerId="LiveId" clId="{3AD79F24-4E7D-4BD2-ABD4-4CE37B73EFCB}" dt="2025-01-18T21:54:16.810" v="932" actId="1038"/>
        <pc:sldMkLst>
          <pc:docMk/>
          <pc:sldMk cId="1112878302" sldId="2720"/>
        </pc:sldMkLst>
      </pc:sldChg>
      <pc:sldChg chg="delSp modSp mod">
        <pc:chgData name="和季 宮下" userId="ff5d632ff7a82064" providerId="LiveId" clId="{3AD79F24-4E7D-4BD2-ABD4-4CE37B73EFCB}" dt="2025-01-28T21:03:29.910" v="963" actId="20577"/>
        <pc:sldMkLst>
          <pc:docMk/>
          <pc:sldMk cId="4242690143" sldId="2724"/>
        </pc:sldMkLst>
      </pc:sldChg>
    </pc:docChg>
  </pc:docChgLst>
  <pc:docChgLst>
    <pc:chgData name="和季 宮下" userId="ff5d632ff7a82064" providerId="LiveId" clId="{46CE2631-DC5C-4C6C-B062-EF9D9B368898}"/>
    <pc:docChg chg="undo custSel modSld sldOrd">
      <pc:chgData name="和季 宮下" userId="ff5d632ff7a82064" providerId="LiveId" clId="{46CE2631-DC5C-4C6C-B062-EF9D9B368898}" dt="2025-05-31T09:23:17.858" v="29"/>
      <pc:docMkLst>
        <pc:docMk/>
      </pc:docMkLst>
      <pc:sldChg chg="ord">
        <pc:chgData name="和季 宮下" userId="ff5d632ff7a82064" providerId="LiveId" clId="{46CE2631-DC5C-4C6C-B062-EF9D9B368898}" dt="2025-05-31T09:23:17.858" v="29"/>
        <pc:sldMkLst>
          <pc:docMk/>
          <pc:sldMk cId="27953111" sldId="2723"/>
        </pc:sldMkLst>
      </pc:sldChg>
      <pc:sldChg chg="modSp mod">
        <pc:chgData name="和季 宮下" userId="ff5d632ff7a82064" providerId="LiveId" clId="{46CE2631-DC5C-4C6C-B062-EF9D9B368898}" dt="2025-05-31T09:23:01.804" v="27" actId="20577"/>
        <pc:sldMkLst>
          <pc:docMk/>
          <pc:sldMk cId="4242690143" sldId="2724"/>
        </pc:sldMkLst>
      </pc:sldChg>
    </pc:docChg>
  </pc:docChgLst>
  <pc:docChgLst>
    <pc:chgData name="和季 宮下" userId="ff5d632ff7a82064" providerId="LiveId" clId="{6515A3D4-6A68-4D9E-B243-CC98C62ACED8}"/>
    <pc:docChg chg="undo custSel modSld">
      <pc:chgData name="和季 宮下" userId="ff5d632ff7a82064" providerId="LiveId" clId="{6515A3D4-6A68-4D9E-B243-CC98C62ACED8}" dt="2024-12-14T13:06:38.807" v="3451" actId="20577"/>
      <pc:docMkLst>
        <pc:docMk/>
      </pc:docMkLst>
      <pc:sldChg chg="addSp delSp modSp mod modNotesTx">
        <pc:chgData name="和季 宮下" userId="ff5d632ff7a82064" providerId="LiveId" clId="{6515A3D4-6A68-4D9E-B243-CC98C62ACED8}" dt="2024-12-14T05:28:49.698" v="3319" actId="14100"/>
        <pc:sldMkLst>
          <pc:docMk/>
          <pc:sldMk cId="638739205" sldId="256"/>
        </pc:sldMkLst>
      </pc:sldChg>
      <pc:sldChg chg="addSp delSp modSp mod modNotesTx">
        <pc:chgData name="和季 宮下" userId="ff5d632ff7a82064" providerId="LiveId" clId="{6515A3D4-6A68-4D9E-B243-CC98C62ACED8}" dt="2024-12-13T22:26:18.042" v="772" actId="20577"/>
        <pc:sldMkLst>
          <pc:docMk/>
          <pc:sldMk cId="58331439" sldId="310"/>
        </pc:sldMkLst>
      </pc:sldChg>
      <pc:sldChg chg="addSp delSp modSp mod">
        <pc:chgData name="和季 宮下" userId="ff5d632ff7a82064" providerId="LiveId" clId="{6515A3D4-6A68-4D9E-B243-CC98C62ACED8}" dt="2024-12-14T12:33:21.770" v="3447" actId="478"/>
        <pc:sldMkLst>
          <pc:docMk/>
          <pc:sldMk cId="1112878302" sldId="2720"/>
        </pc:sldMkLst>
      </pc:sldChg>
      <pc:sldChg chg="modSp mod">
        <pc:chgData name="和季 宮下" userId="ff5d632ff7a82064" providerId="LiveId" clId="{6515A3D4-6A68-4D9E-B243-CC98C62ACED8}" dt="2024-12-14T13:06:38.807" v="3451" actId="20577"/>
        <pc:sldMkLst>
          <pc:docMk/>
          <pc:sldMk cId="4242690143" sldId="2724"/>
        </pc:sldMkLst>
      </pc:sldChg>
    </pc:docChg>
  </pc:docChgLst>
  <pc:docChgLst>
    <pc:chgData name="和季 宮下" userId="ff5d632ff7a82064" providerId="LiveId" clId="{F1360D10-0CDD-4099-BB0A-706954AF8589}"/>
    <pc:docChg chg="undo custSel addSld modSld">
      <pc:chgData name="和季 宮下" userId="ff5d632ff7a82064" providerId="LiveId" clId="{F1360D10-0CDD-4099-BB0A-706954AF8589}" dt="2025-03-11T23:32:57.491" v="831" actId="20577"/>
      <pc:docMkLst>
        <pc:docMk/>
      </pc:docMkLst>
      <pc:sldChg chg="addSp modSp mod">
        <pc:chgData name="和季 宮下" userId="ff5d632ff7a82064" providerId="LiveId" clId="{F1360D10-0CDD-4099-BB0A-706954AF8589}" dt="2025-03-11T23:32:57.491" v="831" actId="20577"/>
        <pc:sldMkLst>
          <pc:docMk/>
          <pc:sldMk cId="4242690143" sldId="2724"/>
        </pc:sldMkLst>
      </pc:sldChg>
      <pc:sldChg chg="addSp delSp modSp new mod">
        <pc:chgData name="和季 宮下" userId="ff5d632ff7a82064" providerId="LiveId" clId="{F1360D10-0CDD-4099-BB0A-706954AF8589}" dt="2025-03-08T10:08:24.549" v="821" actId="20577"/>
        <pc:sldMkLst>
          <pc:docMk/>
          <pc:sldMk cId="1218405486" sldId="2725"/>
        </pc:sldMkLst>
      </pc:sldChg>
      <pc:sldChg chg="addSp delSp modSp new mod">
        <pc:chgData name="和季 宮下" userId="ff5d632ff7a82064" providerId="LiveId" clId="{F1360D10-0CDD-4099-BB0A-706954AF8589}" dt="2025-03-08T09:32:17.174" v="813" actId="1076"/>
        <pc:sldMkLst>
          <pc:docMk/>
          <pc:sldMk cId="3576517312" sldId="2726"/>
        </pc:sldMkLst>
      </pc:sldChg>
    </pc:docChg>
  </pc:docChgLst>
  <pc:docChgLst>
    <pc:chgData name="和季 宮下" userId="ff5d632ff7a82064" providerId="LiveId" clId="{35E5A61E-CE2B-4A13-B318-6BD3B9F43E42}"/>
    <pc:docChg chg="delSld modSld">
      <pc:chgData name="和季 宮下" userId="ff5d632ff7a82064" providerId="LiveId" clId="{35E5A61E-CE2B-4A13-B318-6BD3B9F43E42}" dt="2025-01-28T21:34:39.415" v="16" actId="47"/>
      <pc:docMkLst>
        <pc:docMk/>
      </pc:docMkLst>
      <pc:sldChg chg="del">
        <pc:chgData name="和季 宮下" userId="ff5d632ff7a82064" providerId="LiveId" clId="{35E5A61E-CE2B-4A13-B318-6BD3B9F43E42}" dt="2025-01-28T21:34:39.415" v="16" actId="47"/>
        <pc:sldMkLst>
          <pc:docMk/>
          <pc:sldMk cId="638739205" sldId="256"/>
        </pc:sldMkLst>
      </pc:sldChg>
      <pc:sldChg chg="del">
        <pc:chgData name="和季 宮下" userId="ff5d632ff7a82064" providerId="LiveId" clId="{35E5A61E-CE2B-4A13-B318-6BD3B9F43E42}" dt="2025-01-28T21:34:39.415" v="16" actId="47"/>
        <pc:sldMkLst>
          <pc:docMk/>
          <pc:sldMk cId="58331439" sldId="310"/>
        </pc:sldMkLst>
      </pc:sldChg>
      <pc:sldChg chg="del">
        <pc:chgData name="和季 宮下" userId="ff5d632ff7a82064" providerId="LiveId" clId="{35E5A61E-CE2B-4A13-B318-6BD3B9F43E42}" dt="2025-01-28T21:34:39.415" v="16" actId="47"/>
        <pc:sldMkLst>
          <pc:docMk/>
          <pc:sldMk cId="2257807705" sldId="311"/>
        </pc:sldMkLst>
      </pc:sldChg>
      <pc:sldChg chg="del">
        <pc:chgData name="和季 宮下" userId="ff5d632ff7a82064" providerId="LiveId" clId="{35E5A61E-CE2B-4A13-B318-6BD3B9F43E42}" dt="2025-01-28T21:34:39.415" v="16" actId="47"/>
        <pc:sldMkLst>
          <pc:docMk/>
          <pc:sldMk cId="1112878302" sldId="2720"/>
        </pc:sldMkLst>
      </pc:sldChg>
      <pc:sldChg chg="modSp mod">
        <pc:chgData name="和季 宮下" userId="ff5d632ff7a82064" providerId="LiveId" clId="{35E5A61E-CE2B-4A13-B318-6BD3B9F43E42}" dt="2025-01-28T21:34:09.895" v="15"/>
        <pc:sldMkLst>
          <pc:docMk/>
          <pc:sldMk cId="4242690143" sldId="2724"/>
        </pc:sldMkLst>
      </pc:sldChg>
    </pc:docChg>
  </pc:docChgLst>
  <pc:docChgLst>
    <pc:chgData name="和季 宮下" userId="ff5d632ff7a82064" providerId="LiveId" clId="{052BD8F9-A552-4EFD-9D7D-6A7FE2E9DB30}"/>
    <pc:docChg chg="undo custSel addSld delSld modSld">
      <pc:chgData name="和季 宮下" userId="ff5d632ff7a82064" providerId="LiveId" clId="{052BD8F9-A552-4EFD-9D7D-6A7FE2E9DB30}" dt="2025-10-01T08:36:25.890" v="816" actId="47"/>
      <pc:docMkLst>
        <pc:docMk/>
      </pc:docMkLst>
      <pc:sldChg chg="delSp modSp add del mod">
        <pc:chgData name="和季 宮下" userId="ff5d632ff7a82064" providerId="LiveId" clId="{052BD8F9-A552-4EFD-9D7D-6A7FE2E9DB30}" dt="2025-09-26T22:45:50.521" v="516"/>
        <pc:sldMkLst>
          <pc:docMk/>
          <pc:sldMk cId="3941736280" sldId="259"/>
        </pc:sldMkLst>
      </pc:sldChg>
      <pc:sldChg chg="addSp delSp modSp mod">
        <pc:chgData name="和季 宮下" userId="ff5d632ff7a82064" providerId="LiveId" clId="{052BD8F9-A552-4EFD-9D7D-6A7FE2E9DB30}" dt="2025-09-29T15:49:16.195" v="812" actId="1035"/>
        <pc:sldMkLst>
          <pc:docMk/>
          <pc:sldMk cId="27953111" sldId="2723"/>
        </pc:sldMkLst>
        <pc:spChg chg="mod">
          <ac:chgData name="和季 宮下" userId="ff5d632ff7a82064" providerId="LiveId" clId="{052BD8F9-A552-4EFD-9D7D-6A7FE2E9DB30}" dt="2025-09-29T15:49:16.195" v="812" actId="1035"/>
          <ac:spMkLst>
            <pc:docMk/>
            <pc:sldMk cId="27953111" sldId="2723"/>
            <ac:spMk id="2" creationId="{04ABB685-E90F-96B0-8B67-A385EC7115F8}"/>
          </ac:spMkLst>
        </pc:spChg>
        <pc:picChg chg="add mod">
          <ac:chgData name="和季 宮下" userId="ff5d632ff7a82064" providerId="LiveId" clId="{052BD8F9-A552-4EFD-9D7D-6A7FE2E9DB30}" dt="2025-09-29T15:48:49.189" v="759" actId="1036"/>
          <ac:picMkLst>
            <pc:docMk/>
            <pc:sldMk cId="27953111" sldId="2723"/>
            <ac:picMk id="32" creationId="{57C55756-4BEF-E04A-41E3-303EA0A0AB02}"/>
          </ac:picMkLst>
        </pc:picChg>
        <pc:picChg chg="mod">
          <ac:chgData name="和季 宮下" userId="ff5d632ff7a82064" providerId="LiveId" clId="{052BD8F9-A552-4EFD-9D7D-6A7FE2E9DB30}" dt="2025-09-29T15:49:12.868" v="810" actId="1035"/>
          <ac:picMkLst>
            <pc:docMk/>
            <pc:sldMk cId="27953111" sldId="2723"/>
            <ac:picMk id="149" creationId="{594277A8-3741-1FCF-FBFE-255BFA3FDA80}"/>
          </ac:picMkLst>
        </pc:picChg>
      </pc:sldChg>
      <pc:sldChg chg="modSp del mod">
        <pc:chgData name="和季 宮下" userId="ff5d632ff7a82064" providerId="LiveId" clId="{052BD8F9-A552-4EFD-9D7D-6A7FE2E9DB30}" dt="2025-10-01T08:36:25.890" v="816" actId="47"/>
        <pc:sldMkLst>
          <pc:docMk/>
          <pc:sldMk cId="4242690143" sldId="2724"/>
        </pc:sldMkLst>
        <pc:spChg chg="mod">
          <ac:chgData name="和季 宮下" userId="ff5d632ff7a82064" providerId="LiveId" clId="{052BD8F9-A552-4EFD-9D7D-6A7FE2E9DB30}" dt="2025-10-01T08:21:52.880" v="815" actId="1038"/>
          <ac:spMkLst>
            <pc:docMk/>
            <pc:sldMk cId="4242690143" sldId="2724"/>
            <ac:spMk id="5" creationId="{7F86477D-D0A8-F8AB-7502-639181983EAE}"/>
          </ac:spMkLst>
        </pc:spChg>
      </pc:sldChg>
      <pc:sldChg chg="del">
        <pc:chgData name="和季 宮下" userId="ff5d632ff7a82064" providerId="LiveId" clId="{052BD8F9-A552-4EFD-9D7D-6A7FE2E9DB30}" dt="2025-09-26T22:39:06.459" v="503" actId="47"/>
        <pc:sldMkLst>
          <pc:docMk/>
          <pc:sldMk cId="1218405486" sldId="2725"/>
        </pc:sldMkLst>
      </pc:sldChg>
      <pc:sldChg chg="del">
        <pc:chgData name="和季 宮下" userId="ff5d632ff7a82064" providerId="LiveId" clId="{052BD8F9-A552-4EFD-9D7D-6A7FE2E9DB30}" dt="2025-09-26T22:39:06.459" v="503" actId="47"/>
        <pc:sldMkLst>
          <pc:docMk/>
          <pc:sldMk cId="3576517312" sldId="2726"/>
        </pc:sldMkLst>
      </pc:sldChg>
      <pc:sldChg chg="del">
        <pc:chgData name="和季 宮下" userId="ff5d632ff7a82064" providerId="LiveId" clId="{052BD8F9-A552-4EFD-9D7D-6A7FE2E9DB30}" dt="2025-09-26T22:39:06.459" v="503" actId="47"/>
        <pc:sldMkLst>
          <pc:docMk/>
          <pc:sldMk cId="771387335" sldId="2727"/>
        </pc:sldMkLst>
      </pc:sldChg>
    </pc:docChg>
  </pc:docChgLst>
  <pc:docChgLst>
    <pc:chgData name="和季 宮下" userId="ff5d632ff7a82064" providerId="LiveId" clId="{353E1CCA-9BF7-478A-B080-D05B302E614D}"/>
    <pc:docChg chg="undo custSel addSld delSld modSld">
      <pc:chgData name="和季 宮下" userId="ff5d632ff7a82064" providerId="LiveId" clId="{353E1CCA-9BF7-478A-B080-D05B302E614D}" dt="2024-08-10T22:43:42.728" v="5047" actId="20577"/>
      <pc:docMkLst>
        <pc:docMk/>
      </pc:docMkLst>
      <pc:sldChg chg="addSp delSp modSp mod modNotesTx">
        <pc:chgData name="和季 宮下" userId="ff5d632ff7a82064" providerId="LiveId" clId="{353E1CCA-9BF7-478A-B080-D05B302E614D}" dt="2024-08-10T22:23:31.094" v="5025"/>
        <pc:sldMkLst>
          <pc:docMk/>
          <pc:sldMk cId="638739205" sldId="256"/>
        </pc:sldMkLst>
      </pc:sldChg>
      <pc:sldChg chg="del">
        <pc:chgData name="和季 宮下" userId="ff5d632ff7a82064" providerId="LiveId" clId="{353E1CCA-9BF7-478A-B080-D05B302E614D}" dt="2024-08-10T12:52:09.588" v="766" actId="47"/>
        <pc:sldMkLst>
          <pc:docMk/>
          <pc:sldMk cId="3640670492" sldId="257"/>
        </pc:sldMkLst>
      </pc:sldChg>
      <pc:sldChg chg="delSp modSp del mod">
        <pc:chgData name="和季 宮下" userId="ff5d632ff7a82064" providerId="LiveId" clId="{353E1CCA-9BF7-478A-B080-D05B302E614D}" dt="2024-08-10T13:07:50.582" v="890" actId="47"/>
        <pc:sldMkLst>
          <pc:docMk/>
          <pc:sldMk cId="1410940296" sldId="308"/>
        </pc:sldMkLst>
      </pc:sldChg>
      <pc:sldChg chg="addSp delSp modSp mod modNotesTx">
        <pc:chgData name="和季 宮下" userId="ff5d632ff7a82064" providerId="LiveId" clId="{353E1CCA-9BF7-478A-B080-D05B302E614D}" dt="2024-08-10T22:05:58.696" v="4906" actId="20577"/>
        <pc:sldMkLst>
          <pc:docMk/>
          <pc:sldMk cId="58331439" sldId="310"/>
        </pc:sldMkLst>
      </pc:sldChg>
      <pc:sldChg chg="modSp mod modNotesTx">
        <pc:chgData name="和季 宮下" userId="ff5d632ff7a82064" providerId="LiveId" clId="{353E1CCA-9BF7-478A-B080-D05B302E614D}" dt="2024-08-10T22:43:18.042" v="5036" actId="20577"/>
        <pc:sldMkLst>
          <pc:docMk/>
          <pc:sldMk cId="2257807705" sldId="311"/>
        </pc:sldMkLst>
      </pc:sldChg>
      <pc:sldChg chg="delSp modSp del mod">
        <pc:chgData name="和季 宮下" userId="ff5d632ff7a82064" providerId="LiveId" clId="{353E1CCA-9BF7-478A-B080-D05B302E614D}" dt="2024-08-10T13:24:36.827" v="1148" actId="47"/>
        <pc:sldMkLst>
          <pc:docMk/>
          <pc:sldMk cId="1100249823" sldId="313"/>
        </pc:sldMkLst>
      </pc:sldChg>
      <pc:sldChg chg="del">
        <pc:chgData name="和季 宮下" userId="ff5d632ff7a82064" providerId="LiveId" clId="{353E1CCA-9BF7-478A-B080-D05B302E614D}" dt="2024-08-10T13:09:48.474" v="934" actId="47"/>
        <pc:sldMkLst>
          <pc:docMk/>
          <pc:sldMk cId="3020528910" sldId="314"/>
        </pc:sldMkLst>
      </pc:sldChg>
      <pc:sldChg chg="del">
        <pc:chgData name="和季 宮下" userId="ff5d632ff7a82064" providerId="LiveId" clId="{353E1CCA-9BF7-478A-B080-D05B302E614D}" dt="2024-08-10T13:10:48.873" v="939" actId="47"/>
        <pc:sldMkLst>
          <pc:docMk/>
          <pc:sldMk cId="1423798850" sldId="2719"/>
        </pc:sldMkLst>
      </pc:sldChg>
      <pc:sldChg chg="addSp modSp mod modNotesTx">
        <pc:chgData name="和季 宮下" userId="ff5d632ff7a82064" providerId="LiveId" clId="{353E1CCA-9BF7-478A-B080-D05B302E614D}" dt="2024-08-10T22:43:42.728" v="5047" actId="20577"/>
        <pc:sldMkLst>
          <pc:docMk/>
          <pc:sldMk cId="1112878302" sldId="2720"/>
        </pc:sldMkLst>
      </pc:sldChg>
      <pc:sldChg chg="modSp mod">
        <pc:chgData name="和季 宮下" userId="ff5d632ff7a82064" providerId="LiveId" clId="{353E1CCA-9BF7-478A-B080-D05B302E614D}" dt="2024-08-10T13:29:08.998" v="1211" actId="1038"/>
        <pc:sldMkLst>
          <pc:docMk/>
          <pc:sldMk cId="2045824984" sldId="2721"/>
        </pc:sldMkLst>
      </pc:sldChg>
      <pc:sldChg chg="add del">
        <pc:chgData name="和季 宮下" userId="ff5d632ff7a82064" providerId="LiveId" clId="{353E1CCA-9BF7-478A-B080-D05B302E614D}" dt="2024-08-10T13:09:45.052" v="933" actId="47"/>
        <pc:sldMkLst>
          <pc:docMk/>
          <pc:sldMk cId="3883320048" sldId="2722"/>
        </pc:sldMkLst>
      </pc:sldChg>
      <pc:sldChg chg="addSp delSp modSp add mod modNotesTx">
        <pc:chgData name="和季 宮下" userId="ff5d632ff7a82064" providerId="LiveId" clId="{353E1CCA-9BF7-478A-B080-D05B302E614D}" dt="2024-08-10T15:28:48.210" v="1228" actId="20577"/>
        <pc:sldMkLst>
          <pc:docMk/>
          <pc:sldMk cId="27953111" sldId="2723"/>
        </pc:sldMkLst>
      </pc:sldChg>
    </pc:docChg>
  </pc:docChgLst>
  <pc:docChgLst>
    <pc:chgData name="和季 宮下" userId="ff5d632ff7a82064" providerId="LiveId" clId="{BC0CEBF9-7466-4DF2-B24B-2BE36C3EC7CF}"/>
    <pc:docChg chg="undo custSel addSld delSld modSld sldOrd">
      <pc:chgData name="和季 宮下" userId="ff5d632ff7a82064" providerId="LiveId" clId="{BC0CEBF9-7466-4DF2-B24B-2BE36C3EC7CF}" dt="2025-01-01T03:43:52.675" v="6734" actId="20577"/>
      <pc:docMkLst>
        <pc:docMk/>
      </pc:docMkLst>
      <pc:sldChg chg="addSp delSp modSp mod">
        <pc:chgData name="和季 宮下" userId="ff5d632ff7a82064" providerId="LiveId" clId="{BC0CEBF9-7466-4DF2-B24B-2BE36C3EC7CF}" dt="2025-01-01T03:43:21.730" v="6716" actId="1037"/>
        <pc:sldMkLst>
          <pc:docMk/>
          <pc:sldMk cId="638739205" sldId="256"/>
        </pc:sldMkLst>
      </pc:sldChg>
      <pc:sldChg chg="add del">
        <pc:chgData name="和季 宮下" userId="ff5d632ff7a82064" providerId="LiveId" clId="{BC0CEBF9-7466-4DF2-B24B-2BE36C3EC7CF}" dt="2024-12-31T16:01:28.419" v="5217"/>
        <pc:sldMkLst>
          <pc:docMk/>
          <pc:sldMk cId="1926467933" sldId="302"/>
        </pc:sldMkLst>
      </pc:sldChg>
      <pc:sldChg chg="addSp delSp modSp mod">
        <pc:chgData name="和季 宮下" userId="ff5d632ff7a82064" providerId="LiveId" clId="{BC0CEBF9-7466-4DF2-B24B-2BE36C3EC7CF}" dt="2025-01-01T03:42:36.714" v="6700" actId="1037"/>
        <pc:sldMkLst>
          <pc:docMk/>
          <pc:sldMk cId="58331439" sldId="310"/>
        </pc:sldMkLst>
      </pc:sldChg>
      <pc:sldChg chg="addSp delSp modSp mod">
        <pc:chgData name="和季 宮下" userId="ff5d632ff7a82064" providerId="LiveId" clId="{BC0CEBF9-7466-4DF2-B24B-2BE36C3EC7CF}" dt="2025-01-01T03:43:44.678" v="6728" actId="1036"/>
        <pc:sldMkLst>
          <pc:docMk/>
          <pc:sldMk cId="2257807705" sldId="311"/>
        </pc:sldMkLst>
      </pc:sldChg>
      <pc:sldChg chg="addSp delSp modSp mod">
        <pc:chgData name="和季 宮下" userId="ff5d632ff7a82064" providerId="LiveId" clId="{BC0CEBF9-7466-4DF2-B24B-2BE36C3EC7CF}" dt="2025-01-01T03:43:52.675" v="6734" actId="20577"/>
        <pc:sldMkLst>
          <pc:docMk/>
          <pc:sldMk cId="1112878302" sldId="2720"/>
        </pc:sldMkLst>
      </pc:sldChg>
      <pc:sldChg chg="modSp mod ord">
        <pc:chgData name="和季 宮下" userId="ff5d632ff7a82064" providerId="LiveId" clId="{BC0CEBF9-7466-4DF2-B24B-2BE36C3EC7CF}" dt="2024-12-31T23:22:25.622" v="5400"/>
        <pc:sldMkLst>
          <pc:docMk/>
          <pc:sldMk cId="27953111" sldId="2723"/>
        </pc:sldMkLst>
      </pc:sldChg>
      <pc:sldChg chg="modSp mod">
        <pc:chgData name="和季 宮下" userId="ff5d632ff7a82064" providerId="LiveId" clId="{BC0CEBF9-7466-4DF2-B24B-2BE36C3EC7CF}" dt="2024-12-31T23:23:46.850" v="5417" actId="20577"/>
        <pc:sldMkLst>
          <pc:docMk/>
          <pc:sldMk cId="4242690143" sldId="2724"/>
        </pc:sldMkLst>
      </pc:sldChg>
    </pc:docChg>
  </pc:docChgLst>
  <pc:docChgLst>
    <pc:chgData name="和季 宮下" userId="ff5d632ff7a82064" providerId="LiveId" clId="{93C663AD-C937-438B-A6AA-2501C34731EB}"/>
    <pc:docChg chg="undo custSel modSld">
      <pc:chgData name="和季 宮下" userId="ff5d632ff7a82064" providerId="LiveId" clId="{93C663AD-C937-438B-A6AA-2501C34731EB}" dt="2025-08-17T02:47:38.494" v="627" actId="1035"/>
      <pc:docMkLst>
        <pc:docMk/>
      </pc:docMkLst>
      <pc:sldChg chg="addSp delSp modSp mod">
        <pc:chgData name="和季 宮下" userId="ff5d632ff7a82064" providerId="LiveId" clId="{93C663AD-C937-438B-A6AA-2501C34731EB}" dt="2025-08-17T02:47:38.494" v="627" actId="1035"/>
        <pc:sldMkLst>
          <pc:docMk/>
          <pc:sldMk cId="27953111" sldId="2723"/>
        </pc:sldMkLst>
      </pc:sldChg>
      <pc:sldChg chg="addSp delSp modSp mod">
        <pc:chgData name="和季 宮下" userId="ff5d632ff7a82064" providerId="LiveId" clId="{93C663AD-C937-438B-A6AA-2501C34731EB}" dt="2025-08-11T09:20:18.109" v="593" actId="1076"/>
        <pc:sldMkLst>
          <pc:docMk/>
          <pc:sldMk cId="1218405486" sldId="2725"/>
        </pc:sldMkLst>
      </pc:sldChg>
      <pc:sldChg chg="addSp modSp mod">
        <pc:chgData name="和季 宮下" userId="ff5d632ff7a82064" providerId="LiveId" clId="{93C663AD-C937-438B-A6AA-2501C34731EB}" dt="2025-08-17T02:47:28.076" v="625" actId="1035"/>
        <pc:sldMkLst>
          <pc:docMk/>
          <pc:sldMk cId="3576517312" sldId="2726"/>
        </pc:sldMkLst>
      </pc:sldChg>
      <pc:sldChg chg="addSp delSp modSp mod">
        <pc:chgData name="和季 宮下" userId="ff5d632ff7a82064" providerId="LiveId" clId="{93C663AD-C937-438B-A6AA-2501C34731EB}" dt="2025-08-11T09:19:10.686" v="588" actId="1076"/>
        <pc:sldMkLst>
          <pc:docMk/>
          <pc:sldMk cId="771387335" sldId="2727"/>
        </pc:sldMkLst>
      </pc:sldChg>
    </pc:docChg>
  </pc:docChgLst>
  <pc:docChgLst>
    <pc:chgData name="和季 宮下" userId="ff5d632ff7a82064" providerId="LiveId" clId="{14BF51B8-ED41-4B64-9859-03931070EE44}"/>
    <pc:docChg chg="custSel modSld">
      <pc:chgData name="和季 宮下" userId="ff5d632ff7a82064" providerId="LiveId" clId="{14BF51B8-ED41-4B64-9859-03931070EE44}" dt="2025-06-07T17:04:07.661" v="334" actId="1035"/>
      <pc:docMkLst>
        <pc:docMk/>
      </pc:docMkLst>
      <pc:sldChg chg="addSp delSp modSp mod">
        <pc:chgData name="和季 宮下" userId="ff5d632ff7a82064" providerId="LiveId" clId="{14BF51B8-ED41-4B64-9859-03931070EE44}" dt="2025-06-07T12:50:35.203" v="80" actId="20577"/>
        <pc:sldMkLst>
          <pc:docMk/>
          <pc:sldMk cId="4242690143" sldId="2724"/>
        </pc:sldMkLst>
      </pc:sldChg>
      <pc:sldChg chg="addSp delSp modSp mod">
        <pc:chgData name="和季 宮下" userId="ff5d632ff7a82064" providerId="LiveId" clId="{14BF51B8-ED41-4B64-9859-03931070EE44}" dt="2025-06-07T17:04:07.661" v="334" actId="1035"/>
        <pc:sldMkLst>
          <pc:docMk/>
          <pc:sldMk cId="1218405486" sldId="2725"/>
        </pc:sldMkLst>
      </pc:sldChg>
      <pc:sldChg chg="addSp delSp modSp mod">
        <pc:chgData name="和季 宮下" userId="ff5d632ff7a82064" providerId="LiveId" clId="{14BF51B8-ED41-4B64-9859-03931070EE44}" dt="2025-06-07T16:59:45.566" v="294" actId="1036"/>
        <pc:sldMkLst>
          <pc:docMk/>
          <pc:sldMk cId="3576517312" sldId="272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33588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206ECC-D9E1-435B-A5F7-53B9E600093B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171950" y="857250"/>
            <a:ext cx="1601788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4569" y="3300412"/>
            <a:ext cx="795655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33588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1DAFDE-4583-4AB8-8D20-10E8EF4ED9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9024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1DAFDE-4583-4AB8-8D20-10E8EF4ED97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0402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780F1-BA7B-4DB5-AD57-BB7476ED42DC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7E4-A750-40D3-AF8D-C318AE97D6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2125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780F1-BA7B-4DB5-AD57-BB7476ED42DC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7E4-A750-40D3-AF8D-C318AE97D6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108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780F1-BA7B-4DB5-AD57-BB7476ED42DC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7E4-A750-40D3-AF8D-C318AE97D6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1681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780F1-BA7B-4DB5-AD57-BB7476ED42DC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7E4-A750-40D3-AF8D-C318AE97D6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6532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780F1-BA7B-4DB5-AD57-BB7476ED42DC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7E4-A750-40D3-AF8D-C318AE97D6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9889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780F1-BA7B-4DB5-AD57-BB7476ED42DC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7E4-A750-40D3-AF8D-C318AE97D6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7731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780F1-BA7B-4DB5-AD57-BB7476ED42DC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7E4-A750-40D3-AF8D-C318AE97D6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7060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780F1-BA7B-4DB5-AD57-BB7476ED42DC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7E4-A750-40D3-AF8D-C318AE97D6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717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780F1-BA7B-4DB5-AD57-BB7476ED42DC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7E4-A750-40D3-AF8D-C318AE97D6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1991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780F1-BA7B-4DB5-AD57-BB7476ED42DC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7E4-A750-40D3-AF8D-C318AE97D6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5479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780F1-BA7B-4DB5-AD57-BB7476ED42DC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7E4-A750-40D3-AF8D-C318AE97D6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8556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7780F1-BA7B-4DB5-AD57-BB7476ED42DC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4657E4-A750-40D3-AF8D-C318AE97D6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8993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90B8CCF-3903-F473-8B75-FD4AEBCC266A}"/>
              </a:ext>
            </a:extLst>
          </p:cNvPr>
          <p:cNvSpPr txBox="1"/>
          <p:nvPr/>
        </p:nvSpPr>
        <p:spPr>
          <a:xfrm>
            <a:off x="29226" y="33129"/>
            <a:ext cx="28068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Supplementary Figure 1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4ABB685-E90F-96B0-8B67-A385EC7115F8}"/>
              </a:ext>
            </a:extLst>
          </p:cNvPr>
          <p:cNvSpPr txBox="1"/>
          <p:nvPr/>
        </p:nvSpPr>
        <p:spPr>
          <a:xfrm>
            <a:off x="47156" y="4602978"/>
            <a:ext cx="28068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Supplementary Figure 2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49" name="図 148">
            <a:extLst>
              <a:ext uri="{FF2B5EF4-FFF2-40B4-BE49-F238E27FC236}">
                <a16:creationId xmlns:a16="http://schemas.microsoft.com/office/drawing/2014/main" id="{594277A8-3741-1FCF-FBFE-255BFA3FDA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879" y="5036938"/>
            <a:ext cx="6480000" cy="4249314"/>
          </a:xfrm>
          <a:prstGeom prst="rect">
            <a:avLst/>
          </a:prstGeom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57C55756-4BEF-E04A-41E3-303EA0A0AB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920" y="566380"/>
            <a:ext cx="6480000" cy="3364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531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5150</TotalTime>
  <Words>7</Words>
  <Application>Microsoft Office PowerPoint</Application>
  <PresentationFormat>A4 210 x 297 mm</PresentationFormat>
  <Paragraphs>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和季 宮下</dc:creator>
  <cp:lastModifiedBy>和季 宮下</cp:lastModifiedBy>
  <cp:revision>59</cp:revision>
  <cp:lastPrinted>2025-01-19T14:51:09Z</cp:lastPrinted>
  <dcterms:created xsi:type="dcterms:W3CDTF">2024-08-06T10:48:35Z</dcterms:created>
  <dcterms:modified xsi:type="dcterms:W3CDTF">2025-10-01T08:36:28Z</dcterms:modified>
</cp:coreProperties>
</file>