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2125D2-4993-4FE1-BCC0-3ABFD61492AD}" v="23" dt="2025-09-18T07:29:40.4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43" d="100"/>
          <a:sy n="43" d="100"/>
        </p:scale>
        <p:origin x="2264" y="5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瑠美 稲田" userId="e526d66da0aa7fe4" providerId="LiveId" clId="{B02125D2-4993-4FE1-BCC0-3ABFD61492AD}"/>
    <pc:docChg chg="custSel addSld modSld">
      <pc:chgData name="瑠美 稲田" userId="e526d66da0aa7fe4" providerId="LiveId" clId="{B02125D2-4993-4FE1-BCC0-3ABFD61492AD}" dt="2025-09-18T07:42:19.239" v="1042" actId="1076"/>
      <pc:docMkLst>
        <pc:docMk/>
      </pc:docMkLst>
      <pc:sldChg chg="addSp delSp modSp new mod">
        <pc:chgData name="瑠美 稲田" userId="e526d66da0aa7fe4" providerId="LiveId" clId="{B02125D2-4993-4FE1-BCC0-3ABFD61492AD}" dt="2025-09-18T07:42:19.239" v="1042" actId="1076"/>
        <pc:sldMkLst>
          <pc:docMk/>
          <pc:sldMk cId="1506830297" sldId="257"/>
        </pc:sldMkLst>
        <pc:spChg chg="del">
          <ac:chgData name="瑠美 稲田" userId="e526d66da0aa7fe4" providerId="LiveId" clId="{B02125D2-4993-4FE1-BCC0-3ABFD61492AD}" dt="2025-09-18T04:59:59.486" v="2" actId="478"/>
          <ac:spMkLst>
            <pc:docMk/>
            <pc:sldMk cId="1506830297" sldId="257"/>
            <ac:spMk id="2" creationId="{725BFBF5-D2CB-0229-7B6E-6718F5EA4479}"/>
          </ac:spMkLst>
        </pc:spChg>
        <pc:spChg chg="del">
          <ac:chgData name="瑠美 稲田" userId="e526d66da0aa7fe4" providerId="LiveId" clId="{B02125D2-4993-4FE1-BCC0-3ABFD61492AD}" dt="2025-09-18T04:59:55.646" v="1" actId="478"/>
          <ac:spMkLst>
            <pc:docMk/>
            <pc:sldMk cId="1506830297" sldId="257"/>
            <ac:spMk id="3" creationId="{35DDA589-FC39-48F0-B6F5-A3CC92F2B80B}"/>
          </ac:spMkLst>
        </pc:spChg>
        <pc:spChg chg="add mod">
          <ac:chgData name="瑠美 稲田" userId="e526d66da0aa7fe4" providerId="LiveId" clId="{B02125D2-4993-4FE1-BCC0-3ABFD61492AD}" dt="2025-09-18T07:19:57.474" v="17" actId="1038"/>
          <ac:spMkLst>
            <pc:docMk/>
            <pc:sldMk cId="1506830297" sldId="257"/>
            <ac:spMk id="4" creationId="{3542B471-B5C7-5039-90FD-60A3290C98AC}"/>
          </ac:spMkLst>
        </pc:spChg>
        <pc:spChg chg="add mod">
          <ac:chgData name="瑠美 稲田" userId="e526d66da0aa7fe4" providerId="LiveId" clId="{B02125D2-4993-4FE1-BCC0-3ABFD61492AD}" dt="2025-09-18T07:22:13.822" v="85" actId="14100"/>
          <ac:spMkLst>
            <pc:docMk/>
            <pc:sldMk cId="1506830297" sldId="257"/>
            <ac:spMk id="6" creationId="{34A50DC8-6218-56E3-455F-C8D667FFF669}"/>
          </ac:spMkLst>
        </pc:spChg>
        <pc:spChg chg="add mod">
          <ac:chgData name="瑠美 稲田" userId="e526d66da0aa7fe4" providerId="LiveId" clId="{B02125D2-4993-4FE1-BCC0-3ABFD61492AD}" dt="2025-09-18T07:33:20.542" v="791" actId="1038"/>
          <ac:spMkLst>
            <pc:docMk/>
            <pc:sldMk cId="1506830297" sldId="257"/>
            <ac:spMk id="7" creationId="{69621CDD-641F-9979-5E61-F574E9CABAC1}"/>
          </ac:spMkLst>
        </pc:spChg>
        <pc:spChg chg="add mod">
          <ac:chgData name="瑠美 稲田" userId="e526d66da0aa7fe4" providerId="LiveId" clId="{B02125D2-4993-4FE1-BCC0-3ABFD61492AD}" dt="2025-09-18T07:34:08.997" v="817" actId="14100"/>
          <ac:spMkLst>
            <pc:docMk/>
            <pc:sldMk cId="1506830297" sldId="257"/>
            <ac:spMk id="8" creationId="{6086E3F8-30C5-BA54-D3A5-2CD8512E1EDD}"/>
          </ac:spMkLst>
        </pc:spChg>
        <pc:spChg chg="add mod">
          <ac:chgData name="瑠美 稲田" userId="e526d66da0aa7fe4" providerId="LiveId" clId="{B02125D2-4993-4FE1-BCC0-3ABFD61492AD}" dt="2025-09-18T07:36:03.188" v="854" actId="14100"/>
          <ac:spMkLst>
            <pc:docMk/>
            <pc:sldMk cId="1506830297" sldId="257"/>
            <ac:spMk id="9" creationId="{9EB66A72-96EF-F02C-5328-57CAED51CD3D}"/>
          </ac:spMkLst>
        </pc:spChg>
        <pc:spChg chg="add mod">
          <ac:chgData name="瑠美 稲田" userId="e526d66da0aa7fe4" providerId="LiveId" clId="{B02125D2-4993-4FE1-BCC0-3ABFD61492AD}" dt="2025-09-18T07:40:02.674" v="984" actId="14100"/>
          <ac:spMkLst>
            <pc:docMk/>
            <pc:sldMk cId="1506830297" sldId="257"/>
            <ac:spMk id="10" creationId="{C3C4D375-5A73-6659-839E-221F39EDCB8D}"/>
          </ac:spMkLst>
        </pc:spChg>
        <pc:spChg chg="add mod">
          <ac:chgData name="瑠美 稲田" userId="e526d66da0aa7fe4" providerId="LiveId" clId="{B02125D2-4993-4FE1-BCC0-3ABFD61492AD}" dt="2025-09-18T07:40:33.522" v="1013" actId="14100"/>
          <ac:spMkLst>
            <pc:docMk/>
            <pc:sldMk cId="1506830297" sldId="257"/>
            <ac:spMk id="11" creationId="{33114C12-2156-A2A7-22F6-D431DEE1CE2E}"/>
          </ac:spMkLst>
        </pc:spChg>
        <pc:spChg chg="add mod">
          <ac:chgData name="瑠美 稲田" userId="e526d66da0aa7fe4" providerId="LiveId" clId="{B02125D2-4993-4FE1-BCC0-3ABFD61492AD}" dt="2025-09-18T07:38:11.437" v="923" actId="14100"/>
          <ac:spMkLst>
            <pc:docMk/>
            <pc:sldMk cId="1506830297" sldId="257"/>
            <ac:spMk id="12" creationId="{06AF8E67-BC48-85DF-0588-D0E2F471B8FC}"/>
          </ac:spMkLst>
        </pc:spChg>
        <pc:spChg chg="add mod">
          <ac:chgData name="瑠美 稲田" userId="e526d66da0aa7fe4" providerId="LiveId" clId="{B02125D2-4993-4FE1-BCC0-3ABFD61492AD}" dt="2025-09-18T07:42:19.239" v="1042" actId="1076"/>
          <ac:spMkLst>
            <pc:docMk/>
            <pc:sldMk cId="1506830297" sldId="257"/>
            <ac:spMk id="13" creationId="{2930108A-1F6F-AA78-E4F0-3A8BDC198618}"/>
          </ac:spMkLst>
        </pc:spChg>
        <pc:spChg chg="add mod">
          <ac:chgData name="瑠美 稲田" userId="e526d66da0aa7fe4" providerId="LiveId" clId="{B02125D2-4993-4FE1-BCC0-3ABFD61492AD}" dt="2025-09-18T07:39:28.748" v="962" actId="1076"/>
          <ac:spMkLst>
            <pc:docMk/>
            <pc:sldMk cId="1506830297" sldId="257"/>
            <ac:spMk id="14" creationId="{C7183E4A-0AE1-B8B8-F8F8-89179D4C7298}"/>
          </ac:spMkLst>
        </pc:spChg>
        <pc:spChg chg="add mod">
          <ac:chgData name="瑠美 稲田" userId="e526d66da0aa7fe4" providerId="LiveId" clId="{B02125D2-4993-4FE1-BCC0-3ABFD61492AD}" dt="2025-09-18T07:41:43.359" v="1039" actId="14100"/>
          <ac:spMkLst>
            <pc:docMk/>
            <pc:sldMk cId="1506830297" sldId="257"/>
            <ac:spMk id="15" creationId="{69D65439-8120-A074-855A-9E514B3729BC}"/>
          </ac:spMkLst>
        </pc:spChg>
        <pc:spChg chg="add mod">
          <ac:chgData name="瑠美 稲田" userId="e526d66da0aa7fe4" providerId="LiveId" clId="{B02125D2-4993-4FE1-BCC0-3ABFD61492AD}" dt="2025-09-18T07:26:50.892" v="126" actId="1076"/>
          <ac:spMkLst>
            <pc:docMk/>
            <pc:sldMk cId="1506830297" sldId="257"/>
            <ac:spMk id="16" creationId="{2975B0DE-5A21-22C8-7055-08BD5FFBD123}"/>
          </ac:spMkLst>
        </pc:spChg>
        <pc:spChg chg="add mod">
          <ac:chgData name="瑠美 稲田" userId="e526d66da0aa7fe4" providerId="LiveId" clId="{B02125D2-4993-4FE1-BCC0-3ABFD61492AD}" dt="2025-09-18T07:26:56.522" v="128" actId="1076"/>
          <ac:spMkLst>
            <pc:docMk/>
            <pc:sldMk cId="1506830297" sldId="257"/>
            <ac:spMk id="17" creationId="{B629EF3A-15C5-2D82-6437-6B8D84F6C544}"/>
          </ac:spMkLst>
        </pc:spChg>
        <pc:spChg chg="add mod">
          <ac:chgData name="瑠美 稲田" userId="e526d66da0aa7fe4" providerId="LiveId" clId="{B02125D2-4993-4FE1-BCC0-3ABFD61492AD}" dt="2025-09-18T07:27:32.598" v="225" actId="1037"/>
          <ac:spMkLst>
            <pc:docMk/>
            <pc:sldMk cId="1506830297" sldId="257"/>
            <ac:spMk id="18" creationId="{0E234BB9-8139-F730-90C4-4A9F792D82BE}"/>
          </ac:spMkLst>
        </pc:spChg>
        <pc:spChg chg="add mod">
          <ac:chgData name="瑠美 稲田" userId="e526d66da0aa7fe4" providerId="LiveId" clId="{B02125D2-4993-4FE1-BCC0-3ABFD61492AD}" dt="2025-09-18T07:27:43.720" v="264" actId="1035"/>
          <ac:spMkLst>
            <pc:docMk/>
            <pc:sldMk cId="1506830297" sldId="257"/>
            <ac:spMk id="19" creationId="{CF6ACFEE-AFBD-569D-580D-AE5D939943D7}"/>
          </ac:spMkLst>
        </pc:spChg>
        <pc:spChg chg="add mod">
          <ac:chgData name="瑠美 稲田" userId="e526d66da0aa7fe4" providerId="LiveId" clId="{B02125D2-4993-4FE1-BCC0-3ABFD61492AD}" dt="2025-09-18T07:27:59.923" v="380" actId="1038"/>
          <ac:spMkLst>
            <pc:docMk/>
            <pc:sldMk cId="1506830297" sldId="257"/>
            <ac:spMk id="20" creationId="{28EDC7AE-63CF-81B9-68D5-408733BE59A6}"/>
          </ac:spMkLst>
        </pc:spChg>
        <pc:spChg chg="add mod">
          <ac:chgData name="瑠美 稲田" userId="e526d66da0aa7fe4" providerId="LiveId" clId="{B02125D2-4993-4FE1-BCC0-3ABFD61492AD}" dt="2025-09-18T07:28:08.687" v="465" actId="1038"/>
          <ac:spMkLst>
            <pc:docMk/>
            <pc:sldMk cId="1506830297" sldId="257"/>
            <ac:spMk id="21" creationId="{04D9249F-AABE-C0D3-7FFD-EE2FFAD0972E}"/>
          </ac:spMkLst>
        </pc:spChg>
        <pc:spChg chg="add mod">
          <ac:chgData name="瑠美 稲田" userId="e526d66da0aa7fe4" providerId="LiveId" clId="{B02125D2-4993-4FE1-BCC0-3ABFD61492AD}" dt="2025-09-18T07:42:04.339" v="1041" actId="1076"/>
          <ac:spMkLst>
            <pc:docMk/>
            <pc:sldMk cId="1506830297" sldId="257"/>
            <ac:spMk id="22" creationId="{18FFC2A4-237B-826C-D468-F770EDAC0EE5}"/>
          </ac:spMkLst>
        </pc:spChg>
        <pc:spChg chg="add del mod">
          <ac:chgData name="瑠美 稲田" userId="e526d66da0aa7fe4" providerId="LiveId" clId="{B02125D2-4993-4FE1-BCC0-3ABFD61492AD}" dt="2025-09-18T07:29:35.079" v="654" actId="478"/>
          <ac:spMkLst>
            <pc:docMk/>
            <pc:sldMk cId="1506830297" sldId="257"/>
            <ac:spMk id="23" creationId="{1F4156CA-392C-951F-C7B3-6ED724F0B09D}"/>
          </ac:spMkLst>
        </pc:spChg>
        <pc:spChg chg="add mod">
          <ac:chgData name="瑠美 稲田" userId="e526d66da0aa7fe4" providerId="LiveId" clId="{B02125D2-4993-4FE1-BCC0-3ABFD61492AD}" dt="2025-09-18T07:30:12.338" v="760" actId="1037"/>
          <ac:spMkLst>
            <pc:docMk/>
            <pc:sldMk cId="1506830297" sldId="257"/>
            <ac:spMk id="24" creationId="{468AB49D-EEA3-2D29-970F-35A05E2B8797}"/>
          </ac:spMkLst>
        </pc:spChg>
        <pc:picChg chg="add del mod">
          <ac:chgData name="瑠美 稲田" userId="e526d66da0aa7fe4" providerId="LiveId" clId="{B02125D2-4993-4FE1-BCC0-3ABFD61492AD}" dt="2025-09-18T07:41:47.183" v="1040" actId="478"/>
          <ac:picMkLst>
            <pc:docMk/>
            <pc:sldMk cId="1506830297" sldId="257"/>
            <ac:picMk id="5" creationId="{45D0737B-5655-4CA6-925B-03CE379FECA4}"/>
          </ac:picMkLst>
        </pc:picChg>
      </pc:sldChg>
    </pc:docChg>
  </pc:docChgLst>
  <pc:docChgLst>
    <pc:chgData name="瑠美 稲田" userId="e526d66da0aa7fe4" providerId="LiveId" clId="{AD3FBD36-2A0D-439B-969C-C93FAF32EAA8}"/>
    <pc:docChg chg="undo custSel delSld modSld">
      <pc:chgData name="瑠美 稲田" userId="e526d66da0aa7fe4" providerId="LiveId" clId="{AD3FBD36-2A0D-439B-969C-C93FAF32EAA8}" dt="2025-08-18T06:01:16.646" v="128" actId="1036"/>
      <pc:docMkLst>
        <pc:docMk/>
      </pc:docMkLst>
      <pc:sldChg chg="modSp mod">
        <pc:chgData name="瑠美 稲田" userId="e526d66da0aa7fe4" providerId="LiveId" clId="{AD3FBD36-2A0D-439B-969C-C93FAF32EAA8}" dt="2025-08-18T06:01:16.646" v="128" actId="1036"/>
        <pc:sldMkLst>
          <pc:docMk/>
          <pc:sldMk cId="1325809109" sldId="256"/>
        </pc:sldMkLst>
        <pc:spChg chg="mod">
          <ac:chgData name="瑠美 稲田" userId="e526d66da0aa7fe4" providerId="LiveId" clId="{AD3FBD36-2A0D-439B-969C-C93FAF32EAA8}" dt="2025-08-18T06:00:53.474" v="105" actId="1038"/>
          <ac:spMkLst>
            <pc:docMk/>
            <pc:sldMk cId="1325809109" sldId="256"/>
            <ac:spMk id="7" creationId="{13DC8DF1-B5E6-5779-046C-9C951FBD73C2}"/>
          </ac:spMkLst>
        </pc:spChg>
        <pc:spChg chg="mod">
          <ac:chgData name="瑠美 稲田" userId="e526d66da0aa7fe4" providerId="LiveId" clId="{AD3FBD36-2A0D-439B-969C-C93FAF32EAA8}" dt="2025-08-18T06:00:44.484" v="80" actId="14100"/>
          <ac:spMkLst>
            <pc:docMk/>
            <pc:sldMk cId="1325809109" sldId="256"/>
            <ac:spMk id="8" creationId="{F7C884D4-BE8C-455F-ABD7-93CEAA3271CD}"/>
          </ac:spMkLst>
        </pc:spChg>
        <pc:spChg chg="mod">
          <ac:chgData name="瑠美 稲田" userId="e526d66da0aa7fe4" providerId="LiveId" clId="{AD3FBD36-2A0D-439B-969C-C93FAF32EAA8}" dt="2025-08-18T06:01:08.932" v="108" actId="1076"/>
          <ac:spMkLst>
            <pc:docMk/>
            <pc:sldMk cId="1325809109" sldId="256"/>
            <ac:spMk id="11" creationId="{3D3598B3-7DE7-9110-12B4-FB91F10AF80D}"/>
          </ac:spMkLst>
        </pc:spChg>
        <pc:spChg chg="mod">
          <ac:chgData name="瑠美 稲田" userId="e526d66da0aa7fe4" providerId="LiveId" clId="{AD3FBD36-2A0D-439B-969C-C93FAF32EAA8}" dt="2025-08-18T06:01:16.646" v="128" actId="1036"/>
          <ac:spMkLst>
            <pc:docMk/>
            <pc:sldMk cId="1325809109" sldId="256"/>
            <ac:spMk id="13" creationId="{9E56F166-2A07-836E-8BD5-8AA0BECA696B}"/>
          </ac:spMkLst>
        </pc:spChg>
        <pc:spChg chg="mod">
          <ac:chgData name="瑠美 稲田" userId="e526d66da0aa7fe4" providerId="LiveId" clId="{AD3FBD36-2A0D-439B-969C-C93FAF32EAA8}" dt="2025-08-18T06:01:02.716" v="107" actId="255"/>
          <ac:spMkLst>
            <pc:docMk/>
            <pc:sldMk cId="1325809109" sldId="256"/>
            <ac:spMk id="14" creationId="{393B21B4-3FA9-78C8-FD6E-58407B338E38}"/>
          </ac:spMkLst>
        </pc:spChg>
        <pc:spChg chg="mod">
          <ac:chgData name="瑠美 稲田" userId="e526d66da0aa7fe4" providerId="LiveId" clId="{AD3FBD36-2A0D-439B-969C-C93FAF32EAA8}" dt="2025-08-18T06:00:44.484" v="80" actId="14100"/>
          <ac:spMkLst>
            <pc:docMk/>
            <pc:sldMk cId="1325809109" sldId="256"/>
            <ac:spMk id="16" creationId="{8B678658-E44D-9792-33BA-4AA7F74A526D}"/>
          </ac:spMkLst>
        </pc:spChg>
        <pc:spChg chg="mod">
          <ac:chgData name="瑠美 稲田" userId="e526d66da0aa7fe4" providerId="LiveId" clId="{AD3FBD36-2A0D-439B-969C-C93FAF32EAA8}" dt="2025-08-18T06:00:44.484" v="80" actId="14100"/>
          <ac:spMkLst>
            <pc:docMk/>
            <pc:sldMk cId="1325809109" sldId="256"/>
            <ac:spMk id="17" creationId="{BB75215A-A247-AFE9-A53C-6FA01EFA2918}"/>
          </ac:spMkLst>
        </pc:spChg>
      </pc:sldChg>
      <pc:sldChg chg="del">
        <pc:chgData name="瑠美 稲田" userId="e526d66da0aa7fe4" providerId="LiveId" clId="{AD3FBD36-2A0D-439B-969C-C93FAF32EAA8}" dt="2025-08-14T06:32:20.208" v="0" actId="2696"/>
        <pc:sldMkLst>
          <pc:docMk/>
          <pc:sldMk cId="201754992" sldId="25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hrum\Dropbox\My%20PC%20(LAPTOP-9O23OEJJ)\Documents\&#32233;&#21644;&#21307;&#30274;&#31185;\&#26085;&#26412;&#12395;&#12362;&#12369;&#12427;&#23455;&#33256;&#24202;&#12391;&#12398;&#12458;&#12500;&#12458;&#12452;&#12489;&#25563;&#31639;&#27604;&#12398;&#35519;&#26619;\&#32233;&#21644;&#12465;&#12450;&#21307;&#12364;&#20351;&#29992;&#12377;&#12427;&#12458;&#12500;&#12458;&#12452;&#12489;&#25563;&#31639;&#27604;&#12398;&#23455;&#24907;&#35519;&#26619;2025050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hrum\Dropbox\My%20PC%20(LAPTOP-9O23OEJJ)\Documents\&#32233;&#21644;&#21307;&#30274;&#31185;\&#26085;&#26412;&#12395;&#12362;&#12369;&#12427;&#23455;&#33256;&#24202;&#12391;&#12398;&#12458;&#12500;&#12458;&#12452;&#12489;&#25563;&#31639;&#27604;&#12398;&#35519;&#26619;\&#32233;&#21644;&#12465;&#12450;&#21307;&#12364;&#20351;&#29992;&#12377;&#12427;&#12458;&#12500;&#12458;&#12452;&#12489;&#25563;&#31639;&#27604;&#12398;&#23455;&#24907;&#35519;&#26619;2025050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hrum\Dropbox\My%20PC%20(LAPTOP-9O23OEJJ)\Documents\&#32233;&#21644;&#21307;&#30274;&#31185;\&#26085;&#26412;&#12395;&#12362;&#12369;&#12427;&#23455;&#33256;&#24202;&#12391;&#12398;&#12458;&#12500;&#12458;&#12452;&#12489;&#25563;&#31639;&#27604;&#12398;&#35519;&#26619;\&#32233;&#21644;&#12465;&#12450;&#21307;&#12364;&#20351;&#29992;&#12377;&#12427;&#12458;&#12500;&#12458;&#12452;&#12489;&#25563;&#31639;&#27604;&#12398;&#23455;&#24907;&#35519;&#26619;2025050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table2棒グラフ!$B$1</c:f>
              <c:strCache>
                <c:ptCount val="1"/>
                <c:pt idx="0">
                  <c:v>CR from IV to oral morphine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cat>
            <c:numRef>
              <c:f>table2棒グラフ!$A$2:$A$5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2.5</c:v>
                </c:pt>
                <c:pt idx="3">
                  <c:v>3</c:v>
                </c:pt>
              </c:numCache>
            </c:numRef>
          </c:cat>
          <c:val>
            <c:numRef>
              <c:f>table2棒グラフ!$B$2:$B$5</c:f>
              <c:numCache>
                <c:formatCode>General</c:formatCode>
                <c:ptCount val="4"/>
                <c:pt idx="0">
                  <c:v>3</c:v>
                </c:pt>
                <c:pt idx="1">
                  <c:v>350</c:v>
                </c:pt>
                <c:pt idx="2">
                  <c:v>15</c:v>
                </c:pt>
                <c:pt idx="3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26-4562-8B41-224E438768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24"/>
        <c:axId val="1339785679"/>
        <c:axId val="1339786159"/>
      </c:barChart>
      <c:catAx>
        <c:axId val="13397856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339786159"/>
        <c:crosses val="autoZero"/>
        <c:auto val="1"/>
        <c:lblAlgn val="ctr"/>
        <c:lblOffset val="100"/>
        <c:noMultiLvlLbl val="0"/>
      </c:catAx>
      <c:valAx>
        <c:axId val="13397861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3397856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table2棒グラフ!$H$1</c:f>
              <c:strCache>
                <c:ptCount val="1"/>
                <c:pt idx="0">
                  <c:v>CR from IV to oral oxycodone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cat>
            <c:numRef>
              <c:f>table2棒グラフ!$G$2:$G$9</c:f>
              <c:numCache>
                <c:formatCode>General</c:formatCode>
                <c:ptCount val="8"/>
                <c:pt idx="0">
                  <c:v>1</c:v>
                </c:pt>
                <c:pt idx="1">
                  <c:v>1.25</c:v>
                </c:pt>
                <c:pt idx="2">
                  <c:v>1.33</c:v>
                </c:pt>
                <c:pt idx="3">
                  <c:v>1.5</c:v>
                </c:pt>
                <c:pt idx="4">
                  <c:v>1.67</c:v>
                </c:pt>
                <c:pt idx="5">
                  <c:v>1.7</c:v>
                </c:pt>
                <c:pt idx="6">
                  <c:v>2</c:v>
                </c:pt>
                <c:pt idx="7">
                  <c:v>2.5</c:v>
                </c:pt>
              </c:numCache>
            </c:numRef>
          </c:cat>
          <c:val>
            <c:numRef>
              <c:f>table2棒グラフ!$H$2:$H$9</c:f>
              <c:numCache>
                <c:formatCode>General</c:formatCode>
                <c:ptCount val="8"/>
                <c:pt idx="0">
                  <c:v>11</c:v>
                </c:pt>
                <c:pt idx="1">
                  <c:v>1</c:v>
                </c:pt>
                <c:pt idx="2">
                  <c:v>326</c:v>
                </c:pt>
                <c:pt idx="3">
                  <c:v>67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42-49A8-B1BF-D5F2C824EE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24"/>
        <c:axId val="2074043856"/>
        <c:axId val="2074042896"/>
      </c:barChart>
      <c:catAx>
        <c:axId val="2074043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074042896"/>
        <c:crosses val="autoZero"/>
        <c:auto val="1"/>
        <c:lblAlgn val="ctr"/>
        <c:lblOffset val="100"/>
        <c:noMultiLvlLbl val="0"/>
      </c:catAx>
      <c:valAx>
        <c:axId val="2074042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074043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table2棒グラフ!$E$1</c:f>
              <c:strCache>
                <c:ptCount val="1"/>
                <c:pt idx="0">
                  <c:v>CR from IV to oral hydromorphone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cat>
            <c:numRef>
              <c:f>table2棒グラフ!$D$2:$D$11</c:f>
              <c:numCache>
                <c:formatCode>General</c:formatCode>
                <c:ptCount val="10"/>
                <c:pt idx="0">
                  <c:v>2.5</c:v>
                </c:pt>
                <c:pt idx="1">
                  <c:v>2.75</c:v>
                </c:pt>
                <c:pt idx="2">
                  <c:v>3</c:v>
                </c:pt>
                <c:pt idx="3">
                  <c:v>3.5</c:v>
                </c:pt>
                <c:pt idx="4">
                  <c:v>3.75</c:v>
                </c:pt>
                <c:pt idx="5">
                  <c:v>4</c:v>
                </c:pt>
                <c:pt idx="6">
                  <c:v>4.5</c:v>
                </c:pt>
                <c:pt idx="7">
                  <c:v>5</c:v>
                </c:pt>
                <c:pt idx="8">
                  <c:v>6</c:v>
                </c:pt>
                <c:pt idx="9">
                  <c:v>25</c:v>
                </c:pt>
              </c:numCache>
            </c:numRef>
          </c:cat>
          <c:val>
            <c:numRef>
              <c:f>table2棒グラフ!$E$2:$E$11</c:f>
              <c:numCache>
                <c:formatCode>General</c:formatCode>
                <c:ptCount val="10"/>
                <c:pt idx="0">
                  <c:v>5</c:v>
                </c:pt>
                <c:pt idx="1">
                  <c:v>1</c:v>
                </c:pt>
                <c:pt idx="2">
                  <c:v>29</c:v>
                </c:pt>
                <c:pt idx="3">
                  <c:v>1</c:v>
                </c:pt>
                <c:pt idx="4">
                  <c:v>2</c:v>
                </c:pt>
                <c:pt idx="5">
                  <c:v>49</c:v>
                </c:pt>
                <c:pt idx="6">
                  <c:v>1</c:v>
                </c:pt>
                <c:pt idx="7">
                  <c:v>268</c:v>
                </c:pt>
                <c:pt idx="8">
                  <c:v>16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3E-46D2-BBE4-89DE7E3C82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24"/>
        <c:axId val="2074060656"/>
        <c:axId val="2074064496"/>
      </c:barChart>
      <c:catAx>
        <c:axId val="2074060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074064496"/>
        <c:crosses val="autoZero"/>
        <c:auto val="1"/>
        <c:lblAlgn val="ctr"/>
        <c:lblOffset val="100"/>
        <c:noMultiLvlLbl val="0"/>
      </c:catAx>
      <c:valAx>
        <c:axId val="2074064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2074060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31E879-EA2B-4B0B-AD24-111FBFB2D2C0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9A00F-F3AF-49C2-B40E-1762D10366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98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0DB27-A3C1-41EB-8CF3-4ACD40DCECB7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D19D-6C42-47B8-A178-A51DABFD10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9415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0DB27-A3C1-41EB-8CF3-4ACD40DCECB7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D19D-6C42-47B8-A178-A51DABFD10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880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0DB27-A3C1-41EB-8CF3-4ACD40DCECB7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D19D-6C42-47B8-A178-A51DABFD10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939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0DB27-A3C1-41EB-8CF3-4ACD40DCECB7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D19D-6C42-47B8-A178-A51DABFD10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130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0DB27-A3C1-41EB-8CF3-4ACD40DCECB7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D19D-6C42-47B8-A178-A51DABFD10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109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0DB27-A3C1-41EB-8CF3-4ACD40DCECB7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D19D-6C42-47B8-A178-A51DABFD10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575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0DB27-A3C1-41EB-8CF3-4ACD40DCECB7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D19D-6C42-47B8-A178-A51DABFD10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485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0DB27-A3C1-41EB-8CF3-4ACD40DCECB7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D19D-6C42-47B8-A178-A51DABFD10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951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0DB27-A3C1-41EB-8CF3-4ACD40DCECB7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D19D-6C42-47B8-A178-A51DABFD10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5949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0DB27-A3C1-41EB-8CF3-4ACD40DCECB7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D19D-6C42-47B8-A178-A51DABFD10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75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0DB27-A3C1-41EB-8CF3-4ACD40DCECB7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1D19D-6C42-47B8-A178-A51DABFD10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682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0DB27-A3C1-41EB-8CF3-4ACD40DCECB7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1D19D-6C42-47B8-A178-A51DABFD10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4247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4CCD6A85-7C11-E1AB-866C-6C31238236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7268212"/>
              </p:ext>
            </p:extLst>
          </p:nvPr>
        </p:nvGraphicFramePr>
        <p:xfrm>
          <a:off x="184061" y="1573662"/>
          <a:ext cx="316800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3DC8DF1-B5E6-5779-046C-9C951FBD73C2}"/>
              </a:ext>
            </a:extLst>
          </p:cNvPr>
          <p:cNvSpPr txBox="1"/>
          <p:nvPr/>
        </p:nvSpPr>
        <p:spPr>
          <a:xfrm>
            <a:off x="625110" y="1201846"/>
            <a:ext cx="259337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CR from IV to oral morphine</a:t>
            </a:r>
            <a:endParaRPr lang="ja-JP" altLang="en-US" sz="14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7C884D4-BE8C-455F-ABD7-93CEAA3271CD}"/>
              </a:ext>
            </a:extLst>
          </p:cNvPr>
          <p:cNvSpPr txBox="1"/>
          <p:nvPr/>
        </p:nvSpPr>
        <p:spPr>
          <a:xfrm>
            <a:off x="188181" y="1404208"/>
            <a:ext cx="38095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1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(n)</a:t>
            </a:r>
            <a:endParaRPr lang="ja-JP" altLang="en-US" sz="11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graphicFrame>
        <p:nvGraphicFramePr>
          <p:cNvPr id="10" name="グラフ 9">
            <a:extLst>
              <a:ext uri="{FF2B5EF4-FFF2-40B4-BE49-F238E27FC236}">
                <a16:creationId xmlns:a16="http://schemas.microsoft.com/office/drawing/2014/main" id="{318184B7-FBDA-4E25-66AB-97F2158045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165057"/>
              </p:ext>
            </p:extLst>
          </p:nvPr>
        </p:nvGraphicFramePr>
        <p:xfrm>
          <a:off x="3534536" y="1585938"/>
          <a:ext cx="316800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D3598B3-7DE7-9110-12B4-FB91F10AF80D}"/>
              </a:ext>
            </a:extLst>
          </p:cNvPr>
          <p:cNvSpPr txBox="1"/>
          <p:nvPr/>
        </p:nvSpPr>
        <p:spPr>
          <a:xfrm>
            <a:off x="4066125" y="1185825"/>
            <a:ext cx="259337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CR from IV to oral oxycodone</a:t>
            </a:r>
            <a:endParaRPr lang="ja-JP" altLang="en-US" sz="14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graphicFrame>
        <p:nvGraphicFramePr>
          <p:cNvPr id="12" name="グラフ 11">
            <a:extLst>
              <a:ext uri="{FF2B5EF4-FFF2-40B4-BE49-F238E27FC236}">
                <a16:creationId xmlns:a16="http://schemas.microsoft.com/office/drawing/2014/main" id="{D0F74289-A95D-FB00-0C03-961133913F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6585014"/>
              </p:ext>
            </p:extLst>
          </p:nvPr>
        </p:nvGraphicFramePr>
        <p:xfrm>
          <a:off x="184061" y="4181425"/>
          <a:ext cx="3168000" cy="19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E56F166-2A07-836E-8BD5-8AA0BECA696B}"/>
              </a:ext>
            </a:extLst>
          </p:cNvPr>
          <p:cNvSpPr txBox="1"/>
          <p:nvPr/>
        </p:nvSpPr>
        <p:spPr>
          <a:xfrm>
            <a:off x="566083" y="3932848"/>
            <a:ext cx="313798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400" dirty="0"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CR from IV to oral hydromorphone</a:t>
            </a:r>
            <a:endParaRPr lang="ja-JP" altLang="en-US" sz="14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93B21B4-3FA9-78C8-FD6E-58407B338E38}"/>
              </a:ext>
            </a:extLst>
          </p:cNvPr>
          <p:cNvSpPr txBox="1"/>
          <p:nvPr/>
        </p:nvSpPr>
        <p:spPr>
          <a:xfrm>
            <a:off x="184061" y="117446"/>
            <a:ext cx="4211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Supplement 2. Opioid conversion ratios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B678658-E44D-9792-33BA-4AA7F74A526D}"/>
              </a:ext>
            </a:extLst>
          </p:cNvPr>
          <p:cNvSpPr txBox="1"/>
          <p:nvPr/>
        </p:nvSpPr>
        <p:spPr>
          <a:xfrm>
            <a:off x="188181" y="3993468"/>
            <a:ext cx="38095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1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(n)</a:t>
            </a:r>
            <a:endParaRPr lang="ja-JP" altLang="en-US" sz="11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B75215A-A247-AFE9-A53C-6FA01EFA2918}"/>
              </a:ext>
            </a:extLst>
          </p:cNvPr>
          <p:cNvSpPr txBox="1"/>
          <p:nvPr/>
        </p:nvSpPr>
        <p:spPr>
          <a:xfrm>
            <a:off x="3518614" y="1401267"/>
            <a:ext cx="38095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100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(n)</a:t>
            </a:r>
            <a:endParaRPr lang="ja-JP" altLang="en-US" sz="1100" dirty="0"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809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15">
            <a:extLst>
              <a:ext uri="{FF2B5EF4-FFF2-40B4-BE49-F238E27FC236}">
                <a16:creationId xmlns:a16="http://schemas.microsoft.com/office/drawing/2014/main" id="{3542B471-B5C7-5039-90FD-60A3290C98AC}"/>
              </a:ext>
            </a:extLst>
          </p:cNvPr>
          <p:cNvSpPr txBox="1">
            <a:spLocks/>
          </p:cNvSpPr>
          <p:nvPr/>
        </p:nvSpPr>
        <p:spPr>
          <a:xfrm>
            <a:off x="63599" y="2658756"/>
            <a:ext cx="7316018" cy="321733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342900" indent="-342900" algn="l" defTabSz="457200" rtl="0" eaLnBrk="1" fontAlgn="base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3200" kern="1200">
                <a:solidFill>
                  <a:schemeClr val="tx1"/>
                </a:solidFill>
                <a:latin typeface="Tahoma"/>
                <a:ea typeface="メイリオ"/>
                <a:cs typeface="メイリオ"/>
              </a:defRPr>
            </a:lvl1pPr>
            <a:lvl2pPr marL="742950" indent="-285750" algn="l" defTabSz="457200" rtl="0" eaLnBrk="1" fontAlgn="base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800" kern="1200">
                <a:solidFill>
                  <a:schemeClr val="tx1"/>
                </a:solidFill>
                <a:latin typeface="Tahoma"/>
                <a:ea typeface="メイリオ"/>
                <a:cs typeface="メイリオ"/>
              </a:defRPr>
            </a:lvl2pPr>
            <a:lvl3pPr marL="1143000" indent="-228600" algn="l" defTabSz="457200" rtl="0" eaLnBrk="1" fontAlgn="base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umimoji="1" sz="2000" kern="1200">
                <a:solidFill>
                  <a:schemeClr val="tx1"/>
                </a:solidFill>
                <a:latin typeface="Tahoma"/>
                <a:ea typeface="メイリオ"/>
                <a:cs typeface="メイリオ"/>
              </a:defRPr>
            </a:lvl3pPr>
            <a:lvl4pPr marL="1600200" indent="-228600" algn="l" defTabSz="457200" rtl="0" eaLnBrk="1" fontAlgn="base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umimoji="1" sz="2000" kern="1200">
                <a:solidFill>
                  <a:schemeClr val="tx1"/>
                </a:solidFill>
                <a:latin typeface="Tahoma"/>
                <a:ea typeface="メイリオ"/>
                <a:cs typeface="メイリオ"/>
              </a:defRPr>
            </a:lvl4pPr>
            <a:lvl5pPr marL="2057400" indent="-228600" algn="l" defTabSz="457200" rtl="0" eaLnBrk="1" fontAlgn="base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accent4">
                  <a:lumMod val="50000"/>
                </a:schemeClr>
              </a:buClr>
              <a:buSzPct val="125000"/>
              <a:buFont typeface="Arial" charset="0"/>
              <a:buChar char="»"/>
              <a:defRPr kumimoji="1" sz="2000" kern="1200">
                <a:solidFill>
                  <a:schemeClr val="tx1"/>
                </a:solidFill>
                <a:latin typeface="Tahoma"/>
                <a:ea typeface="メイリオ"/>
                <a:cs typeface="メイリオ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1" lang="ja-JP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/>
              <a:ea typeface="メイリオ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4A50DC8-6218-56E3-455F-C8D667FFF669}"/>
              </a:ext>
            </a:extLst>
          </p:cNvPr>
          <p:cNvSpPr txBox="1"/>
          <p:nvPr/>
        </p:nvSpPr>
        <p:spPr>
          <a:xfrm>
            <a:off x="184062" y="117446"/>
            <a:ext cx="6436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Supplement 3. Opioid conversion ratios and rotation ratios in  educational materials of PEACE project in Japan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9621CDD-641F-9979-5E61-F574E9CABAC1}"/>
              </a:ext>
            </a:extLst>
          </p:cNvPr>
          <p:cNvSpPr txBox="1"/>
          <p:nvPr/>
        </p:nvSpPr>
        <p:spPr>
          <a:xfrm>
            <a:off x="2611967" y="4348564"/>
            <a:ext cx="1651000" cy="1184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b="1" dirty="0"/>
              <a:t>Oral Morphine</a:t>
            </a:r>
          </a:p>
          <a:p>
            <a:pPr algn="ctr"/>
            <a:r>
              <a:rPr kumimoji="1" lang="en-US" altLang="ja-JP" b="1" dirty="0"/>
              <a:t>60mg/day</a:t>
            </a:r>
            <a:endParaRPr kumimoji="1" lang="ja-JP" altLang="en-US" b="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086E3F8-30C5-BA54-D3A5-2CD8512E1EDD}"/>
              </a:ext>
            </a:extLst>
          </p:cNvPr>
          <p:cNvSpPr txBox="1"/>
          <p:nvPr/>
        </p:nvSpPr>
        <p:spPr>
          <a:xfrm>
            <a:off x="2603500" y="6256865"/>
            <a:ext cx="1651000" cy="1184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b="1" dirty="0"/>
              <a:t>IV Morphine</a:t>
            </a:r>
          </a:p>
          <a:p>
            <a:pPr algn="ctr"/>
            <a:r>
              <a:rPr kumimoji="1" lang="en-US" altLang="ja-JP" b="1" dirty="0"/>
              <a:t>30mg/day</a:t>
            </a:r>
            <a:endParaRPr kumimoji="1" lang="ja-JP" altLang="en-US" b="1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EB66A72-96EF-F02C-5328-57CAED51CD3D}"/>
              </a:ext>
            </a:extLst>
          </p:cNvPr>
          <p:cNvSpPr txBox="1"/>
          <p:nvPr/>
        </p:nvSpPr>
        <p:spPr>
          <a:xfrm>
            <a:off x="2603500" y="2519057"/>
            <a:ext cx="1651000" cy="1184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b="1" dirty="0"/>
              <a:t>Morphine suppository</a:t>
            </a:r>
          </a:p>
          <a:p>
            <a:pPr algn="ctr"/>
            <a:r>
              <a:rPr kumimoji="1" lang="en-US" altLang="ja-JP" b="1" dirty="0"/>
              <a:t>40mg/day</a:t>
            </a:r>
            <a:endParaRPr kumimoji="1" lang="ja-JP" altLang="en-US" b="1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3C4D375-5A73-6659-839E-221F39EDCB8D}"/>
              </a:ext>
            </a:extLst>
          </p:cNvPr>
          <p:cNvSpPr txBox="1"/>
          <p:nvPr/>
        </p:nvSpPr>
        <p:spPr>
          <a:xfrm>
            <a:off x="402167" y="4360333"/>
            <a:ext cx="1651000" cy="118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b="1" dirty="0"/>
              <a:t>Oral Oxycodone</a:t>
            </a:r>
          </a:p>
          <a:p>
            <a:pPr algn="ctr"/>
            <a:r>
              <a:rPr kumimoji="1" lang="en-US" altLang="ja-JP" b="1" dirty="0"/>
              <a:t>40mg/day</a:t>
            </a:r>
            <a:endParaRPr kumimoji="1" lang="ja-JP" altLang="en-US" b="1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3114C12-2156-A2A7-22F6-D431DEE1CE2E}"/>
              </a:ext>
            </a:extLst>
          </p:cNvPr>
          <p:cNvSpPr txBox="1"/>
          <p:nvPr/>
        </p:nvSpPr>
        <p:spPr>
          <a:xfrm>
            <a:off x="402167" y="6256865"/>
            <a:ext cx="1651000" cy="118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b="1" dirty="0"/>
              <a:t>IV Oxycodone</a:t>
            </a:r>
          </a:p>
          <a:p>
            <a:pPr algn="ctr"/>
            <a:r>
              <a:rPr kumimoji="1" lang="en-US" altLang="ja-JP" b="1" dirty="0"/>
              <a:t>30mg/day</a:t>
            </a:r>
            <a:endParaRPr kumimoji="1" lang="ja-JP" altLang="en-US" b="1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6AF8E67-BC48-85DF-0588-D0E2F471B8FC}"/>
              </a:ext>
            </a:extLst>
          </p:cNvPr>
          <p:cNvSpPr txBox="1"/>
          <p:nvPr/>
        </p:nvSpPr>
        <p:spPr>
          <a:xfrm>
            <a:off x="4931836" y="4324641"/>
            <a:ext cx="1651000" cy="1184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b="1" dirty="0"/>
              <a:t>Transdermal Fentanyl</a:t>
            </a:r>
          </a:p>
          <a:p>
            <a:pPr algn="ctr"/>
            <a:r>
              <a:rPr kumimoji="1" lang="en-US" altLang="ja-JP" b="1" dirty="0"/>
              <a:t>25mcg/</a:t>
            </a:r>
            <a:r>
              <a:rPr kumimoji="1" lang="en-US" altLang="ja-JP" b="1" dirty="0" err="1"/>
              <a:t>hr</a:t>
            </a:r>
            <a:endParaRPr kumimoji="1" lang="ja-JP" altLang="en-US" b="1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930108A-1F6F-AA78-E4F0-3A8BDC198618}"/>
              </a:ext>
            </a:extLst>
          </p:cNvPr>
          <p:cNvSpPr txBox="1"/>
          <p:nvPr/>
        </p:nvSpPr>
        <p:spPr>
          <a:xfrm>
            <a:off x="4864101" y="6256865"/>
            <a:ext cx="1651000" cy="1184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b="1" dirty="0"/>
              <a:t>IV Fentanyl</a:t>
            </a:r>
          </a:p>
          <a:p>
            <a:pPr algn="ctr"/>
            <a:r>
              <a:rPr kumimoji="1" lang="en-US" altLang="ja-JP" b="1" dirty="0"/>
              <a:t>0.6mg/day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7183E4A-0AE1-B8B8-F8F8-89179D4C7298}"/>
              </a:ext>
            </a:extLst>
          </p:cNvPr>
          <p:cNvSpPr txBox="1"/>
          <p:nvPr/>
        </p:nvSpPr>
        <p:spPr>
          <a:xfrm>
            <a:off x="4897983" y="2527118"/>
            <a:ext cx="1651000" cy="1184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b="1" dirty="0"/>
              <a:t>Oral Tramadol</a:t>
            </a:r>
          </a:p>
          <a:p>
            <a:pPr algn="ctr"/>
            <a:r>
              <a:rPr kumimoji="1" lang="en-US" altLang="ja-JP" b="1" dirty="0"/>
              <a:t>300mg/day</a:t>
            </a:r>
            <a:endParaRPr kumimoji="1" lang="ja-JP" altLang="en-US" b="1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9D65439-8120-A074-855A-9E514B3729BC}"/>
              </a:ext>
            </a:extLst>
          </p:cNvPr>
          <p:cNvSpPr txBox="1"/>
          <p:nvPr/>
        </p:nvSpPr>
        <p:spPr>
          <a:xfrm>
            <a:off x="402167" y="2506132"/>
            <a:ext cx="1651000" cy="11844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b="1" dirty="0"/>
              <a:t>Oral Codeine</a:t>
            </a:r>
          </a:p>
          <a:p>
            <a:pPr algn="ctr"/>
            <a:r>
              <a:rPr kumimoji="1" lang="en-US" altLang="ja-JP" b="1" dirty="0"/>
              <a:t>360mg/day</a:t>
            </a:r>
            <a:endParaRPr kumimoji="1" lang="ja-JP" altLang="en-US" b="1" dirty="0"/>
          </a:p>
        </p:txBody>
      </p:sp>
      <p:sp>
        <p:nvSpPr>
          <p:cNvPr id="16" name="次の値と等しい 15">
            <a:extLst>
              <a:ext uri="{FF2B5EF4-FFF2-40B4-BE49-F238E27FC236}">
                <a16:creationId xmlns:a16="http://schemas.microsoft.com/office/drawing/2014/main" id="{2975B0DE-5A21-22C8-7055-08BD5FFBD123}"/>
              </a:ext>
            </a:extLst>
          </p:cNvPr>
          <p:cNvSpPr/>
          <p:nvPr/>
        </p:nvSpPr>
        <p:spPr>
          <a:xfrm>
            <a:off x="2112434" y="4753922"/>
            <a:ext cx="431799" cy="398156"/>
          </a:xfrm>
          <a:prstGeom prst="mathEqual">
            <a:avLst>
              <a:gd name="adj1" fmla="val 13134"/>
              <a:gd name="adj2" fmla="val 1176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7" name="次の値と等しい 16">
            <a:extLst>
              <a:ext uri="{FF2B5EF4-FFF2-40B4-BE49-F238E27FC236}">
                <a16:creationId xmlns:a16="http://schemas.microsoft.com/office/drawing/2014/main" id="{B629EF3A-15C5-2D82-6437-6B8D84F6C544}"/>
              </a:ext>
            </a:extLst>
          </p:cNvPr>
          <p:cNvSpPr/>
          <p:nvPr/>
        </p:nvSpPr>
        <p:spPr>
          <a:xfrm>
            <a:off x="4381502" y="4753922"/>
            <a:ext cx="431799" cy="398156"/>
          </a:xfrm>
          <a:prstGeom prst="mathEqual">
            <a:avLst>
              <a:gd name="adj1" fmla="val 13134"/>
              <a:gd name="adj2" fmla="val 1176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8" name="次の値と等しい 17">
            <a:extLst>
              <a:ext uri="{FF2B5EF4-FFF2-40B4-BE49-F238E27FC236}">
                <a16:creationId xmlns:a16="http://schemas.microsoft.com/office/drawing/2014/main" id="{0E234BB9-8139-F730-90C4-4A9F792D82BE}"/>
              </a:ext>
            </a:extLst>
          </p:cNvPr>
          <p:cNvSpPr/>
          <p:nvPr/>
        </p:nvSpPr>
        <p:spPr>
          <a:xfrm rot="5400000">
            <a:off x="3255828" y="5702189"/>
            <a:ext cx="431799" cy="398156"/>
          </a:xfrm>
          <a:prstGeom prst="mathEqual">
            <a:avLst>
              <a:gd name="adj1" fmla="val 13134"/>
              <a:gd name="adj2" fmla="val 1176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9" name="次の値と等しい 18">
            <a:extLst>
              <a:ext uri="{FF2B5EF4-FFF2-40B4-BE49-F238E27FC236}">
                <a16:creationId xmlns:a16="http://schemas.microsoft.com/office/drawing/2014/main" id="{CF6ACFEE-AFBD-569D-580D-AE5D939943D7}"/>
              </a:ext>
            </a:extLst>
          </p:cNvPr>
          <p:cNvSpPr/>
          <p:nvPr/>
        </p:nvSpPr>
        <p:spPr>
          <a:xfrm rot="5400000">
            <a:off x="1011771" y="5710657"/>
            <a:ext cx="431799" cy="398156"/>
          </a:xfrm>
          <a:prstGeom prst="mathEqual">
            <a:avLst>
              <a:gd name="adj1" fmla="val 13134"/>
              <a:gd name="adj2" fmla="val 1176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0" name="次の値と等しい 19">
            <a:extLst>
              <a:ext uri="{FF2B5EF4-FFF2-40B4-BE49-F238E27FC236}">
                <a16:creationId xmlns:a16="http://schemas.microsoft.com/office/drawing/2014/main" id="{28EDC7AE-63CF-81B9-68D5-408733BE59A6}"/>
              </a:ext>
            </a:extLst>
          </p:cNvPr>
          <p:cNvSpPr/>
          <p:nvPr/>
        </p:nvSpPr>
        <p:spPr>
          <a:xfrm rot="5400000">
            <a:off x="3255441" y="3839524"/>
            <a:ext cx="431799" cy="398156"/>
          </a:xfrm>
          <a:prstGeom prst="mathEqual">
            <a:avLst>
              <a:gd name="adj1" fmla="val 13134"/>
              <a:gd name="adj2" fmla="val 1176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1" name="次の値と等しい 20">
            <a:extLst>
              <a:ext uri="{FF2B5EF4-FFF2-40B4-BE49-F238E27FC236}">
                <a16:creationId xmlns:a16="http://schemas.microsoft.com/office/drawing/2014/main" id="{04D9249F-AABE-C0D3-7FFD-EE2FFAD0972E}"/>
              </a:ext>
            </a:extLst>
          </p:cNvPr>
          <p:cNvSpPr/>
          <p:nvPr/>
        </p:nvSpPr>
        <p:spPr>
          <a:xfrm rot="5400000">
            <a:off x="5507584" y="5668328"/>
            <a:ext cx="431799" cy="398156"/>
          </a:xfrm>
          <a:prstGeom prst="mathEqual">
            <a:avLst>
              <a:gd name="adj1" fmla="val 13134"/>
              <a:gd name="adj2" fmla="val 1176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" name="次の値と等しい 21">
            <a:extLst>
              <a:ext uri="{FF2B5EF4-FFF2-40B4-BE49-F238E27FC236}">
                <a16:creationId xmlns:a16="http://schemas.microsoft.com/office/drawing/2014/main" id="{18FFC2A4-237B-826C-D468-F770EDAC0EE5}"/>
              </a:ext>
            </a:extLst>
          </p:cNvPr>
          <p:cNvSpPr/>
          <p:nvPr/>
        </p:nvSpPr>
        <p:spPr>
          <a:xfrm rot="2700000">
            <a:off x="2112435" y="3786205"/>
            <a:ext cx="431799" cy="398156"/>
          </a:xfrm>
          <a:prstGeom prst="mathEqual">
            <a:avLst>
              <a:gd name="adj1" fmla="val 13134"/>
              <a:gd name="adj2" fmla="val 1176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4" name="次の値と等しい 23">
            <a:extLst>
              <a:ext uri="{FF2B5EF4-FFF2-40B4-BE49-F238E27FC236}">
                <a16:creationId xmlns:a16="http://schemas.microsoft.com/office/drawing/2014/main" id="{468AB49D-EEA3-2D29-970F-35A05E2B8797}"/>
              </a:ext>
            </a:extLst>
          </p:cNvPr>
          <p:cNvSpPr/>
          <p:nvPr/>
        </p:nvSpPr>
        <p:spPr>
          <a:xfrm rot="-2700000">
            <a:off x="4406901" y="3797185"/>
            <a:ext cx="431799" cy="398156"/>
          </a:xfrm>
          <a:prstGeom prst="mathEqual">
            <a:avLst>
              <a:gd name="adj1" fmla="val 13134"/>
              <a:gd name="adj2" fmla="val 1176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830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225</TotalTime>
  <Words>95</Words>
  <Application>Microsoft Office PowerPoint</Application>
  <PresentationFormat>A4 210 x 297 mm</PresentationFormat>
  <Paragraphs>26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游ゴシック</vt:lpstr>
      <vt:lpstr>Arial</vt:lpstr>
      <vt:lpstr>Calibri</vt:lpstr>
      <vt:lpstr>Calibri Light</vt:lpstr>
      <vt:lpstr>Tahoma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瑠美 稲田</dc:creator>
  <cp:lastModifiedBy>瑠美 稲田</cp:lastModifiedBy>
  <cp:revision>11</cp:revision>
  <dcterms:created xsi:type="dcterms:W3CDTF">2025-06-17T04:13:05Z</dcterms:created>
  <dcterms:modified xsi:type="dcterms:W3CDTF">2025-09-19T10:57:41Z</dcterms:modified>
</cp:coreProperties>
</file>