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  <p:sldId id="261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955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9218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tags" Target="../tags/tag3.xml"/><Relationship Id="rId4" Type="http://schemas.openxmlformats.org/officeDocument/2006/relationships/image" Target="../media/image8.png"/><Relationship Id="rId3" Type="http://schemas.openxmlformats.org/officeDocument/2006/relationships/tags" Target="../tags/tag2.xml"/><Relationship Id="rId2" Type="http://schemas.openxmlformats.org/officeDocument/2006/relationships/image" Target="../media/image7.png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19.png"/><Relationship Id="rId7" Type="http://schemas.openxmlformats.org/officeDocument/2006/relationships/tags" Target="../tags/tag14.xml"/><Relationship Id="rId6" Type="http://schemas.openxmlformats.org/officeDocument/2006/relationships/image" Target="../media/image18.png"/><Relationship Id="rId5" Type="http://schemas.openxmlformats.org/officeDocument/2006/relationships/tags" Target="../tags/tag13.xml"/><Relationship Id="rId4" Type="http://schemas.openxmlformats.org/officeDocument/2006/relationships/image" Target="../media/image17.png"/><Relationship Id="rId35" Type="http://schemas.openxmlformats.org/officeDocument/2006/relationships/slideLayout" Target="../slideLayouts/slideLayout12.xml"/><Relationship Id="rId34" Type="http://schemas.openxmlformats.org/officeDocument/2006/relationships/tags" Target="../tags/tag35.xml"/><Relationship Id="rId33" Type="http://schemas.openxmlformats.org/officeDocument/2006/relationships/tags" Target="../tags/tag34.xml"/><Relationship Id="rId32" Type="http://schemas.openxmlformats.org/officeDocument/2006/relationships/tags" Target="../tags/tag33.xml"/><Relationship Id="rId31" Type="http://schemas.openxmlformats.org/officeDocument/2006/relationships/tags" Target="../tags/tag32.xml"/><Relationship Id="rId30" Type="http://schemas.openxmlformats.org/officeDocument/2006/relationships/tags" Target="../tags/tag31.xml"/><Relationship Id="rId3" Type="http://schemas.openxmlformats.org/officeDocument/2006/relationships/tags" Target="../tags/tag12.xml"/><Relationship Id="rId29" Type="http://schemas.openxmlformats.org/officeDocument/2006/relationships/tags" Target="../tags/tag30.xml"/><Relationship Id="rId28" Type="http://schemas.openxmlformats.org/officeDocument/2006/relationships/tags" Target="../tags/tag29.xml"/><Relationship Id="rId27" Type="http://schemas.openxmlformats.org/officeDocument/2006/relationships/tags" Target="../tags/tag28.xml"/><Relationship Id="rId26" Type="http://schemas.openxmlformats.org/officeDocument/2006/relationships/tags" Target="../tags/tag27.xml"/><Relationship Id="rId25" Type="http://schemas.openxmlformats.org/officeDocument/2006/relationships/tags" Target="../tags/tag26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11.xml"/><Relationship Id="rId19" Type="http://schemas.openxmlformats.org/officeDocument/2006/relationships/tags" Target="../tags/tag20.xml"/><Relationship Id="rId18" Type="http://schemas.openxmlformats.org/officeDocument/2006/relationships/image" Target="../media/image24.png"/><Relationship Id="rId17" Type="http://schemas.openxmlformats.org/officeDocument/2006/relationships/tags" Target="../tags/tag19.xml"/><Relationship Id="rId16" Type="http://schemas.openxmlformats.org/officeDocument/2006/relationships/image" Target="../media/image23.png"/><Relationship Id="rId15" Type="http://schemas.openxmlformats.org/officeDocument/2006/relationships/tags" Target="../tags/tag18.xml"/><Relationship Id="rId14" Type="http://schemas.openxmlformats.org/officeDocument/2006/relationships/image" Target="../media/image22.png"/><Relationship Id="rId13" Type="http://schemas.openxmlformats.org/officeDocument/2006/relationships/tags" Target="../tags/tag17.xml"/><Relationship Id="rId12" Type="http://schemas.openxmlformats.org/officeDocument/2006/relationships/image" Target="../media/image21.png"/><Relationship Id="rId11" Type="http://schemas.openxmlformats.org/officeDocument/2006/relationships/tags" Target="../tags/tag16.xml"/><Relationship Id="rId10" Type="http://schemas.openxmlformats.org/officeDocument/2006/relationships/image" Target="../media/image20.png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image" Target="../media/image27.png"/><Relationship Id="rId7" Type="http://schemas.openxmlformats.org/officeDocument/2006/relationships/tags" Target="../tags/tag40.xml"/><Relationship Id="rId6" Type="http://schemas.openxmlformats.org/officeDocument/2006/relationships/image" Target="../media/image26.png"/><Relationship Id="rId5" Type="http://schemas.openxmlformats.org/officeDocument/2006/relationships/tags" Target="../tags/tag39.xml"/><Relationship Id="rId4" Type="http://schemas.openxmlformats.org/officeDocument/2006/relationships/image" Target="../media/image25.png"/><Relationship Id="rId32" Type="http://schemas.openxmlformats.org/officeDocument/2006/relationships/notesSlide" Target="../notesSlides/notesSlide1.xml"/><Relationship Id="rId31" Type="http://schemas.openxmlformats.org/officeDocument/2006/relationships/slideLayout" Target="../slideLayouts/slideLayout12.xml"/><Relationship Id="rId30" Type="http://schemas.openxmlformats.org/officeDocument/2006/relationships/tags" Target="../tags/tag58.xml"/><Relationship Id="rId3" Type="http://schemas.openxmlformats.org/officeDocument/2006/relationships/tags" Target="../tags/tag38.xml"/><Relationship Id="rId29" Type="http://schemas.openxmlformats.org/officeDocument/2006/relationships/tags" Target="../tags/tag57.xml"/><Relationship Id="rId28" Type="http://schemas.openxmlformats.org/officeDocument/2006/relationships/tags" Target="../tags/tag56.xml"/><Relationship Id="rId27" Type="http://schemas.openxmlformats.org/officeDocument/2006/relationships/tags" Target="../tags/tag55.xml"/><Relationship Id="rId26" Type="http://schemas.openxmlformats.org/officeDocument/2006/relationships/tags" Target="../tags/tag54.xml"/><Relationship Id="rId25" Type="http://schemas.openxmlformats.org/officeDocument/2006/relationships/tags" Target="../tags/tag53.xml"/><Relationship Id="rId24" Type="http://schemas.openxmlformats.org/officeDocument/2006/relationships/tags" Target="../tags/tag52.xml"/><Relationship Id="rId23" Type="http://schemas.openxmlformats.org/officeDocument/2006/relationships/tags" Target="../tags/tag51.xml"/><Relationship Id="rId22" Type="http://schemas.openxmlformats.org/officeDocument/2006/relationships/tags" Target="../tags/tag50.xml"/><Relationship Id="rId21" Type="http://schemas.openxmlformats.org/officeDocument/2006/relationships/tags" Target="../tags/tag49.xml"/><Relationship Id="rId20" Type="http://schemas.openxmlformats.org/officeDocument/2006/relationships/tags" Target="../tags/tag48.xml"/><Relationship Id="rId2" Type="http://schemas.openxmlformats.org/officeDocument/2006/relationships/tags" Target="../tags/tag37.xml"/><Relationship Id="rId19" Type="http://schemas.openxmlformats.org/officeDocument/2006/relationships/tags" Target="../tags/tag47.xml"/><Relationship Id="rId18" Type="http://schemas.openxmlformats.org/officeDocument/2006/relationships/tags" Target="../tags/tag46.xml"/><Relationship Id="rId17" Type="http://schemas.openxmlformats.org/officeDocument/2006/relationships/tags" Target="../tags/tag45.xml"/><Relationship Id="rId16" Type="http://schemas.openxmlformats.org/officeDocument/2006/relationships/image" Target="../media/image31.png"/><Relationship Id="rId15" Type="http://schemas.openxmlformats.org/officeDocument/2006/relationships/tags" Target="../tags/tag44.xml"/><Relationship Id="rId14" Type="http://schemas.openxmlformats.org/officeDocument/2006/relationships/image" Target="../media/image30.png"/><Relationship Id="rId13" Type="http://schemas.openxmlformats.org/officeDocument/2006/relationships/tags" Target="../tags/tag43.xml"/><Relationship Id="rId12" Type="http://schemas.openxmlformats.org/officeDocument/2006/relationships/image" Target="../media/image29.png"/><Relationship Id="rId11" Type="http://schemas.openxmlformats.org/officeDocument/2006/relationships/tags" Target="../tags/tag42.xml"/><Relationship Id="rId10" Type="http://schemas.openxmlformats.org/officeDocument/2006/relationships/image" Target="../media/image28.png"/><Relationship Id="rId1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image" Target="../media/image34.png"/><Relationship Id="rId7" Type="http://schemas.openxmlformats.org/officeDocument/2006/relationships/tags" Target="../tags/tag63.xml"/><Relationship Id="rId6" Type="http://schemas.openxmlformats.org/officeDocument/2006/relationships/image" Target="../media/image33.png"/><Relationship Id="rId5" Type="http://schemas.openxmlformats.org/officeDocument/2006/relationships/tags" Target="../tags/tag62.xml"/><Relationship Id="rId4" Type="http://schemas.openxmlformats.org/officeDocument/2006/relationships/image" Target="../media/image32.png"/><Relationship Id="rId36" Type="http://schemas.openxmlformats.org/officeDocument/2006/relationships/notesSlide" Target="../notesSlides/notesSlide2.xml"/><Relationship Id="rId35" Type="http://schemas.openxmlformats.org/officeDocument/2006/relationships/slideLayout" Target="../slideLayouts/slideLayout12.xml"/><Relationship Id="rId34" Type="http://schemas.openxmlformats.org/officeDocument/2006/relationships/tags" Target="../tags/tag84.xml"/><Relationship Id="rId33" Type="http://schemas.openxmlformats.org/officeDocument/2006/relationships/tags" Target="../tags/tag83.xml"/><Relationship Id="rId32" Type="http://schemas.openxmlformats.org/officeDocument/2006/relationships/tags" Target="../tags/tag82.xml"/><Relationship Id="rId31" Type="http://schemas.openxmlformats.org/officeDocument/2006/relationships/tags" Target="../tags/tag81.xml"/><Relationship Id="rId30" Type="http://schemas.openxmlformats.org/officeDocument/2006/relationships/tags" Target="../tags/tag80.xml"/><Relationship Id="rId3" Type="http://schemas.openxmlformats.org/officeDocument/2006/relationships/tags" Target="../tags/tag61.xml"/><Relationship Id="rId29" Type="http://schemas.openxmlformats.org/officeDocument/2006/relationships/tags" Target="../tags/tag79.xml"/><Relationship Id="rId28" Type="http://schemas.openxmlformats.org/officeDocument/2006/relationships/tags" Target="../tags/tag78.xml"/><Relationship Id="rId27" Type="http://schemas.openxmlformats.org/officeDocument/2006/relationships/tags" Target="../tags/tag77.xml"/><Relationship Id="rId26" Type="http://schemas.openxmlformats.org/officeDocument/2006/relationships/tags" Target="../tags/tag76.xml"/><Relationship Id="rId25" Type="http://schemas.openxmlformats.org/officeDocument/2006/relationships/tags" Target="../tags/tag75.xml"/><Relationship Id="rId24" Type="http://schemas.openxmlformats.org/officeDocument/2006/relationships/tags" Target="../tags/tag74.xml"/><Relationship Id="rId23" Type="http://schemas.openxmlformats.org/officeDocument/2006/relationships/tags" Target="../tags/tag73.xml"/><Relationship Id="rId22" Type="http://schemas.openxmlformats.org/officeDocument/2006/relationships/tags" Target="../tags/tag72.xml"/><Relationship Id="rId21" Type="http://schemas.openxmlformats.org/officeDocument/2006/relationships/tags" Target="../tags/tag71.xml"/><Relationship Id="rId20" Type="http://schemas.openxmlformats.org/officeDocument/2006/relationships/tags" Target="../tags/tag70.xml"/><Relationship Id="rId2" Type="http://schemas.openxmlformats.org/officeDocument/2006/relationships/tags" Target="../tags/tag60.xml"/><Relationship Id="rId19" Type="http://schemas.openxmlformats.org/officeDocument/2006/relationships/tags" Target="../tags/tag69.xml"/><Relationship Id="rId18" Type="http://schemas.openxmlformats.org/officeDocument/2006/relationships/image" Target="../media/image39.png"/><Relationship Id="rId17" Type="http://schemas.openxmlformats.org/officeDocument/2006/relationships/tags" Target="../tags/tag68.xml"/><Relationship Id="rId16" Type="http://schemas.openxmlformats.org/officeDocument/2006/relationships/image" Target="../media/image38.png"/><Relationship Id="rId15" Type="http://schemas.openxmlformats.org/officeDocument/2006/relationships/tags" Target="../tags/tag67.xml"/><Relationship Id="rId14" Type="http://schemas.openxmlformats.org/officeDocument/2006/relationships/image" Target="../media/image37.png"/><Relationship Id="rId13" Type="http://schemas.openxmlformats.org/officeDocument/2006/relationships/tags" Target="../tags/tag66.xml"/><Relationship Id="rId12" Type="http://schemas.openxmlformats.org/officeDocument/2006/relationships/image" Target="../media/image36.png"/><Relationship Id="rId11" Type="http://schemas.openxmlformats.org/officeDocument/2006/relationships/tags" Target="../tags/tag65.xml"/><Relationship Id="rId10" Type="http://schemas.openxmlformats.org/officeDocument/2006/relationships/image" Target="../media/image35.png"/><Relationship Id="rId1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文本框 2"/>
          <p:cNvSpPr txBox="1"/>
          <p:nvPr/>
        </p:nvSpPr>
        <p:spPr>
          <a:xfrm>
            <a:off x="106998" y="115888"/>
            <a:ext cx="9620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Fig 3G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文本框 3"/>
          <p:cNvSpPr txBox="1"/>
          <p:nvPr/>
        </p:nvSpPr>
        <p:spPr>
          <a:xfrm>
            <a:off x="42863" y="4004945"/>
            <a:ext cx="9620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Fig 3N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0" name="文本框 4"/>
          <p:cNvSpPr txBox="1"/>
          <p:nvPr/>
        </p:nvSpPr>
        <p:spPr>
          <a:xfrm>
            <a:off x="42863" y="2024698"/>
            <a:ext cx="9620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Fig 3M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01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827405" y="2564448"/>
            <a:ext cx="1439863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827405" y="2988310"/>
            <a:ext cx="1439863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827405" y="4795520"/>
            <a:ext cx="1439863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827405" y="5192395"/>
            <a:ext cx="1439863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图片 8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971550" y="931863"/>
            <a:ext cx="1079500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图片 9"/>
          <p:cNvPicPr/>
          <p:nvPr/>
        </p:nvPicPr>
        <p:blipFill>
          <a:blip r:embed="rId6"/>
          <a:stretch>
            <a:fillRect/>
          </a:stretch>
        </p:blipFill>
        <p:spPr>
          <a:xfrm>
            <a:off x="971550" y="1355725"/>
            <a:ext cx="1079500" cy="36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7" name="文本框 10"/>
          <p:cNvSpPr txBox="1"/>
          <p:nvPr/>
        </p:nvSpPr>
        <p:spPr>
          <a:xfrm>
            <a:off x="130175" y="1420813"/>
            <a:ext cx="787400" cy="230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GAPDH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08" name="文本框 11"/>
          <p:cNvSpPr txBox="1"/>
          <p:nvPr/>
        </p:nvSpPr>
        <p:spPr>
          <a:xfrm>
            <a:off x="2051050" y="1374775"/>
            <a:ext cx="760413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37kD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09" name="文本框 12"/>
          <p:cNvSpPr txBox="1"/>
          <p:nvPr/>
        </p:nvSpPr>
        <p:spPr>
          <a:xfrm>
            <a:off x="130175" y="996950"/>
            <a:ext cx="787400" cy="230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PCM1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0" name="文本框 13"/>
          <p:cNvSpPr txBox="1"/>
          <p:nvPr/>
        </p:nvSpPr>
        <p:spPr>
          <a:xfrm>
            <a:off x="2051050" y="996950"/>
            <a:ext cx="760413" cy="274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250kD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1" name="文本框 14"/>
          <p:cNvSpPr txBox="1"/>
          <p:nvPr/>
        </p:nvSpPr>
        <p:spPr>
          <a:xfrm>
            <a:off x="106680" y="3034348"/>
            <a:ext cx="787400" cy="230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GAPDH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2" name="文本框 15"/>
          <p:cNvSpPr txBox="1"/>
          <p:nvPr/>
        </p:nvSpPr>
        <p:spPr>
          <a:xfrm>
            <a:off x="2195830" y="2988310"/>
            <a:ext cx="758825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37kD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3" name="文本框 16"/>
          <p:cNvSpPr txBox="1"/>
          <p:nvPr/>
        </p:nvSpPr>
        <p:spPr>
          <a:xfrm>
            <a:off x="106680" y="2610485"/>
            <a:ext cx="787400" cy="230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PCM1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4" name="文本框 17"/>
          <p:cNvSpPr txBox="1"/>
          <p:nvPr/>
        </p:nvSpPr>
        <p:spPr>
          <a:xfrm>
            <a:off x="2195830" y="2610485"/>
            <a:ext cx="758825" cy="274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250kD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5" name="文本框 18"/>
          <p:cNvSpPr txBox="1"/>
          <p:nvPr/>
        </p:nvSpPr>
        <p:spPr>
          <a:xfrm>
            <a:off x="57468" y="5273358"/>
            <a:ext cx="787400" cy="230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GAPDH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6" name="文本框 19"/>
          <p:cNvSpPr txBox="1"/>
          <p:nvPr/>
        </p:nvSpPr>
        <p:spPr>
          <a:xfrm>
            <a:off x="2195830" y="5227320"/>
            <a:ext cx="758825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37kD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7" name="文本框 20"/>
          <p:cNvSpPr txBox="1"/>
          <p:nvPr/>
        </p:nvSpPr>
        <p:spPr>
          <a:xfrm>
            <a:off x="57468" y="4849495"/>
            <a:ext cx="787400" cy="230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PCM1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8" name="文本框 21"/>
          <p:cNvSpPr txBox="1"/>
          <p:nvPr/>
        </p:nvSpPr>
        <p:spPr>
          <a:xfrm>
            <a:off x="2195830" y="4849495"/>
            <a:ext cx="758825" cy="274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250kD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2"/>
          <p:cNvSpPr txBox="1"/>
          <p:nvPr/>
        </p:nvSpPr>
        <p:spPr>
          <a:xfrm>
            <a:off x="179070" y="332740"/>
            <a:ext cx="9620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Fig 4I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3" name="图片 5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7088" y="1064260"/>
            <a:ext cx="1800225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6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28675" y="1496060"/>
            <a:ext cx="1800225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7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8675" y="1929448"/>
            <a:ext cx="1800225" cy="36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"/>
          <p:cNvSpPr txBox="1"/>
          <p:nvPr>
            <p:custDataLst>
              <p:tags r:id="rId7"/>
            </p:custDataLst>
          </p:nvPr>
        </p:nvSpPr>
        <p:spPr>
          <a:xfrm>
            <a:off x="107950" y="1959610"/>
            <a:ext cx="787400" cy="230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GAPDH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7" name="文本框 2"/>
          <p:cNvSpPr txBox="1"/>
          <p:nvPr>
            <p:custDataLst>
              <p:tags r:id="rId8"/>
            </p:custDataLst>
          </p:nvPr>
        </p:nvSpPr>
        <p:spPr>
          <a:xfrm>
            <a:off x="2627313" y="1954848"/>
            <a:ext cx="758825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37kD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466725" y="1137284"/>
            <a:ext cx="511810" cy="2298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altLang="en-US" sz="900" noProof="1" dirty="0"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SYN</a:t>
            </a:r>
            <a:endParaRPr lang="zh-CN" altLang="en-US" sz="900" noProof="1" dirty="0">
              <a:highlight>
                <a:srgbClr val="000000">
                  <a:alpha val="0"/>
                </a:srgbClr>
              </a:highlight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322578" y="1577340"/>
            <a:ext cx="82867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900" noProof="1" dirty="0"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PSD95</a:t>
            </a:r>
            <a:endParaRPr lang="zh-CN" altLang="en-US" sz="900" noProof="1" dirty="0">
              <a:highlight>
                <a:srgbClr val="000000">
                  <a:alpha val="0"/>
                </a:srgbClr>
              </a:highlight>
              <a:sym typeface="+mn-ea"/>
            </a:endParaRPr>
          </a:p>
        </p:txBody>
      </p:sp>
      <p:sp>
        <p:nvSpPr>
          <p:cNvPr id="5130" name="文本框 4"/>
          <p:cNvSpPr txBox="1"/>
          <p:nvPr>
            <p:custDataLst>
              <p:tags r:id="rId11"/>
            </p:custDataLst>
          </p:nvPr>
        </p:nvSpPr>
        <p:spPr>
          <a:xfrm>
            <a:off x="2627313" y="1078548"/>
            <a:ext cx="611187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75kD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1" name="文本框 4"/>
          <p:cNvSpPr txBox="1"/>
          <p:nvPr>
            <p:custDataLst>
              <p:tags r:id="rId12"/>
            </p:custDataLst>
          </p:nvPr>
        </p:nvSpPr>
        <p:spPr>
          <a:xfrm>
            <a:off x="2627313" y="1530985"/>
            <a:ext cx="611187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57kD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框 2"/>
          <p:cNvSpPr txBox="1"/>
          <p:nvPr/>
        </p:nvSpPr>
        <p:spPr>
          <a:xfrm>
            <a:off x="251460" y="404178"/>
            <a:ext cx="9620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Fig 5A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文本框 3"/>
          <p:cNvSpPr txBox="1"/>
          <p:nvPr/>
        </p:nvSpPr>
        <p:spPr>
          <a:xfrm>
            <a:off x="323215" y="3356610"/>
            <a:ext cx="9620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Fig 5E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8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708978" y="3890963"/>
            <a:ext cx="1439862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708978" y="4329113"/>
            <a:ext cx="1439862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708978" y="4767263"/>
            <a:ext cx="1439862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708978" y="5192713"/>
            <a:ext cx="1439862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683260" y="1494473"/>
            <a:ext cx="1439863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10"/>
          <p:cNvPicPr/>
          <p:nvPr/>
        </p:nvPicPr>
        <p:blipFill>
          <a:blip r:embed="rId6"/>
          <a:stretch>
            <a:fillRect/>
          </a:stretch>
        </p:blipFill>
        <p:spPr>
          <a:xfrm>
            <a:off x="683260" y="1921510"/>
            <a:ext cx="1439863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图片 11"/>
          <p:cNvPicPr/>
          <p:nvPr/>
        </p:nvPicPr>
        <p:blipFill>
          <a:blip r:embed="rId7"/>
          <a:stretch>
            <a:fillRect/>
          </a:stretch>
        </p:blipFill>
        <p:spPr>
          <a:xfrm>
            <a:off x="683260" y="2359660"/>
            <a:ext cx="1439863" cy="35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图片 2"/>
          <p:cNvPicPr/>
          <p:nvPr/>
        </p:nvPicPr>
        <p:blipFill>
          <a:blip r:embed="rId8"/>
          <a:stretch>
            <a:fillRect/>
          </a:stretch>
        </p:blipFill>
        <p:spPr>
          <a:xfrm>
            <a:off x="683260" y="1067435"/>
            <a:ext cx="1439863" cy="35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图片 4"/>
          <p:cNvPicPr/>
          <p:nvPr/>
        </p:nvPicPr>
        <p:blipFill>
          <a:blip r:embed="rId9"/>
          <a:stretch>
            <a:fillRect/>
          </a:stretch>
        </p:blipFill>
        <p:spPr>
          <a:xfrm>
            <a:off x="683260" y="2796223"/>
            <a:ext cx="1439863" cy="36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7" name="文本框 5"/>
          <p:cNvSpPr txBox="1"/>
          <p:nvPr/>
        </p:nvSpPr>
        <p:spPr>
          <a:xfrm>
            <a:off x="1741488" y="2881313"/>
            <a:ext cx="787400" cy="230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GAPDH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8" name="文本框 6"/>
          <p:cNvSpPr txBox="1"/>
          <p:nvPr/>
        </p:nvSpPr>
        <p:spPr>
          <a:xfrm>
            <a:off x="2123123" y="2839085"/>
            <a:ext cx="760412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37kD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9" name="文本框 7"/>
          <p:cNvSpPr txBox="1"/>
          <p:nvPr/>
        </p:nvSpPr>
        <p:spPr>
          <a:xfrm>
            <a:off x="-76835" y="5280025"/>
            <a:ext cx="787400" cy="230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GAPDH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60" name="文本框 8"/>
          <p:cNvSpPr txBox="1"/>
          <p:nvPr/>
        </p:nvSpPr>
        <p:spPr>
          <a:xfrm>
            <a:off x="2123440" y="5233988"/>
            <a:ext cx="758825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37kD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61" name="文本框 29"/>
          <p:cNvSpPr txBox="1"/>
          <p:nvPr/>
        </p:nvSpPr>
        <p:spPr>
          <a:xfrm>
            <a:off x="1916113" y="2025650"/>
            <a:ext cx="612775" cy="230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</a:rPr>
              <a:t>p-PKC</a:t>
            </a:r>
            <a:endParaRPr lang="en-US" altLang="zh-CN" sz="9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62" name="文本框 35"/>
          <p:cNvSpPr txBox="1"/>
          <p:nvPr/>
        </p:nvSpPr>
        <p:spPr>
          <a:xfrm>
            <a:off x="149860" y="1551623"/>
            <a:ext cx="506413" cy="231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</a:rPr>
              <a:t>PKC</a:t>
            </a:r>
            <a:endParaRPr lang="en-US" altLang="zh-CN" sz="9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63" name="文本框 69"/>
          <p:cNvSpPr txBox="1"/>
          <p:nvPr/>
        </p:nvSpPr>
        <p:spPr>
          <a:xfrm>
            <a:off x="178435" y="2405698"/>
            <a:ext cx="477838" cy="312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r"/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</a:rPr>
              <a:t>IFN-γ </a:t>
            </a:r>
            <a:endParaRPr lang="en-US" altLang="zh-CN" sz="9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64" name="文本框 4"/>
          <p:cNvSpPr txBox="1"/>
          <p:nvPr/>
        </p:nvSpPr>
        <p:spPr>
          <a:xfrm>
            <a:off x="2123123" y="1548448"/>
            <a:ext cx="638175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77kD</a:t>
            </a:r>
            <a:endParaRPr lang="en-US" altLang="zh-CN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65" name="文本框 4"/>
          <p:cNvSpPr txBox="1"/>
          <p:nvPr/>
        </p:nvSpPr>
        <p:spPr>
          <a:xfrm>
            <a:off x="2123123" y="1983423"/>
            <a:ext cx="579437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77kD</a:t>
            </a:r>
            <a:endParaRPr lang="en-US" altLang="zh-CN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66" name="文本框 4"/>
          <p:cNvSpPr txBox="1"/>
          <p:nvPr/>
        </p:nvSpPr>
        <p:spPr>
          <a:xfrm>
            <a:off x="2123123" y="2397760"/>
            <a:ext cx="584200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30kD</a:t>
            </a:r>
            <a:endParaRPr lang="en-US" altLang="zh-CN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67" name="文本框 12"/>
          <p:cNvSpPr txBox="1"/>
          <p:nvPr/>
        </p:nvSpPr>
        <p:spPr>
          <a:xfrm>
            <a:off x="1741488" y="1133475"/>
            <a:ext cx="787400" cy="230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PCM1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68" name="文本框 13"/>
          <p:cNvSpPr txBox="1"/>
          <p:nvPr/>
        </p:nvSpPr>
        <p:spPr>
          <a:xfrm>
            <a:off x="2123123" y="1134110"/>
            <a:ext cx="760412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250kD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69" name="文本框 29"/>
          <p:cNvSpPr txBox="1"/>
          <p:nvPr/>
        </p:nvSpPr>
        <p:spPr>
          <a:xfrm>
            <a:off x="31115" y="4440238"/>
            <a:ext cx="679450" cy="230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</a:rPr>
              <a:t>p-PKC</a:t>
            </a:r>
            <a:endParaRPr lang="en-US" altLang="zh-CN" sz="9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70" name="文本框 35"/>
          <p:cNvSpPr txBox="1"/>
          <p:nvPr/>
        </p:nvSpPr>
        <p:spPr>
          <a:xfrm>
            <a:off x="150178" y="3963988"/>
            <a:ext cx="560387" cy="228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</a:rPr>
              <a:t>PKC</a:t>
            </a:r>
            <a:endParaRPr lang="en-US" altLang="zh-CN" sz="9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71" name="文本框 69"/>
          <p:cNvSpPr txBox="1"/>
          <p:nvPr/>
        </p:nvSpPr>
        <p:spPr>
          <a:xfrm>
            <a:off x="180340" y="4818063"/>
            <a:ext cx="530225" cy="311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r"/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</a:rPr>
              <a:t>IFN-γ </a:t>
            </a:r>
            <a:endParaRPr lang="en-US" altLang="zh-CN" sz="9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72" name="文本框 4"/>
          <p:cNvSpPr txBox="1"/>
          <p:nvPr/>
        </p:nvSpPr>
        <p:spPr>
          <a:xfrm>
            <a:off x="2123440" y="3959225"/>
            <a:ext cx="708025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77kD</a:t>
            </a:r>
            <a:endParaRPr lang="en-US" altLang="zh-CN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73" name="文本框 4"/>
          <p:cNvSpPr txBox="1"/>
          <p:nvPr/>
        </p:nvSpPr>
        <p:spPr>
          <a:xfrm>
            <a:off x="2123440" y="4394200"/>
            <a:ext cx="642938" cy="274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77kD</a:t>
            </a:r>
            <a:endParaRPr lang="en-US" altLang="zh-CN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74" name="文本框 4"/>
          <p:cNvSpPr txBox="1"/>
          <p:nvPr/>
        </p:nvSpPr>
        <p:spPr>
          <a:xfrm>
            <a:off x="2123440" y="4808538"/>
            <a:ext cx="647700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30kD</a:t>
            </a:r>
            <a:endParaRPr lang="en-US" altLang="zh-CN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2"/>
          <p:cNvSpPr txBox="1"/>
          <p:nvPr>
            <p:custDataLst>
              <p:tags r:id="rId1"/>
            </p:custDataLst>
          </p:nvPr>
        </p:nvSpPr>
        <p:spPr>
          <a:xfrm>
            <a:off x="106998" y="188595"/>
            <a:ext cx="9620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Fig 5G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1" name="文本框 3"/>
          <p:cNvSpPr txBox="1"/>
          <p:nvPr>
            <p:custDataLst>
              <p:tags r:id="rId2"/>
            </p:custDataLst>
          </p:nvPr>
        </p:nvSpPr>
        <p:spPr>
          <a:xfrm>
            <a:off x="106998" y="3572193"/>
            <a:ext cx="9620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Fig 5H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72" name="图片 4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60438" y="1010603"/>
            <a:ext cx="1439862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60438" y="1424940"/>
            <a:ext cx="1439862" cy="35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6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60438" y="1837690"/>
            <a:ext cx="1439862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7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60438" y="2252028"/>
            <a:ext cx="1439862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8"/>
          <p:cNvPicPr/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60438" y="2666365"/>
            <a:ext cx="1439862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图片 9"/>
          <p:cNvPicPr/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94093" y="4187190"/>
            <a:ext cx="1439862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图片 10"/>
          <p:cNvPicPr/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94093" y="4618990"/>
            <a:ext cx="1439862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图片 11"/>
          <p:cNvPicPr/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94093" y="5050790"/>
            <a:ext cx="1439862" cy="36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文本框 1"/>
          <p:cNvSpPr txBox="1"/>
          <p:nvPr>
            <p:custDataLst>
              <p:tags r:id="rId19"/>
            </p:custDataLst>
          </p:nvPr>
        </p:nvSpPr>
        <p:spPr>
          <a:xfrm>
            <a:off x="150813" y="2739390"/>
            <a:ext cx="787400" cy="230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GAPDH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1" name="文本框 2"/>
          <p:cNvSpPr txBox="1"/>
          <p:nvPr>
            <p:custDataLst>
              <p:tags r:id="rId20"/>
            </p:custDataLst>
          </p:nvPr>
        </p:nvSpPr>
        <p:spPr>
          <a:xfrm>
            <a:off x="2433638" y="2739390"/>
            <a:ext cx="758825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37kD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2" name="文本框 3"/>
          <p:cNvSpPr txBox="1"/>
          <p:nvPr>
            <p:custDataLst>
              <p:tags r:id="rId21"/>
            </p:custDataLst>
          </p:nvPr>
        </p:nvSpPr>
        <p:spPr>
          <a:xfrm>
            <a:off x="152718" y="5138103"/>
            <a:ext cx="787400" cy="230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GAPDH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3" name="文本框 4"/>
          <p:cNvSpPr txBox="1"/>
          <p:nvPr>
            <p:custDataLst>
              <p:tags r:id="rId22"/>
            </p:custDataLst>
          </p:nvPr>
        </p:nvSpPr>
        <p:spPr>
          <a:xfrm>
            <a:off x="2476818" y="5093653"/>
            <a:ext cx="758825" cy="274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37kD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4" name="文本框 29"/>
          <p:cNvSpPr txBox="1"/>
          <p:nvPr>
            <p:custDataLst>
              <p:tags r:id="rId23"/>
            </p:custDataLst>
          </p:nvPr>
        </p:nvSpPr>
        <p:spPr>
          <a:xfrm>
            <a:off x="-28575" y="1823403"/>
            <a:ext cx="1039813" cy="230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cleaved-Caspase3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85" name="文本框 32"/>
          <p:cNvSpPr txBox="1"/>
          <p:nvPr>
            <p:custDataLst>
              <p:tags r:id="rId24"/>
            </p:custDataLst>
          </p:nvPr>
        </p:nvSpPr>
        <p:spPr>
          <a:xfrm>
            <a:off x="509588" y="996315"/>
            <a:ext cx="454025" cy="230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Bax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86" name="文本框 35"/>
          <p:cNvSpPr txBox="1"/>
          <p:nvPr>
            <p:custDataLst>
              <p:tags r:id="rId25"/>
            </p:custDataLst>
          </p:nvPr>
        </p:nvSpPr>
        <p:spPr>
          <a:xfrm>
            <a:off x="509588" y="1399540"/>
            <a:ext cx="725487" cy="230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Bcl-2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87" name="文本框 69"/>
          <p:cNvSpPr txBox="1"/>
          <p:nvPr>
            <p:custDataLst>
              <p:tags r:id="rId26"/>
            </p:custDataLst>
          </p:nvPr>
        </p:nvSpPr>
        <p:spPr>
          <a:xfrm>
            <a:off x="93663" y="2299653"/>
            <a:ext cx="835025" cy="312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pro-Caspase3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88" name="文本框 4"/>
          <p:cNvSpPr txBox="1"/>
          <p:nvPr>
            <p:custDataLst>
              <p:tags r:id="rId27"/>
            </p:custDataLst>
          </p:nvPr>
        </p:nvSpPr>
        <p:spPr>
          <a:xfrm>
            <a:off x="2433638" y="1018540"/>
            <a:ext cx="590550" cy="274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18kD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89" name="文本框 4"/>
          <p:cNvSpPr txBox="1"/>
          <p:nvPr>
            <p:custDataLst>
              <p:tags r:id="rId28"/>
            </p:custDataLst>
          </p:nvPr>
        </p:nvSpPr>
        <p:spPr>
          <a:xfrm>
            <a:off x="2433638" y="1470978"/>
            <a:ext cx="590550" cy="274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26kD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90" name="文本框 4"/>
          <p:cNvSpPr txBox="1"/>
          <p:nvPr>
            <p:custDataLst>
              <p:tags r:id="rId29"/>
            </p:custDataLst>
          </p:nvPr>
        </p:nvSpPr>
        <p:spPr>
          <a:xfrm>
            <a:off x="2433638" y="1923415"/>
            <a:ext cx="590550" cy="274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17kD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91" name="文本框 4"/>
          <p:cNvSpPr txBox="1"/>
          <p:nvPr>
            <p:custDataLst>
              <p:tags r:id="rId30"/>
            </p:custDataLst>
          </p:nvPr>
        </p:nvSpPr>
        <p:spPr>
          <a:xfrm>
            <a:off x="2433638" y="2350453"/>
            <a:ext cx="590550" cy="274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35kD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92" name="文本框 61"/>
          <p:cNvSpPr txBox="1"/>
          <p:nvPr>
            <p:custDataLst>
              <p:tags r:id="rId31"/>
            </p:custDataLst>
          </p:nvPr>
        </p:nvSpPr>
        <p:spPr>
          <a:xfrm>
            <a:off x="355918" y="4704715"/>
            <a:ext cx="609600" cy="230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IFN-γR2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93" name="文本框 4"/>
          <p:cNvSpPr txBox="1"/>
          <p:nvPr>
            <p:custDataLst>
              <p:tags r:id="rId32"/>
            </p:custDataLst>
          </p:nvPr>
        </p:nvSpPr>
        <p:spPr>
          <a:xfrm>
            <a:off x="2476818" y="4239578"/>
            <a:ext cx="611187" cy="274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75kD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94" name="文本框 4"/>
          <p:cNvSpPr txBox="1"/>
          <p:nvPr>
            <p:custDataLst>
              <p:tags r:id="rId33"/>
            </p:custDataLst>
          </p:nvPr>
        </p:nvSpPr>
        <p:spPr>
          <a:xfrm>
            <a:off x="2476818" y="4690428"/>
            <a:ext cx="611187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57kD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95" name="文本框 36"/>
          <p:cNvSpPr txBox="1"/>
          <p:nvPr>
            <p:custDataLst>
              <p:tags r:id="rId34"/>
            </p:custDataLst>
          </p:nvPr>
        </p:nvSpPr>
        <p:spPr>
          <a:xfrm>
            <a:off x="-23495" y="4331653"/>
            <a:ext cx="968375" cy="230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IFN-γR1</a:t>
            </a:r>
            <a:endParaRPr lang="en-US" altLang="zh-CN" sz="900" dirty="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2"/>
          <p:cNvSpPr txBox="1"/>
          <p:nvPr>
            <p:custDataLst>
              <p:tags r:id="rId1"/>
            </p:custDataLst>
          </p:nvPr>
        </p:nvSpPr>
        <p:spPr>
          <a:xfrm>
            <a:off x="107633" y="404178"/>
            <a:ext cx="9620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Fig 6A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文本框 3"/>
          <p:cNvSpPr txBox="1"/>
          <p:nvPr>
            <p:custDataLst>
              <p:tags r:id="rId2"/>
            </p:custDataLst>
          </p:nvPr>
        </p:nvSpPr>
        <p:spPr>
          <a:xfrm>
            <a:off x="298450" y="3852863"/>
            <a:ext cx="9620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Fig 6D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6" name="图片 4"/>
          <p:cNvPicPr/>
          <p:nvPr>
            <p:custDataLst>
              <p:tags r:id="rId3"/>
            </p:custDataLst>
          </p:nvPr>
        </p:nvPicPr>
        <p:blipFill>
          <a:blip r:embed="rId4"/>
          <a:srcRect r="11981"/>
          <a:stretch>
            <a:fillRect/>
          </a:stretch>
        </p:blipFill>
        <p:spPr>
          <a:xfrm>
            <a:off x="773430" y="1268413"/>
            <a:ext cx="1800225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73430" y="1700213"/>
            <a:ext cx="1800225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6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3430" y="2132013"/>
            <a:ext cx="1800225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图片 9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8030" y="4508818"/>
            <a:ext cx="1800225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图片 10"/>
          <p:cNvPicPr/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48030" y="4940618"/>
            <a:ext cx="1800225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图片 11"/>
          <p:cNvPicPr/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48030" y="5372418"/>
            <a:ext cx="1800225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图片 2"/>
          <p:cNvPicPr/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73430" y="2563813"/>
            <a:ext cx="1800225" cy="36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3" name="文本框 3"/>
          <p:cNvSpPr txBox="1"/>
          <p:nvPr>
            <p:custDataLst>
              <p:tags r:id="rId17"/>
            </p:custDataLst>
          </p:nvPr>
        </p:nvSpPr>
        <p:spPr>
          <a:xfrm>
            <a:off x="3493" y="2652713"/>
            <a:ext cx="787400" cy="230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GAPDH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4" name="文本框 4"/>
          <p:cNvSpPr txBox="1"/>
          <p:nvPr>
            <p:custDataLst>
              <p:tags r:id="rId18"/>
            </p:custDataLst>
          </p:nvPr>
        </p:nvSpPr>
        <p:spPr>
          <a:xfrm>
            <a:off x="2573655" y="2606675"/>
            <a:ext cx="758825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37kD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5" name="文本框 5"/>
          <p:cNvSpPr txBox="1"/>
          <p:nvPr>
            <p:custDataLst>
              <p:tags r:id="rId19"/>
            </p:custDataLst>
          </p:nvPr>
        </p:nvSpPr>
        <p:spPr>
          <a:xfrm>
            <a:off x="-21907" y="5461318"/>
            <a:ext cx="787400" cy="230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GAPDH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6" name="文本框 6"/>
          <p:cNvSpPr txBox="1"/>
          <p:nvPr>
            <p:custDataLst>
              <p:tags r:id="rId20"/>
            </p:custDataLst>
          </p:nvPr>
        </p:nvSpPr>
        <p:spPr>
          <a:xfrm>
            <a:off x="2548255" y="5415280"/>
            <a:ext cx="758825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37kD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7" name="文本框 61"/>
          <p:cNvSpPr txBox="1"/>
          <p:nvPr>
            <p:custDataLst>
              <p:tags r:id="rId21"/>
            </p:custDataLst>
          </p:nvPr>
        </p:nvSpPr>
        <p:spPr>
          <a:xfrm>
            <a:off x="155893" y="5027930"/>
            <a:ext cx="609600" cy="230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zh-CN" altLang="en-US" sz="900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Keep1</a:t>
            </a:r>
            <a:endParaRPr lang="zh-CN" altLang="en-US" sz="900" dirty="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8" name="文本框 4"/>
          <p:cNvSpPr txBox="1"/>
          <p:nvPr>
            <p:custDataLst>
              <p:tags r:id="rId22"/>
            </p:custDataLst>
          </p:nvPr>
        </p:nvSpPr>
        <p:spPr>
          <a:xfrm>
            <a:off x="2548255" y="4575493"/>
            <a:ext cx="611188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75kD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09" name="文本框 4"/>
          <p:cNvSpPr txBox="1"/>
          <p:nvPr>
            <p:custDataLst>
              <p:tags r:id="rId23"/>
            </p:custDataLst>
          </p:nvPr>
        </p:nvSpPr>
        <p:spPr>
          <a:xfrm>
            <a:off x="2548255" y="5027930"/>
            <a:ext cx="611188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57kD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10" name="文本框 36"/>
          <p:cNvSpPr txBox="1"/>
          <p:nvPr>
            <p:custDataLst>
              <p:tags r:id="rId24"/>
            </p:custDataLst>
          </p:nvPr>
        </p:nvSpPr>
        <p:spPr>
          <a:xfrm>
            <a:off x="355918" y="4577080"/>
            <a:ext cx="409575" cy="2238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>
              <a:buClrTx/>
              <a:buFontTx/>
            </a:pPr>
            <a:r>
              <a:rPr lang="en-US" altLang="zh-CN" sz="900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Nrf2</a:t>
            </a:r>
            <a:endParaRPr lang="en-US" altLang="zh-CN" sz="900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1" name="文本框 29"/>
          <p:cNvSpPr txBox="1"/>
          <p:nvPr>
            <p:custDataLst>
              <p:tags r:id="rId25"/>
            </p:custDataLst>
          </p:nvPr>
        </p:nvSpPr>
        <p:spPr>
          <a:xfrm>
            <a:off x="135255" y="1828800"/>
            <a:ext cx="612775" cy="230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</a:rPr>
              <a:t>p-PKC</a:t>
            </a:r>
            <a:endParaRPr lang="en-US" altLang="zh-CN" sz="9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12" name="文本框 35"/>
          <p:cNvSpPr txBox="1"/>
          <p:nvPr>
            <p:custDataLst>
              <p:tags r:id="rId26"/>
            </p:custDataLst>
          </p:nvPr>
        </p:nvSpPr>
        <p:spPr>
          <a:xfrm>
            <a:off x="241618" y="1350963"/>
            <a:ext cx="504825" cy="231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</a:rPr>
              <a:t>PKC</a:t>
            </a:r>
            <a:endParaRPr lang="en-US" altLang="zh-CN" sz="9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13" name="文本框 69"/>
          <p:cNvSpPr txBox="1"/>
          <p:nvPr>
            <p:custDataLst>
              <p:tags r:id="rId27"/>
            </p:custDataLst>
          </p:nvPr>
        </p:nvSpPr>
        <p:spPr>
          <a:xfrm>
            <a:off x="235268" y="2206625"/>
            <a:ext cx="477837" cy="311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r"/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</a:rPr>
              <a:t>IFN-γ </a:t>
            </a:r>
            <a:endParaRPr lang="en-US" altLang="zh-CN" sz="9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14" name="文本框 4"/>
          <p:cNvSpPr txBox="1"/>
          <p:nvPr>
            <p:custDataLst>
              <p:tags r:id="rId28"/>
            </p:custDataLst>
          </p:nvPr>
        </p:nvSpPr>
        <p:spPr>
          <a:xfrm>
            <a:off x="2573655" y="1357313"/>
            <a:ext cx="638175" cy="2778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77kD</a:t>
            </a:r>
            <a:endParaRPr lang="en-US" altLang="zh-CN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15" name="文本框 4"/>
          <p:cNvSpPr txBox="1"/>
          <p:nvPr>
            <p:custDataLst>
              <p:tags r:id="rId29"/>
            </p:custDataLst>
          </p:nvPr>
        </p:nvSpPr>
        <p:spPr>
          <a:xfrm>
            <a:off x="2573655" y="1792288"/>
            <a:ext cx="579438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77kD</a:t>
            </a:r>
            <a:endParaRPr lang="en-US" altLang="zh-CN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16" name="文本框 4"/>
          <p:cNvSpPr txBox="1"/>
          <p:nvPr>
            <p:custDataLst>
              <p:tags r:id="rId30"/>
            </p:custDataLst>
          </p:nvPr>
        </p:nvSpPr>
        <p:spPr>
          <a:xfrm>
            <a:off x="2573655" y="2206625"/>
            <a:ext cx="584200" cy="2778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30kD</a:t>
            </a:r>
            <a:endParaRPr lang="en-US" altLang="zh-CN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框 2"/>
          <p:cNvSpPr txBox="1"/>
          <p:nvPr>
            <p:custDataLst>
              <p:tags r:id="rId1"/>
            </p:custDataLst>
          </p:nvPr>
        </p:nvSpPr>
        <p:spPr>
          <a:xfrm>
            <a:off x="251143" y="260350"/>
            <a:ext cx="9620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Fig 6E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文本框 3"/>
          <p:cNvSpPr txBox="1"/>
          <p:nvPr>
            <p:custDataLst>
              <p:tags r:id="rId2"/>
            </p:custDataLst>
          </p:nvPr>
        </p:nvSpPr>
        <p:spPr>
          <a:xfrm>
            <a:off x="251143" y="2852103"/>
            <a:ext cx="9620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Fig 6G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4" name="图片 5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28040" y="1221105"/>
            <a:ext cx="1800225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6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8040" y="1652905"/>
            <a:ext cx="1800225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7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55650" y="3644900"/>
            <a:ext cx="1800225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8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55650" y="4083050"/>
            <a:ext cx="1800225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图片 9"/>
          <p:cNvPicPr/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55650" y="4514850"/>
            <a:ext cx="1800225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图片 10"/>
          <p:cNvPicPr/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55650" y="4946650"/>
            <a:ext cx="1800225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图片 11"/>
          <p:cNvPicPr/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55650" y="5378450"/>
            <a:ext cx="1800225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图片 2"/>
          <p:cNvPicPr/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28040" y="2084705"/>
            <a:ext cx="1800225" cy="36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2" name="文本框 3"/>
          <p:cNvSpPr txBox="1"/>
          <p:nvPr>
            <p:custDataLst>
              <p:tags r:id="rId19"/>
            </p:custDataLst>
          </p:nvPr>
        </p:nvSpPr>
        <p:spPr>
          <a:xfrm>
            <a:off x="86678" y="2170430"/>
            <a:ext cx="787400" cy="228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GAPDH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3" name="文本框 4"/>
          <p:cNvSpPr txBox="1"/>
          <p:nvPr>
            <p:custDataLst>
              <p:tags r:id="rId20"/>
            </p:custDataLst>
          </p:nvPr>
        </p:nvSpPr>
        <p:spPr>
          <a:xfrm>
            <a:off x="2628265" y="2124393"/>
            <a:ext cx="758825" cy="274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37kD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4" name="文本框 5"/>
          <p:cNvSpPr txBox="1"/>
          <p:nvPr>
            <p:custDataLst>
              <p:tags r:id="rId21"/>
            </p:custDataLst>
          </p:nvPr>
        </p:nvSpPr>
        <p:spPr>
          <a:xfrm>
            <a:off x="1588" y="5465763"/>
            <a:ext cx="787400" cy="230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GAPDH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5" name="文本框 6"/>
          <p:cNvSpPr txBox="1"/>
          <p:nvPr>
            <p:custDataLst>
              <p:tags r:id="rId22"/>
            </p:custDataLst>
          </p:nvPr>
        </p:nvSpPr>
        <p:spPr>
          <a:xfrm>
            <a:off x="2568575" y="5419725"/>
            <a:ext cx="758825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37kD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6" name="文本框 61"/>
          <p:cNvSpPr txBox="1"/>
          <p:nvPr>
            <p:custDataLst>
              <p:tags r:id="rId23"/>
            </p:custDataLst>
          </p:nvPr>
        </p:nvSpPr>
        <p:spPr>
          <a:xfrm>
            <a:off x="264478" y="1717993"/>
            <a:ext cx="609600" cy="230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IFN-γR2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7" name="文本框 4"/>
          <p:cNvSpPr txBox="1"/>
          <p:nvPr>
            <p:custDataLst>
              <p:tags r:id="rId24"/>
            </p:custDataLst>
          </p:nvPr>
        </p:nvSpPr>
        <p:spPr>
          <a:xfrm>
            <a:off x="2628265" y="1248093"/>
            <a:ext cx="611188" cy="274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75kD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8" name="文本框 4"/>
          <p:cNvSpPr txBox="1"/>
          <p:nvPr>
            <p:custDataLst>
              <p:tags r:id="rId25"/>
            </p:custDataLst>
          </p:nvPr>
        </p:nvSpPr>
        <p:spPr>
          <a:xfrm>
            <a:off x="2628265" y="1700530"/>
            <a:ext cx="611188" cy="274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57kD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9" name="文本框 36"/>
          <p:cNvSpPr txBox="1"/>
          <p:nvPr>
            <p:custDataLst>
              <p:tags r:id="rId26"/>
            </p:custDataLst>
          </p:nvPr>
        </p:nvSpPr>
        <p:spPr>
          <a:xfrm>
            <a:off x="-94297" y="1267143"/>
            <a:ext cx="968375" cy="230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IFN-γR1</a:t>
            </a:r>
            <a:endParaRPr lang="en-US" altLang="zh-CN" sz="900" dirty="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60" name="文本框 29"/>
          <p:cNvSpPr txBox="1"/>
          <p:nvPr>
            <p:custDataLst>
              <p:tags r:id="rId27"/>
            </p:custDataLst>
          </p:nvPr>
        </p:nvSpPr>
        <p:spPr>
          <a:xfrm>
            <a:off x="1260475" y="4514850"/>
            <a:ext cx="1039813" cy="230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cleaved-Caspase3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61" name="文本框 32"/>
          <p:cNvSpPr txBox="1"/>
          <p:nvPr>
            <p:custDataLst>
              <p:tags r:id="rId28"/>
            </p:custDataLst>
          </p:nvPr>
        </p:nvSpPr>
        <p:spPr>
          <a:xfrm>
            <a:off x="334963" y="3694113"/>
            <a:ext cx="454025" cy="230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Bax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62" name="文本框 35"/>
          <p:cNvSpPr txBox="1"/>
          <p:nvPr>
            <p:custDataLst>
              <p:tags r:id="rId29"/>
            </p:custDataLst>
          </p:nvPr>
        </p:nvSpPr>
        <p:spPr>
          <a:xfrm>
            <a:off x="298450" y="4108450"/>
            <a:ext cx="490538" cy="228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Bcl-2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63" name="文本框 69"/>
          <p:cNvSpPr txBox="1"/>
          <p:nvPr>
            <p:custDataLst>
              <p:tags r:id="rId30"/>
            </p:custDataLst>
          </p:nvPr>
        </p:nvSpPr>
        <p:spPr>
          <a:xfrm>
            <a:off x="-47625" y="4997450"/>
            <a:ext cx="836613" cy="311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r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pro-Caspase3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64" name="文本框 4"/>
          <p:cNvSpPr txBox="1"/>
          <p:nvPr>
            <p:custDataLst>
              <p:tags r:id="rId31"/>
            </p:custDataLst>
          </p:nvPr>
        </p:nvSpPr>
        <p:spPr>
          <a:xfrm>
            <a:off x="2568575" y="3683000"/>
            <a:ext cx="592138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18kD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65" name="文本框 4"/>
          <p:cNvSpPr txBox="1"/>
          <p:nvPr>
            <p:custDataLst>
              <p:tags r:id="rId32"/>
            </p:custDataLst>
          </p:nvPr>
        </p:nvSpPr>
        <p:spPr>
          <a:xfrm>
            <a:off x="2568575" y="4135438"/>
            <a:ext cx="592138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26kD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66" name="文本框 4"/>
          <p:cNvSpPr txBox="1"/>
          <p:nvPr>
            <p:custDataLst>
              <p:tags r:id="rId33"/>
            </p:custDataLst>
          </p:nvPr>
        </p:nvSpPr>
        <p:spPr>
          <a:xfrm>
            <a:off x="2568575" y="4587875"/>
            <a:ext cx="592138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17kD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67" name="文本框 4"/>
          <p:cNvSpPr txBox="1"/>
          <p:nvPr>
            <p:custDataLst>
              <p:tags r:id="rId34"/>
            </p:custDataLst>
          </p:nvPr>
        </p:nvSpPr>
        <p:spPr>
          <a:xfrm>
            <a:off x="2568575" y="5014913"/>
            <a:ext cx="592138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35kD</a:t>
            </a:r>
            <a:endParaRPr lang="en-US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119.47503937007873,&quot;left&quot;:8.5,&quot;top&quot;:83.8,&quot;width&quot;:388.6250393700787}"/>
</p:tagLst>
</file>

<file path=ppt/tags/tag10.xml><?xml version="1.0" encoding="utf-8"?>
<p:tagLst xmlns:p="http://schemas.openxmlformats.org/presentationml/2006/main">
  <p:tag name="KSO_WM_DIAGRAM_VIRTUALLY_FRAME" val="{&quot;height&quot;:311.87141715763124,&quot;left&quot;:31.15,&quot;top&quot;:82.87503937007872,&quot;width&quot;:275.23582611083987}"/>
</p:tagLst>
</file>

<file path=ppt/tags/tag11.xml><?xml version="1.0" encoding="utf-8"?>
<p:tagLst xmlns:p="http://schemas.openxmlformats.org/presentationml/2006/main">
  <p:tag name="KSO_WM_DIAGRAM_VIRTUALLY_FRAME" val="{&quot;height&quot;:311.87141715763124,&quot;left&quot;:31.15,&quot;top&quot;:82.87503937007872,&quot;width&quot;:275.23582611083987}"/>
</p:tagLst>
</file>

<file path=ppt/tags/tag12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13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14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15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16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17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18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19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2.xml><?xml version="1.0" encoding="utf-8"?>
<p:tagLst xmlns:p="http://schemas.openxmlformats.org/presentationml/2006/main">
  <p:tag name="KSO_WM_DIAGRAM_VIRTUALLY_FRAME" val="{&quot;height&quot;:119.47503937007873,&quot;left&quot;:8.5,&quot;top&quot;:83.8,&quot;width&quot;:388.6250393700787}"/>
</p:tagLst>
</file>

<file path=ppt/tags/tag20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21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22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23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24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25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26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27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28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29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3.xml><?xml version="1.0" encoding="utf-8"?>
<p:tagLst xmlns:p="http://schemas.openxmlformats.org/presentationml/2006/main">
  <p:tag name="KSO_WM_DIAGRAM_VIRTUALLY_FRAME" val="{&quot;height&quot;:119.47503937007873,&quot;left&quot;:8.5,&quot;top&quot;:83.8,&quot;width&quot;:388.6250393700787}"/>
</p:tagLst>
</file>

<file path=ppt/tags/tag30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31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32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33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34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35.xml><?xml version="1.0" encoding="utf-8"?>
<p:tagLst xmlns:p="http://schemas.openxmlformats.org/presentationml/2006/main">
  <p:tag name="KSO_WM_DIAGRAM_VIRTUALLY_FRAME" val="{&quot;height&quot;:347.62503937007875,&quot;left&quot;:-2.25,&quot;top&quot;:78.45,&quot;width&quot;:371.05}"/>
</p:tagLst>
</file>

<file path=ppt/tags/tag36.xml><?xml version="1.0" encoding="utf-8"?>
<p:tagLst xmlns:p="http://schemas.openxmlformats.org/presentationml/2006/main">
  <p:tag name="KSO_WM_DIAGRAM_VIRTUALLY_FRAME" val="{&quot;height&quot;:381.74645652770994,&quot;left&quot;:23.5,&quot;top&quot;:88.6,&quot;width&quot;:364.8287353515625}"/>
</p:tagLst>
</file>

<file path=ppt/tags/tag37.xml><?xml version="1.0" encoding="utf-8"?>
<p:tagLst xmlns:p="http://schemas.openxmlformats.org/presentationml/2006/main">
  <p:tag name="KSO_WM_DIAGRAM_VIRTUALLY_FRAME" val="{&quot;height&quot;:381.74645652770994,&quot;left&quot;:23.5,&quot;top&quot;:88.6,&quot;width&quot;:364.8287353515625}"/>
</p:tagLst>
</file>

<file path=ppt/tags/tag38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39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4.xml><?xml version="1.0" encoding="utf-8"?>
<p:tagLst xmlns:p="http://schemas.openxmlformats.org/presentationml/2006/main">
  <p:tag name="KSO_WM_DIAGRAM_VIRTUALLY_FRAME" val="{&quot;height&quot;:119.47503937007873,&quot;left&quot;:8.5,&quot;top&quot;:83.8,&quot;width&quot;:388.6250393700787}"/>
</p:tagLst>
</file>

<file path=ppt/tags/tag40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41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42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43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44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45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46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47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48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49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5.xml><?xml version="1.0" encoding="utf-8"?>
<p:tagLst xmlns:p="http://schemas.openxmlformats.org/presentationml/2006/main">
  <p:tag name="KSO_WM_DIAGRAM_VIRTUALLY_FRAME" val="{&quot;height&quot;:119.47503937007873,&quot;left&quot;:8.5,&quot;top&quot;:83.8,&quot;width&quot;:388.6250393700787}"/>
</p:tagLst>
</file>

<file path=ppt/tags/tag50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51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52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53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54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55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56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57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58.xml><?xml version="1.0" encoding="utf-8"?>
<p:tagLst xmlns:p="http://schemas.openxmlformats.org/presentationml/2006/main">
  <p:tag name="KSO_WM_DIAGRAM_VIRTUALLY_FRAME" val="{&quot;height&quot;:381.74645652770994,&quot;left&quot;:-1.72496062992127,&quot;top&quot;:88.6,&quot;width&quot;:404.47496062992127}"/>
</p:tagLst>
</file>

<file path=ppt/tags/tag59.xml><?xml version="1.0" encoding="utf-8"?>
<p:tagLst xmlns:p="http://schemas.openxmlformats.org/presentationml/2006/main">
  <p:tag name="KSO_WM_DIAGRAM_VIRTUALLY_FRAME" val="{&quot;height&quot;:408.2214958977887,&quot;left&quot;:23.4,&quot;top&quot;:94.25,&quot;width&quot;:396.4}"/>
</p:tagLst>
</file>

<file path=ppt/tags/tag6.xml><?xml version="1.0" encoding="utf-8"?>
<p:tagLst xmlns:p="http://schemas.openxmlformats.org/presentationml/2006/main">
  <p:tag name="KSO_WM_DIAGRAM_VIRTUALLY_FRAME" val="{&quot;height&quot;:119.47503937007873,&quot;left&quot;:8.5,&quot;top&quot;:83.8,&quot;width&quot;:388.6250393700787}"/>
</p:tagLst>
</file>

<file path=ppt/tags/tag60.xml><?xml version="1.0" encoding="utf-8"?>
<p:tagLst xmlns:p="http://schemas.openxmlformats.org/presentationml/2006/main">
  <p:tag name="KSO_WM_DIAGRAM_VIRTUALLY_FRAME" val="{&quot;height&quot;:408.2214958977887,&quot;left&quot;:23.4,&quot;top&quot;:94.25,&quot;width&quot;:396.4}"/>
</p:tagLst>
</file>

<file path=ppt/tags/tag61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62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63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64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65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66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67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68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69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7.xml><?xml version="1.0" encoding="utf-8"?>
<p:tagLst xmlns:p="http://schemas.openxmlformats.org/presentationml/2006/main">
  <p:tag name="KSO_WM_DIAGRAM_VIRTUALLY_FRAME" val="{&quot;height&quot;:119.47503937007873,&quot;left&quot;:8.5,&quot;top&quot;:83.8,&quot;width&quot;:388.6250393700787}"/>
</p:tagLst>
</file>

<file path=ppt/tags/tag70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71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72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73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74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75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76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77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78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79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8.xml><?xml version="1.0" encoding="utf-8"?>
<p:tagLst xmlns:p="http://schemas.openxmlformats.org/presentationml/2006/main">
  <p:tag name="KSO_WM_DIAGRAM_VIRTUALLY_FRAME" val="{&quot;height&quot;:119.47503937007873,&quot;left&quot;:8.5,&quot;top&quot;:83.8,&quot;width&quot;:388.6250393700787}"/>
</p:tagLst>
</file>

<file path=ppt/tags/tag80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81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82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83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84.xml><?xml version="1.0" encoding="utf-8"?>
<p:tagLst xmlns:p="http://schemas.openxmlformats.org/presentationml/2006/main">
  <p:tag name="KSO_WM_DIAGRAM_VIRTUALLY_FRAME" val="{&quot;height&quot;:374.62503937007875,&quot;left&quot;:-7.42496062992127,&quot;top&quot;:77.25,&quot;width&quot;:427.1749606299212}"/>
</p:tagLst>
</file>

<file path=ppt/tags/tag9.xml><?xml version="1.0" encoding="utf-8"?>
<p:tagLst xmlns:p="http://schemas.openxmlformats.org/presentationml/2006/main">
  <p:tag name="KSO_WM_DIAGRAM_VIRTUALLY_FRAME" val="{&quot;height&quot;:119.47503937007873,&quot;left&quot;:8.5,&quot;top&quot;:83.8,&quot;width&quot;:388.6250393700787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WPS 演示</Application>
  <PresentationFormat/>
  <Paragraphs>188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微软雅黑</vt:lpstr>
      <vt:lpstr>Arial Unicode MS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刘顺鑫</dc:creator>
  <cp:lastModifiedBy>Zhang2025</cp:lastModifiedBy>
  <cp:revision>34</cp:revision>
  <dcterms:created xsi:type="dcterms:W3CDTF">2025-07-23T00:59:22Z</dcterms:created>
  <dcterms:modified xsi:type="dcterms:W3CDTF">2025-11-19T16:17:58Z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F0A99B00840E4A19A439B88B2BD53C5A_13</vt:lpwstr>
  </property>
</Properties>
</file>