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E46C004-BDBB-462F-9AD4-1C5176441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587" y="692696"/>
            <a:ext cx="6540357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77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超 刘</cp:lastModifiedBy>
  <cp:revision>6</cp:revision>
  <dcterms:created xsi:type="dcterms:W3CDTF">2021-08-15T02:58:29Z</dcterms:created>
  <dcterms:modified xsi:type="dcterms:W3CDTF">2021-08-17T02:47:19Z</dcterms:modified>
</cp:coreProperties>
</file>