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483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20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22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42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34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03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17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0936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155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51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A7079F8-B17B-4CB0-8300-9E21B215CFA7}" type="datetimeFigureOut">
              <a:rPr lang="en-IN" smtClean="0"/>
              <a:t>04-09-2025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CFFB785-95B0-4105-9CB4-6C5033A90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24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5.wdp"/><Relationship Id="rId18" Type="http://schemas.openxmlformats.org/officeDocument/2006/relationships/image" Target="../media/image10.png"/><Relationship Id="rId3" Type="http://schemas.microsoft.com/office/2007/relationships/hdphoto" Target="../media/hdphoto1.wdp"/><Relationship Id="rId21" Type="http://schemas.microsoft.com/office/2007/relationships/hdphoto" Target="../media/hdphoto9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5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24" Type="http://schemas.openxmlformats.org/officeDocument/2006/relationships/image" Target="../media/image14.png"/><Relationship Id="rId5" Type="http://schemas.microsoft.com/office/2007/relationships/hdphoto" Target="../media/hdphoto2.wdp"/><Relationship Id="rId15" Type="http://schemas.microsoft.com/office/2007/relationships/hdphoto" Target="../media/hdphoto6.wdp"/><Relationship Id="rId23" Type="http://schemas.openxmlformats.org/officeDocument/2006/relationships/image" Target="../media/image13.png"/><Relationship Id="rId10" Type="http://schemas.openxmlformats.org/officeDocument/2006/relationships/image" Target="../media/image6.png"/><Relationship Id="rId19" Type="http://schemas.microsoft.com/office/2007/relationships/hdphoto" Target="../media/hdphoto8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2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B51E37-3D01-16DC-4053-54B0CDF70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0088" y1="44304" x2="30088" y2="44304"/>
                        <a14:foregroundMark x1="36062" y1="44304" x2="43805" y2="42405"/>
                        <a14:foregroundMark x1="48673" y1="42405" x2="49336" y2="30802"/>
                        <a14:foregroundMark x1="61283" y1="44093" x2="71018" y2="56962"/>
                        <a14:foregroundMark x1="71018" y1="56962" x2="71018" y2="58650"/>
                        <a14:foregroundMark x1="47788" y1="24473" x2="49115" y2="59283"/>
                        <a14:foregroundMark x1="49115" y1="59283" x2="31637" y2="57173"/>
                        <a14:foregroundMark x1="31637" y1="57173" x2="37611" y2="46414"/>
                        <a14:foregroundMark x1="37611" y1="46414" x2="46460" y2="43460"/>
                        <a14:foregroundMark x1="49115" y1="24895" x2="46681" y2="40295"/>
                        <a14:foregroundMark x1="46681" y1="40295" x2="40929" y2="43671"/>
                        <a14:foregroundMark x1="47788" y1="37553" x2="51106" y2="52110"/>
                        <a14:foregroundMark x1="51106" y1="52110" x2="50221" y2="52954"/>
                        <a14:foregroundMark x1="46239" y1="53586" x2="39381" y2="50422"/>
                        <a14:foregroundMark x1="39159" y1="50211" x2="47788" y2="50844"/>
                        <a14:foregroundMark x1="51549" y1="21097" x2="45133" y2="42405"/>
                        <a14:foregroundMark x1="48009" y1="20464" x2="48451" y2="45148"/>
                        <a14:foregroundMark x1="48451" y1="45148" x2="48673" y2="44093"/>
                        <a14:foregroundMark x1="48451" y1="17089" x2="62168" y2="11392"/>
                        <a14:foregroundMark x1="29646" y1="42827" x2="31637" y2="53165"/>
                        <a14:foregroundMark x1="31637" y1="53165" x2="31637" y2="531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89950" y="1072052"/>
            <a:ext cx="2530331" cy="3901986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2ADC9E9A-4E9C-22E1-D0E8-C0E667100149}"/>
              </a:ext>
            </a:extLst>
          </p:cNvPr>
          <p:cNvGrpSpPr/>
          <p:nvPr/>
        </p:nvGrpSpPr>
        <p:grpSpPr>
          <a:xfrm>
            <a:off x="7153778" y="88434"/>
            <a:ext cx="4448289" cy="6579354"/>
            <a:chOff x="7153778" y="88434"/>
            <a:chExt cx="4448289" cy="657935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624E7E8-3E14-EE8B-AEF1-75D1C5027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23" b="90977" l="9924" r="93130">
                          <a14:foregroundMark x1="91221" y1="39850" x2="91221" y2="39850"/>
                          <a14:foregroundMark x1="93893" y1="42481" x2="93130" y2="44361"/>
                          <a14:foregroundMark x1="23282" y1="90226" x2="23282" y2="90226"/>
                          <a14:foregroundMark x1="37023" y1="88346" x2="37023" y2="88346"/>
                          <a14:foregroundMark x1="32443" y1="90977" x2="32443" y2="90977"/>
                          <a14:foregroundMark x1="16794" y1="46241" x2="16794" y2="46241"/>
                          <a14:foregroundMark x1="10687" y1="16917" x2="10687" y2="16917"/>
                          <a14:foregroundMark x1="61450" y1="18797" x2="61450" y2="18797"/>
                          <a14:foregroundMark x1="60305" y1="11654" x2="60305" y2="11654"/>
                          <a14:foregroundMark x1="78626" y1="48120" x2="78626" y2="48120"/>
                          <a14:foregroundMark x1="78626" y1="57143" x2="78626" y2="5714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10519" y="529527"/>
              <a:ext cx="1523621" cy="108261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111A236-3F68-2196-9664-3BE8D282B9A7}"/>
                </a:ext>
              </a:extLst>
            </p:cNvPr>
            <p:cNvSpPr txBox="1"/>
            <p:nvPr/>
          </p:nvSpPr>
          <p:spPr>
            <a:xfrm>
              <a:off x="7788187" y="88434"/>
              <a:ext cx="329237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Compressive strength test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1B8266-F5E5-226D-BC44-FE9D37A7BF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3779" y="340769"/>
              <a:ext cx="3114" cy="4421731"/>
            </a:xfrm>
            <a:prstGeom prst="line">
              <a:avLst/>
            </a:prstGeom>
            <a:ln w="50800">
              <a:solidFill>
                <a:srgbClr val="FF9900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36611DF-3388-A78A-AA9E-8E0FA03D08C5}"/>
                </a:ext>
              </a:extLst>
            </p:cNvPr>
            <p:cNvCxnSpPr>
              <a:cxnSpLocks/>
            </p:cNvCxnSpPr>
            <p:nvPr/>
          </p:nvCxnSpPr>
          <p:spPr>
            <a:xfrm>
              <a:off x="7153779" y="358614"/>
              <a:ext cx="329609" cy="0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4A6B0A5-8B2E-392F-D771-C8604BDDB9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3780" y="1858907"/>
              <a:ext cx="329609" cy="0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E07B34-632B-7B34-6D34-68E173171237}"/>
                </a:ext>
              </a:extLst>
            </p:cNvPr>
            <p:cNvSpPr txBox="1"/>
            <p:nvPr/>
          </p:nvSpPr>
          <p:spPr>
            <a:xfrm>
              <a:off x="7828869" y="1673568"/>
              <a:ext cx="19335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Durability test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C189107-2EC5-ECF8-0F55-C754D75B4898}"/>
                </a:ext>
              </a:extLst>
            </p:cNvPr>
            <p:cNvGrpSpPr/>
            <p:nvPr/>
          </p:nvGrpSpPr>
          <p:grpSpPr>
            <a:xfrm>
              <a:off x="7446256" y="2135811"/>
              <a:ext cx="4155811" cy="2202929"/>
              <a:chOff x="7439835" y="2421170"/>
              <a:chExt cx="3586446" cy="2380558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AACB49FB-6024-0EA9-315F-945A2C071BD3}"/>
                  </a:ext>
                </a:extLst>
              </p:cNvPr>
              <p:cNvSpPr/>
              <p:nvPr/>
            </p:nvSpPr>
            <p:spPr>
              <a:xfrm>
                <a:off x="7439835" y="2421170"/>
                <a:ext cx="3460612" cy="2380558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3CC741A-6978-DCFC-7A09-E24C835A1437}"/>
                  </a:ext>
                </a:extLst>
              </p:cNvPr>
              <p:cNvSpPr txBox="1"/>
              <p:nvPr/>
            </p:nvSpPr>
            <p:spPr>
              <a:xfrm>
                <a:off x="8553065" y="2529441"/>
                <a:ext cx="1104217" cy="408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Sorptivity</a:t>
                </a:r>
                <a:endParaRPr kumimoji="0" lang="en-I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9FF11381-8EFB-6792-87A1-16E44EE233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4775" b="95491" l="8831" r="89499">
                            <a14:foregroundMark x1="15990" y1="33422" x2="15990" y2="33422"/>
                            <a14:foregroundMark x1="16468" y1="37135" x2="16468" y2="37135"/>
                            <a14:foregroundMark x1="15274" y1="21751" x2="15274" y2="21751"/>
                            <a14:foregroundMark x1="8831" y1="61008" x2="8831" y2="61008"/>
                            <a14:foregroundMark x1="15752" y1="62865" x2="15752" y2="62865"/>
                            <a14:foregroundMark x1="17661" y1="82228" x2="17661" y2="82228"/>
                            <a14:foregroundMark x1="24821" y1="92308" x2="24821" y2="92308"/>
                            <a14:foregroundMark x1="20286" y1="95225" x2="20286" y2="95225"/>
                            <a14:foregroundMark x1="15752" y1="27586" x2="15752" y2="27586"/>
                            <a14:foregroundMark x1="13842" y1="37666" x2="13842" y2="37666"/>
                            <a14:foregroundMark x1="15990" y1="24668" x2="15990" y2="29973"/>
                            <a14:foregroundMark x1="17184" y1="25729" x2="17184" y2="32095"/>
                            <a14:foregroundMark x1="12888" y1="38462" x2="12888" y2="38462"/>
                            <a14:foregroundMark x1="11456" y1="36074" x2="11456" y2="36074"/>
                            <a14:foregroundMark x1="16706" y1="43501" x2="16706" y2="43501"/>
                            <a14:foregroundMark x1="17422" y1="43767" x2="17422" y2="43767"/>
                            <a14:foregroundMark x1="16229" y1="10080" x2="16229" y2="10080"/>
                            <a14:foregroundMark x1="16468" y1="4775" x2="16468" y2="4775"/>
                            <a14:foregroundMark x1="17900" y1="43501" x2="17900" y2="43501"/>
                            <a14:foregroundMark x1="12172" y1="43501" x2="12172" y2="43501"/>
                            <a14:foregroundMark x1="13842" y1="90981" x2="13842" y2="90981"/>
                            <a14:foregroundMark x1="14558" y1="90981" x2="14558" y2="90981"/>
                            <a14:foregroundMark x1="15036" y1="90981" x2="15036" y2="90981"/>
                            <a14:foregroundMark x1="15036" y1="90981" x2="15036" y2="90981"/>
                            <a14:foregroundMark x1="15752" y1="95491" x2="15752" y2="95491"/>
                            <a14:foregroundMark x1="16706" y1="22812" x2="16706" y2="2281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462500" y="2507738"/>
                <a:ext cx="3563781" cy="2182416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1C66F5F-A348-1A4A-7BD8-43C72983E122}"/>
                  </a:ext>
                </a:extLst>
              </p:cNvPr>
              <p:cNvSpPr txBox="1"/>
              <p:nvPr/>
            </p:nvSpPr>
            <p:spPr>
              <a:xfrm>
                <a:off x="8645394" y="2703679"/>
                <a:ext cx="69415" cy="407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BFC1E1-40AF-3CB2-C3A1-3FE40633DE95}"/>
                  </a:ext>
                </a:extLst>
              </p:cNvPr>
              <p:cNvSpPr txBox="1"/>
              <p:nvPr/>
            </p:nvSpPr>
            <p:spPr>
              <a:xfrm>
                <a:off x="8556174" y="2973403"/>
                <a:ext cx="1585801" cy="72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RCPT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Acid resistance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6881AEE-7412-5DBD-CE1E-048C6972C990}"/>
                  </a:ext>
                </a:extLst>
              </p:cNvPr>
              <p:cNvSpPr txBox="1"/>
              <p:nvPr/>
            </p:nvSpPr>
            <p:spPr>
              <a:xfrm>
                <a:off x="8548257" y="3707203"/>
                <a:ext cx="1364294" cy="408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Carbonation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CB80CBF-40E1-F020-321C-3D6A98D156BC}"/>
                  </a:ext>
                </a:extLst>
              </p:cNvPr>
              <p:cNvSpPr txBox="1"/>
              <p:nvPr/>
            </p:nvSpPr>
            <p:spPr>
              <a:xfrm>
                <a:off x="8595583" y="4192887"/>
                <a:ext cx="1032281" cy="408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Leaching</a:t>
                </a:r>
              </a:p>
            </p:txBody>
          </p:sp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B835FB0-FDAD-924E-3FF6-95980BFF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51256" y="582946"/>
              <a:ext cx="1874330" cy="1057168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6E72B54-AC1A-E53E-5951-4AC919634287}"/>
                </a:ext>
              </a:extLst>
            </p:cNvPr>
            <p:cNvCxnSpPr>
              <a:cxnSpLocks/>
            </p:cNvCxnSpPr>
            <p:nvPr/>
          </p:nvCxnSpPr>
          <p:spPr>
            <a:xfrm>
              <a:off x="7153778" y="4749594"/>
              <a:ext cx="329609" cy="0"/>
            </a:xfrm>
            <a:prstGeom prst="straightConnector1">
              <a:avLst/>
            </a:prstGeom>
            <a:ln w="50800">
              <a:solidFill>
                <a:srgbClr val="FF99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A2DCA28-15C9-B3E5-DF90-C3417061682D}"/>
                </a:ext>
              </a:extLst>
            </p:cNvPr>
            <p:cNvSpPr txBox="1"/>
            <p:nvPr/>
          </p:nvSpPr>
          <p:spPr>
            <a:xfrm>
              <a:off x="8000411" y="4488841"/>
              <a:ext cx="284674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Micro-structure study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8335F4D2-3A04-E723-DE7F-4025BE7FE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72519" y="5031720"/>
              <a:ext cx="4029669" cy="1636068"/>
            </a:xfrm>
            <a:prstGeom prst="rect">
              <a:avLst/>
            </a:prstGeom>
            <a:ln w="6350" cap="rnd">
              <a:solidFill>
                <a:schemeClr val="tx1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07406DC-66C5-1A02-0934-B28967B241D0}"/>
              </a:ext>
            </a:extLst>
          </p:cNvPr>
          <p:cNvCxnSpPr>
            <a:cxnSpLocks/>
          </p:cNvCxnSpPr>
          <p:nvPr/>
        </p:nvCxnSpPr>
        <p:spPr>
          <a:xfrm>
            <a:off x="6666321" y="3027399"/>
            <a:ext cx="324566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91EBAB9-36BA-C429-1A15-5E1483E71B7B}"/>
              </a:ext>
            </a:extLst>
          </p:cNvPr>
          <p:cNvGrpSpPr/>
          <p:nvPr/>
        </p:nvGrpSpPr>
        <p:grpSpPr>
          <a:xfrm>
            <a:off x="4226220" y="4546331"/>
            <a:ext cx="2009763" cy="1551910"/>
            <a:chOff x="4538276" y="4298408"/>
            <a:chExt cx="2009763" cy="155191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E237478-95F5-A0BE-12FF-BFCF780A7F6A}"/>
                </a:ext>
              </a:extLst>
            </p:cNvPr>
            <p:cNvSpPr/>
            <p:nvPr/>
          </p:nvSpPr>
          <p:spPr>
            <a:xfrm>
              <a:off x="4554733" y="4298408"/>
              <a:ext cx="1938636" cy="155190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B954729-9268-2DE8-836E-596B6BDBD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364" b="89818" l="9722" r="89931">
                          <a14:foregroundMark x1="51389" y1="8364" x2="51389" y2="8364"/>
                          <a14:foregroundMark x1="10069" y1="40364" x2="10069" y2="4036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38276" y="4451582"/>
              <a:ext cx="2009763" cy="1398736"/>
            </a:xfrm>
            <a:prstGeom prst="rect">
              <a:avLst/>
            </a:prstGeom>
          </p:spPr>
        </p:pic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819CDD01-DDCD-B5A7-749E-E65CC75251B2}"/>
              </a:ext>
            </a:extLst>
          </p:cNvPr>
          <p:cNvSpPr txBox="1"/>
          <p:nvPr/>
        </p:nvSpPr>
        <p:spPr>
          <a:xfrm>
            <a:off x="4426010" y="6243113"/>
            <a:ext cx="14931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LCA study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86A6D7F-8BF0-1FE1-1058-41FC823F0887}"/>
              </a:ext>
            </a:extLst>
          </p:cNvPr>
          <p:cNvSpPr txBox="1"/>
          <p:nvPr/>
        </p:nvSpPr>
        <p:spPr>
          <a:xfrm>
            <a:off x="1100768" y="6238397"/>
            <a:ext cx="24016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Economic analysis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EF32C32-2A49-A6DB-32DF-149E47E8918D}"/>
              </a:ext>
            </a:extLst>
          </p:cNvPr>
          <p:cNvGrpSpPr/>
          <p:nvPr/>
        </p:nvGrpSpPr>
        <p:grpSpPr>
          <a:xfrm>
            <a:off x="1117373" y="4845006"/>
            <a:ext cx="2169249" cy="1422851"/>
            <a:chOff x="1217828" y="4762500"/>
            <a:chExt cx="2169249" cy="1422851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72C4767-DABF-6122-9FE1-3F3319BC86C7}"/>
                </a:ext>
              </a:extLst>
            </p:cNvPr>
            <p:cNvSpPr/>
            <p:nvPr/>
          </p:nvSpPr>
          <p:spPr>
            <a:xfrm>
              <a:off x="1217828" y="4762500"/>
              <a:ext cx="2169249" cy="1422851"/>
            </a:xfrm>
            <a:prstGeom prst="ellipse">
              <a:avLst/>
            </a:prstGeom>
            <a:solidFill>
              <a:srgbClr val="CCFF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1CC8F2A-6204-7574-0748-0E70E889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855" b="89855" l="3367" r="89899">
                          <a14:foregroundMark x1="3367" y1="65217" x2="3367" y2="65217"/>
                          <a14:foregroundMark x1="3367" y1="65217" x2="3367" y2="65217"/>
                          <a14:foregroundMark x1="19192" y1="69565" x2="19192" y2="69565"/>
                          <a14:foregroundMark x1="19192" y1="69565" x2="19192" y2="69565"/>
                          <a14:foregroundMark x1="53872" y1="71014" x2="53872" y2="71014"/>
                          <a14:foregroundMark x1="53872" y1="71014" x2="53872" y2="7101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51970" y="5223065"/>
              <a:ext cx="1646046" cy="845983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18A1205-C71D-A0A2-248D-C631A62EBBC9}"/>
                </a:ext>
              </a:extLst>
            </p:cNvPr>
            <p:cNvSpPr txBox="1"/>
            <p:nvPr/>
          </p:nvSpPr>
          <p:spPr>
            <a:xfrm rot="-1140000">
              <a:off x="1306794" y="4989296"/>
              <a:ext cx="11320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7% cost 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E5270E1-7DE7-E4F6-D18B-1BCA1D2D9310}"/>
                </a:ext>
              </a:extLst>
            </p:cNvPr>
            <p:cNvCxnSpPr>
              <a:cxnSpLocks/>
            </p:cNvCxnSpPr>
            <p:nvPr/>
          </p:nvCxnSpPr>
          <p:spPr>
            <a:xfrm>
              <a:off x="2470544" y="4888838"/>
              <a:ext cx="100322" cy="39431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025" name="Arrow: Curved Right 1024">
            <a:extLst>
              <a:ext uri="{FF2B5EF4-FFF2-40B4-BE49-F238E27FC236}">
                <a16:creationId xmlns:a16="http://schemas.microsoft.com/office/drawing/2014/main" id="{C08E1018-E2EE-81EE-3005-437C87FDB9D7}"/>
              </a:ext>
            </a:extLst>
          </p:cNvPr>
          <p:cNvSpPr/>
          <p:nvPr/>
        </p:nvSpPr>
        <p:spPr>
          <a:xfrm flipH="1">
            <a:off x="6135000" y="3554875"/>
            <a:ext cx="693604" cy="1551906"/>
          </a:xfrm>
          <a:prstGeom prst="curvedRightArrow">
            <a:avLst/>
          </a:prstGeom>
          <a:gradFill>
            <a:gsLst>
              <a:gs pos="63000">
                <a:schemeClr val="tx1">
                  <a:lumMod val="78000"/>
                  <a:lumOff val="22000"/>
                </a:schemeClr>
              </a:gs>
              <a:gs pos="61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26" name="Arrow: Up 1025">
            <a:extLst>
              <a:ext uri="{FF2B5EF4-FFF2-40B4-BE49-F238E27FC236}">
                <a16:creationId xmlns:a16="http://schemas.microsoft.com/office/drawing/2014/main" id="{5266B52F-CE60-6BF9-A53D-E3F9CA8CF323}"/>
              </a:ext>
            </a:extLst>
          </p:cNvPr>
          <p:cNvSpPr/>
          <p:nvPr/>
        </p:nvSpPr>
        <p:spPr>
          <a:xfrm rot="14181959">
            <a:off x="3820893" y="3359259"/>
            <a:ext cx="269417" cy="1991850"/>
          </a:xfrm>
          <a:prstGeom prst="upArrow">
            <a:avLst/>
          </a:prstGeom>
          <a:gradFill flip="none" rotWithShape="1">
            <a:gsLst>
              <a:gs pos="6000">
                <a:schemeClr val="tx1">
                  <a:lumMod val="78000"/>
                  <a:lumOff val="22000"/>
                </a:schemeClr>
              </a:gs>
              <a:gs pos="61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27" name="Arrow: Curved Down 1026">
            <a:extLst>
              <a:ext uri="{FF2B5EF4-FFF2-40B4-BE49-F238E27FC236}">
                <a16:creationId xmlns:a16="http://schemas.microsoft.com/office/drawing/2014/main" id="{8AA14EF9-720E-9935-60AE-AFEAD1D170F5}"/>
              </a:ext>
            </a:extLst>
          </p:cNvPr>
          <p:cNvSpPr/>
          <p:nvPr/>
        </p:nvSpPr>
        <p:spPr>
          <a:xfrm rot="18085872">
            <a:off x="-112215" y="427236"/>
            <a:ext cx="1566415" cy="703654"/>
          </a:xfrm>
          <a:prstGeom prst="curvedDownArrow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66000">
                <a:srgbClr val="EEF8FF"/>
              </a:gs>
              <a:gs pos="58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6D18C-1688-7E4E-7224-CFC98A2311F5}"/>
              </a:ext>
            </a:extLst>
          </p:cNvPr>
          <p:cNvSpPr txBox="1"/>
          <p:nvPr/>
        </p:nvSpPr>
        <p:spPr>
          <a:xfrm>
            <a:off x="0" y="3829682"/>
            <a:ext cx="2419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Tannery sludge: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Hazardous by-product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DEF16-54F9-6C5C-B7EA-9F9530BFDB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803" b="92576" l="9924" r="89695">
                        <a14:foregroundMark x1="70992" y1="10917" x2="70992" y2="10917"/>
                        <a14:foregroundMark x1="75191" y1="5240" x2="75191" y2="5240"/>
                        <a14:foregroundMark x1="9924" y1="50655" x2="9924" y2="50655"/>
                        <a14:foregroundMark x1="40076" y1="92576" x2="40076" y2="925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1456" y="2251363"/>
            <a:ext cx="1080829" cy="1283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51F34-291E-8830-FFF3-96338E317E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778" b="90667" l="9730" r="89730">
                        <a14:foregroundMark x1="49730" y1="90667" x2="49730" y2="90667"/>
                        <a14:foregroundMark x1="79459" y1="88889" x2="79459" y2="88889"/>
                        <a14:foregroundMark x1="41081" y1="14222" x2="41081" y2="14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721" y="2231627"/>
            <a:ext cx="864891" cy="1603687"/>
          </a:xfrm>
          <a:prstGeom prst="rect">
            <a:avLst/>
          </a:prstGeom>
        </p:spPr>
      </p:pic>
      <p:sp>
        <p:nvSpPr>
          <p:cNvPr id="10" name="Plus Sign 9">
            <a:extLst>
              <a:ext uri="{FF2B5EF4-FFF2-40B4-BE49-F238E27FC236}">
                <a16:creationId xmlns:a16="http://schemas.microsoft.com/office/drawing/2014/main" id="{E227D78F-9E3F-4659-25D3-E84F5666359C}"/>
              </a:ext>
            </a:extLst>
          </p:cNvPr>
          <p:cNvSpPr/>
          <p:nvPr/>
        </p:nvSpPr>
        <p:spPr>
          <a:xfrm>
            <a:off x="1562931" y="2770587"/>
            <a:ext cx="270949" cy="607076"/>
          </a:xfrm>
          <a:prstGeom prst="mathPlu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DA47BE3-6C74-9F5E-6D71-7DB0C4D4745C}"/>
              </a:ext>
            </a:extLst>
          </p:cNvPr>
          <p:cNvCxnSpPr>
            <a:cxnSpLocks/>
          </p:cNvCxnSpPr>
          <p:nvPr/>
        </p:nvCxnSpPr>
        <p:spPr>
          <a:xfrm>
            <a:off x="2677604" y="2933147"/>
            <a:ext cx="1785583" cy="2768"/>
          </a:xfrm>
          <a:prstGeom prst="straightConnector1">
            <a:avLst/>
          </a:prstGeom>
          <a:ln w="44450">
            <a:solidFill>
              <a:schemeClr val="accent1">
                <a:lumMod val="2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4AFD982-71AA-28BA-A395-DA6490C49B5E}"/>
              </a:ext>
            </a:extLst>
          </p:cNvPr>
          <p:cNvSpPr txBox="1"/>
          <p:nvPr/>
        </p:nvSpPr>
        <p:spPr>
          <a:xfrm>
            <a:off x="3298016" y="3484661"/>
            <a:ext cx="595035" cy="728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12%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951B1E-5C7E-BBEA-41C9-82081DFF3A6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8250" r="94500">
                        <a14:foregroundMark x1="8250" y1="24286" x2="8250" y2="24286"/>
                        <a14:foregroundMark x1="56750" y1="35714" x2="56750" y2="35714"/>
                        <a14:foregroundMark x1="87000" y1="38571" x2="87000" y2="38571"/>
                        <a14:foregroundMark x1="82750" y1="38571" x2="82750" y2="38571"/>
                        <a14:foregroundMark x1="67750" y1="48571" x2="67750" y2="48571"/>
                        <a14:foregroundMark x1="67750" y1="48571" x2="67750" y2="48571"/>
                        <a14:foregroundMark x1="54000" y1="25714" x2="54000" y2="25714"/>
                        <a14:foregroundMark x1="94500" y1="52857" x2="94500" y2="52857"/>
                        <a14:foregroundMark x1="33500" y1="47143" x2="33500" y2="47143"/>
                        <a14:foregroundMark x1="38000" y1="45714" x2="38000" y2="45714"/>
                        <a14:foregroundMark x1="20500" y1="40000" x2="20500" y2="40000"/>
                        <a14:foregroundMark x1="20500" y1="40000" x2="20500" y2="4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7408" y="2968484"/>
            <a:ext cx="1972350" cy="68373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07373AA-26AA-0B21-B696-76E6209C53C1}"/>
              </a:ext>
            </a:extLst>
          </p:cNvPr>
          <p:cNvSpPr txBox="1"/>
          <p:nvPr/>
        </p:nvSpPr>
        <p:spPr>
          <a:xfrm>
            <a:off x="4086008" y="348509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E715AA-03AB-1CAB-C61A-3F62A2D584AF}"/>
              </a:ext>
            </a:extLst>
          </p:cNvPr>
          <p:cNvSpPr txBox="1"/>
          <p:nvPr/>
        </p:nvSpPr>
        <p:spPr>
          <a:xfrm>
            <a:off x="2548656" y="3516371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0%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EFC07CF-942E-D00D-6F43-752075DD1A6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589" b="89954" l="8734" r="89956">
                        <a14:foregroundMark x1="8734" y1="43379" x2="8734" y2="43379"/>
                        <a14:foregroundMark x1="84716" y1="57078" x2="84716" y2="57078"/>
                        <a14:foregroundMark x1="50655" y1="40183" x2="50655" y2="40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8607" y="2279397"/>
            <a:ext cx="782347" cy="1203211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8FBEA45-E642-1EDF-9799-824735601E3B}"/>
              </a:ext>
            </a:extLst>
          </p:cNvPr>
          <p:cNvCxnSpPr>
            <a:cxnSpLocks/>
          </p:cNvCxnSpPr>
          <p:nvPr/>
        </p:nvCxnSpPr>
        <p:spPr>
          <a:xfrm>
            <a:off x="5461000" y="3033471"/>
            <a:ext cx="357855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CADF16D-E874-2C24-4E8D-ED47A972D033}"/>
              </a:ext>
            </a:extLst>
          </p:cNvPr>
          <p:cNvGrpSpPr/>
          <p:nvPr/>
        </p:nvGrpSpPr>
        <p:grpSpPr>
          <a:xfrm>
            <a:off x="1272479" y="582946"/>
            <a:ext cx="2419134" cy="1668417"/>
            <a:chOff x="2770496" y="1965278"/>
            <a:chExt cx="3452883" cy="247024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40B6DD0-4738-D639-064D-6521F4C95B85}"/>
                </a:ext>
              </a:extLst>
            </p:cNvPr>
            <p:cNvSpPr/>
            <p:nvPr/>
          </p:nvSpPr>
          <p:spPr>
            <a:xfrm>
              <a:off x="2770496" y="1965278"/>
              <a:ext cx="3452883" cy="247024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6DF76B83-55E2-8D73-3BA2-79A1693D6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055455" y="2554753"/>
              <a:ext cx="920918" cy="1291292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4ACAA6CE-5505-E07A-36DC-254E00CA6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35481" y="3096114"/>
              <a:ext cx="1007622" cy="1170388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68647221-11D6-E513-5875-DD880B81F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453697" y="2284768"/>
              <a:ext cx="1114581" cy="852637"/>
            </a:xfrm>
            <a:prstGeom prst="rect">
              <a:avLst/>
            </a:prstGeom>
          </p:spPr>
        </p:pic>
      </p:grpSp>
      <p:pic>
        <p:nvPicPr>
          <p:cNvPr id="1036" name="Picture 1035">
            <a:extLst>
              <a:ext uri="{FF2B5EF4-FFF2-40B4-BE49-F238E27FC236}">
                <a16:creationId xmlns:a16="http://schemas.microsoft.com/office/drawing/2014/main" id="{C08696F4-E572-658C-E129-0C3702033CA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090166" y="690814"/>
            <a:ext cx="2224063" cy="1481194"/>
          </a:xfrm>
          <a:prstGeom prst="rect">
            <a:avLst/>
          </a:prstGeom>
          <a:pattFill prst="pct5">
            <a:fgClr>
              <a:srgbClr val="FFFFCC"/>
            </a:fgClr>
            <a:bgClr>
              <a:schemeClr val="bg1"/>
            </a:bgClr>
          </a:pattFill>
          <a:ln>
            <a:solidFill>
              <a:schemeClr val="tx2">
                <a:lumMod val="75000"/>
                <a:lumOff val="25000"/>
              </a:schemeClr>
            </a:solidFill>
          </a:ln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1822E879-30FE-FD28-700F-C121B98B5788}"/>
              </a:ext>
            </a:extLst>
          </p:cNvPr>
          <p:cNvSpPr txBox="1"/>
          <p:nvPr/>
        </p:nvSpPr>
        <p:spPr>
          <a:xfrm>
            <a:off x="1360976" y="115889"/>
            <a:ext cx="24911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Physical properties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EF084F5-05BB-816E-54AE-79BC836FDDDA}"/>
              </a:ext>
            </a:extLst>
          </p:cNvPr>
          <p:cNvSpPr txBox="1"/>
          <p:nvPr/>
        </p:nvSpPr>
        <p:spPr>
          <a:xfrm>
            <a:off x="4222488" y="102887"/>
            <a:ext cx="26321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2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Chemical properties</a:t>
            </a:r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5D6EABAB-B8E8-E437-AFD1-2473A9046355}"/>
              </a:ext>
            </a:extLst>
          </p:cNvPr>
          <p:cNvSpPr txBox="1"/>
          <p:nvPr/>
        </p:nvSpPr>
        <p:spPr>
          <a:xfrm>
            <a:off x="3742177" y="69722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84AC9D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239848117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Custom 3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CCECFF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 Light</vt:lpstr>
      <vt:lpstr>Times New Roman</vt:lpstr>
      <vt:lpstr>Metropolitan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achintya</dc:creator>
  <cp:lastModifiedBy>achintya</cp:lastModifiedBy>
  <cp:revision>2</cp:revision>
  <dcterms:created xsi:type="dcterms:W3CDTF">2025-08-30T16:32:45Z</dcterms:created>
  <dcterms:modified xsi:type="dcterms:W3CDTF">2025-09-04T07:27:32Z</dcterms:modified>
</cp:coreProperties>
</file>