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6" r:id="rId3"/>
    <p:sldId id="27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FFFF"/>
    <a:srgbClr val="C2FFAD"/>
    <a:srgbClr val="ADC299"/>
    <a:srgbClr val="EBD6D6"/>
    <a:srgbClr val="FFD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C173C-10BF-4F4D-89BB-6810D793F37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B5089-CF68-40E4-9427-D9C103A17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2F229-DAD4-43B3-9C7D-37C19BD1D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424B-7ECC-4703-A93E-552226CCB1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.tiff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>
            <p:custDataLst>
              <p:tags r:id="rId1"/>
            </p:custDataLst>
          </p:nvPr>
        </p:nvPicPr>
        <p:blipFill rotWithShape="1">
          <a:blip r:embed="rId2"/>
          <a:srcRect l="7067" t="487" r="3840" b="17097"/>
          <a:stretch>
            <a:fillRect/>
          </a:stretch>
        </p:blipFill>
        <p:spPr>
          <a:xfrm>
            <a:off x="1983105" y="769620"/>
            <a:ext cx="7877810" cy="557720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/>
        </p:nvCxnSpPr>
        <p:spPr>
          <a:xfrm flipH="1">
            <a:off x="8147685" y="2488565"/>
            <a:ext cx="6457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8884285" y="23393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600" dirty="0" err="1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TBK1</a:t>
            </a:r>
            <a:endParaRPr lang="en-US" altLang="zh-CN" sz="1600" dirty="0" err="1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3"/>
            </p:custDataLst>
          </p:nvPr>
        </p:nvCxnSpPr>
        <p:spPr>
          <a:xfrm flipH="1">
            <a:off x="8154670" y="2840990"/>
            <a:ext cx="6457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8757846" y="2655178"/>
            <a:ext cx="913416" cy="3385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1600" dirty="0" err="1">
                <a:latin typeface="Arial" panose="020B0604020202090204" pitchFamily="34" charset="0"/>
                <a:cs typeface="Arial" panose="020B0604020202090204" pitchFamily="34" charset="0"/>
              </a:rPr>
              <a:t>cGAS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2229721" y="4816170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18KD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6"/>
            </p:custDataLst>
          </p:nvPr>
        </p:nvSpPr>
        <p:spPr>
          <a:xfrm>
            <a:off x="2256938" y="2345232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75KD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272813" y="2791652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55KD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274718" y="3276276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42KD</a:t>
            </a:r>
            <a:endParaRPr lang="zh-CN" altLang="en-US" dirty="0"/>
          </a:p>
        </p:txBody>
      </p: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2290046" y="3889863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30KD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/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" t="-227" r="277" b="10457"/>
          <a:stretch>
            <a:fillRect/>
          </a:stretch>
        </p:blipFill>
        <p:spPr>
          <a:xfrm>
            <a:off x="1259840" y="405130"/>
            <a:ext cx="9427845" cy="6318885"/>
          </a:xfrm>
          <a:prstGeom prst="rect">
            <a:avLst/>
          </a:prstGeom>
        </p:spPr>
      </p:pic>
      <p:cxnSp>
        <p:nvCxnSpPr>
          <p:cNvPr id="5" name="直接箭头连接符 4"/>
          <p:cNvCxnSpPr/>
          <p:nvPr>
            <p:custDataLst>
              <p:tags r:id="rId3"/>
            </p:custDataLst>
          </p:nvPr>
        </p:nvCxnSpPr>
        <p:spPr>
          <a:xfrm flipH="1">
            <a:off x="8147050" y="1842135"/>
            <a:ext cx="4965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8615680" y="16922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p-TBK1</a:t>
            </a:r>
            <a:endParaRPr lang="en-US" altLang="zh-CN" sz="1600" dirty="0">
              <a:latin typeface="Arial" panose="020B0604020202090204" pitchFamily="34" charset="0"/>
              <a:cs typeface="Arial" panose="020B0604020202090204" pitchFamily="34" charset="0"/>
              <a:sym typeface="+mn-ea"/>
            </a:endParaRPr>
          </a:p>
        </p:txBody>
      </p:sp>
      <p:cxnSp>
        <p:nvCxnSpPr>
          <p:cNvPr id="7" name="直接箭头连接符 6"/>
          <p:cNvCxnSpPr/>
          <p:nvPr>
            <p:custDataLst>
              <p:tags r:id="rId5"/>
            </p:custDataLst>
          </p:nvPr>
        </p:nvCxnSpPr>
        <p:spPr>
          <a:xfrm flipH="1">
            <a:off x="8153400" y="3728085"/>
            <a:ext cx="49657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8592111" y="3554465"/>
            <a:ext cx="913416" cy="338554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en-US" altLang="zh-CN" sz="1600" dirty="0">
                <a:latin typeface="Arial" panose="020B0604020202090204" pitchFamily="34" charset="0"/>
                <a:cs typeface="Arial" panose="020B0604020202090204" pitchFamily="34" charset="0"/>
              </a:rPr>
              <a:t>GAPDH</a:t>
            </a:r>
            <a:endParaRPr lang="zh-CN" altLang="en-US" sz="1600" dirty="0">
              <a:latin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7"/>
            </p:custDataLst>
          </p:nvPr>
        </p:nvSpPr>
        <p:spPr>
          <a:xfrm>
            <a:off x="1959211" y="4605350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18KD</a:t>
            </a:r>
            <a:endParaRPr lang="zh-CN" altLang="en-US" dirty="0"/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1986428" y="2015032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75KD</a:t>
            </a:r>
            <a:endParaRPr lang="zh-CN" altLang="en-US" dirty="0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2002303" y="2521142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55KD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004208" y="3005766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42KD</a:t>
            </a:r>
            <a:endParaRPr lang="zh-CN" altLang="en-US" dirty="0"/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2019536" y="3619353"/>
            <a:ext cx="71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/>
              <a:t>30KD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WPS 表格</Application>
  <PresentationFormat>宽屏</PresentationFormat>
  <Paragraphs>28</Paragraphs>
  <Slides>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汉仪旗黑</vt:lpstr>
      <vt:lpstr>Cambria Math</vt:lpstr>
      <vt:lpstr>宋体</vt:lpstr>
      <vt:lpstr>Arial Unicode MS</vt:lpstr>
      <vt:lpstr>等线 Light</vt:lpstr>
      <vt:lpstr>汉仪中等线KW</vt:lpstr>
      <vt:lpstr>等线</vt:lpstr>
      <vt:lpstr>Kingsoft Math</vt:lpstr>
      <vt:lpstr>汉仪书宋二KW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</dc:creator>
  <cp:lastModifiedBy>富士山下</cp:lastModifiedBy>
  <cp:revision>44</cp:revision>
  <dcterms:created xsi:type="dcterms:W3CDTF">2025-11-25T10:35:56Z</dcterms:created>
  <dcterms:modified xsi:type="dcterms:W3CDTF">2025-11-25T10:35:56Z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E3B49893B678C4918C86256908028EF0_43</vt:lpwstr>
  </property>
  <property fmtid="{D5CDD505-2E9C-101B-9397-08002B2CF9AE}" pid="3" name="KSOProductBuildVer">
    <vt:lpwstr>2052-6.4.0.8550</vt:lpwstr>
  </property>
</Properties>
</file>