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3"/>
    <p:sldId id="258" r:id="rId4"/>
    <p:sldId id="259" r:id="rId5"/>
    <p:sldId id="260" r:id="rId6"/>
  </p:sldIdLst>
  <p:sldSz cx="12192000" cy="6858000"/>
  <p:notesSz cx="7104380" cy="10234930"/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kern="1200">
        <a:solidFill>
          <a:schemeClr val="tx1"/>
        </a:solidFill>
        <a:latin typeface="Arial" panose="020B0604020202020204" pitchFamily="34" charset="0"/>
        <a:ea typeface="黑体" panose="02010609060101010101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kern="1200">
        <a:solidFill>
          <a:schemeClr val="tx1"/>
        </a:solidFill>
        <a:latin typeface="Arial" panose="020B0604020202020204" pitchFamily="34" charset="0"/>
        <a:ea typeface="黑体" panose="02010609060101010101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kern="1200">
        <a:solidFill>
          <a:schemeClr val="tx1"/>
        </a:solidFill>
        <a:latin typeface="Arial" panose="020B0604020202020204" pitchFamily="34" charset="0"/>
        <a:ea typeface="黑体" panose="02010609060101010101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kern="1200">
        <a:solidFill>
          <a:schemeClr val="tx1"/>
        </a:solidFill>
        <a:latin typeface="Arial" panose="020B0604020202020204" pitchFamily="34" charset="0"/>
        <a:ea typeface="黑体" panose="02010609060101010101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kern="1200">
        <a:solidFill>
          <a:schemeClr val="tx1"/>
        </a:solidFill>
        <a:latin typeface="Arial" panose="020B0604020202020204" pitchFamily="34" charset="0"/>
        <a:ea typeface="黑体" panose="02010609060101010101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kern="1200">
        <a:solidFill>
          <a:schemeClr val="tx1"/>
        </a:solidFill>
        <a:latin typeface="Arial" panose="020B0604020202020204" pitchFamily="34" charset="0"/>
        <a:ea typeface="黑体" panose="02010609060101010101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kern="1200">
        <a:solidFill>
          <a:schemeClr val="tx1"/>
        </a:solidFill>
        <a:latin typeface="Arial" panose="020B0604020202020204" pitchFamily="34" charset="0"/>
        <a:ea typeface="黑体" panose="02010609060101010101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kern="1200">
        <a:solidFill>
          <a:schemeClr val="tx1"/>
        </a:solidFill>
        <a:latin typeface="Arial" panose="020B0604020202020204" pitchFamily="34" charset="0"/>
        <a:ea typeface="黑体" panose="02010609060101010101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kern="1200">
        <a:solidFill>
          <a:schemeClr val="tx1"/>
        </a:solidFill>
        <a:latin typeface="Arial" panose="020B0604020202020204" pitchFamily="34" charset="0"/>
        <a:ea typeface="黑体" panose="02010609060101010101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2278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1999" cy="71999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handoutMaster" Target="handoutMasters/handoutMaster1.xml"/><Relationship Id="rId7" Type="http://schemas.openxmlformats.org/officeDocument/2006/relationships/notesMaster" Target="notesMasters/notes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pPr fontAlgn="auto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4313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pPr fontAlgn="auto"/>
            <a:fld id="{0F9B84EA-7D68-4D60-9CB1-D50884785D1C}" type="datetimeFigureOut">
              <a:rPr lang="zh-CN" altLang="en-US" sz="1245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263"/>
            <a:ext cx="3078163" cy="5143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pPr fontAlgn="auto"/>
            <a:endParaRPr lang="zh-CN" alt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4313" y="9720263"/>
            <a:ext cx="3078163" cy="5143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pPr fontAlgn="auto"/>
            <a:fld id="{8D4E0FC9-F1F8-4FAE-9988-3BA365CFD46F}" type="slidenum">
              <a:rPr lang="zh-CN" altLang="en-US" sz="1245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/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fontAlgn="auto"/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fontAlgn="auto"/>
            <a:fld id="{D6C8D182-E4C8-4120-9249-FC9774456FFA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3076" name="幻灯片图像占位符 3"/>
          <p:cNvSpPr>
            <a:spLocks noGrp="1" noRot="1" noChangeAspect="1"/>
          </p:cNvSpPr>
          <p:nvPr>
            <p:ph type="sldImg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3077" name="备注占位符 4"/>
          <p:cNvSpPr>
            <a:spLocks noGrp="1"/>
          </p:cNvSpPr>
          <p:nvPr>
            <p:ph type="body" sz="quarter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  <a:noFill/>
          <a:ln w="9525">
            <a:noFill/>
          </a:ln>
        </p:spPr>
        <p:txBody>
          <a:bodyPr vert="horz" lIns="91440" tIns="45720" rIns="91440" bIns="45720" anchor="t" anchorCtr="0"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fontAlgn="auto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fontAlgn="auto"/>
            <a:fld id="{85D0DACE-38E0-42D2-9336-2B707D34BC6D}" type="slidenum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fontAlgn="auto"/>
            <a:r>
              <a:rPr lang="zh-CN" altLang="en-US" strike="noStrike" noProof="1" dirty="0"/>
              <a:t>单击此处添加标题</a:t>
            </a:r>
            <a:endParaRPr lang="zh-CN" altLang="en-US" strike="noStrike" noProof="1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fontAlgn="auto"/>
            <a:r>
              <a:rPr lang="zh-CN" altLang="en-US" strike="noStrike" noProof="1" dirty="0"/>
              <a:t>单击此处添加副标题</a:t>
            </a:r>
            <a:endParaRPr lang="zh-CN" altLang="en-US" strike="noStrike" noProof="1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auto"/>
            <a:fld id="{760FBDFE-C587-4B4C-A407-44438C67B59E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auto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auto"/>
            <a:fld id="{49AE70B2-8BF9-45C0-BB95-33D1B9D3A854}" type="slidenum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  <a:p>
            <a:pPr lvl="1" fontAlgn="auto"/>
            <a:r>
              <a:rPr lang="zh-CN" altLang="en-US" strike="noStrike" noProof="1" dirty="0"/>
              <a:t>第二级</a:t>
            </a:r>
            <a:endParaRPr lang="zh-CN" altLang="en-US" strike="noStrike" noProof="1" dirty="0"/>
          </a:p>
          <a:p>
            <a:pPr lvl="2" fontAlgn="auto"/>
            <a:r>
              <a:rPr lang="zh-CN" altLang="en-US" strike="noStrike" noProof="1" dirty="0"/>
              <a:t>第三级</a:t>
            </a:r>
            <a:endParaRPr lang="zh-CN" altLang="en-US" strike="noStrike" noProof="1" dirty="0"/>
          </a:p>
          <a:p>
            <a:pPr lvl="3" fontAlgn="auto"/>
            <a:r>
              <a:rPr lang="zh-CN" altLang="en-US" strike="noStrike" noProof="1" dirty="0"/>
              <a:t>第四级</a:t>
            </a:r>
            <a:endParaRPr lang="zh-CN" altLang="en-US" strike="noStrike" noProof="1" dirty="0"/>
          </a:p>
          <a:p>
            <a:pPr lvl="4" fontAlgn="auto"/>
            <a:r>
              <a:rPr lang="zh-CN" altLang="en-US" strike="noStrike" noProof="1" dirty="0"/>
              <a:t>第五级</a:t>
            </a:r>
            <a:endParaRPr lang="zh-CN" altLang="en-US" strike="noStrike" noProof="1" dirty="0"/>
          </a:p>
        </p:txBody>
      </p:sp>
      <p:sp>
        <p:nvSpPr>
          <p:cNvPr id="2" name="日期占位符 1"/>
          <p:cNvSpPr>
            <a:spLocks noGrp="1"/>
          </p:cNvSpPr>
          <p:nvPr>
            <p:ph type="dt" sz="half" idx="14"/>
          </p:nvPr>
        </p:nvSpPr>
        <p:spPr/>
        <p:txBody>
          <a:bodyPr/>
          <a:p>
            <a:pPr fontAlgn="auto"/>
            <a:fld id="{760FBDFE-C587-4B4C-A407-44438C67B59E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5"/>
          </p:nvPr>
        </p:nvSpPr>
        <p:spPr/>
        <p:txBody>
          <a:bodyPr/>
          <a:p>
            <a:pPr fontAlgn="auto"/>
            <a:endParaRPr lang="zh-CN" altLang="en-US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6"/>
          </p:nvPr>
        </p:nvSpPr>
        <p:spPr/>
        <p:txBody>
          <a:bodyPr/>
          <a:p>
            <a:pPr fontAlgn="auto"/>
            <a:fld id="{49AE70B2-8BF9-45C0-BB95-33D1B9D3A854}" type="slidenum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fontAlgn="auto"/>
            <a:r>
              <a:rPr lang="zh-CN" altLang="en-US" strike="noStrike" noProof="1" dirty="0"/>
              <a:t>单击此处编辑母版标题样式</a:t>
            </a:r>
            <a:endParaRPr lang="zh-CN" altLang="en-US" strike="noStrike" noProof="1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  <a:p>
            <a:pPr lvl="1" fontAlgn="auto"/>
            <a:r>
              <a:rPr lang="zh-CN" altLang="en-US" strike="noStrike" noProof="1" dirty="0"/>
              <a:t>第二级</a:t>
            </a:r>
            <a:endParaRPr lang="zh-CN" altLang="en-US" strike="noStrike" noProof="1" dirty="0"/>
          </a:p>
          <a:p>
            <a:pPr lvl="2" fontAlgn="auto"/>
            <a:r>
              <a:rPr lang="zh-CN" altLang="en-US" strike="noStrike" noProof="1" dirty="0"/>
              <a:t>第三级</a:t>
            </a:r>
            <a:endParaRPr lang="zh-CN" altLang="en-US" strike="noStrike" noProof="1" dirty="0"/>
          </a:p>
          <a:p>
            <a:pPr lvl="3" fontAlgn="auto"/>
            <a:r>
              <a:rPr lang="zh-CN" altLang="en-US" strike="noStrike" noProof="1" dirty="0"/>
              <a:t>第四级</a:t>
            </a:r>
            <a:endParaRPr lang="zh-CN" altLang="en-US" strike="noStrike" noProof="1" dirty="0"/>
          </a:p>
          <a:p>
            <a:pPr lvl="4" fontAlgn="auto"/>
            <a:r>
              <a:rPr lang="zh-CN" altLang="en-US" strike="noStrike" noProof="1" dirty="0"/>
              <a:t>第五级</a:t>
            </a:r>
            <a:endParaRPr lang="zh-CN" altLang="en-US" strike="noStrike" noProof="1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auto"/>
            <a:fld id="{760FBDFE-C587-4B4C-A407-44438C67B59E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auto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auto"/>
            <a:fld id="{49AE70B2-8BF9-45C0-BB95-33D1B9D3A854}" type="slidenum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fontAlgn="auto"/>
            <a:r>
              <a:rPr lang="zh-CN" altLang="en-US" strike="noStrike" noProof="1" dirty="0"/>
              <a:t>单击此处编辑母版标题样式</a:t>
            </a:r>
            <a:endParaRPr lang="zh-CN" altLang="en-US" strike="noStrike" noProof="1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auto"/>
            <a:fld id="{760FBDFE-C587-4B4C-A407-44438C67B59E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auto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auto"/>
            <a:fld id="{49AE70B2-8BF9-45C0-BB95-33D1B9D3A854}" type="slidenum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fontAlgn="auto"/>
            <a:r>
              <a:rPr lang="zh-CN" altLang="en-US" strike="noStrike" noProof="1" dirty="0"/>
              <a:t>单击此处编辑母版标题样式</a:t>
            </a:r>
            <a:endParaRPr lang="zh-CN" altLang="en-US" strike="noStrike" noProof="1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  <a:p>
            <a:pPr lvl="1" fontAlgn="auto"/>
            <a:r>
              <a:rPr lang="zh-CN" altLang="en-US" strike="noStrike" noProof="1" dirty="0"/>
              <a:t>第二级</a:t>
            </a:r>
            <a:endParaRPr lang="zh-CN" altLang="en-US" strike="noStrike" noProof="1" dirty="0"/>
          </a:p>
          <a:p>
            <a:pPr lvl="2" fontAlgn="auto"/>
            <a:r>
              <a:rPr lang="zh-CN" altLang="en-US" strike="noStrike" noProof="1" dirty="0"/>
              <a:t>第三级</a:t>
            </a:r>
            <a:endParaRPr lang="zh-CN" altLang="en-US" strike="noStrike" noProof="1" dirty="0"/>
          </a:p>
          <a:p>
            <a:pPr lvl="3" fontAlgn="auto"/>
            <a:r>
              <a:rPr lang="zh-CN" altLang="en-US" strike="noStrike" noProof="1" dirty="0"/>
              <a:t>第四级</a:t>
            </a:r>
            <a:endParaRPr lang="zh-CN" altLang="en-US" strike="noStrike" noProof="1" dirty="0"/>
          </a:p>
          <a:p>
            <a:pPr lvl="4" fontAlgn="auto"/>
            <a:r>
              <a:rPr lang="zh-CN" altLang="en-US" strike="noStrike" noProof="1" dirty="0"/>
              <a:t>第五级</a:t>
            </a:r>
            <a:endParaRPr lang="zh-CN" altLang="en-US" strike="noStrike" noProof="1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  <a:p>
            <a:pPr lvl="1" fontAlgn="auto"/>
            <a:r>
              <a:rPr lang="zh-CN" altLang="en-US" strike="noStrike" noProof="1" dirty="0"/>
              <a:t>第二级</a:t>
            </a:r>
            <a:endParaRPr lang="zh-CN" altLang="en-US" strike="noStrike" noProof="1" dirty="0"/>
          </a:p>
          <a:p>
            <a:pPr lvl="2" fontAlgn="auto"/>
            <a:r>
              <a:rPr lang="zh-CN" altLang="en-US" strike="noStrike" noProof="1" dirty="0"/>
              <a:t>第三级</a:t>
            </a:r>
            <a:endParaRPr lang="zh-CN" altLang="en-US" strike="noStrike" noProof="1" dirty="0"/>
          </a:p>
          <a:p>
            <a:pPr lvl="3" fontAlgn="auto"/>
            <a:r>
              <a:rPr lang="zh-CN" altLang="en-US" strike="noStrike" noProof="1" dirty="0"/>
              <a:t>第四级</a:t>
            </a:r>
            <a:endParaRPr lang="zh-CN" altLang="en-US" strike="noStrike" noProof="1" dirty="0"/>
          </a:p>
          <a:p>
            <a:pPr lvl="4" fontAlgn="auto"/>
            <a:r>
              <a:rPr lang="zh-CN" altLang="en-US" strike="noStrike" noProof="1" dirty="0"/>
              <a:t>第五级</a:t>
            </a:r>
            <a:endParaRPr lang="zh-CN" altLang="en-US" strike="noStrike" noProof="1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auto"/>
            <a:fld id="{760FBDFE-C587-4B4C-A407-44438C67B59E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auto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auto"/>
            <a:fld id="{49AE70B2-8BF9-45C0-BB95-33D1B9D3A854}" type="slidenum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pPr fontAlgn="auto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  <a:p>
            <a:pPr lvl="1" fontAlgn="auto"/>
            <a:r>
              <a:rPr lang="zh-CN" altLang="en-US" strike="noStrike" noProof="1" dirty="0"/>
              <a:t>第二级</a:t>
            </a:r>
            <a:endParaRPr lang="zh-CN" altLang="en-US" strike="noStrike" noProof="1" dirty="0"/>
          </a:p>
          <a:p>
            <a:pPr lvl="2" fontAlgn="auto"/>
            <a:r>
              <a:rPr lang="zh-CN" altLang="en-US" strike="noStrike" noProof="1" dirty="0"/>
              <a:t>第三级</a:t>
            </a:r>
            <a:endParaRPr lang="zh-CN" altLang="en-US" strike="noStrike" noProof="1" dirty="0"/>
          </a:p>
          <a:p>
            <a:pPr lvl="3" fontAlgn="auto"/>
            <a:r>
              <a:rPr lang="zh-CN" altLang="en-US" strike="noStrike" noProof="1" dirty="0"/>
              <a:t>第四级</a:t>
            </a:r>
            <a:endParaRPr lang="zh-CN" altLang="en-US" strike="noStrike" noProof="1" dirty="0"/>
          </a:p>
          <a:p>
            <a:pPr lvl="4" fontAlgn="auto"/>
            <a:r>
              <a:rPr lang="zh-CN" altLang="en-US" strike="noStrike" noProof="1" dirty="0"/>
              <a:t>第五级</a:t>
            </a:r>
            <a:endParaRPr lang="zh-CN" altLang="en-US" strike="noStrike" noProof="1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  <a:p>
            <a:pPr lvl="1" fontAlgn="auto"/>
            <a:r>
              <a:rPr lang="zh-CN" altLang="en-US" strike="noStrike" noProof="1" dirty="0"/>
              <a:t>第二级</a:t>
            </a:r>
            <a:endParaRPr lang="zh-CN" altLang="en-US" strike="noStrike" noProof="1" dirty="0"/>
          </a:p>
          <a:p>
            <a:pPr lvl="2" fontAlgn="auto"/>
            <a:r>
              <a:rPr lang="zh-CN" altLang="en-US" strike="noStrike" noProof="1" dirty="0"/>
              <a:t>第三级</a:t>
            </a:r>
            <a:endParaRPr lang="zh-CN" altLang="en-US" strike="noStrike" noProof="1" dirty="0"/>
          </a:p>
          <a:p>
            <a:pPr lvl="3" fontAlgn="auto"/>
            <a:r>
              <a:rPr lang="zh-CN" altLang="en-US" strike="noStrike" noProof="1" dirty="0"/>
              <a:t>第四级</a:t>
            </a:r>
            <a:endParaRPr lang="zh-CN" altLang="en-US" strike="noStrike" noProof="1" dirty="0"/>
          </a:p>
          <a:p>
            <a:pPr lvl="4" fontAlgn="auto"/>
            <a:r>
              <a:rPr lang="zh-CN" altLang="en-US" strike="noStrike" noProof="1" dirty="0"/>
              <a:t>第五级</a:t>
            </a:r>
            <a:endParaRPr lang="zh-CN" altLang="en-US" strike="noStrike" noProof="1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auto"/>
            <a:fld id="{760FBDFE-C587-4B4C-A407-44438C67B59E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auto"/>
            <a:endParaRPr lang="zh-CN" altLang="en-US" strike="noStrike" noProof="1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auto"/>
            <a:fld id="{49AE70B2-8BF9-45C0-BB95-33D1B9D3A854}" type="slidenum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fontAlgn="auto"/>
            <a:r>
              <a:rPr lang="zh-CN" altLang="en-US" strike="noStrike" noProof="1" dirty="0"/>
              <a:t>单击此处编辑母版标题样式</a:t>
            </a:r>
            <a:endParaRPr lang="zh-CN" altLang="en-US" strike="noStrike" noProof="1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auto"/>
            <a:fld id="{760FBDFE-C587-4B4C-A407-44438C67B59E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auto"/>
            <a:endParaRPr lang="zh-CN" altLang="en-US" strike="noStrike" noProof="1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auto"/>
            <a:fld id="{49AE70B2-8BF9-45C0-BB95-33D1B9D3A854}" type="slidenum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auto"/>
            <a:fld id="{760FBDFE-C587-4B4C-A407-44438C67B59E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auto"/>
            <a:endParaRPr lang="zh-CN" altLang="en-US" strike="noStrike" noProof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auto"/>
            <a:fld id="{49AE70B2-8BF9-45C0-BB95-33D1B9D3A854}" type="slidenum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pPr fontAlgn="auto"/>
            <a:r>
              <a:rPr lang="zh-CN" altLang="en-US" strike="noStrike" noProof="1" dirty="0"/>
              <a:t>单击此处编辑标题</a:t>
            </a:r>
            <a:endParaRPr lang="zh-CN" altLang="en-US" strike="noStrike" noProof="1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fontAlgn="auto"/>
            <a:endParaRPr lang="zh-CN" altLang="en-US" strike="noStrike" noProof="1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auto"/>
            <a:fld id="{760FBDFE-C587-4B4C-A407-44438C67B59E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auto"/>
            <a:endParaRPr lang="zh-CN" altLang="en-US" strike="noStrike" noProof="1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auto"/>
            <a:fld id="{49AE70B2-8BF9-45C0-BB95-33D1B9D3A854}" type="slidenum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pPr fontAlgn="auto"/>
            <a:r>
              <a:rPr lang="zh-CN" altLang="en-US" strike="noStrike" noProof="1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 fontAlgn="auto"/>
            <a:r>
              <a:rPr lang="zh-CN" altLang="en-US" strike="noStrike" noProof="1" dirty="0"/>
              <a:t>单击此处编辑母版文本样式</a:t>
            </a:r>
            <a:endParaRPr lang="zh-CN" altLang="en-US" strike="noStrike" noProof="1" dirty="0"/>
          </a:p>
          <a:p>
            <a:pPr lvl="1" fontAlgn="auto"/>
            <a:r>
              <a:rPr lang="zh-CN" altLang="en-US" strike="noStrike" noProof="1" dirty="0"/>
              <a:t>第二级</a:t>
            </a:r>
            <a:endParaRPr lang="zh-CN" altLang="en-US" strike="noStrike" noProof="1" dirty="0"/>
          </a:p>
          <a:p>
            <a:pPr lvl="2" fontAlgn="auto"/>
            <a:r>
              <a:rPr lang="zh-CN" altLang="en-US" strike="noStrike" noProof="1" dirty="0"/>
              <a:t>第三级</a:t>
            </a:r>
            <a:endParaRPr lang="zh-CN" altLang="en-US" strike="noStrike" noProof="1" dirty="0"/>
          </a:p>
          <a:p>
            <a:pPr lvl="3" fontAlgn="auto"/>
            <a:r>
              <a:rPr lang="zh-CN" altLang="en-US" strike="noStrike" noProof="1" dirty="0"/>
              <a:t>第四级</a:t>
            </a:r>
            <a:endParaRPr lang="zh-CN" altLang="en-US" strike="noStrike" noProof="1" dirty="0"/>
          </a:p>
          <a:p>
            <a:pPr lvl="4" fontAlgn="auto"/>
            <a:r>
              <a:rPr lang="zh-CN" altLang="en-US" strike="noStrike" noProof="1" dirty="0"/>
              <a:t>第五级</a:t>
            </a:r>
            <a:endParaRPr lang="zh-CN" altLang="en-US" strike="noStrike" noProof="1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fontAlgn="auto"/>
            <a:fld id="{760FBDFE-C587-4B4C-A407-44438C67B59E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fontAlgn="auto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fontAlgn="auto"/>
            <a:fld id="{49AE70B2-8BF9-45C0-BB95-33D1B9D3A854}" type="slidenum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 w="9525">
            <a:noFill/>
          </a:ln>
        </p:spPr>
        <p:txBody>
          <a:bodyPr vert="horz" lIns="91440" tIns="45720" rIns="91440" bIns="45720" anchor="ctr" anchorCtr="0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7" name="文本占位符 2"/>
          <p:cNvSpPr>
            <a:spLocks noGrp="1"/>
          </p:cNvSpPr>
          <p:nvPr>
            <p:ph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 w="9525">
            <a:noFill/>
          </a:ln>
        </p:spPr>
        <p:txBody>
          <a:bodyPr vert="horz" lIns="91440" tIns="45720" rIns="91440" bIns="45720" anchor="t" anchorCtr="0"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/>
            <a:fld id="{760FBDFE-C587-4B4C-A407-44438C67B59E}" type="datetimeFigureOut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/>
            <a:endParaRPr lang="zh-CN" altLang="en-US" strike="noStrike" noProof="1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/>
            <a:fld id="{49AE70B2-8BF9-45C0-BB95-33D1B9D3A854}" type="slidenum">
              <a:rPr lang="zh-CN" altLang="en-US" strike="noStrike" noProof="1" smtClean="0">
                <a:latin typeface="+mn-lt"/>
                <a:ea typeface="+mn-ea"/>
                <a:cs typeface="+mn-cs"/>
              </a:rPr>
            </a:fld>
            <a:endParaRPr lang="zh-CN" altLang="en-US" strike="noStrike" noProof="1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097" name="图片 3" descr="neg-pos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661795" y="397510"/>
            <a:ext cx="8354060" cy="525208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098" name="文本框 4"/>
          <p:cNvSpPr txBox="1"/>
          <p:nvPr/>
        </p:nvSpPr>
        <p:spPr>
          <a:xfrm>
            <a:off x="407670" y="5752465"/>
            <a:ext cx="11578590" cy="737235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r>
              <a:rPr lang="en-US" altLang="zh-CN" sz="14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Figure S1:</a:t>
            </a:r>
            <a:r>
              <a:rPr lang="zh-CN" altLang="en-US" sz="14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Non-targeted metabolomics and broad-targeted metabolomics blank samples and QC sample spectrum overlay </a:t>
            </a:r>
            <a:r>
              <a:rPr lang="en-US" altLang="zh-CN" sz="14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.</a:t>
            </a:r>
            <a:r>
              <a:rPr lang="zh-CN" altLang="en-US" sz="14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A1: Non-targeted positive ion mode extracted ion chromatogram; A2: Non-targeted metabolomics negative ion mode extracted ion chromatogram; A3: Broad-targeted metabolomics positive ion mode total ion current chromatogram; A4: Total ion current chromatogram of broad-targeted metabolomics in negative ion mode)</a:t>
            </a:r>
            <a:r>
              <a:rPr lang="en-US" altLang="zh-CN" sz="1400">
                <a:latin typeface="Times New Roman" panose="02020603050405020304" pitchFamily="18" charset="0"/>
                <a:ea typeface="黑体" panose="02010609060101010101" charset="-122"/>
                <a:cs typeface="Times New Roman" panose="02020603050405020304" pitchFamily="18" charset="0"/>
              </a:rPr>
              <a:t>.</a:t>
            </a:r>
            <a:endParaRPr lang="en-US" altLang="zh-CN" sz="1400">
              <a:latin typeface="Times New Roman" panose="02020603050405020304" pitchFamily="18" charset="0"/>
              <a:ea typeface="黑体" panose="02010609060101010101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2068195" y="5935345"/>
            <a:ext cx="8191500" cy="3067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14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Figure S2:</a:t>
            </a:r>
            <a:r>
              <a:rPr lang="en-US" altLang="zh-CN" sz="14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Metabolomics principal component analysis diagram. A1-A2: T1A vs T2A; B1-B2: T2RH vs T2RO.</a:t>
            </a:r>
            <a:endParaRPr lang="en-US" altLang="zh-CN" sz="1400" kern="100" dirty="0">
              <a:effectLst/>
              <a:latin typeface="Times New Roman" panose="02020603050405020304" pitchFamily="18" charset="0"/>
              <a:ea typeface="宋体" panose="02010600030101010101" pitchFamily="2" charset="-122"/>
              <a:cs typeface="Arial" panose="020B0604020202020204" pitchFamily="34" charset="0"/>
              <a:sym typeface="+mn-ea"/>
            </a:endParaRPr>
          </a:p>
        </p:txBody>
      </p:sp>
      <p:pic>
        <p:nvPicPr>
          <p:cNvPr id="13" name="图片 12" descr="图片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68195" y="717550"/>
            <a:ext cx="7315200" cy="495617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7169" name="图片 3" descr="Annotation.upset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28650" y="560388"/>
            <a:ext cx="10934700" cy="5468937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文本框 1"/>
          <p:cNvSpPr txBox="1"/>
          <p:nvPr/>
        </p:nvSpPr>
        <p:spPr>
          <a:xfrm>
            <a:off x="3766820" y="6167120"/>
            <a:ext cx="4657725" cy="3067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14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Figure S3:</a:t>
            </a:r>
            <a:r>
              <a:rPr lang="en-US" altLang="zh-CN" sz="14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Unigene annotation statistical results Upset chart.</a:t>
            </a:r>
            <a:endParaRPr lang="en-US" altLang="zh-CN" sz="1400" kern="100" dirty="0">
              <a:effectLst/>
              <a:latin typeface="Times New Roman" panose="02020603050405020304" pitchFamily="18" charset="0"/>
              <a:ea typeface="宋体" panose="02010600030101010101" pitchFamily="2" charset="-122"/>
              <a:cs typeface="Arial" panose="020B0604020202020204" pitchFamily="34" charset="0"/>
              <a:sym typeface="+mn-ea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文本框 1"/>
          <p:cNvSpPr txBox="1"/>
          <p:nvPr/>
        </p:nvSpPr>
        <p:spPr>
          <a:xfrm>
            <a:off x="4025265" y="5858510"/>
            <a:ext cx="4140835" cy="30670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14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Figure S4:</a:t>
            </a:r>
            <a:r>
              <a:rPr lang="en-US" altLang="zh-CN" sz="1400" b="1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 </a:t>
            </a:r>
            <a:r>
              <a:rPr lang="en-US" altLang="zh-CN" sz="1400" kern="100" dirty="0">
                <a:effectLst/>
                <a:latin typeface="Times New Roman" panose="02020603050405020304" pitchFamily="18" charset="0"/>
                <a:ea typeface="宋体" panose="02010600030101010101" pitchFamily="2" charset="-122"/>
                <a:cs typeface="Arial" panose="020B0604020202020204" pitchFamily="34" charset="0"/>
                <a:sym typeface="+mn-ea"/>
              </a:rPr>
              <a:t>Principal component analysis of samples. </a:t>
            </a:r>
            <a:endParaRPr lang="en-US" altLang="zh-CN" sz="1400" b="1" kern="100" dirty="0">
              <a:effectLst/>
              <a:latin typeface="Times New Roman" panose="02020603050405020304" pitchFamily="18" charset="0"/>
              <a:ea typeface="宋体" panose="02010600030101010101" pitchFamily="2" charset="-122"/>
              <a:cs typeface="Arial" panose="020B0604020202020204" pitchFamily="34" charset="0"/>
              <a:sym typeface="+mn-ea"/>
            </a:endParaRPr>
          </a:p>
        </p:txBody>
      </p:sp>
      <p:pic>
        <p:nvPicPr>
          <p:cNvPr id="5" name="图片 4" descr="图片1"/>
          <p:cNvPicPr>
            <a:picLocks noChangeAspect="1"/>
          </p:cNvPicPr>
          <p:nvPr/>
        </p:nvPicPr>
        <p:blipFill>
          <a:blip r:embed="rId1"/>
          <a:srcRect t="13796" b="13637"/>
          <a:stretch>
            <a:fillRect/>
          </a:stretch>
        </p:blipFill>
        <p:spPr>
          <a:xfrm>
            <a:off x="2892425" y="865505"/>
            <a:ext cx="6407150" cy="464947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636</Words>
  <Application>WPS 演示</Application>
  <PresentationFormat>宽屏</PresentationFormat>
  <Paragraphs>8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4" baseType="lpstr">
      <vt:lpstr>Arial</vt:lpstr>
      <vt:lpstr>宋体</vt:lpstr>
      <vt:lpstr>Wingdings</vt:lpstr>
      <vt:lpstr>Arial Unicode MS</vt:lpstr>
      <vt:lpstr>Arial Black</vt:lpstr>
      <vt:lpstr>微软雅黑</vt:lpstr>
      <vt:lpstr>黑体</vt:lpstr>
      <vt:lpstr>Times New Roman</vt:lpstr>
      <vt:lpstr>等线</vt:lpstr>
      <vt:lpstr>Office 主题​​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18015</dc:creator>
  <cp:lastModifiedBy>18015</cp:lastModifiedBy>
  <cp:revision>6</cp:revision>
  <dcterms:created xsi:type="dcterms:W3CDTF">2019-09-19T02:01:00Z</dcterms:created>
  <dcterms:modified xsi:type="dcterms:W3CDTF">2025-07-29T15:02:15Z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2052-11.8.2.12195</vt:lpwstr>
  </property>
  <property fmtid="{D5CDD505-2E9C-101B-9397-08002B2CF9AE}" pid="3" name="ICV">
    <vt:lpwstr>FE7525C41DF3431E86BA9A888D185B02</vt:lpwstr>
  </property>
</Properties>
</file>