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C3BCD-D3AF-4733-BCBE-D695CCA67C5D}" v="5" dt="2025-11-13T08:13:2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wa Atsushi" userId="c8dc36407b5dafb0" providerId="LiveId" clId="{258F4E2D-29A7-4065-816C-FB8A7E36C4A2}"/>
    <pc:docChg chg="custSel addSld modSld">
      <pc:chgData name="Tanikawa Atsushi" userId="c8dc36407b5dafb0" providerId="LiveId" clId="{258F4E2D-29A7-4065-816C-FB8A7E36C4A2}" dt="2023-06-08T17:18:50.201" v="1" actId="478"/>
      <pc:docMkLst>
        <pc:docMk/>
      </pc:docMkLst>
      <pc:sldChg chg="delSp add mod">
        <pc:chgData name="Tanikawa Atsushi" userId="c8dc36407b5dafb0" providerId="LiveId" clId="{258F4E2D-29A7-4065-816C-FB8A7E36C4A2}" dt="2023-06-08T17:18:50.201" v="1" actId="478"/>
        <pc:sldMkLst>
          <pc:docMk/>
          <pc:sldMk cId="306920706" sldId="266"/>
        </pc:sldMkLst>
      </pc:sldChg>
    </pc:docChg>
  </pc:docChgLst>
  <pc:docChgLst>
    <pc:chgData name="Tanikawa Atsushi" userId="c8dc36407b5dafb0" providerId="LiveId" clId="{2CB0FBC1-CC32-4F7B-AF43-77B2814D46CD}"/>
    <pc:docChg chg="undo custSel addSld modSld">
      <pc:chgData name="Tanikawa Atsushi" userId="c8dc36407b5dafb0" providerId="LiveId" clId="{2CB0FBC1-CC32-4F7B-AF43-77B2814D46CD}" dt="2023-05-24T05:32:06.413" v="689" actId="1035"/>
      <pc:docMkLst>
        <pc:docMk/>
      </pc:docMkLst>
      <pc:sldChg chg="addSp delSp modSp new mod">
        <pc:chgData name="Tanikawa Atsushi" userId="c8dc36407b5dafb0" providerId="LiveId" clId="{2CB0FBC1-CC32-4F7B-AF43-77B2814D46CD}" dt="2023-05-24T05:32:06.413" v="689" actId="1035"/>
        <pc:sldMkLst>
          <pc:docMk/>
          <pc:sldMk cId="1589599289" sldId="256"/>
        </pc:sldMkLst>
      </pc:sldChg>
      <pc:sldChg chg="addSp new">
        <pc:chgData name="Tanikawa Atsushi" userId="c8dc36407b5dafb0" providerId="LiveId" clId="{2CB0FBC1-CC32-4F7B-AF43-77B2814D46CD}" dt="2023-05-24T04:43:04.634" v="28"/>
        <pc:sldMkLst>
          <pc:docMk/>
          <pc:sldMk cId="3716976816" sldId="257"/>
        </pc:sldMkLst>
      </pc:sldChg>
      <pc:sldChg chg="addSp modSp new mod">
        <pc:chgData name="Tanikawa Atsushi" userId="c8dc36407b5dafb0" providerId="LiveId" clId="{2CB0FBC1-CC32-4F7B-AF43-77B2814D46CD}" dt="2023-05-24T04:46:20.755" v="41" actId="1076"/>
        <pc:sldMkLst>
          <pc:docMk/>
          <pc:sldMk cId="4058010697" sldId="258"/>
        </pc:sldMkLst>
      </pc:sldChg>
      <pc:sldChg chg="addSp modSp add">
        <pc:chgData name="Tanikawa Atsushi" userId="c8dc36407b5dafb0" providerId="LiveId" clId="{2CB0FBC1-CC32-4F7B-AF43-77B2814D46CD}" dt="2023-05-24T04:48:24.681" v="47" actId="1076"/>
        <pc:sldMkLst>
          <pc:docMk/>
          <pc:sldMk cId="881201795" sldId="259"/>
        </pc:sldMkLst>
      </pc:sldChg>
      <pc:sldChg chg="addSp modSp add">
        <pc:chgData name="Tanikawa Atsushi" userId="c8dc36407b5dafb0" providerId="LiveId" clId="{2CB0FBC1-CC32-4F7B-AF43-77B2814D46CD}" dt="2023-05-24T04:49:55.205" v="64"/>
        <pc:sldMkLst>
          <pc:docMk/>
          <pc:sldMk cId="4018201183" sldId="260"/>
        </pc:sldMkLst>
      </pc:sldChg>
      <pc:sldChg chg="addSp modSp add">
        <pc:chgData name="Tanikawa Atsushi" userId="c8dc36407b5dafb0" providerId="LiveId" clId="{2CB0FBC1-CC32-4F7B-AF43-77B2814D46CD}" dt="2023-05-24T05:01:10.193" v="72" actId="732"/>
        <pc:sldMkLst>
          <pc:docMk/>
          <pc:sldMk cId="2007419802" sldId="261"/>
        </pc:sldMkLst>
      </pc:sldChg>
      <pc:sldChg chg="addSp delSp add mod">
        <pc:chgData name="Tanikawa Atsushi" userId="c8dc36407b5dafb0" providerId="LiveId" clId="{2CB0FBC1-CC32-4F7B-AF43-77B2814D46CD}" dt="2023-05-24T05:13:01.408" v="213" actId="478"/>
        <pc:sldMkLst>
          <pc:docMk/>
          <pc:sldMk cId="3302988579" sldId="262"/>
        </pc:sldMkLst>
      </pc:sldChg>
      <pc:sldChg chg="add">
        <pc:chgData name="Tanikawa Atsushi" userId="c8dc36407b5dafb0" providerId="LiveId" clId="{2CB0FBC1-CC32-4F7B-AF43-77B2814D46CD}" dt="2023-05-24T04:43:08.855" v="33"/>
        <pc:sldMkLst>
          <pc:docMk/>
          <pc:sldMk cId="2571087030" sldId="263"/>
        </pc:sldMkLst>
      </pc:sldChg>
      <pc:sldChg chg="add">
        <pc:chgData name="Tanikawa Atsushi" userId="c8dc36407b5dafb0" providerId="LiveId" clId="{2CB0FBC1-CC32-4F7B-AF43-77B2814D46CD}" dt="2023-05-24T04:43:08.979" v="34"/>
        <pc:sldMkLst>
          <pc:docMk/>
          <pc:sldMk cId="4155609304" sldId="264"/>
        </pc:sldMkLst>
      </pc:sldChg>
      <pc:sldChg chg="add">
        <pc:chgData name="Tanikawa Atsushi" userId="c8dc36407b5dafb0" providerId="LiveId" clId="{2CB0FBC1-CC32-4F7B-AF43-77B2814D46CD}" dt="2023-05-24T04:43:09.106" v="35"/>
        <pc:sldMkLst>
          <pc:docMk/>
          <pc:sldMk cId="4113634734" sldId="265"/>
        </pc:sldMkLst>
      </pc:sldChg>
    </pc:docChg>
  </pc:docChgLst>
  <pc:docChgLst>
    <pc:chgData name="Atsushi Tanikawa" userId="c8dc36407b5dafb0" providerId="LiveId" clId="{9ED36C33-000A-48C2-A45B-27540D1B38CD}"/>
    <pc:docChg chg="delSld">
      <pc:chgData name="Atsushi Tanikawa" userId="c8dc36407b5dafb0" providerId="LiveId" clId="{9ED36C33-000A-48C2-A45B-27540D1B38CD}" dt="2025-08-25T13:23:51.777" v="2" actId="47"/>
      <pc:docMkLst>
        <pc:docMk/>
      </pc:docMkLst>
      <pc:sldChg chg="del">
        <pc:chgData name="Atsushi Tanikawa" userId="c8dc36407b5dafb0" providerId="LiveId" clId="{9ED36C33-000A-48C2-A45B-27540D1B38CD}" dt="2025-08-25T13:23:46.026" v="0" actId="47"/>
        <pc:sldMkLst>
          <pc:docMk/>
          <pc:sldMk cId="1589599289" sldId="256"/>
        </pc:sldMkLst>
      </pc:sldChg>
      <pc:sldChg chg="del">
        <pc:chgData name="Atsushi Tanikawa" userId="c8dc36407b5dafb0" providerId="LiveId" clId="{9ED36C33-000A-48C2-A45B-27540D1B38CD}" dt="2025-08-25T13:23:48.607" v="1" actId="47"/>
        <pc:sldMkLst>
          <pc:docMk/>
          <pc:sldMk cId="0" sldId="272"/>
        </pc:sldMkLst>
      </pc:sldChg>
      <pc:sldChg chg="del">
        <pc:chgData name="Atsushi Tanikawa" userId="c8dc36407b5dafb0" providerId="LiveId" clId="{9ED36C33-000A-48C2-A45B-27540D1B38CD}" dt="2025-08-25T13:23:51.777" v="2" actId="47"/>
        <pc:sldMkLst>
          <pc:docMk/>
          <pc:sldMk cId="23991914" sldId="273"/>
        </pc:sldMkLst>
      </pc:sldChg>
      <pc:sldChg chg="del">
        <pc:chgData name="Atsushi Tanikawa" userId="c8dc36407b5dafb0" providerId="LiveId" clId="{9ED36C33-000A-48C2-A45B-27540D1B38CD}" dt="2025-08-25T13:23:51.777" v="2" actId="47"/>
        <pc:sldMkLst>
          <pc:docMk/>
          <pc:sldMk cId="317320224" sldId="274"/>
        </pc:sldMkLst>
      </pc:sldChg>
      <pc:sldChg chg="del">
        <pc:chgData name="Atsushi Tanikawa" userId="c8dc36407b5dafb0" providerId="LiveId" clId="{9ED36C33-000A-48C2-A45B-27540D1B38CD}" dt="2025-08-25T13:23:51.777" v="2" actId="47"/>
        <pc:sldMkLst>
          <pc:docMk/>
          <pc:sldMk cId="1066536828" sldId="275"/>
        </pc:sldMkLst>
      </pc:sldChg>
      <pc:sldChg chg="del">
        <pc:chgData name="Atsushi Tanikawa" userId="c8dc36407b5dafb0" providerId="LiveId" clId="{9ED36C33-000A-48C2-A45B-27540D1B38CD}" dt="2025-08-25T13:23:51.777" v="2" actId="47"/>
        <pc:sldMkLst>
          <pc:docMk/>
          <pc:sldMk cId="1793070604" sldId="344"/>
        </pc:sldMkLst>
      </pc:sldChg>
      <pc:sldChg chg="del">
        <pc:chgData name="Atsushi Tanikawa" userId="c8dc36407b5dafb0" providerId="LiveId" clId="{9ED36C33-000A-48C2-A45B-27540D1B38CD}" dt="2025-08-25T13:23:46.026" v="0" actId="47"/>
        <pc:sldMkLst>
          <pc:docMk/>
          <pc:sldMk cId="689354405" sldId="345"/>
        </pc:sldMkLst>
      </pc:sldChg>
    </pc:docChg>
  </pc:docChgLst>
  <pc:docChgLst>
    <pc:chgData name="Atsushi Tanikawa" userId="c8dc36407b5dafb0" providerId="LiveId" clId="{C4F7B4A8-7D8F-4155-A549-043D65C238CE}"/>
    <pc:docChg chg="undo custSel addSld modSld">
      <pc:chgData name="Atsushi Tanikawa" userId="c8dc36407b5dafb0" providerId="LiveId" clId="{C4F7B4A8-7D8F-4155-A549-043D65C238CE}" dt="2025-08-25T12:22:23.179" v="745" actId="1582"/>
      <pc:docMkLst>
        <pc:docMk/>
      </pc:docMkLst>
      <pc:sldChg chg="addSp delSp modSp add mod">
        <pc:chgData name="Atsushi Tanikawa" userId="c8dc36407b5dafb0" providerId="LiveId" clId="{C4F7B4A8-7D8F-4155-A549-043D65C238CE}" dt="2025-08-23T08:48:43.367" v="162" actId="478"/>
        <pc:sldMkLst>
          <pc:docMk/>
          <pc:sldMk cId="689354405" sldId="345"/>
        </pc:sldMkLst>
      </pc:sldChg>
      <pc:sldChg chg="addSp delSp modSp add mod">
        <pc:chgData name="Atsushi Tanikawa" userId="c8dc36407b5dafb0" providerId="LiveId" clId="{C4F7B4A8-7D8F-4155-A549-043D65C238CE}" dt="2025-08-25T12:22:23.179" v="745" actId="1582"/>
        <pc:sldMkLst>
          <pc:docMk/>
          <pc:sldMk cId="3932221165" sldId="346"/>
        </pc:sldMkLst>
      </pc:sldChg>
    </pc:docChg>
  </pc:docChgLst>
  <pc:docChgLst>
    <pc:chgData name="Atsushi Tanikawa" userId="c8dc36407b5dafb0" providerId="LiveId" clId="{302A0034-B47F-45D0-A62A-C384123299EC}"/>
    <pc:docChg chg="undo custSel addSld modSld">
      <pc:chgData name="Atsushi Tanikawa" userId="c8dc36407b5dafb0" providerId="LiveId" clId="{302A0034-B47F-45D0-A62A-C384123299EC}" dt="2024-03-22T06:33:20.694" v="35" actId="1076"/>
      <pc:docMkLst>
        <pc:docMk/>
      </pc:docMkLst>
      <pc:sldChg chg="addSp delSp mod">
        <pc:chgData name="Atsushi Tanikawa" userId="c8dc36407b5dafb0" providerId="LiveId" clId="{302A0034-B47F-45D0-A62A-C384123299EC}" dt="2024-03-22T05:29:03.741" v="3" actId="22"/>
        <pc:sldMkLst>
          <pc:docMk/>
          <pc:sldMk cId="1589599289" sldId="256"/>
        </pc:sldMkLst>
      </pc:sldChg>
      <pc:sldChg chg="add">
        <pc:chgData name="Atsushi Tanikawa" userId="c8dc36407b5dafb0" providerId="LiveId" clId="{302A0034-B47F-45D0-A62A-C384123299EC}" dt="2024-03-22T05:29:14.953" v="4"/>
        <pc:sldMkLst>
          <pc:docMk/>
          <pc:sldMk cId="0" sldId="272"/>
        </pc:sldMkLst>
      </pc:sldChg>
      <pc:sldChg chg="addSp modSp add mod">
        <pc:chgData name="Atsushi Tanikawa" userId="c8dc36407b5dafb0" providerId="LiveId" clId="{302A0034-B47F-45D0-A62A-C384123299EC}" dt="2024-03-22T06:32:20.652" v="24" actId="20577"/>
        <pc:sldMkLst>
          <pc:docMk/>
          <pc:sldMk cId="23991914" sldId="273"/>
        </pc:sldMkLst>
      </pc:sldChg>
      <pc:sldChg chg="addSp modSp add mod">
        <pc:chgData name="Atsushi Tanikawa" userId="c8dc36407b5dafb0" providerId="LiveId" clId="{302A0034-B47F-45D0-A62A-C384123299EC}" dt="2024-03-22T06:32:29.132" v="27" actId="20577"/>
        <pc:sldMkLst>
          <pc:docMk/>
          <pc:sldMk cId="317320224" sldId="274"/>
        </pc:sldMkLst>
      </pc:sldChg>
      <pc:sldChg chg="addSp modSp add mod">
        <pc:chgData name="Atsushi Tanikawa" userId="c8dc36407b5dafb0" providerId="LiveId" clId="{302A0034-B47F-45D0-A62A-C384123299EC}" dt="2024-03-22T06:32:35.121" v="30" actId="20577"/>
        <pc:sldMkLst>
          <pc:docMk/>
          <pc:sldMk cId="1066536828" sldId="275"/>
        </pc:sldMkLst>
      </pc:sldChg>
      <pc:sldChg chg="addSp modSp add mod">
        <pc:chgData name="Atsushi Tanikawa" userId="c8dc36407b5dafb0" providerId="LiveId" clId="{302A0034-B47F-45D0-A62A-C384123299EC}" dt="2024-03-22T06:33:20.694" v="35" actId="1076"/>
        <pc:sldMkLst>
          <pc:docMk/>
          <pc:sldMk cId="1793070604" sldId="344"/>
        </pc:sldMkLst>
      </pc:sldChg>
    </pc:docChg>
  </pc:docChgLst>
  <pc:docChgLst>
    <pc:chgData name="Atsushi Tanikawa" userId="c8dc36407b5dafb0" providerId="LiveId" clId="{7A503A0C-FAA8-4F6A-975F-6A41D3989A6E}"/>
    <pc:docChg chg="custSel modSld">
      <pc:chgData name="Atsushi Tanikawa" userId="c8dc36407b5dafb0" providerId="LiveId" clId="{7A503A0C-FAA8-4F6A-975F-6A41D3989A6E}" dt="2025-11-13T08:13:27.256" v="67" actId="1036"/>
      <pc:docMkLst>
        <pc:docMk/>
      </pc:docMkLst>
      <pc:sldChg chg="addSp delSp modSp mod">
        <pc:chgData name="Atsushi Tanikawa" userId="c8dc36407b5dafb0" providerId="LiveId" clId="{7A503A0C-FAA8-4F6A-975F-6A41D3989A6E}" dt="2025-11-13T08:13:27.256" v="67" actId="1036"/>
        <pc:sldMkLst>
          <pc:docMk/>
          <pc:sldMk cId="3932221165" sldId="346"/>
        </pc:sldMkLst>
        <pc:spChg chg="add mod">
          <ac:chgData name="Atsushi Tanikawa" userId="c8dc36407b5dafb0" providerId="LiveId" clId="{7A503A0C-FAA8-4F6A-975F-6A41D3989A6E}" dt="2025-11-13T08:13:02.189" v="46" actId="1035"/>
          <ac:spMkLst>
            <pc:docMk/>
            <pc:sldMk cId="3932221165" sldId="346"/>
            <ac:spMk id="4" creationId="{5DE98E65-F029-5F64-2307-EFA0B34B860F}"/>
          </ac:spMkLst>
        </pc:spChg>
        <pc:spChg chg="add mod">
          <ac:chgData name="Atsushi Tanikawa" userId="c8dc36407b5dafb0" providerId="LiveId" clId="{7A503A0C-FAA8-4F6A-975F-6A41D3989A6E}" dt="2025-11-13T08:13:07.127" v="51" actId="6549"/>
          <ac:spMkLst>
            <pc:docMk/>
            <pc:sldMk cId="3932221165" sldId="346"/>
            <ac:spMk id="5" creationId="{28A42602-DC74-DDE3-132F-81E0CBD7FC78}"/>
          </ac:spMkLst>
        </pc:spChg>
        <pc:spChg chg="mod">
          <ac:chgData name="Atsushi Tanikawa" userId="c8dc36407b5dafb0" providerId="LiveId" clId="{7A503A0C-FAA8-4F6A-975F-6A41D3989A6E}" dt="2025-11-13T08:13:27.256" v="67" actId="1036"/>
          <ac:spMkLst>
            <pc:docMk/>
            <pc:sldMk cId="3932221165" sldId="346"/>
            <ac:spMk id="75" creationId="{7EA5DA30-EF8D-B21B-11B4-3032E3BD6549}"/>
          </ac:spMkLst>
        </pc:spChg>
        <pc:grpChg chg="del">
          <ac:chgData name="Atsushi Tanikawa" userId="c8dc36407b5dafb0" providerId="LiveId" clId="{7A503A0C-FAA8-4F6A-975F-6A41D3989A6E}" dt="2025-11-13T08:10:11.883" v="0" actId="478"/>
          <ac:grpSpMkLst>
            <pc:docMk/>
            <pc:sldMk cId="3932221165" sldId="346"/>
            <ac:grpSpMk id="78" creationId="{26AEFBED-ADED-9E8E-9765-3B68502951B3}"/>
          </ac:grpSpMkLst>
        </pc:grpChg>
        <pc:picChg chg="add mod modCrop">
          <ac:chgData name="Atsushi Tanikawa" userId="c8dc36407b5dafb0" providerId="LiveId" clId="{7A503A0C-FAA8-4F6A-975F-6A41D3989A6E}" dt="2025-11-13T08:11:20.057" v="15" actId="1076"/>
          <ac:picMkLst>
            <pc:docMk/>
            <pc:sldMk cId="3932221165" sldId="346"/>
            <ac:picMk id="2" creationId="{2F39A8AB-47D0-DB34-27C6-618E5982C115}"/>
          </ac:picMkLst>
        </pc:picChg>
        <pc:picChg chg="add mod modCrop">
          <ac:chgData name="Atsushi Tanikawa" userId="c8dc36407b5dafb0" providerId="LiveId" clId="{7A503A0C-FAA8-4F6A-975F-6A41D3989A6E}" dt="2025-11-13T08:11:17.933" v="14" actId="1076"/>
          <ac:picMkLst>
            <pc:docMk/>
            <pc:sldMk cId="3932221165" sldId="346"/>
            <ac:picMk id="3" creationId="{1D9F6DA4-C461-6759-32CE-54D77FFED0F8}"/>
          </ac:picMkLst>
        </pc:pic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26" creationId="{F7FA4D90-6A58-F372-CE3D-E95D126E8A5E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28" creationId="{AC4F70F9-8250-44C7-53BA-A24162D7E2BD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30" creationId="{2047587C-E9CB-BC21-BA86-36C6996F0BA0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66" creationId="{206B873D-B3D2-C741-EA17-8BC990293FEC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68" creationId="{F9D590D1-22DC-E352-93A0-0D69D93115DC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70" creationId="{9C413598-B06F-4519-6C88-843F50462E9B}"/>
          </ac:cxnSpMkLst>
        </pc:cxnChg>
        <pc:cxnChg chg="mod">
          <ac:chgData name="Atsushi Tanikawa" userId="c8dc36407b5dafb0" providerId="LiveId" clId="{7A503A0C-FAA8-4F6A-975F-6A41D3989A6E}" dt="2025-11-13T08:10:11.883" v="0" actId="478"/>
          <ac:cxnSpMkLst>
            <pc:docMk/>
            <pc:sldMk cId="3932221165" sldId="346"/>
            <ac:cxnSpMk id="72" creationId="{CC5A8530-AE32-EB23-80D5-06BFBE0A2FED}"/>
          </ac:cxnSpMkLst>
        </pc:cxnChg>
      </pc:sldChg>
    </pc:docChg>
  </pc:docChgLst>
  <pc:docChgLst>
    <pc:chgData name="Atsushi Tanikawa" userId="c8dc36407b5dafb0" providerId="LiveId" clId="{71F6AE06-52A9-4253-B60E-87476547E10E}"/>
    <pc:docChg chg="custSel modSld">
      <pc:chgData name="Atsushi Tanikawa" userId="c8dc36407b5dafb0" providerId="LiveId" clId="{71F6AE06-52A9-4253-B60E-87476547E10E}" dt="2025-01-07T22:08:41.742" v="43" actId="20577"/>
      <pc:docMkLst>
        <pc:docMk/>
      </pc:docMkLst>
      <pc:sldChg chg="addSp modSp mod">
        <pc:chgData name="Atsushi Tanikawa" userId="c8dc36407b5dafb0" providerId="LiveId" clId="{71F6AE06-52A9-4253-B60E-87476547E10E}" dt="2025-01-07T22:07:56.639" v="4" actId="20577"/>
        <pc:sldMkLst>
          <pc:docMk/>
          <pc:sldMk cId="0" sldId="272"/>
        </pc:sldMkLst>
      </pc:sldChg>
      <pc:sldChg chg="delSp mod">
        <pc:chgData name="Atsushi Tanikawa" userId="c8dc36407b5dafb0" providerId="LiveId" clId="{71F6AE06-52A9-4253-B60E-87476547E10E}" dt="2025-01-07T22:08:01.544" v="5" actId="478"/>
        <pc:sldMkLst>
          <pc:docMk/>
          <pc:sldMk cId="23991914" sldId="273"/>
        </pc:sldMkLst>
      </pc:sldChg>
      <pc:sldChg chg="delSp modSp mod">
        <pc:chgData name="Atsushi Tanikawa" userId="c8dc36407b5dafb0" providerId="LiveId" clId="{71F6AE06-52A9-4253-B60E-87476547E10E}" dt="2025-01-07T22:08:08.600" v="7" actId="1076"/>
        <pc:sldMkLst>
          <pc:docMk/>
          <pc:sldMk cId="317320224" sldId="274"/>
        </pc:sldMkLst>
      </pc:sldChg>
      <pc:sldChg chg="addSp delSp modSp mod">
        <pc:chgData name="Atsushi Tanikawa" userId="c8dc36407b5dafb0" providerId="LiveId" clId="{71F6AE06-52A9-4253-B60E-87476547E10E}" dt="2025-01-07T22:08:41.742" v="43" actId="20577"/>
        <pc:sldMkLst>
          <pc:docMk/>
          <pc:sldMk cId="1793070604" sldId="344"/>
        </pc:sldMkLst>
      </pc:sldChg>
    </pc:docChg>
  </pc:docChgLst>
  <pc:docChgLst>
    <pc:chgData name="Atsushi Tanikawa" userId="c8dc36407b5dafb0" providerId="LiveId" clId="{B1E156C7-D182-4F2F-A582-A1163913D382}"/>
    <pc:docChg chg="delSld">
      <pc:chgData name="Atsushi Tanikawa" userId="c8dc36407b5dafb0" providerId="LiveId" clId="{B1E156C7-D182-4F2F-A582-A1163913D382}" dt="2025-01-07T22:14:16.032" v="0" actId="47"/>
      <pc:docMkLst>
        <pc:docMk/>
      </pc:docMkLst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3716976816" sldId="257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4058010697" sldId="258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881201795" sldId="259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4018201183" sldId="260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2007419802" sldId="261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3302988579" sldId="262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2571087030" sldId="263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4155609304" sldId="264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4113634734" sldId="265"/>
        </pc:sldMkLst>
      </pc:sldChg>
      <pc:sldChg chg="del">
        <pc:chgData name="Atsushi Tanikawa" userId="c8dc36407b5dafb0" providerId="LiveId" clId="{B1E156C7-D182-4F2F-A582-A1163913D382}" dt="2025-01-07T22:14:16.032" v="0" actId="47"/>
        <pc:sldMkLst>
          <pc:docMk/>
          <pc:sldMk cId="306920706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A67A-FF31-4974-B348-1615EA29B8D7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D5AE-EDF1-4C7C-9EDB-885451F81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5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8B55E14-BC42-3456-C24F-E11A2C389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88323B3A-736D-919C-F802-16C373E9A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D1D4921-54BF-5606-B355-8FB013E5D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82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DB2AFB-DE81-BDCF-94FA-0827ABF48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D611CE-6D29-CC20-7F80-C35CCB2E4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20FD2F-EDBA-230A-993E-19CEF386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E8BD3-0034-8150-6D0F-D5EFD0E9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D2C361-1B9F-EC01-1A9C-FDCDBA7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2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345E6-11ED-3489-6F38-F01BBF82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16581B-B137-E223-8CBD-619D97F1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77B4D1-8AB1-0BB3-320F-16323135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D9CBC7-092B-4E1C-3FD7-CCAD1765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C8C115-454D-87F5-5B4C-C9423CF6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50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4FBE36F-ADB9-C82C-CDA9-37D2FCBB8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EA2135-D300-45CD-03CB-2344517F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7C7B13-2398-7356-C3FB-3B23C432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DDC45-BDA0-D5F8-C1A1-3E3D059A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A1472A-BB4E-2A64-A362-D140259A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11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65679-4842-9482-E08A-5C18477E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9BCAB0-3C9B-552B-3751-7B6AB828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DEA35E-855A-8A4F-FC5C-6E26EB3D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9DBA86-7B59-7D61-D811-1FD3B96E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99FFB8-6AAD-17B7-FF9B-C9E8E261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8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7DDB55-3FF6-9292-767C-D0139F72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4ED0F-3749-2BF6-FF76-A281E883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2B76F-5045-0DE4-6FA4-283CD41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F2154C-461C-9F71-ECB3-0F951061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A7E73A-494F-C103-5C69-99B6FD8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33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C8F29-2EB9-C168-8522-39657A26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D7C793-EDCB-C84D-2D19-2DD4C670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D9261A-A649-EC2D-75B2-1ED0E3C7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A258F8-00AE-713C-A3E2-55CCB1B7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8F8DCC-93CB-7FAA-A2C7-F962232C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1A3653-7616-6E6D-0885-B5DD7CB1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958FE4-35A8-A392-2AF3-F3105989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BA0671-563D-DE2E-A562-2B093D93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545AEA-0C6A-A4E9-371C-04AF2F7DF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E3FBDBD-AC14-991A-9DB9-0F50753D4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E3B78A-C86F-3966-8BF3-05CA0E50F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4459F36-F312-EF83-5651-C16D2E04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0BAA49-5884-2B72-3E86-296D8C0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4E16E9-24D0-DCCD-6BEA-18F13877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8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6C77F-9198-0996-381B-E74E37C1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8096C5-5FDD-41A9-F597-2F88C6B4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B52ED2-3F4D-BAAF-027D-9F4DEC43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66C7AF-38C9-DDB3-7915-B27D0907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25E695-F350-5308-B087-0152FBDC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F07A42-0D32-93CA-A1CC-FDAC19F1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44E83-F26D-8941-BAD8-5518469F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2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EF607-DE50-70B7-9426-924E99F7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8C086A-6332-A21B-39A7-A10C8FAD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92149D-7AB7-FBC4-C277-738F93D2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CE7A7A-E0EF-ED99-F597-C6E1AA46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FE9E9D-9A1C-956D-27C9-BD15917D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FA5B73-7F94-177F-E605-0BA01F55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2AD-62B2-089E-BC48-03B0F06A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DF43D8-7DE6-2B37-7691-26CCF8BD8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5A325D-6FC9-306A-C913-D1CE6B66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139E0F-D10A-65B2-0824-D01A378D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DFE395-14BF-911D-9E95-BF397087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9F0FE1-BFEC-8D09-38A3-E012E30B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0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717ED3B-5623-5C7A-A16A-B127056A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D5BBAB-9535-2485-4521-B06695F5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7D1E86-CF68-85D1-2462-3357DB260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C259-AABA-45F2-920E-37BD6912951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05314B-C305-7801-65B8-507F1337C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1EB3AE-E735-80D8-ABB4-B4BB528B1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53E9-B4F9-4C70-A4D0-1404C6AD5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FB8EBD1-E59F-DD03-1117-39951CF8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EA5DA30-EF8D-B21B-11B4-3032E3BD6549}"/>
              </a:ext>
            </a:extLst>
          </p:cNvPr>
          <p:cNvSpPr txBox="1"/>
          <p:nvPr/>
        </p:nvSpPr>
        <p:spPr>
          <a:xfrm>
            <a:off x="330413" y="447821"/>
            <a:ext cx="109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Supplementary figure 1. Overview of visual perspectives and viewing characteristics in 2D and VR</a:t>
            </a:r>
            <a:endParaRPr lang="ja-JP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39A8AB-47D0-DB34-27C6-618E5982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/>
          <a:stretch>
            <a:fillRect/>
          </a:stretch>
        </p:blipFill>
        <p:spPr>
          <a:xfrm>
            <a:off x="6096000" y="1037438"/>
            <a:ext cx="5090160" cy="3054113"/>
          </a:xfrm>
          <a:prstGeom prst="rect">
            <a:avLst/>
          </a:prstGeom>
        </p:spPr>
      </p:pic>
      <p:pic>
        <p:nvPicPr>
          <p:cNvPr id="3" name="図 2" descr="Windows メディア プレーヤー従来版">
            <a:extLst>
              <a:ext uri="{FF2B5EF4-FFF2-40B4-BE49-F238E27FC236}">
                <a16:creationId xmlns:a16="http://schemas.microsoft.com/office/drawing/2014/main" id="{1D9F6DA4-C461-6759-32CE-54D77FFED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4200" r="1054" b="1000"/>
          <a:stretch>
            <a:fillRect/>
          </a:stretch>
        </p:blipFill>
        <p:spPr bwMode="auto">
          <a:xfrm>
            <a:off x="735652" y="1037438"/>
            <a:ext cx="5090160" cy="3054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E98E65-F029-5F64-2307-EFA0B34B860F}"/>
              </a:ext>
            </a:extLst>
          </p:cNvPr>
          <p:cNvSpPr txBox="1"/>
          <p:nvPr/>
        </p:nvSpPr>
        <p:spPr>
          <a:xfrm>
            <a:off x="3026495" y="409930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A42602-DC74-DDE3-132F-81E0CBD7FC78}"/>
              </a:ext>
            </a:extLst>
          </p:cNvPr>
          <p:cNvSpPr txBox="1"/>
          <p:nvPr/>
        </p:nvSpPr>
        <p:spPr>
          <a:xfrm>
            <a:off x="8386843" y="409930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222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18</Words>
  <Application>Microsoft Office PowerPoint</Application>
  <PresentationFormat>ワイド画面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Tanikawa Atsushi</dc:creator>
  <cp:lastModifiedBy>Atsushi Tanikawa</cp:lastModifiedBy>
  <cp:revision>1</cp:revision>
  <dcterms:created xsi:type="dcterms:W3CDTF">2023-05-24T04:34:34Z</dcterms:created>
  <dcterms:modified xsi:type="dcterms:W3CDTF">2025-11-13T08:13:30Z</dcterms:modified>
</cp:coreProperties>
</file>