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lpm\dfs\sites\Marseille%20Baille\HLA\POLE%20RECHERCHE\ADNcf%20comparaison%20extracteurs\ARTICLE%20extracteurs\figures%20et%20tables\FIG2%20B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Feuil2!$M$11</c:f>
              <c:strCache>
                <c:ptCount val="1"/>
                <c:pt idx="0">
                  <c:v>Qubit (pg/µL)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Feuil2!$K$12:$K$31</c:f>
              <c:strCache>
                <c:ptCount val="16"/>
                <c:pt idx="0">
                  <c:v>MagNA Pure 24 System</c:v>
                </c:pt>
                <c:pt idx="5">
                  <c:v>IDEAL</c:v>
                </c:pt>
                <c:pt idx="10">
                  <c:v>LabTurbo 24 AB</c:v>
                </c:pt>
                <c:pt idx="15">
                  <c:v>Chemagic 360D</c:v>
                </c:pt>
              </c:strCache>
            </c:strRef>
          </c:cat>
          <c:val>
            <c:numRef>
              <c:f>Feuil2!$M$12:$M$31</c:f>
              <c:numCache>
                <c:formatCode>General</c:formatCode>
                <c:ptCount val="20"/>
                <c:pt idx="0">
                  <c:v>66</c:v>
                </c:pt>
                <c:pt idx="1">
                  <c:v>89</c:v>
                </c:pt>
                <c:pt idx="2">
                  <c:v>128</c:v>
                </c:pt>
                <c:pt idx="3">
                  <c:v>27</c:v>
                </c:pt>
                <c:pt idx="4">
                  <c:v>24</c:v>
                </c:pt>
                <c:pt idx="5">
                  <c:v>298</c:v>
                </c:pt>
                <c:pt idx="6">
                  <c:v>172</c:v>
                </c:pt>
                <c:pt idx="7">
                  <c:v>575</c:v>
                </c:pt>
                <c:pt idx="8">
                  <c:v>147</c:v>
                </c:pt>
                <c:pt idx="9">
                  <c:v>319</c:v>
                </c:pt>
                <c:pt idx="10">
                  <c:v>297</c:v>
                </c:pt>
                <c:pt idx="11">
                  <c:v>253</c:v>
                </c:pt>
                <c:pt idx="12">
                  <c:v>472</c:v>
                </c:pt>
                <c:pt idx="13">
                  <c:v>291</c:v>
                </c:pt>
                <c:pt idx="14">
                  <c:v>208</c:v>
                </c:pt>
                <c:pt idx="15">
                  <c:v>25</c:v>
                </c:pt>
                <c:pt idx="16">
                  <c:v>126</c:v>
                </c:pt>
                <c:pt idx="17">
                  <c:v>581</c:v>
                </c:pt>
                <c:pt idx="18">
                  <c:v>43</c:v>
                </c:pt>
                <c:pt idx="19">
                  <c:v>46</c:v>
                </c:pt>
              </c:numCache>
            </c:numRef>
          </c:val>
        </c:ser>
        <c:ser>
          <c:idx val="1"/>
          <c:order val="1"/>
          <c:tx>
            <c:strRef>
              <c:f>Feuil2!$N$11</c:f>
              <c:strCache>
                <c:ptCount val="1"/>
                <c:pt idx="0">
                  <c:v>ddPCR (pg/µL)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Feuil2!$K$12:$K$31</c:f>
              <c:strCache>
                <c:ptCount val="16"/>
                <c:pt idx="0">
                  <c:v>MagNA Pure 24 System</c:v>
                </c:pt>
                <c:pt idx="5">
                  <c:v>IDEAL</c:v>
                </c:pt>
                <c:pt idx="10">
                  <c:v>LabTurbo 24 AB</c:v>
                </c:pt>
                <c:pt idx="15">
                  <c:v>Chemagic 360D</c:v>
                </c:pt>
              </c:strCache>
            </c:strRef>
          </c:cat>
          <c:val>
            <c:numRef>
              <c:f>Feuil2!$N$12:$N$31</c:f>
              <c:numCache>
                <c:formatCode>General</c:formatCode>
                <c:ptCount val="20"/>
                <c:pt idx="0">
                  <c:v>41</c:v>
                </c:pt>
                <c:pt idx="1">
                  <c:v>66</c:v>
                </c:pt>
                <c:pt idx="2">
                  <c:v>235</c:v>
                </c:pt>
                <c:pt idx="3">
                  <c:v>35</c:v>
                </c:pt>
                <c:pt idx="4">
                  <c:v>36</c:v>
                </c:pt>
                <c:pt idx="5">
                  <c:v>23</c:v>
                </c:pt>
                <c:pt idx="6">
                  <c:v>59</c:v>
                </c:pt>
                <c:pt idx="7">
                  <c:v>238</c:v>
                </c:pt>
                <c:pt idx="8">
                  <c:v>18</c:v>
                </c:pt>
                <c:pt idx="9">
                  <c:v>13</c:v>
                </c:pt>
                <c:pt idx="10">
                  <c:v>83</c:v>
                </c:pt>
                <c:pt idx="11">
                  <c:v>130</c:v>
                </c:pt>
                <c:pt idx="12">
                  <c:v>266</c:v>
                </c:pt>
                <c:pt idx="13">
                  <c:v>72</c:v>
                </c:pt>
                <c:pt idx="14">
                  <c:v>60</c:v>
                </c:pt>
                <c:pt idx="15">
                  <c:v>20</c:v>
                </c:pt>
                <c:pt idx="16">
                  <c:v>59</c:v>
                </c:pt>
                <c:pt idx="17">
                  <c:v>281</c:v>
                </c:pt>
                <c:pt idx="18">
                  <c:v>28</c:v>
                </c:pt>
                <c:pt idx="19">
                  <c:v>20</c:v>
                </c:pt>
              </c:numCache>
            </c:numRef>
          </c:val>
        </c:ser>
        <c:ser>
          <c:idx val="2"/>
          <c:order val="2"/>
          <c:tx>
            <c:strRef>
              <c:f>Feuil2!$O$11</c:f>
              <c:strCache>
                <c:ptCount val="1"/>
                <c:pt idx="0">
                  <c:v>Biabooster (pg/µL)</c:v>
                </c:pt>
              </c:strCache>
            </c:strRef>
          </c:tx>
          <c:spPr>
            <a:solidFill>
              <a:schemeClr val="accent3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Feuil2!$K$12:$K$31</c:f>
              <c:strCache>
                <c:ptCount val="16"/>
                <c:pt idx="0">
                  <c:v>MagNA Pure 24 System</c:v>
                </c:pt>
                <c:pt idx="5">
                  <c:v>IDEAL</c:v>
                </c:pt>
                <c:pt idx="10">
                  <c:v>LabTurbo 24 AB</c:v>
                </c:pt>
                <c:pt idx="15">
                  <c:v>Chemagic 360D</c:v>
                </c:pt>
              </c:strCache>
            </c:strRef>
          </c:cat>
          <c:val>
            <c:numRef>
              <c:f>Feuil2!$O$12:$O$31</c:f>
              <c:numCache>
                <c:formatCode>General</c:formatCode>
                <c:ptCount val="20"/>
                <c:pt idx="0">
                  <c:v>8.1</c:v>
                </c:pt>
                <c:pt idx="1">
                  <c:v>30</c:v>
                </c:pt>
                <c:pt idx="2">
                  <c:v>100</c:v>
                </c:pt>
                <c:pt idx="3">
                  <c:v>1.8</c:v>
                </c:pt>
                <c:pt idx="4">
                  <c:v>32.4</c:v>
                </c:pt>
                <c:pt idx="5">
                  <c:v>26.8</c:v>
                </c:pt>
                <c:pt idx="6">
                  <c:v>111.8</c:v>
                </c:pt>
                <c:pt idx="7">
                  <c:v>412</c:v>
                </c:pt>
                <c:pt idx="8">
                  <c:v>39.6</c:v>
                </c:pt>
                <c:pt idx="9">
                  <c:v>24.4</c:v>
                </c:pt>
                <c:pt idx="10">
                  <c:v>11.6</c:v>
                </c:pt>
                <c:pt idx="11">
                  <c:v>23.2</c:v>
                </c:pt>
                <c:pt idx="12">
                  <c:v>43.6</c:v>
                </c:pt>
                <c:pt idx="13">
                  <c:v>18.8</c:v>
                </c:pt>
                <c:pt idx="14">
                  <c:v>9.1999999999999993</c:v>
                </c:pt>
                <c:pt idx="15">
                  <c:v>36.799999999999997</c:v>
                </c:pt>
                <c:pt idx="16">
                  <c:v>22.4</c:v>
                </c:pt>
                <c:pt idx="17">
                  <c:v>515.20000000000005</c:v>
                </c:pt>
                <c:pt idx="18">
                  <c:v>60.2</c:v>
                </c:pt>
                <c:pt idx="19">
                  <c:v>49.8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574128"/>
        <c:axId val="192491328"/>
      </c:barChart>
      <c:catAx>
        <c:axId val="13157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491328"/>
        <c:crosses val="autoZero"/>
        <c:auto val="1"/>
        <c:lblAlgn val="ctr"/>
        <c:lblOffset val="100"/>
        <c:noMultiLvlLbl val="0"/>
      </c:catAx>
      <c:valAx>
        <c:axId val="19249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/>
                  <a:t>cfDNA (pg/µL)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1574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42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08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49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943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34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03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90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65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40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57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37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32361-152A-45D5-914A-BB4A42EF2D69}" type="datetimeFigureOut">
              <a:rPr lang="fr-FR" smtClean="0"/>
              <a:t>10/08/2020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E4BBD-CFA5-4BF7-9829-D19F1F55AF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54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53063" y="87464"/>
            <a:ext cx="2276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figure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/>
          </p:nvPr>
        </p:nvGraphicFramePr>
        <p:xfrm>
          <a:off x="287382" y="548639"/>
          <a:ext cx="11451771" cy="609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515763" y="5585255"/>
            <a:ext cx="24960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     1               2                3               4               5</a:t>
            </a:r>
          </a:p>
          <a:p>
            <a:pPr algn="ctr"/>
            <a:r>
              <a:rPr lang="fr-FR" sz="1000" dirty="0" smtClean="0"/>
              <a:t>MagNA Pure 24 System </a:t>
            </a:r>
            <a:endParaRPr lang="fr-FR" sz="1000" dirty="0"/>
          </a:p>
        </p:txBody>
      </p:sp>
      <p:sp>
        <p:nvSpPr>
          <p:cNvPr id="6" name="ZoneTexte 5"/>
          <p:cNvSpPr txBox="1"/>
          <p:nvPr/>
        </p:nvSpPr>
        <p:spPr>
          <a:xfrm>
            <a:off x="3933569" y="5585255"/>
            <a:ext cx="24960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     1               2                3               4               5</a:t>
            </a:r>
          </a:p>
          <a:p>
            <a:pPr algn="ctr"/>
            <a:r>
              <a:rPr lang="fr-FR" sz="1000" dirty="0" smtClean="0"/>
              <a:t>IDEAL</a:t>
            </a:r>
            <a:endParaRPr lang="fr-FR" sz="1000" dirty="0"/>
          </a:p>
        </p:txBody>
      </p:sp>
      <p:sp>
        <p:nvSpPr>
          <p:cNvPr id="7" name="ZoneTexte 6"/>
          <p:cNvSpPr txBox="1"/>
          <p:nvPr/>
        </p:nvSpPr>
        <p:spPr>
          <a:xfrm>
            <a:off x="6588329" y="5585255"/>
            <a:ext cx="24960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     1               2                3               4               5</a:t>
            </a:r>
          </a:p>
          <a:p>
            <a:pPr algn="ctr"/>
            <a:r>
              <a:rPr lang="fr-FR" sz="1000" dirty="0" smtClean="0"/>
              <a:t>LabTurbo 24 AB</a:t>
            </a:r>
            <a:endParaRPr lang="fr-FR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9084393" y="5585255"/>
            <a:ext cx="24960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     1               2                3               4               5</a:t>
            </a:r>
          </a:p>
          <a:p>
            <a:pPr algn="ctr"/>
            <a:r>
              <a:rPr lang="fr-FR" sz="1000" dirty="0" smtClean="0"/>
              <a:t>Chemagic 360D </a:t>
            </a:r>
            <a:endParaRPr lang="fr-FR" sz="1000" dirty="0"/>
          </a:p>
        </p:txBody>
      </p:sp>
      <p:sp>
        <p:nvSpPr>
          <p:cNvPr id="9" name="ZoneTexte 8"/>
          <p:cNvSpPr txBox="1"/>
          <p:nvPr/>
        </p:nvSpPr>
        <p:spPr>
          <a:xfrm>
            <a:off x="676593" y="5585255"/>
            <a:ext cx="61457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sample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3581461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Grand écran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PEDINI Pascal</dc:creator>
  <cp:lastModifiedBy>PEDINI Pascal</cp:lastModifiedBy>
  <cp:revision>3</cp:revision>
  <dcterms:created xsi:type="dcterms:W3CDTF">2020-04-23T13:53:39Z</dcterms:created>
  <dcterms:modified xsi:type="dcterms:W3CDTF">2020-08-10T07:39:06Z</dcterms:modified>
</cp:coreProperties>
</file>