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76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38"/>
    <p:restoredTop sz="94702"/>
  </p:normalViewPr>
  <p:slideViewPr>
    <p:cSldViewPr snapToGrid="0" snapToObjects="1" showGuides="1">
      <p:cViewPr varScale="1">
        <p:scale>
          <a:sx n="126" d="100"/>
          <a:sy n="126" d="100"/>
        </p:scale>
        <p:origin x="1024" y="20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920967" y="8086739"/>
            <a:ext cx="12559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FF0000"/>
                </a:solidFill>
              </a:rPr>
              <a:t>Additional File 3:</a:t>
            </a:r>
            <a:r>
              <a:rPr lang="ja-JP" altLang="ja-JP" sz="3200" dirty="0">
                <a:solidFill>
                  <a:srgbClr val="FF0000"/>
                </a:solidFill>
              </a:rPr>
              <a:t> </a:t>
            </a:r>
            <a:r>
              <a:rPr lang="en-US" altLang="ja-JP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S2</a:t>
            </a:r>
            <a:r>
              <a:rPr lang="ja-JP" altLang="ja-JP" sz="3200" b="1" dirty="0">
                <a:solidFill>
                  <a:srgbClr val="FF0000"/>
                </a:solidFill>
              </a:rPr>
              <a:t> </a:t>
            </a:r>
            <a:r>
              <a:rPr lang="ja-JP" altLang="ja-JP" sz="3200" b="1" dirty="0"/>
              <a:t>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5A95B1BD-03FA-9048-93E7-4260FC1E1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71279"/>
              </p:ext>
            </p:extLst>
          </p:nvPr>
        </p:nvGraphicFramePr>
        <p:xfrm>
          <a:off x="569838" y="1120982"/>
          <a:ext cx="13705310" cy="5571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7417">
                  <a:extLst>
                    <a:ext uri="{9D8B030D-6E8A-4147-A177-3AD203B41FA5}">
                      <a16:colId xmlns:a16="http://schemas.microsoft.com/office/drawing/2014/main" val="1930787914"/>
                    </a:ext>
                  </a:extLst>
                </a:gridCol>
                <a:gridCol w="283175">
                  <a:extLst>
                    <a:ext uri="{9D8B030D-6E8A-4147-A177-3AD203B41FA5}">
                      <a16:colId xmlns:a16="http://schemas.microsoft.com/office/drawing/2014/main" val="1637451066"/>
                    </a:ext>
                  </a:extLst>
                </a:gridCol>
                <a:gridCol w="1325217">
                  <a:extLst>
                    <a:ext uri="{9D8B030D-6E8A-4147-A177-3AD203B41FA5}">
                      <a16:colId xmlns:a16="http://schemas.microsoft.com/office/drawing/2014/main" val="3642486213"/>
                    </a:ext>
                  </a:extLst>
                </a:gridCol>
                <a:gridCol w="424070">
                  <a:extLst>
                    <a:ext uri="{9D8B030D-6E8A-4147-A177-3AD203B41FA5}">
                      <a16:colId xmlns:a16="http://schemas.microsoft.com/office/drawing/2014/main" val="3360700910"/>
                    </a:ext>
                  </a:extLst>
                </a:gridCol>
                <a:gridCol w="362682">
                  <a:extLst>
                    <a:ext uri="{9D8B030D-6E8A-4147-A177-3AD203B41FA5}">
                      <a16:colId xmlns:a16="http://schemas.microsoft.com/office/drawing/2014/main" val="2937901006"/>
                    </a:ext>
                  </a:extLst>
                </a:gridCol>
                <a:gridCol w="511961">
                  <a:extLst>
                    <a:ext uri="{9D8B030D-6E8A-4147-A177-3AD203B41FA5}">
                      <a16:colId xmlns:a16="http://schemas.microsoft.com/office/drawing/2014/main" val="3905960965"/>
                    </a:ext>
                  </a:extLst>
                </a:gridCol>
                <a:gridCol w="821635">
                  <a:extLst>
                    <a:ext uri="{9D8B030D-6E8A-4147-A177-3AD203B41FA5}">
                      <a16:colId xmlns:a16="http://schemas.microsoft.com/office/drawing/2014/main" val="3342869006"/>
                    </a:ext>
                  </a:extLst>
                </a:gridCol>
                <a:gridCol w="2345635">
                  <a:extLst>
                    <a:ext uri="{9D8B030D-6E8A-4147-A177-3AD203B41FA5}">
                      <a16:colId xmlns:a16="http://schemas.microsoft.com/office/drawing/2014/main" val="4136402352"/>
                    </a:ext>
                  </a:extLst>
                </a:gridCol>
                <a:gridCol w="172278">
                  <a:extLst>
                    <a:ext uri="{9D8B030D-6E8A-4147-A177-3AD203B41FA5}">
                      <a16:colId xmlns:a16="http://schemas.microsoft.com/office/drawing/2014/main" val="203128263"/>
                    </a:ext>
                  </a:extLst>
                </a:gridCol>
                <a:gridCol w="1146500">
                  <a:extLst>
                    <a:ext uri="{9D8B030D-6E8A-4147-A177-3AD203B41FA5}">
                      <a16:colId xmlns:a16="http://schemas.microsoft.com/office/drawing/2014/main" val="1662447706"/>
                    </a:ext>
                  </a:extLst>
                </a:gridCol>
                <a:gridCol w="1278648">
                  <a:extLst>
                    <a:ext uri="{9D8B030D-6E8A-4147-A177-3AD203B41FA5}">
                      <a16:colId xmlns:a16="http://schemas.microsoft.com/office/drawing/2014/main" val="237125068"/>
                    </a:ext>
                  </a:extLst>
                </a:gridCol>
                <a:gridCol w="527248">
                  <a:extLst>
                    <a:ext uri="{9D8B030D-6E8A-4147-A177-3AD203B41FA5}">
                      <a16:colId xmlns:a16="http://schemas.microsoft.com/office/drawing/2014/main" val="128762255"/>
                    </a:ext>
                  </a:extLst>
                </a:gridCol>
                <a:gridCol w="902948">
                  <a:extLst>
                    <a:ext uri="{9D8B030D-6E8A-4147-A177-3AD203B41FA5}">
                      <a16:colId xmlns:a16="http://schemas.microsoft.com/office/drawing/2014/main" val="1152031204"/>
                    </a:ext>
                  </a:extLst>
                </a:gridCol>
                <a:gridCol w="902948">
                  <a:extLst>
                    <a:ext uri="{9D8B030D-6E8A-4147-A177-3AD203B41FA5}">
                      <a16:colId xmlns:a16="http://schemas.microsoft.com/office/drawing/2014/main" val="3173415599"/>
                    </a:ext>
                  </a:extLst>
                </a:gridCol>
                <a:gridCol w="902948">
                  <a:extLst>
                    <a:ext uri="{9D8B030D-6E8A-4147-A177-3AD203B41FA5}">
                      <a16:colId xmlns:a16="http://schemas.microsoft.com/office/drawing/2014/main" val="2781407812"/>
                    </a:ext>
                  </a:extLst>
                </a:gridCol>
              </a:tblGrid>
              <a:tr h="368569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200" b="1">
                        <a:latin typeface="+mn-lt"/>
                      </a:endParaRPr>
                    </a:p>
                  </a:txBody>
                  <a:tcPr marL="94771" marR="94771" marT="47385" marB="4738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Hazard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Hazard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523176"/>
                  </a:ext>
                </a:extLst>
              </a:tr>
              <a:tr h="3178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log[Hazard Ratio]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log[Hazard Ratio]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SE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IV,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IV,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443369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-1.1239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-1.1239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0.2903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0.2903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0.33 [0.18, 0.57]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809181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-0.4894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-0.4894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0.2507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0.2507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0.61 [0.38, 1.00]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21296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Grier(Meta) 2003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-0.5834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-0.5834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0.2264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0.56 [0.36, 0.87]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709251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Grier(N-meta)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-0.0419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-0.0419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0.1732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0.1732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0.96 [0.68, 1.35]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987236"/>
                  </a:ext>
                </a:extLst>
              </a:tr>
              <a:tr h="3677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(SR) 2008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0.077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0.077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0.3216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0.3216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1.08 [0.58, 2.03]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8450250"/>
                  </a:ext>
                </a:extLst>
              </a:tr>
              <a:tr h="3944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(HR) 2008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-0.1625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-0.1625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0.1299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0.1299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0.85 [0.66, 1.10]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398512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0.1124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0.1124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0.1981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0.1981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1.12 [0.76, 1.65]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7547128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-0.3754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-0.3754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0.1937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0.1937</a:t>
                      </a:r>
                      <a:endParaRPr kumimoji="1" lang="ja-JP" altLang="en-US" b="1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11.70%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11.70%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0.69 [0.47, 1.00]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456334"/>
                  </a:ext>
                </a:extLst>
              </a:tr>
              <a:tr h="3533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Le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Deley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0.0862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0.0862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0.1335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0.1335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1.09 [0.84, 1.42]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060152"/>
                  </a:ext>
                </a:extLst>
              </a:tr>
              <a:tr h="291594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025049"/>
                  </a:ext>
                </a:extLst>
              </a:tr>
              <a:tr h="3123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2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0.79 [0.63, 0.98]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081626"/>
                  </a:ext>
                </a:extLst>
              </a:tr>
              <a:tr h="392332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0.07; Chi² = 23.73,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8 (P = 0.003); I² = 66%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651950"/>
                  </a:ext>
                </a:extLst>
              </a:tr>
              <a:tr h="374693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2.13 (P = 0.03)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94771" marR="94771" marT="47385" marB="47385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344026"/>
                  </a:ext>
                </a:extLst>
              </a:tr>
              <a:tr h="278484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5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4708271"/>
                  </a:ext>
                </a:extLst>
              </a:tr>
            </a:tbl>
          </a:graphicData>
        </a:graphic>
      </p:graphicFrame>
      <p:pic>
        <p:nvPicPr>
          <p:cNvPr id="11" name="図 10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249883" y="1801606"/>
            <a:ext cx="6025265" cy="4125458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104108" y="5943982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0.2                        0.5                    1                      2                            5</a:t>
            </a:r>
            <a:endParaRPr kumimoji="1"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1279914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</TotalTime>
  <Words>231</Words>
  <Application>Microsoft Macintosh PowerPoint</Application>
  <PresentationFormat>ユーザー設定</PresentationFormat>
  <Paragraphs>66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69</cp:revision>
  <cp:lastPrinted>2018-09-07T03:34:30Z</cp:lastPrinted>
  <dcterms:created xsi:type="dcterms:W3CDTF">2018-09-07T03:27:05Z</dcterms:created>
  <dcterms:modified xsi:type="dcterms:W3CDTF">2020-02-27T04:38:59Z</dcterms:modified>
</cp:coreProperties>
</file>