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66"/>
    <a:srgbClr val="9966FF"/>
    <a:srgbClr val="800080"/>
    <a:srgbClr val="FF9900"/>
    <a:srgbClr val="00FFFF"/>
    <a:srgbClr val="66CCFF"/>
    <a:srgbClr val="0000FF"/>
    <a:srgbClr val="990033"/>
    <a:srgbClr val="CC3399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591" autoAdjust="0"/>
    <p:restoredTop sz="94665" autoAdjust="0"/>
  </p:normalViewPr>
  <p:slideViewPr>
    <p:cSldViewPr>
      <p:cViewPr>
        <p:scale>
          <a:sx n="150" d="100"/>
          <a:sy n="150" d="100"/>
        </p:scale>
        <p:origin x="-648" y="-3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28163-1E44-49A7-AD4F-C9CAADBFECBC}" type="datetimeFigureOut">
              <a:rPr lang="en-GB" smtClean="0"/>
              <a:pPr/>
              <a:t>26/02/19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D27-12AD-4000-91F9-A3D084AC227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28163-1E44-49A7-AD4F-C9CAADBFECBC}" type="datetimeFigureOut">
              <a:rPr lang="en-GB" smtClean="0"/>
              <a:pPr/>
              <a:t>26/02/19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D27-12AD-4000-91F9-A3D084AC227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28163-1E44-49A7-AD4F-C9CAADBFECBC}" type="datetimeFigureOut">
              <a:rPr lang="en-GB" smtClean="0"/>
              <a:pPr/>
              <a:t>26/02/19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D27-12AD-4000-91F9-A3D084AC227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28163-1E44-49A7-AD4F-C9CAADBFECBC}" type="datetimeFigureOut">
              <a:rPr lang="en-GB" smtClean="0"/>
              <a:pPr/>
              <a:t>26/02/19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D27-12AD-4000-91F9-A3D084AC227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28163-1E44-49A7-AD4F-C9CAADBFECBC}" type="datetimeFigureOut">
              <a:rPr lang="en-GB" smtClean="0"/>
              <a:pPr/>
              <a:t>26/02/19</a:t>
            </a:fld>
            <a:endParaRPr lang="en-GB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D27-12AD-4000-91F9-A3D084AC227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28163-1E44-49A7-AD4F-C9CAADBFECBC}" type="datetimeFigureOut">
              <a:rPr lang="en-GB" smtClean="0"/>
              <a:pPr/>
              <a:t>26/02/19</a:t>
            </a:fld>
            <a:endParaRPr lang="en-GB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D27-12AD-4000-91F9-A3D084AC227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28163-1E44-49A7-AD4F-C9CAADBFECBC}" type="datetimeFigureOut">
              <a:rPr lang="en-GB" smtClean="0"/>
              <a:pPr/>
              <a:t>26/02/19</a:t>
            </a:fld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D27-12AD-4000-91F9-A3D084AC227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28163-1E44-49A7-AD4F-C9CAADBFECBC}" type="datetimeFigureOut">
              <a:rPr lang="en-GB" smtClean="0"/>
              <a:pPr/>
              <a:t>26/02/19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D27-12AD-4000-91F9-A3D084AC227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28163-1E44-49A7-AD4F-C9CAADBFECBC}" type="datetimeFigureOut">
              <a:rPr lang="en-GB" smtClean="0"/>
              <a:pPr/>
              <a:t>26/02/19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D27-12AD-4000-91F9-A3D084AC227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28163-1E44-49A7-AD4F-C9CAADBFECBC}" type="datetimeFigureOut">
              <a:rPr lang="en-GB" smtClean="0"/>
              <a:pPr/>
              <a:t>26/02/19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D27-12AD-4000-91F9-A3D084AC227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28163-1E44-49A7-AD4F-C9CAADBFECBC}" type="datetimeFigureOut">
              <a:rPr lang="en-GB" smtClean="0"/>
              <a:pPr/>
              <a:t>26/02/19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D27-12AD-4000-91F9-A3D084AC227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D28163-1E44-49A7-AD4F-C9CAADBFECBC}" type="datetimeFigureOut">
              <a:rPr lang="en-GB" smtClean="0"/>
              <a:pPr/>
              <a:t>26/02/19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063D27-12AD-4000-91F9-A3D084AC2270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6" name="Groupe 495"/>
          <p:cNvGrpSpPr/>
          <p:nvPr/>
        </p:nvGrpSpPr>
        <p:grpSpPr>
          <a:xfrm>
            <a:off x="2429012" y="-196292"/>
            <a:ext cx="4024315" cy="4178317"/>
            <a:chOff x="2411760" y="131496"/>
            <a:chExt cx="4024315" cy="4178317"/>
          </a:xfrm>
        </p:grpSpPr>
        <p:sp>
          <p:nvSpPr>
            <p:cNvPr id="1028" name="AutoShape 4"/>
            <p:cNvSpPr>
              <a:spLocks noChangeAspect="1" noChangeArrowheads="1" noTextEdit="1"/>
            </p:cNvSpPr>
            <p:nvPr/>
          </p:nvSpPr>
          <p:spPr bwMode="auto">
            <a:xfrm>
              <a:off x="2411760" y="131496"/>
              <a:ext cx="4024315" cy="4178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>
                <a:latin typeface="+mj-lt"/>
              </a:endParaRPr>
            </a:p>
          </p:txBody>
        </p:sp>
        <p:grpSp>
          <p:nvGrpSpPr>
            <p:cNvPr id="493" name="Groupe 492"/>
            <p:cNvGrpSpPr/>
            <p:nvPr/>
          </p:nvGrpSpPr>
          <p:grpSpPr>
            <a:xfrm>
              <a:off x="4542186" y="3281376"/>
              <a:ext cx="1372379" cy="791382"/>
              <a:chOff x="4542186" y="3281376"/>
              <a:chExt cx="1372379" cy="791382"/>
            </a:xfrm>
          </p:grpSpPr>
          <p:sp>
            <p:nvSpPr>
              <p:cNvPr id="1068" name="Rectangle 44"/>
              <p:cNvSpPr>
                <a:spLocks noChangeArrowheads="1"/>
              </p:cNvSpPr>
              <p:nvPr/>
            </p:nvSpPr>
            <p:spPr bwMode="auto">
              <a:xfrm rot="2520000">
                <a:off x="5097034" y="3405559"/>
                <a:ext cx="817531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1" i="1" u="none" strike="noStrike" cap="none" normalizeH="0" baseline="0" dirty="0" err="1" smtClean="0">
                    <a:ln>
                      <a:noFill/>
                    </a:ln>
                    <a:solidFill>
                      <a:srgbClr val="FF00FF"/>
                    </a:solidFill>
                    <a:effectLst/>
                    <a:latin typeface="+mj-lt"/>
                    <a:cs typeface="Arial" pitchFamily="34" charset="0"/>
                  </a:rPr>
                  <a:t>Stenotrophomonas</a:t>
                </a:r>
                <a:endParaRPr kumimoji="0" lang="en-US" sz="800" b="1" i="0" u="none" strike="noStrike" cap="none" normalizeH="0" baseline="0" dirty="0" smtClean="0">
                  <a:ln>
                    <a:noFill/>
                  </a:ln>
                  <a:solidFill>
                    <a:srgbClr val="FF00FF"/>
                  </a:solidFill>
                  <a:effectLst/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074" name="Rectangle 50"/>
              <p:cNvSpPr>
                <a:spLocks noChangeArrowheads="1"/>
              </p:cNvSpPr>
              <p:nvPr/>
            </p:nvSpPr>
            <p:spPr bwMode="auto">
              <a:xfrm rot="3660000">
                <a:off x="4745375" y="3681785"/>
                <a:ext cx="658835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1" i="1" u="none" strike="noStrike" cap="none" normalizeH="0" baseline="0" dirty="0" err="1" smtClean="0">
                    <a:ln>
                      <a:noFill/>
                    </a:ln>
                    <a:solidFill>
                      <a:schemeClr val="tx2">
                        <a:lumMod val="60000"/>
                        <a:lumOff val="40000"/>
                      </a:schemeClr>
                    </a:solidFill>
                    <a:effectLst/>
                    <a:latin typeface="+mj-lt"/>
                    <a:cs typeface="Arial" pitchFamily="34" charset="0"/>
                  </a:rPr>
                  <a:t>Achromobacter</a:t>
                </a:r>
                <a:endParaRPr kumimoji="0" lang="en-US" sz="800" b="1" i="0" u="none" strike="noStrike" cap="none" normalizeH="0" baseline="0" dirty="0" smtClean="0">
                  <a:ln>
                    <a:noFill/>
                  </a:ln>
                  <a:solidFill>
                    <a:schemeClr val="tx2">
                      <a:lumMod val="60000"/>
                      <a:lumOff val="40000"/>
                    </a:schemeClr>
                  </a:solidFill>
                  <a:effectLst/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075" name="Line 51"/>
              <p:cNvSpPr>
                <a:spLocks noChangeShapeType="1"/>
              </p:cNvSpPr>
              <p:nvPr/>
            </p:nvSpPr>
            <p:spPr bwMode="auto">
              <a:xfrm>
                <a:off x="4862862" y="3348051"/>
                <a:ext cx="47625" cy="8890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076" name="Rectangle 52"/>
              <p:cNvSpPr>
                <a:spLocks noChangeArrowheads="1"/>
              </p:cNvSpPr>
              <p:nvPr/>
            </p:nvSpPr>
            <p:spPr bwMode="auto">
              <a:xfrm rot="4800000">
                <a:off x="4376333" y="3691310"/>
                <a:ext cx="484107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1" i="1" u="none" strike="noStrike" cap="none" normalizeH="0" baseline="0" dirty="0" err="1" smtClean="0">
                    <a:ln>
                      <a:noFill/>
                    </a:ln>
                    <a:solidFill>
                      <a:srgbClr val="0000FF"/>
                    </a:solidFill>
                    <a:effectLst/>
                    <a:latin typeface="+mj-lt"/>
                    <a:cs typeface="Arial" pitchFamily="34" charset="0"/>
                  </a:rPr>
                  <a:t>Alcaligenes</a:t>
                </a:r>
                <a:endParaRPr kumimoji="0" lang="en-US" sz="800" b="1" i="0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077" name="Line 53"/>
              <p:cNvSpPr>
                <a:spLocks noChangeShapeType="1"/>
              </p:cNvSpPr>
              <p:nvPr/>
            </p:nvSpPr>
            <p:spPr bwMode="auto">
              <a:xfrm>
                <a:off x="4542186" y="3460764"/>
                <a:ext cx="11113" cy="6350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078" name="Freeform 54"/>
              <p:cNvSpPr>
                <a:spLocks/>
              </p:cNvSpPr>
              <p:nvPr/>
            </p:nvSpPr>
            <p:spPr bwMode="auto">
              <a:xfrm>
                <a:off x="4704111" y="3344876"/>
                <a:ext cx="157163" cy="71438"/>
              </a:xfrm>
              <a:custGeom>
                <a:avLst/>
                <a:gdLst/>
                <a:ahLst/>
                <a:cxnLst>
                  <a:cxn ang="0">
                    <a:pos x="2" y="44"/>
                  </a:cxn>
                  <a:cxn ang="0">
                    <a:pos x="5" y="44"/>
                  </a:cxn>
                  <a:cxn ang="0">
                    <a:pos x="6" y="42"/>
                  </a:cxn>
                  <a:cxn ang="0">
                    <a:pos x="9" y="42"/>
                  </a:cxn>
                  <a:cxn ang="0">
                    <a:pos x="11" y="41"/>
                  </a:cxn>
                  <a:cxn ang="0">
                    <a:pos x="13" y="41"/>
                  </a:cxn>
                  <a:cxn ang="0">
                    <a:pos x="16" y="40"/>
                  </a:cxn>
                  <a:cxn ang="0">
                    <a:pos x="18" y="38"/>
                  </a:cxn>
                  <a:cxn ang="0">
                    <a:pos x="21" y="38"/>
                  </a:cxn>
                  <a:cxn ang="0">
                    <a:pos x="22" y="37"/>
                  </a:cxn>
                  <a:cxn ang="0">
                    <a:pos x="25" y="37"/>
                  </a:cxn>
                  <a:cxn ang="0">
                    <a:pos x="26" y="35"/>
                  </a:cxn>
                  <a:cxn ang="0">
                    <a:pos x="29" y="34"/>
                  </a:cxn>
                  <a:cxn ang="0">
                    <a:pos x="31" y="34"/>
                  </a:cxn>
                  <a:cxn ang="0">
                    <a:pos x="34" y="32"/>
                  </a:cxn>
                  <a:cxn ang="0">
                    <a:pos x="35" y="31"/>
                  </a:cxn>
                  <a:cxn ang="0">
                    <a:pos x="38" y="31"/>
                  </a:cxn>
                  <a:cxn ang="0">
                    <a:pos x="39" y="29"/>
                  </a:cxn>
                  <a:cxn ang="0">
                    <a:pos x="42" y="28"/>
                  </a:cxn>
                  <a:cxn ang="0">
                    <a:pos x="44" y="28"/>
                  </a:cxn>
                  <a:cxn ang="0">
                    <a:pos x="47" y="27"/>
                  </a:cxn>
                  <a:cxn ang="0">
                    <a:pos x="48" y="27"/>
                  </a:cxn>
                  <a:cxn ang="0">
                    <a:pos x="51" y="25"/>
                  </a:cxn>
                  <a:cxn ang="0">
                    <a:pos x="52" y="24"/>
                  </a:cxn>
                  <a:cxn ang="0">
                    <a:pos x="55" y="22"/>
                  </a:cxn>
                  <a:cxn ang="0">
                    <a:pos x="57" y="22"/>
                  </a:cxn>
                  <a:cxn ang="0">
                    <a:pos x="60" y="21"/>
                  </a:cxn>
                  <a:cxn ang="0">
                    <a:pos x="61" y="19"/>
                  </a:cxn>
                  <a:cxn ang="0">
                    <a:pos x="64" y="19"/>
                  </a:cxn>
                  <a:cxn ang="0">
                    <a:pos x="65" y="18"/>
                  </a:cxn>
                  <a:cxn ang="0">
                    <a:pos x="68" y="16"/>
                  </a:cxn>
                  <a:cxn ang="0">
                    <a:pos x="70" y="16"/>
                  </a:cxn>
                  <a:cxn ang="0">
                    <a:pos x="73" y="15"/>
                  </a:cxn>
                  <a:cxn ang="0">
                    <a:pos x="74" y="13"/>
                  </a:cxn>
                  <a:cxn ang="0">
                    <a:pos x="77" y="12"/>
                  </a:cxn>
                  <a:cxn ang="0">
                    <a:pos x="78" y="12"/>
                  </a:cxn>
                  <a:cxn ang="0">
                    <a:pos x="81" y="11"/>
                  </a:cxn>
                  <a:cxn ang="0">
                    <a:pos x="83" y="9"/>
                  </a:cxn>
                  <a:cxn ang="0">
                    <a:pos x="86" y="8"/>
                  </a:cxn>
                  <a:cxn ang="0">
                    <a:pos x="87" y="8"/>
                  </a:cxn>
                  <a:cxn ang="0">
                    <a:pos x="90" y="6"/>
                  </a:cxn>
                  <a:cxn ang="0">
                    <a:pos x="91" y="5"/>
                  </a:cxn>
                  <a:cxn ang="0">
                    <a:pos x="94" y="3"/>
                  </a:cxn>
                  <a:cxn ang="0">
                    <a:pos x="96" y="2"/>
                  </a:cxn>
                  <a:cxn ang="0">
                    <a:pos x="99" y="2"/>
                  </a:cxn>
                </a:cxnLst>
                <a:rect l="0" t="0" r="r" b="b"/>
                <a:pathLst>
                  <a:path w="99" h="45">
                    <a:moveTo>
                      <a:pt x="0" y="45"/>
                    </a:moveTo>
                    <a:lnTo>
                      <a:pt x="2" y="44"/>
                    </a:lnTo>
                    <a:lnTo>
                      <a:pt x="3" y="44"/>
                    </a:lnTo>
                    <a:lnTo>
                      <a:pt x="5" y="44"/>
                    </a:lnTo>
                    <a:lnTo>
                      <a:pt x="6" y="44"/>
                    </a:lnTo>
                    <a:lnTo>
                      <a:pt x="6" y="42"/>
                    </a:lnTo>
                    <a:lnTo>
                      <a:pt x="8" y="42"/>
                    </a:lnTo>
                    <a:lnTo>
                      <a:pt x="9" y="42"/>
                    </a:lnTo>
                    <a:lnTo>
                      <a:pt x="11" y="41"/>
                    </a:lnTo>
                    <a:lnTo>
                      <a:pt x="11" y="41"/>
                    </a:lnTo>
                    <a:lnTo>
                      <a:pt x="12" y="41"/>
                    </a:lnTo>
                    <a:lnTo>
                      <a:pt x="13" y="41"/>
                    </a:lnTo>
                    <a:lnTo>
                      <a:pt x="15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8" y="38"/>
                    </a:lnTo>
                    <a:lnTo>
                      <a:pt x="19" y="38"/>
                    </a:lnTo>
                    <a:lnTo>
                      <a:pt x="21" y="38"/>
                    </a:lnTo>
                    <a:lnTo>
                      <a:pt x="21" y="37"/>
                    </a:lnTo>
                    <a:lnTo>
                      <a:pt x="22" y="37"/>
                    </a:lnTo>
                    <a:lnTo>
                      <a:pt x="24" y="37"/>
                    </a:lnTo>
                    <a:lnTo>
                      <a:pt x="25" y="37"/>
                    </a:lnTo>
                    <a:lnTo>
                      <a:pt x="25" y="35"/>
                    </a:lnTo>
                    <a:lnTo>
                      <a:pt x="26" y="35"/>
                    </a:lnTo>
                    <a:lnTo>
                      <a:pt x="28" y="35"/>
                    </a:lnTo>
                    <a:lnTo>
                      <a:pt x="29" y="34"/>
                    </a:lnTo>
                    <a:lnTo>
                      <a:pt x="31" y="34"/>
                    </a:lnTo>
                    <a:lnTo>
                      <a:pt x="31" y="34"/>
                    </a:lnTo>
                    <a:lnTo>
                      <a:pt x="32" y="32"/>
                    </a:lnTo>
                    <a:lnTo>
                      <a:pt x="34" y="32"/>
                    </a:lnTo>
                    <a:lnTo>
                      <a:pt x="35" y="32"/>
                    </a:lnTo>
                    <a:lnTo>
                      <a:pt x="35" y="31"/>
                    </a:lnTo>
                    <a:lnTo>
                      <a:pt x="37" y="31"/>
                    </a:lnTo>
                    <a:lnTo>
                      <a:pt x="38" y="31"/>
                    </a:lnTo>
                    <a:lnTo>
                      <a:pt x="39" y="29"/>
                    </a:lnTo>
                    <a:lnTo>
                      <a:pt x="39" y="29"/>
                    </a:lnTo>
                    <a:lnTo>
                      <a:pt x="41" y="29"/>
                    </a:lnTo>
                    <a:lnTo>
                      <a:pt x="42" y="28"/>
                    </a:lnTo>
                    <a:lnTo>
                      <a:pt x="44" y="28"/>
                    </a:lnTo>
                    <a:lnTo>
                      <a:pt x="44" y="28"/>
                    </a:lnTo>
                    <a:lnTo>
                      <a:pt x="45" y="28"/>
                    </a:lnTo>
                    <a:lnTo>
                      <a:pt x="47" y="27"/>
                    </a:lnTo>
                    <a:lnTo>
                      <a:pt x="48" y="27"/>
                    </a:lnTo>
                    <a:lnTo>
                      <a:pt x="48" y="27"/>
                    </a:lnTo>
                    <a:lnTo>
                      <a:pt x="50" y="25"/>
                    </a:lnTo>
                    <a:lnTo>
                      <a:pt x="51" y="25"/>
                    </a:lnTo>
                    <a:lnTo>
                      <a:pt x="52" y="24"/>
                    </a:lnTo>
                    <a:lnTo>
                      <a:pt x="52" y="24"/>
                    </a:lnTo>
                    <a:lnTo>
                      <a:pt x="54" y="24"/>
                    </a:lnTo>
                    <a:lnTo>
                      <a:pt x="55" y="22"/>
                    </a:lnTo>
                    <a:lnTo>
                      <a:pt x="57" y="22"/>
                    </a:lnTo>
                    <a:lnTo>
                      <a:pt x="57" y="22"/>
                    </a:lnTo>
                    <a:lnTo>
                      <a:pt x="58" y="21"/>
                    </a:lnTo>
                    <a:lnTo>
                      <a:pt x="60" y="21"/>
                    </a:lnTo>
                    <a:lnTo>
                      <a:pt x="61" y="21"/>
                    </a:lnTo>
                    <a:lnTo>
                      <a:pt x="61" y="19"/>
                    </a:lnTo>
                    <a:lnTo>
                      <a:pt x="63" y="19"/>
                    </a:lnTo>
                    <a:lnTo>
                      <a:pt x="64" y="19"/>
                    </a:lnTo>
                    <a:lnTo>
                      <a:pt x="65" y="18"/>
                    </a:lnTo>
                    <a:lnTo>
                      <a:pt x="65" y="18"/>
                    </a:lnTo>
                    <a:lnTo>
                      <a:pt x="67" y="18"/>
                    </a:lnTo>
                    <a:lnTo>
                      <a:pt x="68" y="16"/>
                    </a:lnTo>
                    <a:lnTo>
                      <a:pt x="70" y="16"/>
                    </a:lnTo>
                    <a:lnTo>
                      <a:pt x="70" y="16"/>
                    </a:lnTo>
                    <a:lnTo>
                      <a:pt x="71" y="15"/>
                    </a:lnTo>
                    <a:lnTo>
                      <a:pt x="73" y="15"/>
                    </a:lnTo>
                    <a:lnTo>
                      <a:pt x="74" y="13"/>
                    </a:lnTo>
                    <a:lnTo>
                      <a:pt x="74" y="13"/>
                    </a:lnTo>
                    <a:lnTo>
                      <a:pt x="76" y="13"/>
                    </a:lnTo>
                    <a:lnTo>
                      <a:pt x="77" y="12"/>
                    </a:lnTo>
                    <a:lnTo>
                      <a:pt x="78" y="12"/>
                    </a:lnTo>
                    <a:lnTo>
                      <a:pt x="78" y="12"/>
                    </a:lnTo>
                    <a:lnTo>
                      <a:pt x="80" y="11"/>
                    </a:lnTo>
                    <a:lnTo>
                      <a:pt x="81" y="11"/>
                    </a:lnTo>
                    <a:lnTo>
                      <a:pt x="83" y="9"/>
                    </a:lnTo>
                    <a:lnTo>
                      <a:pt x="83" y="9"/>
                    </a:lnTo>
                    <a:lnTo>
                      <a:pt x="84" y="9"/>
                    </a:lnTo>
                    <a:lnTo>
                      <a:pt x="86" y="8"/>
                    </a:lnTo>
                    <a:lnTo>
                      <a:pt x="87" y="8"/>
                    </a:lnTo>
                    <a:lnTo>
                      <a:pt x="87" y="8"/>
                    </a:lnTo>
                    <a:lnTo>
                      <a:pt x="89" y="6"/>
                    </a:lnTo>
                    <a:lnTo>
                      <a:pt x="90" y="6"/>
                    </a:lnTo>
                    <a:lnTo>
                      <a:pt x="90" y="5"/>
                    </a:lnTo>
                    <a:lnTo>
                      <a:pt x="91" y="5"/>
                    </a:lnTo>
                    <a:lnTo>
                      <a:pt x="93" y="5"/>
                    </a:lnTo>
                    <a:lnTo>
                      <a:pt x="94" y="3"/>
                    </a:lnTo>
                    <a:lnTo>
                      <a:pt x="94" y="3"/>
                    </a:lnTo>
                    <a:lnTo>
                      <a:pt x="96" y="2"/>
                    </a:lnTo>
                    <a:lnTo>
                      <a:pt x="97" y="2"/>
                    </a:lnTo>
                    <a:lnTo>
                      <a:pt x="99" y="2"/>
                    </a:lnTo>
                    <a:lnTo>
                      <a:pt x="99" y="0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079" name="Freeform 55"/>
              <p:cNvSpPr>
                <a:spLocks/>
              </p:cNvSpPr>
              <p:nvPr/>
            </p:nvSpPr>
            <p:spPr bwMode="auto">
              <a:xfrm>
                <a:off x="4542186" y="3416314"/>
                <a:ext cx="161925" cy="44450"/>
              </a:xfrm>
              <a:custGeom>
                <a:avLst/>
                <a:gdLst/>
                <a:ahLst/>
                <a:cxnLst>
                  <a:cxn ang="0">
                    <a:pos x="101" y="0"/>
                  </a:cxn>
                  <a:cxn ang="0">
                    <a:pos x="98" y="2"/>
                  </a:cxn>
                  <a:cxn ang="0">
                    <a:pos x="95" y="2"/>
                  </a:cxn>
                  <a:cxn ang="0">
                    <a:pos x="92" y="3"/>
                  </a:cxn>
                  <a:cxn ang="0">
                    <a:pos x="89" y="5"/>
                  </a:cxn>
                  <a:cxn ang="0">
                    <a:pos x="87" y="6"/>
                  </a:cxn>
                  <a:cxn ang="0">
                    <a:pos x="84" y="6"/>
                  </a:cxn>
                  <a:cxn ang="0">
                    <a:pos x="79" y="8"/>
                  </a:cxn>
                  <a:cxn ang="0">
                    <a:pos x="76" y="9"/>
                  </a:cxn>
                  <a:cxn ang="0">
                    <a:pos x="74" y="9"/>
                  </a:cxn>
                  <a:cxn ang="0">
                    <a:pos x="71" y="10"/>
                  </a:cxn>
                  <a:cxn ang="0">
                    <a:pos x="68" y="12"/>
                  </a:cxn>
                  <a:cxn ang="0">
                    <a:pos x="65" y="12"/>
                  </a:cxn>
                  <a:cxn ang="0">
                    <a:pos x="61" y="13"/>
                  </a:cxn>
                  <a:cxn ang="0">
                    <a:pos x="58" y="13"/>
                  </a:cxn>
                  <a:cxn ang="0">
                    <a:pos x="55" y="15"/>
                  </a:cxn>
                  <a:cxn ang="0">
                    <a:pos x="52" y="16"/>
                  </a:cxn>
                  <a:cxn ang="0">
                    <a:pos x="49" y="16"/>
                  </a:cxn>
                  <a:cxn ang="0">
                    <a:pos x="46" y="18"/>
                  </a:cxn>
                  <a:cxn ang="0">
                    <a:pos x="42" y="18"/>
                  </a:cxn>
                  <a:cxn ang="0">
                    <a:pos x="39" y="19"/>
                  </a:cxn>
                  <a:cxn ang="0">
                    <a:pos x="36" y="19"/>
                  </a:cxn>
                  <a:cxn ang="0">
                    <a:pos x="33" y="21"/>
                  </a:cxn>
                  <a:cxn ang="0">
                    <a:pos x="30" y="21"/>
                  </a:cxn>
                  <a:cxn ang="0">
                    <a:pos x="26" y="22"/>
                  </a:cxn>
                  <a:cxn ang="0">
                    <a:pos x="23" y="22"/>
                  </a:cxn>
                  <a:cxn ang="0">
                    <a:pos x="20" y="23"/>
                  </a:cxn>
                  <a:cxn ang="0">
                    <a:pos x="17" y="23"/>
                  </a:cxn>
                  <a:cxn ang="0">
                    <a:pos x="14" y="25"/>
                  </a:cxn>
                  <a:cxn ang="0">
                    <a:pos x="10" y="25"/>
                  </a:cxn>
                  <a:cxn ang="0">
                    <a:pos x="7" y="26"/>
                  </a:cxn>
                  <a:cxn ang="0">
                    <a:pos x="4" y="26"/>
                  </a:cxn>
                  <a:cxn ang="0">
                    <a:pos x="1" y="26"/>
                  </a:cxn>
                </a:cxnLst>
                <a:rect l="0" t="0" r="r" b="b"/>
                <a:pathLst>
                  <a:path w="102" h="28">
                    <a:moveTo>
                      <a:pt x="102" y="0"/>
                    </a:moveTo>
                    <a:lnTo>
                      <a:pt x="101" y="0"/>
                    </a:lnTo>
                    <a:lnTo>
                      <a:pt x="100" y="0"/>
                    </a:lnTo>
                    <a:lnTo>
                      <a:pt x="98" y="2"/>
                    </a:lnTo>
                    <a:lnTo>
                      <a:pt x="97" y="2"/>
                    </a:lnTo>
                    <a:lnTo>
                      <a:pt x="95" y="2"/>
                    </a:lnTo>
                    <a:lnTo>
                      <a:pt x="94" y="3"/>
                    </a:lnTo>
                    <a:lnTo>
                      <a:pt x="92" y="3"/>
                    </a:lnTo>
                    <a:lnTo>
                      <a:pt x="91" y="5"/>
                    </a:lnTo>
                    <a:lnTo>
                      <a:pt x="89" y="5"/>
                    </a:lnTo>
                    <a:lnTo>
                      <a:pt x="88" y="5"/>
                    </a:lnTo>
                    <a:lnTo>
                      <a:pt x="87" y="6"/>
                    </a:lnTo>
                    <a:lnTo>
                      <a:pt x="85" y="6"/>
                    </a:lnTo>
                    <a:lnTo>
                      <a:pt x="84" y="6"/>
                    </a:lnTo>
                    <a:lnTo>
                      <a:pt x="81" y="8"/>
                    </a:lnTo>
                    <a:lnTo>
                      <a:pt x="79" y="8"/>
                    </a:lnTo>
                    <a:lnTo>
                      <a:pt x="78" y="8"/>
                    </a:lnTo>
                    <a:lnTo>
                      <a:pt x="76" y="9"/>
                    </a:lnTo>
                    <a:lnTo>
                      <a:pt x="75" y="9"/>
                    </a:lnTo>
                    <a:lnTo>
                      <a:pt x="74" y="9"/>
                    </a:lnTo>
                    <a:lnTo>
                      <a:pt x="72" y="10"/>
                    </a:lnTo>
                    <a:lnTo>
                      <a:pt x="71" y="10"/>
                    </a:lnTo>
                    <a:lnTo>
                      <a:pt x="69" y="10"/>
                    </a:lnTo>
                    <a:lnTo>
                      <a:pt x="68" y="12"/>
                    </a:lnTo>
                    <a:lnTo>
                      <a:pt x="66" y="12"/>
                    </a:lnTo>
                    <a:lnTo>
                      <a:pt x="65" y="12"/>
                    </a:lnTo>
                    <a:lnTo>
                      <a:pt x="62" y="13"/>
                    </a:lnTo>
                    <a:lnTo>
                      <a:pt x="61" y="13"/>
                    </a:lnTo>
                    <a:lnTo>
                      <a:pt x="59" y="13"/>
                    </a:lnTo>
                    <a:lnTo>
                      <a:pt x="58" y="13"/>
                    </a:lnTo>
                    <a:lnTo>
                      <a:pt x="56" y="15"/>
                    </a:lnTo>
                    <a:lnTo>
                      <a:pt x="55" y="15"/>
                    </a:lnTo>
                    <a:lnTo>
                      <a:pt x="53" y="15"/>
                    </a:lnTo>
                    <a:lnTo>
                      <a:pt x="52" y="16"/>
                    </a:lnTo>
                    <a:lnTo>
                      <a:pt x="50" y="16"/>
                    </a:lnTo>
                    <a:lnTo>
                      <a:pt x="49" y="16"/>
                    </a:lnTo>
                    <a:lnTo>
                      <a:pt x="48" y="16"/>
                    </a:lnTo>
                    <a:lnTo>
                      <a:pt x="46" y="18"/>
                    </a:lnTo>
                    <a:lnTo>
                      <a:pt x="43" y="18"/>
                    </a:lnTo>
                    <a:lnTo>
                      <a:pt x="42" y="18"/>
                    </a:lnTo>
                    <a:lnTo>
                      <a:pt x="40" y="19"/>
                    </a:lnTo>
                    <a:lnTo>
                      <a:pt x="39" y="19"/>
                    </a:lnTo>
                    <a:lnTo>
                      <a:pt x="37" y="19"/>
                    </a:lnTo>
                    <a:lnTo>
                      <a:pt x="36" y="19"/>
                    </a:lnTo>
                    <a:lnTo>
                      <a:pt x="35" y="21"/>
                    </a:lnTo>
                    <a:lnTo>
                      <a:pt x="33" y="21"/>
                    </a:lnTo>
                    <a:lnTo>
                      <a:pt x="32" y="21"/>
                    </a:lnTo>
                    <a:lnTo>
                      <a:pt x="30" y="21"/>
                    </a:lnTo>
                    <a:lnTo>
                      <a:pt x="27" y="22"/>
                    </a:lnTo>
                    <a:lnTo>
                      <a:pt x="26" y="22"/>
                    </a:lnTo>
                    <a:lnTo>
                      <a:pt x="24" y="22"/>
                    </a:lnTo>
                    <a:lnTo>
                      <a:pt x="23" y="22"/>
                    </a:lnTo>
                    <a:lnTo>
                      <a:pt x="22" y="23"/>
                    </a:lnTo>
                    <a:lnTo>
                      <a:pt x="20" y="23"/>
                    </a:lnTo>
                    <a:lnTo>
                      <a:pt x="19" y="23"/>
                    </a:lnTo>
                    <a:lnTo>
                      <a:pt x="17" y="23"/>
                    </a:lnTo>
                    <a:lnTo>
                      <a:pt x="16" y="23"/>
                    </a:lnTo>
                    <a:lnTo>
                      <a:pt x="14" y="25"/>
                    </a:lnTo>
                    <a:lnTo>
                      <a:pt x="11" y="25"/>
                    </a:lnTo>
                    <a:lnTo>
                      <a:pt x="10" y="25"/>
                    </a:lnTo>
                    <a:lnTo>
                      <a:pt x="9" y="25"/>
                    </a:lnTo>
                    <a:lnTo>
                      <a:pt x="7" y="26"/>
                    </a:lnTo>
                    <a:lnTo>
                      <a:pt x="6" y="26"/>
                    </a:lnTo>
                    <a:lnTo>
                      <a:pt x="4" y="26"/>
                    </a:lnTo>
                    <a:lnTo>
                      <a:pt x="3" y="26"/>
                    </a:lnTo>
                    <a:lnTo>
                      <a:pt x="1" y="26"/>
                    </a:lnTo>
                    <a:lnTo>
                      <a:pt x="0" y="28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080" name="Rectangle 56"/>
              <p:cNvSpPr>
                <a:spLocks noChangeArrowheads="1"/>
              </p:cNvSpPr>
              <p:nvPr/>
            </p:nvSpPr>
            <p:spPr bwMode="auto">
              <a:xfrm rot="4200000">
                <a:off x="4646961" y="3338527"/>
                <a:ext cx="103188" cy="1238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j-lt"/>
                    <a:cs typeface="Arial" pitchFamily="34" charset="0"/>
                  </a:rPr>
                  <a:t>98</a:t>
                </a:r>
                <a:endParaRPr kumimoji="0" lang="en-US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081" name="Line 57"/>
              <p:cNvSpPr>
                <a:spLocks noChangeShapeType="1"/>
              </p:cNvSpPr>
              <p:nvPr/>
            </p:nvSpPr>
            <p:spPr bwMode="auto">
              <a:xfrm>
                <a:off x="4659661" y="3281376"/>
                <a:ext cx="44450" cy="13335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</p:grpSp>
        <p:grpSp>
          <p:nvGrpSpPr>
            <p:cNvPr id="494" name="Groupe 493"/>
            <p:cNvGrpSpPr/>
            <p:nvPr/>
          </p:nvGrpSpPr>
          <p:grpSpPr>
            <a:xfrm>
              <a:off x="3098340" y="3197238"/>
              <a:ext cx="1561321" cy="703202"/>
              <a:chOff x="3098340" y="3197238"/>
              <a:chExt cx="1561321" cy="703202"/>
            </a:xfrm>
          </p:grpSpPr>
          <p:sp>
            <p:nvSpPr>
              <p:cNvPr id="1082" name="Rectangle 58"/>
              <p:cNvSpPr>
                <a:spLocks noChangeArrowheads="1"/>
              </p:cNvSpPr>
              <p:nvPr/>
            </p:nvSpPr>
            <p:spPr bwMode="auto">
              <a:xfrm rot="16680000">
                <a:off x="4017608" y="3650035"/>
                <a:ext cx="309380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1" i="1" u="none" strike="noStrike" cap="none" normalizeH="0" baseline="0" dirty="0" err="1" smtClean="0">
                    <a:ln>
                      <a:noFill/>
                    </a:ln>
                    <a:solidFill>
                      <a:srgbClr val="66CCFF"/>
                    </a:solidFill>
                    <a:effectLst/>
                    <a:latin typeface="+mj-lt"/>
                    <a:cs typeface="Arial" pitchFamily="34" charset="0"/>
                  </a:rPr>
                  <a:t>Delftia</a:t>
                </a:r>
                <a:r>
                  <a:rPr kumimoji="0" lang="en-US" sz="800" b="1" i="1" u="none" strike="noStrike" cap="none" normalizeH="0" baseline="0" dirty="0" smtClean="0">
                    <a:ln>
                      <a:noFill/>
                    </a:ln>
                    <a:solidFill>
                      <a:srgbClr val="66CCFF"/>
                    </a:solidFill>
                    <a:effectLst/>
                    <a:latin typeface="+mj-lt"/>
                    <a:cs typeface="Arial" pitchFamily="34" charset="0"/>
                  </a:rPr>
                  <a:t> </a:t>
                </a:r>
                <a:endParaRPr kumimoji="0" lang="en-US" sz="800" b="1" i="0" u="none" strike="noStrike" cap="none" normalizeH="0" baseline="0" dirty="0" smtClean="0">
                  <a:ln>
                    <a:noFill/>
                  </a:ln>
                  <a:solidFill>
                    <a:srgbClr val="66CCFF"/>
                  </a:solidFill>
                  <a:effectLst/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083" name="Line 59"/>
              <p:cNvSpPr>
                <a:spLocks noChangeShapeType="1"/>
              </p:cNvSpPr>
              <p:nvPr/>
            </p:nvSpPr>
            <p:spPr bwMode="auto">
              <a:xfrm flipH="1">
                <a:off x="4188174" y="3517915"/>
                <a:ext cx="4763" cy="22225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084" name="Rectangle 60"/>
              <p:cNvSpPr>
                <a:spLocks noChangeArrowheads="1"/>
              </p:cNvSpPr>
              <p:nvPr/>
            </p:nvSpPr>
            <p:spPr bwMode="auto">
              <a:xfrm rot="17820000">
                <a:off x="3482593" y="3599235"/>
                <a:ext cx="479298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1" i="1" u="none" strike="noStrike" cap="none" normalizeH="0" baseline="0" dirty="0" err="1" smtClean="0">
                    <a:ln>
                      <a:noFill/>
                    </a:ln>
                    <a:solidFill>
                      <a:srgbClr val="6666FF"/>
                    </a:solidFill>
                    <a:effectLst/>
                    <a:latin typeface="+mj-lt"/>
                    <a:cs typeface="Arial" pitchFamily="34" charset="0"/>
                  </a:rPr>
                  <a:t>Acidovorax</a:t>
                </a:r>
                <a:endParaRPr kumimoji="0" lang="en-US" sz="800" b="1" i="0" u="none" strike="noStrike" cap="none" normalizeH="0" baseline="0" dirty="0" smtClean="0">
                  <a:ln>
                    <a:noFill/>
                  </a:ln>
                  <a:solidFill>
                    <a:srgbClr val="6666FF"/>
                  </a:solidFill>
                  <a:effectLst/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085" name="Line 61"/>
              <p:cNvSpPr>
                <a:spLocks noChangeShapeType="1"/>
              </p:cNvSpPr>
              <p:nvPr/>
            </p:nvSpPr>
            <p:spPr bwMode="auto">
              <a:xfrm flipV="1">
                <a:off x="3846861" y="3414727"/>
                <a:ext cx="1588" cy="1588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086" name="Rectangle 62"/>
              <p:cNvSpPr>
                <a:spLocks noChangeArrowheads="1"/>
              </p:cNvSpPr>
              <p:nvPr/>
            </p:nvSpPr>
            <p:spPr bwMode="auto">
              <a:xfrm rot="18960000">
                <a:off x="3098340" y="3324596"/>
                <a:ext cx="495328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sz="800" b="1" i="1" u="none" strike="noStrike" cap="none" normalizeH="0" baseline="0" dirty="0" err="1" smtClean="0">
                    <a:ln>
                      <a:noFill/>
                    </a:ln>
                    <a:solidFill>
                      <a:srgbClr val="00FFFF"/>
                    </a:solidFill>
                    <a:effectLst/>
                    <a:latin typeface="+mj-lt"/>
                    <a:cs typeface="Arial" pitchFamily="34" charset="0"/>
                  </a:rPr>
                  <a:t>Variovorax</a:t>
                </a:r>
                <a:r>
                  <a:rPr kumimoji="0" lang="en-US" sz="800" b="1" i="1" u="none" strike="noStrike" cap="none" normalizeH="0" baseline="0" dirty="0" smtClean="0">
                    <a:ln>
                      <a:noFill/>
                    </a:ln>
                    <a:solidFill>
                      <a:srgbClr val="00FFFF"/>
                    </a:solidFill>
                    <a:effectLst/>
                    <a:latin typeface="+mj-lt"/>
                    <a:cs typeface="Arial" pitchFamily="34" charset="0"/>
                  </a:rPr>
                  <a:t> </a:t>
                </a:r>
                <a:endParaRPr kumimoji="0" lang="en-US" sz="800" b="1" i="0" u="none" strike="noStrike" cap="none" normalizeH="0" baseline="0" dirty="0" smtClean="0">
                  <a:ln>
                    <a:noFill/>
                  </a:ln>
                  <a:solidFill>
                    <a:srgbClr val="00FFFF"/>
                  </a:solidFill>
                  <a:effectLst/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088" name="Freeform 64"/>
              <p:cNvSpPr>
                <a:spLocks/>
              </p:cNvSpPr>
              <p:nvPr/>
            </p:nvSpPr>
            <p:spPr bwMode="auto">
              <a:xfrm>
                <a:off x="3692873" y="3317889"/>
                <a:ext cx="153988" cy="98425"/>
              </a:xfrm>
              <a:custGeom>
                <a:avLst/>
                <a:gdLst/>
                <a:ahLst/>
                <a:cxnLst>
                  <a:cxn ang="0">
                    <a:pos x="2" y="2"/>
                  </a:cxn>
                  <a:cxn ang="0">
                    <a:pos x="5" y="3"/>
                  </a:cxn>
                  <a:cxn ang="0">
                    <a:pos x="8" y="6"/>
                  </a:cxn>
                  <a:cxn ang="0">
                    <a:pos x="11" y="7"/>
                  </a:cxn>
                  <a:cxn ang="0">
                    <a:pos x="13" y="9"/>
                  </a:cxn>
                  <a:cxn ang="0">
                    <a:pos x="16" y="12"/>
                  </a:cxn>
                  <a:cxn ang="0">
                    <a:pos x="19" y="13"/>
                  </a:cxn>
                  <a:cxn ang="0">
                    <a:pos x="22" y="16"/>
                  </a:cxn>
                  <a:cxn ang="0">
                    <a:pos x="25" y="17"/>
                  </a:cxn>
                  <a:cxn ang="0">
                    <a:pos x="28" y="19"/>
                  </a:cxn>
                  <a:cxn ang="0">
                    <a:pos x="31" y="22"/>
                  </a:cxn>
                  <a:cxn ang="0">
                    <a:pos x="34" y="23"/>
                  </a:cxn>
                  <a:cxn ang="0">
                    <a:pos x="37" y="25"/>
                  </a:cxn>
                  <a:cxn ang="0">
                    <a:pos x="39" y="28"/>
                  </a:cxn>
                  <a:cxn ang="0">
                    <a:pos x="42" y="29"/>
                  </a:cxn>
                  <a:cxn ang="0">
                    <a:pos x="45" y="30"/>
                  </a:cxn>
                  <a:cxn ang="0">
                    <a:pos x="48" y="33"/>
                  </a:cxn>
                  <a:cxn ang="0">
                    <a:pos x="51" y="35"/>
                  </a:cxn>
                  <a:cxn ang="0">
                    <a:pos x="54" y="36"/>
                  </a:cxn>
                  <a:cxn ang="0">
                    <a:pos x="57" y="38"/>
                  </a:cxn>
                  <a:cxn ang="0">
                    <a:pos x="60" y="41"/>
                  </a:cxn>
                  <a:cxn ang="0">
                    <a:pos x="63" y="42"/>
                  </a:cxn>
                  <a:cxn ang="0">
                    <a:pos x="65" y="44"/>
                  </a:cxn>
                  <a:cxn ang="0">
                    <a:pos x="68" y="45"/>
                  </a:cxn>
                  <a:cxn ang="0">
                    <a:pos x="71" y="48"/>
                  </a:cxn>
                  <a:cxn ang="0">
                    <a:pos x="74" y="49"/>
                  </a:cxn>
                  <a:cxn ang="0">
                    <a:pos x="77" y="51"/>
                  </a:cxn>
                  <a:cxn ang="0">
                    <a:pos x="80" y="52"/>
                  </a:cxn>
                  <a:cxn ang="0">
                    <a:pos x="83" y="54"/>
                  </a:cxn>
                  <a:cxn ang="0">
                    <a:pos x="87" y="57"/>
                  </a:cxn>
                  <a:cxn ang="0">
                    <a:pos x="90" y="58"/>
                  </a:cxn>
                  <a:cxn ang="0">
                    <a:pos x="93" y="59"/>
                  </a:cxn>
                  <a:cxn ang="0">
                    <a:pos x="96" y="61"/>
                  </a:cxn>
                </a:cxnLst>
                <a:rect l="0" t="0" r="r" b="b"/>
                <a:pathLst>
                  <a:path w="97" h="62">
                    <a:moveTo>
                      <a:pt x="0" y="0"/>
                    </a:moveTo>
                    <a:lnTo>
                      <a:pt x="2" y="2"/>
                    </a:lnTo>
                    <a:lnTo>
                      <a:pt x="3" y="2"/>
                    </a:lnTo>
                    <a:lnTo>
                      <a:pt x="5" y="3"/>
                    </a:lnTo>
                    <a:lnTo>
                      <a:pt x="6" y="4"/>
                    </a:lnTo>
                    <a:lnTo>
                      <a:pt x="8" y="6"/>
                    </a:lnTo>
                    <a:lnTo>
                      <a:pt x="9" y="6"/>
                    </a:lnTo>
                    <a:lnTo>
                      <a:pt x="11" y="7"/>
                    </a:lnTo>
                    <a:lnTo>
                      <a:pt x="12" y="9"/>
                    </a:lnTo>
                    <a:lnTo>
                      <a:pt x="13" y="9"/>
                    </a:lnTo>
                    <a:lnTo>
                      <a:pt x="15" y="10"/>
                    </a:lnTo>
                    <a:lnTo>
                      <a:pt x="16" y="12"/>
                    </a:lnTo>
                    <a:lnTo>
                      <a:pt x="18" y="12"/>
                    </a:lnTo>
                    <a:lnTo>
                      <a:pt x="19" y="13"/>
                    </a:lnTo>
                    <a:lnTo>
                      <a:pt x="21" y="15"/>
                    </a:lnTo>
                    <a:lnTo>
                      <a:pt x="22" y="16"/>
                    </a:lnTo>
                    <a:lnTo>
                      <a:pt x="24" y="16"/>
                    </a:lnTo>
                    <a:lnTo>
                      <a:pt x="25" y="17"/>
                    </a:lnTo>
                    <a:lnTo>
                      <a:pt x="26" y="19"/>
                    </a:lnTo>
                    <a:lnTo>
                      <a:pt x="28" y="19"/>
                    </a:lnTo>
                    <a:lnTo>
                      <a:pt x="29" y="20"/>
                    </a:lnTo>
                    <a:lnTo>
                      <a:pt x="31" y="22"/>
                    </a:lnTo>
                    <a:lnTo>
                      <a:pt x="32" y="22"/>
                    </a:lnTo>
                    <a:lnTo>
                      <a:pt x="34" y="23"/>
                    </a:lnTo>
                    <a:lnTo>
                      <a:pt x="35" y="25"/>
                    </a:lnTo>
                    <a:lnTo>
                      <a:pt x="37" y="25"/>
                    </a:lnTo>
                    <a:lnTo>
                      <a:pt x="38" y="26"/>
                    </a:lnTo>
                    <a:lnTo>
                      <a:pt x="39" y="28"/>
                    </a:lnTo>
                    <a:lnTo>
                      <a:pt x="41" y="28"/>
                    </a:lnTo>
                    <a:lnTo>
                      <a:pt x="42" y="29"/>
                    </a:lnTo>
                    <a:lnTo>
                      <a:pt x="44" y="30"/>
                    </a:lnTo>
                    <a:lnTo>
                      <a:pt x="45" y="30"/>
                    </a:lnTo>
                    <a:lnTo>
                      <a:pt x="47" y="32"/>
                    </a:lnTo>
                    <a:lnTo>
                      <a:pt x="48" y="33"/>
                    </a:lnTo>
                    <a:lnTo>
                      <a:pt x="50" y="33"/>
                    </a:lnTo>
                    <a:lnTo>
                      <a:pt x="51" y="35"/>
                    </a:lnTo>
                    <a:lnTo>
                      <a:pt x="52" y="36"/>
                    </a:lnTo>
                    <a:lnTo>
                      <a:pt x="54" y="36"/>
                    </a:lnTo>
                    <a:lnTo>
                      <a:pt x="55" y="38"/>
                    </a:lnTo>
                    <a:lnTo>
                      <a:pt x="57" y="38"/>
                    </a:lnTo>
                    <a:lnTo>
                      <a:pt x="58" y="39"/>
                    </a:lnTo>
                    <a:lnTo>
                      <a:pt x="60" y="41"/>
                    </a:lnTo>
                    <a:lnTo>
                      <a:pt x="61" y="41"/>
                    </a:lnTo>
                    <a:lnTo>
                      <a:pt x="63" y="42"/>
                    </a:lnTo>
                    <a:lnTo>
                      <a:pt x="64" y="44"/>
                    </a:lnTo>
                    <a:lnTo>
                      <a:pt x="65" y="44"/>
                    </a:lnTo>
                    <a:lnTo>
                      <a:pt x="67" y="45"/>
                    </a:lnTo>
                    <a:lnTo>
                      <a:pt x="68" y="45"/>
                    </a:lnTo>
                    <a:lnTo>
                      <a:pt x="70" y="46"/>
                    </a:lnTo>
                    <a:lnTo>
                      <a:pt x="71" y="48"/>
                    </a:lnTo>
                    <a:lnTo>
                      <a:pt x="73" y="48"/>
                    </a:lnTo>
                    <a:lnTo>
                      <a:pt x="74" y="49"/>
                    </a:lnTo>
                    <a:lnTo>
                      <a:pt x="76" y="49"/>
                    </a:lnTo>
                    <a:lnTo>
                      <a:pt x="77" y="51"/>
                    </a:lnTo>
                    <a:lnTo>
                      <a:pt x="78" y="52"/>
                    </a:lnTo>
                    <a:lnTo>
                      <a:pt x="80" y="52"/>
                    </a:lnTo>
                    <a:lnTo>
                      <a:pt x="81" y="54"/>
                    </a:lnTo>
                    <a:lnTo>
                      <a:pt x="83" y="54"/>
                    </a:lnTo>
                    <a:lnTo>
                      <a:pt x="84" y="55"/>
                    </a:lnTo>
                    <a:lnTo>
                      <a:pt x="87" y="57"/>
                    </a:lnTo>
                    <a:lnTo>
                      <a:pt x="89" y="57"/>
                    </a:lnTo>
                    <a:lnTo>
                      <a:pt x="90" y="58"/>
                    </a:lnTo>
                    <a:lnTo>
                      <a:pt x="91" y="58"/>
                    </a:lnTo>
                    <a:lnTo>
                      <a:pt x="93" y="59"/>
                    </a:lnTo>
                    <a:lnTo>
                      <a:pt x="94" y="59"/>
                    </a:lnTo>
                    <a:lnTo>
                      <a:pt x="96" y="61"/>
                    </a:lnTo>
                    <a:lnTo>
                      <a:pt x="97" y="62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089" name="Freeform 65"/>
              <p:cNvSpPr>
                <a:spLocks/>
              </p:cNvSpPr>
              <p:nvPr/>
            </p:nvSpPr>
            <p:spPr bwMode="auto">
              <a:xfrm>
                <a:off x="3557936" y="3197238"/>
                <a:ext cx="134938" cy="120650"/>
              </a:xfrm>
              <a:custGeom>
                <a:avLst/>
                <a:gdLst/>
                <a:ahLst/>
                <a:cxnLst>
                  <a:cxn ang="0">
                    <a:pos x="84" y="75"/>
                  </a:cxn>
                  <a:cxn ang="0">
                    <a:pos x="83" y="73"/>
                  </a:cxn>
                  <a:cxn ang="0">
                    <a:pos x="80" y="72"/>
                  </a:cxn>
                  <a:cxn ang="0">
                    <a:pos x="77" y="69"/>
                  </a:cxn>
                  <a:cxn ang="0">
                    <a:pos x="74" y="67"/>
                  </a:cxn>
                  <a:cxn ang="0">
                    <a:pos x="72" y="66"/>
                  </a:cxn>
                  <a:cxn ang="0">
                    <a:pos x="70" y="63"/>
                  </a:cxn>
                  <a:cxn ang="0">
                    <a:pos x="67" y="62"/>
                  </a:cxn>
                  <a:cxn ang="0">
                    <a:pos x="65" y="59"/>
                  </a:cxn>
                  <a:cxn ang="0">
                    <a:pos x="62" y="57"/>
                  </a:cxn>
                  <a:cxn ang="0">
                    <a:pos x="59" y="56"/>
                  </a:cxn>
                  <a:cxn ang="0">
                    <a:pos x="58" y="53"/>
                  </a:cxn>
                  <a:cxn ang="0">
                    <a:pos x="55" y="52"/>
                  </a:cxn>
                  <a:cxn ang="0">
                    <a:pos x="52" y="50"/>
                  </a:cxn>
                  <a:cxn ang="0">
                    <a:pos x="51" y="47"/>
                  </a:cxn>
                  <a:cxn ang="0">
                    <a:pos x="48" y="46"/>
                  </a:cxn>
                  <a:cxn ang="0">
                    <a:pos x="45" y="43"/>
                  </a:cxn>
                  <a:cxn ang="0">
                    <a:pos x="44" y="41"/>
                  </a:cxn>
                  <a:cxn ang="0">
                    <a:pos x="41" y="39"/>
                  </a:cxn>
                  <a:cxn ang="0">
                    <a:pos x="39" y="37"/>
                  </a:cxn>
                  <a:cxn ang="0">
                    <a:pos x="36" y="34"/>
                  </a:cxn>
                  <a:cxn ang="0">
                    <a:pos x="33" y="33"/>
                  </a:cxn>
                  <a:cxn ang="0">
                    <a:pos x="32" y="30"/>
                  </a:cxn>
                  <a:cxn ang="0">
                    <a:pos x="29" y="28"/>
                  </a:cxn>
                  <a:cxn ang="0">
                    <a:pos x="28" y="26"/>
                  </a:cxn>
                  <a:cxn ang="0">
                    <a:pos x="25" y="24"/>
                  </a:cxn>
                  <a:cxn ang="0">
                    <a:pos x="22" y="21"/>
                  </a:cxn>
                  <a:cxn ang="0">
                    <a:pos x="20" y="20"/>
                  </a:cxn>
                  <a:cxn ang="0">
                    <a:pos x="18" y="17"/>
                  </a:cxn>
                  <a:cxn ang="0">
                    <a:pos x="16" y="15"/>
                  </a:cxn>
                  <a:cxn ang="0">
                    <a:pos x="13" y="13"/>
                  </a:cxn>
                  <a:cxn ang="0">
                    <a:pos x="12" y="11"/>
                  </a:cxn>
                  <a:cxn ang="0">
                    <a:pos x="9" y="8"/>
                  </a:cxn>
                  <a:cxn ang="0">
                    <a:pos x="7" y="7"/>
                  </a:cxn>
                  <a:cxn ang="0">
                    <a:pos x="5" y="4"/>
                  </a:cxn>
                  <a:cxn ang="0">
                    <a:pos x="3" y="2"/>
                  </a:cxn>
                  <a:cxn ang="0">
                    <a:pos x="0" y="0"/>
                  </a:cxn>
                </a:cxnLst>
                <a:rect l="0" t="0" r="r" b="b"/>
                <a:pathLst>
                  <a:path w="85" h="76">
                    <a:moveTo>
                      <a:pt x="85" y="76"/>
                    </a:moveTo>
                    <a:lnTo>
                      <a:pt x="84" y="75"/>
                    </a:lnTo>
                    <a:lnTo>
                      <a:pt x="83" y="75"/>
                    </a:lnTo>
                    <a:lnTo>
                      <a:pt x="83" y="73"/>
                    </a:lnTo>
                    <a:lnTo>
                      <a:pt x="81" y="72"/>
                    </a:lnTo>
                    <a:lnTo>
                      <a:pt x="80" y="72"/>
                    </a:lnTo>
                    <a:lnTo>
                      <a:pt x="78" y="70"/>
                    </a:lnTo>
                    <a:lnTo>
                      <a:pt x="77" y="69"/>
                    </a:lnTo>
                    <a:lnTo>
                      <a:pt x="75" y="69"/>
                    </a:lnTo>
                    <a:lnTo>
                      <a:pt x="74" y="67"/>
                    </a:lnTo>
                    <a:lnTo>
                      <a:pt x="74" y="66"/>
                    </a:lnTo>
                    <a:lnTo>
                      <a:pt x="72" y="66"/>
                    </a:lnTo>
                    <a:lnTo>
                      <a:pt x="71" y="65"/>
                    </a:lnTo>
                    <a:lnTo>
                      <a:pt x="70" y="63"/>
                    </a:lnTo>
                    <a:lnTo>
                      <a:pt x="68" y="63"/>
                    </a:lnTo>
                    <a:lnTo>
                      <a:pt x="67" y="62"/>
                    </a:lnTo>
                    <a:lnTo>
                      <a:pt x="65" y="60"/>
                    </a:lnTo>
                    <a:lnTo>
                      <a:pt x="65" y="59"/>
                    </a:lnTo>
                    <a:lnTo>
                      <a:pt x="64" y="59"/>
                    </a:lnTo>
                    <a:lnTo>
                      <a:pt x="62" y="57"/>
                    </a:lnTo>
                    <a:lnTo>
                      <a:pt x="61" y="56"/>
                    </a:lnTo>
                    <a:lnTo>
                      <a:pt x="59" y="56"/>
                    </a:lnTo>
                    <a:lnTo>
                      <a:pt x="58" y="54"/>
                    </a:lnTo>
                    <a:lnTo>
                      <a:pt x="58" y="53"/>
                    </a:lnTo>
                    <a:lnTo>
                      <a:pt x="57" y="53"/>
                    </a:lnTo>
                    <a:lnTo>
                      <a:pt x="55" y="52"/>
                    </a:lnTo>
                    <a:lnTo>
                      <a:pt x="54" y="50"/>
                    </a:lnTo>
                    <a:lnTo>
                      <a:pt x="52" y="50"/>
                    </a:lnTo>
                    <a:lnTo>
                      <a:pt x="52" y="49"/>
                    </a:lnTo>
                    <a:lnTo>
                      <a:pt x="51" y="47"/>
                    </a:lnTo>
                    <a:lnTo>
                      <a:pt x="49" y="46"/>
                    </a:lnTo>
                    <a:lnTo>
                      <a:pt x="48" y="46"/>
                    </a:lnTo>
                    <a:lnTo>
                      <a:pt x="46" y="44"/>
                    </a:lnTo>
                    <a:lnTo>
                      <a:pt x="45" y="43"/>
                    </a:lnTo>
                    <a:lnTo>
                      <a:pt x="45" y="41"/>
                    </a:lnTo>
                    <a:lnTo>
                      <a:pt x="44" y="41"/>
                    </a:lnTo>
                    <a:lnTo>
                      <a:pt x="42" y="40"/>
                    </a:lnTo>
                    <a:lnTo>
                      <a:pt x="41" y="39"/>
                    </a:lnTo>
                    <a:lnTo>
                      <a:pt x="39" y="39"/>
                    </a:lnTo>
                    <a:lnTo>
                      <a:pt x="39" y="37"/>
                    </a:lnTo>
                    <a:lnTo>
                      <a:pt x="38" y="36"/>
                    </a:lnTo>
                    <a:lnTo>
                      <a:pt x="36" y="34"/>
                    </a:lnTo>
                    <a:lnTo>
                      <a:pt x="35" y="34"/>
                    </a:lnTo>
                    <a:lnTo>
                      <a:pt x="33" y="33"/>
                    </a:lnTo>
                    <a:lnTo>
                      <a:pt x="33" y="31"/>
                    </a:lnTo>
                    <a:lnTo>
                      <a:pt x="32" y="30"/>
                    </a:lnTo>
                    <a:lnTo>
                      <a:pt x="31" y="30"/>
                    </a:lnTo>
                    <a:lnTo>
                      <a:pt x="29" y="28"/>
                    </a:lnTo>
                    <a:lnTo>
                      <a:pt x="28" y="27"/>
                    </a:lnTo>
                    <a:lnTo>
                      <a:pt x="28" y="26"/>
                    </a:lnTo>
                    <a:lnTo>
                      <a:pt x="26" y="26"/>
                    </a:lnTo>
                    <a:lnTo>
                      <a:pt x="25" y="24"/>
                    </a:lnTo>
                    <a:lnTo>
                      <a:pt x="23" y="23"/>
                    </a:lnTo>
                    <a:lnTo>
                      <a:pt x="22" y="21"/>
                    </a:lnTo>
                    <a:lnTo>
                      <a:pt x="22" y="21"/>
                    </a:lnTo>
                    <a:lnTo>
                      <a:pt x="20" y="20"/>
                    </a:lnTo>
                    <a:lnTo>
                      <a:pt x="19" y="18"/>
                    </a:lnTo>
                    <a:lnTo>
                      <a:pt x="18" y="17"/>
                    </a:lnTo>
                    <a:lnTo>
                      <a:pt x="18" y="17"/>
                    </a:lnTo>
                    <a:lnTo>
                      <a:pt x="16" y="15"/>
                    </a:lnTo>
                    <a:lnTo>
                      <a:pt x="15" y="14"/>
                    </a:lnTo>
                    <a:lnTo>
                      <a:pt x="13" y="13"/>
                    </a:lnTo>
                    <a:lnTo>
                      <a:pt x="13" y="13"/>
                    </a:lnTo>
                    <a:lnTo>
                      <a:pt x="12" y="11"/>
                    </a:lnTo>
                    <a:lnTo>
                      <a:pt x="10" y="10"/>
                    </a:lnTo>
                    <a:lnTo>
                      <a:pt x="9" y="8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6" y="5"/>
                    </a:lnTo>
                    <a:lnTo>
                      <a:pt x="5" y="4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2" y="1"/>
                    </a:lnTo>
                    <a:lnTo>
                      <a:pt x="0" y="0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090" name="Rectangle 66"/>
              <p:cNvSpPr>
                <a:spLocks noChangeArrowheads="1"/>
              </p:cNvSpPr>
              <p:nvPr/>
            </p:nvSpPr>
            <p:spPr bwMode="auto">
              <a:xfrm rot="18420000">
                <a:off x="3673823" y="3217876"/>
                <a:ext cx="103188" cy="1238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j-lt"/>
                    <a:cs typeface="Arial" pitchFamily="34" charset="0"/>
                  </a:rPr>
                  <a:t>65</a:t>
                </a:r>
                <a:endParaRPr kumimoji="0" lang="en-US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091" name="Line 67"/>
              <p:cNvSpPr>
                <a:spLocks noChangeShapeType="1"/>
              </p:cNvSpPr>
              <p:nvPr/>
            </p:nvSpPr>
            <p:spPr bwMode="auto">
              <a:xfrm flipH="1">
                <a:off x="3692873" y="3308364"/>
                <a:ext cx="7938" cy="7938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092" name="Freeform 68"/>
              <p:cNvSpPr>
                <a:spLocks/>
              </p:cNvSpPr>
              <p:nvPr/>
            </p:nvSpPr>
            <p:spPr bwMode="auto">
              <a:xfrm>
                <a:off x="3934173" y="3441714"/>
                <a:ext cx="258763" cy="73025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4" y="2"/>
                  </a:cxn>
                  <a:cxn ang="0">
                    <a:pos x="7" y="3"/>
                  </a:cxn>
                  <a:cxn ang="0">
                    <a:pos x="10" y="5"/>
                  </a:cxn>
                  <a:cxn ang="0">
                    <a:pos x="13" y="6"/>
                  </a:cxn>
                  <a:cxn ang="0">
                    <a:pos x="16" y="7"/>
                  </a:cxn>
                  <a:cxn ang="0">
                    <a:pos x="19" y="7"/>
                  </a:cxn>
                  <a:cxn ang="0">
                    <a:pos x="22" y="9"/>
                  </a:cxn>
                  <a:cxn ang="0">
                    <a:pos x="25" y="10"/>
                  </a:cxn>
                  <a:cxn ang="0">
                    <a:pos x="28" y="12"/>
                  </a:cxn>
                  <a:cxn ang="0">
                    <a:pos x="30" y="12"/>
                  </a:cxn>
                  <a:cxn ang="0">
                    <a:pos x="33" y="13"/>
                  </a:cxn>
                  <a:cxn ang="0">
                    <a:pos x="36" y="15"/>
                  </a:cxn>
                  <a:cxn ang="0">
                    <a:pos x="39" y="15"/>
                  </a:cxn>
                  <a:cxn ang="0">
                    <a:pos x="42" y="16"/>
                  </a:cxn>
                  <a:cxn ang="0">
                    <a:pos x="45" y="18"/>
                  </a:cxn>
                  <a:cxn ang="0">
                    <a:pos x="48" y="19"/>
                  </a:cxn>
                  <a:cxn ang="0">
                    <a:pos x="51" y="19"/>
                  </a:cxn>
                  <a:cxn ang="0">
                    <a:pos x="54" y="20"/>
                  </a:cxn>
                  <a:cxn ang="0">
                    <a:pos x="56" y="22"/>
                  </a:cxn>
                  <a:cxn ang="0">
                    <a:pos x="59" y="22"/>
                  </a:cxn>
                  <a:cxn ang="0">
                    <a:pos x="62" y="23"/>
                  </a:cxn>
                  <a:cxn ang="0">
                    <a:pos x="65" y="25"/>
                  </a:cxn>
                  <a:cxn ang="0">
                    <a:pos x="68" y="25"/>
                  </a:cxn>
                  <a:cxn ang="0">
                    <a:pos x="71" y="26"/>
                  </a:cxn>
                  <a:cxn ang="0">
                    <a:pos x="74" y="26"/>
                  </a:cxn>
                  <a:cxn ang="0">
                    <a:pos x="77" y="28"/>
                  </a:cxn>
                  <a:cxn ang="0">
                    <a:pos x="80" y="29"/>
                  </a:cxn>
                  <a:cxn ang="0">
                    <a:pos x="82" y="29"/>
                  </a:cxn>
                  <a:cxn ang="0">
                    <a:pos x="85" y="31"/>
                  </a:cxn>
                  <a:cxn ang="0">
                    <a:pos x="88" y="31"/>
                  </a:cxn>
                  <a:cxn ang="0">
                    <a:pos x="91" y="32"/>
                  </a:cxn>
                  <a:cxn ang="0">
                    <a:pos x="94" y="32"/>
                  </a:cxn>
                  <a:cxn ang="0">
                    <a:pos x="97" y="33"/>
                  </a:cxn>
                  <a:cxn ang="0">
                    <a:pos x="100" y="33"/>
                  </a:cxn>
                  <a:cxn ang="0">
                    <a:pos x="103" y="35"/>
                  </a:cxn>
                  <a:cxn ang="0">
                    <a:pos x="106" y="35"/>
                  </a:cxn>
                  <a:cxn ang="0">
                    <a:pos x="108" y="36"/>
                  </a:cxn>
                  <a:cxn ang="0">
                    <a:pos x="111" y="36"/>
                  </a:cxn>
                  <a:cxn ang="0">
                    <a:pos x="114" y="38"/>
                  </a:cxn>
                  <a:cxn ang="0">
                    <a:pos x="119" y="38"/>
                  </a:cxn>
                  <a:cxn ang="0">
                    <a:pos x="121" y="39"/>
                  </a:cxn>
                  <a:cxn ang="0">
                    <a:pos x="124" y="39"/>
                  </a:cxn>
                  <a:cxn ang="0">
                    <a:pos x="127" y="41"/>
                  </a:cxn>
                  <a:cxn ang="0">
                    <a:pos x="130" y="41"/>
                  </a:cxn>
                  <a:cxn ang="0">
                    <a:pos x="133" y="42"/>
                  </a:cxn>
                  <a:cxn ang="0">
                    <a:pos x="136" y="42"/>
                  </a:cxn>
                  <a:cxn ang="0">
                    <a:pos x="139" y="42"/>
                  </a:cxn>
                  <a:cxn ang="0">
                    <a:pos x="142" y="44"/>
                  </a:cxn>
                  <a:cxn ang="0">
                    <a:pos x="145" y="44"/>
                  </a:cxn>
                  <a:cxn ang="0">
                    <a:pos x="147" y="45"/>
                  </a:cxn>
                  <a:cxn ang="0">
                    <a:pos x="150" y="45"/>
                  </a:cxn>
                  <a:cxn ang="0">
                    <a:pos x="153" y="45"/>
                  </a:cxn>
                  <a:cxn ang="0">
                    <a:pos x="158" y="46"/>
                  </a:cxn>
                  <a:cxn ang="0">
                    <a:pos x="160" y="46"/>
                  </a:cxn>
                  <a:cxn ang="0">
                    <a:pos x="163" y="46"/>
                  </a:cxn>
                </a:cxnLst>
                <a:rect l="0" t="0" r="r" b="b"/>
                <a:pathLst>
                  <a:path w="163" h="46">
                    <a:moveTo>
                      <a:pt x="0" y="0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4" y="2"/>
                    </a:lnTo>
                    <a:lnTo>
                      <a:pt x="6" y="3"/>
                    </a:lnTo>
                    <a:lnTo>
                      <a:pt x="7" y="3"/>
                    </a:lnTo>
                    <a:lnTo>
                      <a:pt x="9" y="5"/>
                    </a:lnTo>
                    <a:lnTo>
                      <a:pt x="10" y="5"/>
                    </a:lnTo>
                    <a:lnTo>
                      <a:pt x="12" y="5"/>
                    </a:lnTo>
                    <a:lnTo>
                      <a:pt x="13" y="6"/>
                    </a:lnTo>
                    <a:lnTo>
                      <a:pt x="15" y="6"/>
                    </a:lnTo>
                    <a:lnTo>
                      <a:pt x="16" y="7"/>
                    </a:lnTo>
                    <a:lnTo>
                      <a:pt x="17" y="7"/>
                    </a:lnTo>
                    <a:lnTo>
                      <a:pt x="19" y="7"/>
                    </a:lnTo>
                    <a:lnTo>
                      <a:pt x="20" y="9"/>
                    </a:lnTo>
                    <a:lnTo>
                      <a:pt x="22" y="9"/>
                    </a:lnTo>
                    <a:lnTo>
                      <a:pt x="23" y="9"/>
                    </a:lnTo>
                    <a:lnTo>
                      <a:pt x="25" y="10"/>
                    </a:lnTo>
                    <a:lnTo>
                      <a:pt x="26" y="10"/>
                    </a:lnTo>
                    <a:lnTo>
                      <a:pt x="28" y="12"/>
                    </a:lnTo>
                    <a:lnTo>
                      <a:pt x="29" y="12"/>
                    </a:lnTo>
                    <a:lnTo>
                      <a:pt x="30" y="12"/>
                    </a:lnTo>
                    <a:lnTo>
                      <a:pt x="32" y="13"/>
                    </a:lnTo>
                    <a:lnTo>
                      <a:pt x="33" y="13"/>
                    </a:lnTo>
                    <a:lnTo>
                      <a:pt x="35" y="13"/>
                    </a:lnTo>
                    <a:lnTo>
                      <a:pt x="36" y="15"/>
                    </a:lnTo>
                    <a:lnTo>
                      <a:pt x="38" y="15"/>
                    </a:lnTo>
                    <a:lnTo>
                      <a:pt x="39" y="15"/>
                    </a:lnTo>
                    <a:lnTo>
                      <a:pt x="41" y="16"/>
                    </a:lnTo>
                    <a:lnTo>
                      <a:pt x="42" y="16"/>
                    </a:lnTo>
                    <a:lnTo>
                      <a:pt x="43" y="18"/>
                    </a:lnTo>
                    <a:lnTo>
                      <a:pt x="45" y="18"/>
                    </a:lnTo>
                    <a:lnTo>
                      <a:pt x="46" y="18"/>
                    </a:lnTo>
                    <a:lnTo>
                      <a:pt x="48" y="19"/>
                    </a:lnTo>
                    <a:lnTo>
                      <a:pt x="49" y="19"/>
                    </a:lnTo>
                    <a:lnTo>
                      <a:pt x="51" y="19"/>
                    </a:lnTo>
                    <a:lnTo>
                      <a:pt x="52" y="20"/>
                    </a:lnTo>
                    <a:lnTo>
                      <a:pt x="54" y="20"/>
                    </a:lnTo>
                    <a:lnTo>
                      <a:pt x="55" y="20"/>
                    </a:lnTo>
                    <a:lnTo>
                      <a:pt x="56" y="22"/>
                    </a:lnTo>
                    <a:lnTo>
                      <a:pt x="58" y="22"/>
                    </a:lnTo>
                    <a:lnTo>
                      <a:pt x="59" y="22"/>
                    </a:lnTo>
                    <a:lnTo>
                      <a:pt x="61" y="23"/>
                    </a:lnTo>
                    <a:lnTo>
                      <a:pt x="62" y="23"/>
                    </a:lnTo>
                    <a:lnTo>
                      <a:pt x="64" y="23"/>
                    </a:lnTo>
                    <a:lnTo>
                      <a:pt x="65" y="25"/>
                    </a:lnTo>
                    <a:lnTo>
                      <a:pt x="67" y="25"/>
                    </a:lnTo>
                    <a:lnTo>
                      <a:pt x="68" y="25"/>
                    </a:lnTo>
                    <a:lnTo>
                      <a:pt x="69" y="25"/>
                    </a:lnTo>
                    <a:lnTo>
                      <a:pt x="71" y="26"/>
                    </a:lnTo>
                    <a:lnTo>
                      <a:pt x="72" y="26"/>
                    </a:lnTo>
                    <a:lnTo>
                      <a:pt x="74" y="26"/>
                    </a:lnTo>
                    <a:lnTo>
                      <a:pt x="75" y="28"/>
                    </a:lnTo>
                    <a:lnTo>
                      <a:pt x="77" y="28"/>
                    </a:lnTo>
                    <a:lnTo>
                      <a:pt x="78" y="28"/>
                    </a:lnTo>
                    <a:lnTo>
                      <a:pt x="80" y="29"/>
                    </a:lnTo>
                    <a:lnTo>
                      <a:pt x="81" y="29"/>
                    </a:lnTo>
                    <a:lnTo>
                      <a:pt x="82" y="29"/>
                    </a:lnTo>
                    <a:lnTo>
                      <a:pt x="84" y="29"/>
                    </a:lnTo>
                    <a:lnTo>
                      <a:pt x="85" y="31"/>
                    </a:lnTo>
                    <a:lnTo>
                      <a:pt x="87" y="31"/>
                    </a:lnTo>
                    <a:lnTo>
                      <a:pt x="88" y="31"/>
                    </a:lnTo>
                    <a:lnTo>
                      <a:pt x="90" y="32"/>
                    </a:lnTo>
                    <a:lnTo>
                      <a:pt x="91" y="32"/>
                    </a:lnTo>
                    <a:lnTo>
                      <a:pt x="93" y="32"/>
                    </a:lnTo>
                    <a:lnTo>
                      <a:pt x="94" y="32"/>
                    </a:lnTo>
                    <a:lnTo>
                      <a:pt x="95" y="33"/>
                    </a:lnTo>
                    <a:lnTo>
                      <a:pt x="97" y="33"/>
                    </a:lnTo>
                    <a:lnTo>
                      <a:pt x="98" y="33"/>
                    </a:lnTo>
                    <a:lnTo>
                      <a:pt x="100" y="33"/>
                    </a:lnTo>
                    <a:lnTo>
                      <a:pt x="101" y="35"/>
                    </a:lnTo>
                    <a:lnTo>
                      <a:pt x="103" y="35"/>
                    </a:lnTo>
                    <a:lnTo>
                      <a:pt x="104" y="35"/>
                    </a:lnTo>
                    <a:lnTo>
                      <a:pt x="106" y="35"/>
                    </a:lnTo>
                    <a:lnTo>
                      <a:pt x="107" y="36"/>
                    </a:lnTo>
                    <a:lnTo>
                      <a:pt x="108" y="36"/>
                    </a:lnTo>
                    <a:lnTo>
                      <a:pt x="110" y="36"/>
                    </a:lnTo>
                    <a:lnTo>
                      <a:pt x="111" y="36"/>
                    </a:lnTo>
                    <a:lnTo>
                      <a:pt x="113" y="38"/>
                    </a:lnTo>
                    <a:lnTo>
                      <a:pt x="114" y="38"/>
                    </a:lnTo>
                    <a:lnTo>
                      <a:pt x="116" y="38"/>
                    </a:lnTo>
                    <a:lnTo>
                      <a:pt x="119" y="38"/>
                    </a:lnTo>
                    <a:lnTo>
                      <a:pt x="120" y="39"/>
                    </a:lnTo>
                    <a:lnTo>
                      <a:pt x="121" y="39"/>
                    </a:lnTo>
                    <a:lnTo>
                      <a:pt x="123" y="39"/>
                    </a:lnTo>
                    <a:lnTo>
                      <a:pt x="124" y="39"/>
                    </a:lnTo>
                    <a:lnTo>
                      <a:pt x="126" y="41"/>
                    </a:lnTo>
                    <a:lnTo>
                      <a:pt x="127" y="41"/>
                    </a:lnTo>
                    <a:lnTo>
                      <a:pt x="129" y="41"/>
                    </a:lnTo>
                    <a:lnTo>
                      <a:pt x="130" y="41"/>
                    </a:lnTo>
                    <a:lnTo>
                      <a:pt x="132" y="41"/>
                    </a:lnTo>
                    <a:lnTo>
                      <a:pt x="133" y="42"/>
                    </a:lnTo>
                    <a:lnTo>
                      <a:pt x="134" y="42"/>
                    </a:lnTo>
                    <a:lnTo>
                      <a:pt x="136" y="42"/>
                    </a:lnTo>
                    <a:lnTo>
                      <a:pt x="137" y="42"/>
                    </a:lnTo>
                    <a:lnTo>
                      <a:pt x="139" y="42"/>
                    </a:lnTo>
                    <a:lnTo>
                      <a:pt x="140" y="44"/>
                    </a:lnTo>
                    <a:lnTo>
                      <a:pt x="142" y="44"/>
                    </a:lnTo>
                    <a:lnTo>
                      <a:pt x="143" y="44"/>
                    </a:lnTo>
                    <a:lnTo>
                      <a:pt x="145" y="44"/>
                    </a:lnTo>
                    <a:lnTo>
                      <a:pt x="146" y="44"/>
                    </a:lnTo>
                    <a:lnTo>
                      <a:pt x="147" y="45"/>
                    </a:lnTo>
                    <a:lnTo>
                      <a:pt x="149" y="45"/>
                    </a:lnTo>
                    <a:lnTo>
                      <a:pt x="150" y="45"/>
                    </a:lnTo>
                    <a:lnTo>
                      <a:pt x="152" y="45"/>
                    </a:lnTo>
                    <a:lnTo>
                      <a:pt x="153" y="45"/>
                    </a:lnTo>
                    <a:lnTo>
                      <a:pt x="155" y="45"/>
                    </a:lnTo>
                    <a:lnTo>
                      <a:pt x="158" y="46"/>
                    </a:lnTo>
                    <a:lnTo>
                      <a:pt x="159" y="46"/>
                    </a:lnTo>
                    <a:lnTo>
                      <a:pt x="160" y="46"/>
                    </a:lnTo>
                    <a:lnTo>
                      <a:pt x="162" y="46"/>
                    </a:lnTo>
                    <a:lnTo>
                      <a:pt x="163" y="46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093" name="Freeform 69"/>
              <p:cNvSpPr>
                <a:spLocks/>
              </p:cNvSpPr>
              <p:nvPr/>
            </p:nvSpPr>
            <p:spPr bwMode="auto">
              <a:xfrm>
                <a:off x="3702398" y="3306776"/>
                <a:ext cx="231775" cy="134938"/>
              </a:xfrm>
              <a:custGeom>
                <a:avLst/>
                <a:gdLst/>
                <a:ahLst/>
                <a:cxnLst>
                  <a:cxn ang="0">
                    <a:pos x="145" y="85"/>
                  </a:cxn>
                  <a:cxn ang="0">
                    <a:pos x="142" y="84"/>
                  </a:cxn>
                  <a:cxn ang="0">
                    <a:pos x="139" y="82"/>
                  </a:cxn>
                  <a:cxn ang="0">
                    <a:pos x="136" y="81"/>
                  </a:cxn>
                  <a:cxn ang="0">
                    <a:pos x="133" y="79"/>
                  </a:cxn>
                  <a:cxn ang="0">
                    <a:pos x="130" y="78"/>
                  </a:cxn>
                  <a:cxn ang="0">
                    <a:pos x="127" y="77"/>
                  </a:cxn>
                  <a:cxn ang="0">
                    <a:pos x="124" y="75"/>
                  </a:cxn>
                  <a:cxn ang="0">
                    <a:pos x="122" y="74"/>
                  </a:cxn>
                  <a:cxn ang="0">
                    <a:pos x="119" y="72"/>
                  </a:cxn>
                  <a:cxn ang="0">
                    <a:pos x="116" y="71"/>
                  </a:cxn>
                  <a:cxn ang="0">
                    <a:pos x="113" y="69"/>
                  </a:cxn>
                  <a:cxn ang="0">
                    <a:pos x="110" y="68"/>
                  </a:cxn>
                  <a:cxn ang="0">
                    <a:pos x="107" y="66"/>
                  </a:cxn>
                  <a:cxn ang="0">
                    <a:pos x="104" y="65"/>
                  </a:cxn>
                  <a:cxn ang="0">
                    <a:pos x="101" y="64"/>
                  </a:cxn>
                  <a:cxn ang="0">
                    <a:pos x="98" y="62"/>
                  </a:cxn>
                  <a:cxn ang="0">
                    <a:pos x="96" y="61"/>
                  </a:cxn>
                  <a:cxn ang="0">
                    <a:pos x="93" y="59"/>
                  </a:cxn>
                  <a:cxn ang="0">
                    <a:pos x="90" y="58"/>
                  </a:cxn>
                  <a:cxn ang="0">
                    <a:pos x="87" y="56"/>
                  </a:cxn>
                  <a:cxn ang="0">
                    <a:pos x="84" y="55"/>
                  </a:cxn>
                  <a:cxn ang="0">
                    <a:pos x="81" y="53"/>
                  </a:cxn>
                  <a:cxn ang="0">
                    <a:pos x="78" y="52"/>
                  </a:cxn>
                  <a:cxn ang="0">
                    <a:pos x="75" y="51"/>
                  </a:cxn>
                  <a:cxn ang="0">
                    <a:pos x="72" y="49"/>
                  </a:cxn>
                  <a:cxn ang="0">
                    <a:pos x="70" y="48"/>
                  </a:cxn>
                  <a:cxn ang="0">
                    <a:pos x="67" y="45"/>
                  </a:cxn>
                  <a:cxn ang="0">
                    <a:pos x="64" y="43"/>
                  </a:cxn>
                  <a:cxn ang="0">
                    <a:pos x="61" y="42"/>
                  </a:cxn>
                  <a:cxn ang="0">
                    <a:pos x="58" y="40"/>
                  </a:cxn>
                  <a:cxn ang="0">
                    <a:pos x="55" y="39"/>
                  </a:cxn>
                  <a:cxn ang="0">
                    <a:pos x="54" y="37"/>
                  </a:cxn>
                  <a:cxn ang="0">
                    <a:pos x="51" y="35"/>
                  </a:cxn>
                  <a:cxn ang="0">
                    <a:pos x="48" y="33"/>
                  </a:cxn>
                  <a:cxn ang="0">
                    <a:pos x="45" y="32"/>
                  </a:cxn>
                  <a:cxn ang="0">
                    <a:pos x="42" y="30"/>
                  </a:cxn>
                  <a:cxn ang="0">
                    <a:pos x="39" y="29"/>
                  </a:cxn>
                  <a:cxn ang="0">
                    <a:pos x="36" y="26"/>
                  </a:cxn>
                  <a:cxn ang="0">
                    <a:pos x="33" y="24"/>
                  </a:cxn>
                  <a:cxn ang="0">
                    <a:pos x="32" y="23"/>
                  </a:cxn>
                  <a:cxn ang="0">
                    <a:pos x="29" y="22"/>
                  </a:cxn>
                  <a:cxn ang="0">
                    <a:pos x="26" y="19"/>
                  </a:cxn>
                  <a:cxn ang="0">
                    <a:pos x="23" y="17"/>
                  </a:cxn>
                  <a:cxn ang="0">
                    <a:pos x="20" y="16"/>
                  </a:cxn>
                  <a:cxn ang="0">
                    <a:pos x="18" y="14"/>
                  </a:cxn>
                  <a:cxn ang="0">
                    <a:pos x="16" y="11"/>
                  </a:cxn>
                  <a:cxn ang="0">
                    <a:pos x="13" y="10"/>
                  </a:cxn>
                  <a:cxn ang="0">
                    <a:pos x="10" y="9"/>
                  </a:cxn>
                  <a:cxn ang="0">
                    <a:pos x="7" y="6"/>
                  </a:cxn>
                  <a:cxn ang="0">
                    <a:pos x="5" y="4"/>
                  </a:cxn>
                  <a:cxn ang="0">
                    <a:pos x="2" y="3"/>
                  </a:cxn>
                  <a:cxn ang="0">
                    <a:pos x="0" y="0"/>
                  </a:cxn>
                </a:cxnLst>
                <a:rect l="0" t="0" r="r" b="b"/>
                <a:pathLst>
                  <a:path w="146" h="85">
                    <a:moveTo>
                      <a:pt x="146" y="85"/>
                    </a:moveTo>
                    <a:lnTo>
                      <a:pt x="145" y="85"/>
                    </a:lnTo>
                    <a:lnTo>
                      <a:pt x="143" y="84"/>
                    </a:lnTo>
                    <a:lnTo>
                      <a:pt x="142" y="84"/>
                    </a:lnTo>
                    <a:lnTo>
                      <a:pt x="140" y="82"/>
                    </a:lnTo>
                    <a:lnTo>
                      <a:pt x="139" y="82"/>
                    </a:lnTo>
                    <a:lnTo>
                      <a:pt x="137" y="81"/>
                    </a:lnTo>
                    <a:lnTo>
                      <a:pt x="136" y="81"/>
                    </a:lnTo>
                    <a:lnTo>
                      <a:pt x="135" y="79"/>
                    </a:lnTo>
                    <a:lnTo>
                      <a:pt x="133" y="79"/>
                    </a:lnTo>
                    <a:lnTo>
                      <a:pt x="132" y="79"/>
                    </a:lnTo>
                    <a:lnTo>
                      <a:pt x="130" y="78"/>
                    </a:lnTo>
                    <a:lnTo>
                      <a:pt x="129" y="78"/>
                    </a:lnTo>
                    <a:lnTo>
                      <a:pt x="127" y="77"/>
                    </a:lnTo>
                    <a:lnTo>
                      <a:pt x="126" y="77"/>
                    </a:lnTo>
                    <a:lnTo>
                      <a:pt x="124" y="75"/>
                    </a:lnTo>
                    <a:lnTo>
                      <a:pt x="123" y="75"/>
                    </a:lnTo>
                    <a:lnTo>
                      <a:pt x="122" y="74"/>
                    </a:lnTo>
                    <a:lnTo>
                      <a:pt x="120" y="74"/>
                    </a:lnTo>
                    <a:lnTo>
                      <a:pt x="119" y="72"/>
                    </a:lnTo>
                    <a:lnTo>
                      <a:pt x="117" y="72"/>
                    </a:lnTo>
                    <a:lnTo>
                      <a:pt x="116" y="71"/>
                    </a:lnTo>
                    <a:lnTo>
                      <a:pt x="114" y="71"/>
                    </a:lnTo>
                    <a:lnTo>
                      <a:pt x="113" y="69"/>
                    </a:lnTo>
                    <a:lnTo>
                      <a:pt x="111" y="69"/>
                    </a:lnTo>
                    <a:lnTo>
                      <a:pt x="110" y="68"/>
                    </a:lnTo>
                    <a:lnTo>
                      <a:pt x="109" y="68"/>
                    </a:lnTo>
                    <a:lnTo>
                      <a:pt x="107" y="66"/>
                    </a:lnTo>
                    <a:lnTo>
                      <a:pt x="106" y="66"/>
                    </a:lnTo>
                    <a:lnTo>
                      <a:pt x="104" y="65"/>
                    </a:lnTo>
                    <a:lnTo>
                      <a:pt x="103" y="65"/>
                    </a:lnTo>
                    <a:lnTo>
                      <a:pt x="101" y="64"/>
                    </a:lnTo>
                    <a:lnTo>
                      <a:pt x="100" y="64"/>
                    </a:lnTo>
                    <a:lnTo>
                      <a:pt x="98" y="62"/>
                    </a:lnTo>
                    <a:lnTo>
                      <a:pt x="97" y="62"/>
                    </a:lnTo>
                    <a:lnTo>
                      <a:pt x="96" y="61"/>
                    </a:lnTo>
                    <a:lnTo>
                      <a:pt x="94" y="61"/>
                    </a:lnTo>
                    <a:lnTo>
                      <a:pt x="93" y="59"/>
                    </a:lnTo>
                    <a:lnTo>
                      <a:pt x="91" y="59"/>
                    </a:lnTo>
                    <a:lnTo>
                      <a:pt x="90" y="58"/>
                    </a:lnTo>
                    <a:lnTo>
                      <a:pt x="88" y="58"/>
                    </a:lnTo>
                    <a:lnTo>
                      <a:pt x="87" y="56"/>
                    </a:lnTo>
                    <a:lnTo>
                      <a:pt x="85" y="56"/>
                    </a:lnTo>
                    <a:lnTo>
                      <a:pt x="84" y="55"/>
                    </a:lnTo>
                    <a:lnTo>
                      <a:pt x="83" y="53"/>
                    </a:lnTo>
                    <a:lnTo>
                      <a:pt x="81" y="53"/>
                    </a:lnTo>
                    <a:lnTo>
                      <a:pt x="80" y="52"/>
                    </a:lnTo>
                    <a:lnTo>
                      <a:pt x="78" y="52"/>
                    </a:lnTo>
                    <a:lnTo>
                      <a:pt x="77" y="51"/>
                    </a:lnTo>
                    <a:lnTo>
                      <a:pt x="75" y="51"/>
                    </a:lnTo>
                    <a:lnTo>
                      <a:pt x="74" y="49"/>
                    </a:lnTo>
                    <a:lnTo>
                      <a:pt x="72" y="49"/>
                    </a:lnTo>
                    <a:lnTo>
                      <a:pt x="71" y="48"/>
                    </a:lnTo>
                    <a:lnTo>
                      <a:pt x="70" y="48"/>
                    </a:lnTo>
                    <a:lnTo>
                      <a:pt x="68" y="46"/>
                    </a:lnTo>
                    <a:lnTo>
                      <a:pt x="67" y="45"/>
                    </a:lnTo>
                    <a:lnTo>
                      <a:pt x="65" y="45"/>
                    </a:lnTo>
                    <a:lnTo>
                      <a:pt x="64" y="43"/>
                    </a:lnTo>
                    <a:lnTo>
                      <a:pt x="62" y="43"/>
                    </a:lnTo>
                    <a:lnTo>
                      <a:pt x="61" y="42"/>
                    </a:lnTo>
                    <a:lnTo>
                      <a:pt x="59" y="42"/>
                    </a:lnTo>
                    <a:lnTo>
                      <a:pt x="58" y="40"/>
                    </a:lnTo>
                    <a:lnTo>
                      <a:pt x="57" y="39"/>
                    </a:lnTo>
                    <a:lnTo>
                      <a:pt x="55" y="39"/>
                    </a:lnTo>
                    <a:lnTo>
                      <a:pt x="55" y="37"/>
                    </a:lnTo>
                    <a:lnTo>
                      <a:pt x="54" y="37"/>
                    </a:lnTo>
                    <a:lnTo>
                      <a:pt x="52" y="36"/>
                    </a:lnTo>
                    <a:lnTo>
                      <a:pt x="51" y="35"/>
                    </a:lnTo>
                    <a:lnTo>
                      <a:pt x="49" y="35"/>
                    </a:lnTo>
                    <a:lnTo>
                      <a:pt x="48" y="33"/>
                    </a:lnTo>
                    <a:lnTo>
                      <a:pt x="46" y="33"/>
                    </a:lnTo>
                    <a:lnTo>
                      <a:pt x="45" y="32"/>
                    </a:lnTo>
                    <a:lnTo>
                      <a:pt x="44" y="30"/>
                    </a:lnTo>
                    <a:lnTo>
                      <a:pt x="42" y="30"/>
                    </a:lnTo>
                    <a:lnTo>
                      <a:pt x="41" y="29"/>
                    </a:lnTo>
                    <a:lnTo>
                      <a:pt x="39" y="29"/>
                    </a:lnTo>
                    <a:lnTo>
                      <a:pt x="38" y="27"/>
                    </a:lnTo>
                    <a:lnTo>
                      <a:pt x="36" y="26"/>
                    </a:lnTo>
                    <a:lnTo>
                      <a:pt x="35" y="26"/>
                    </a:lnTo>
                    <a:lnTo>
                      <a:pt x="33" y="24"/>
                    </a:lnTo>
                    <a:lnTo>
                      <a:pt x="32" y="23"/>
                    </a:lnTo>
                    <a:lnTo>
                      <a:pt x="32" y="23"/>
                    </a:lnTo>
                    <a:lnTo>
                      <a:pt x="31" y="22"/>
                    </a:lnTo>
                    <a:lnTo>
                      <a:pt x="29" y="22"/>
                    </a:lnTo>
                    <a:lnTo>
                      <a:pt x="28" y="20"/>
                    </a:lnTo>
                    <a:lnTo>
                      <a:pt x="26" y="19"/>
                    </a:lnTo>
                    <a:lnTo>
                      <a:pt x="25" y="19"/>
                    </a:lnTo>
                    <a:lnTo>
                      <a:pt x="23" y="17"/>
                    </a:lnTo>
                    <a:lnTo>
                      <a:pt x="22" y="16"/>
                    </a:lnTo>
                    <a:lnTo>
                      <a:pt x="20" y="16"/>
                    </a:lnTo>
                    <a:lnTo>
                      <a:pt x="19" y="14"/>
                    </a:lnTo>
                    <a:lnTo>
                      <a:pt x="18" y="14"/>
                    </a:lnTo>
                    <a:lnTo>
                      <a:pt x="16" y="13"/>
                    </a:lnTo>
                    <a:lnTo>
                      <a:pt x="16" y="11"/>
                    </a:lnTo>
                    <a:lnTo>
                      <a:pt x="15" y="11"/>
                    </a:lnTo>
                    <a:lnTo>
                      <a:pt x="13" y="10"/>
                    </a:lnTo>
                    <a:lnTo>
                      <a:pt x="12" y="9"/>
                    </a:lnTo>
                    <a:lnTo>
                      <a:pt x="10" y="9"/>
                    </a:lnTo>
                    <a:lnTo>
                      <a:pt x="9" y="7"/>
                    </a:lnTo>
                    <a:lnTo>
                      <a:pt x="7" y="6"/>
                    </a:lnTo>
                    <a:lnTo>
                      <a:pt x="6" y="6"/>
                    </a:lnTo>
                    <a:lnTo>
                      <a:pt x="5" y="4"/>
                    </a:lnTo>
                    <a:lnTo>
                      <a:pt x="3" y="3"/>
                    </a:lnTo>
                    <a:lnTo>
                      <a:pt x="2" y="3"/>
                    </a:lnTo>
                    <a:lnTo>
                      <a:pt x="2" y="1"/>
                    </a:lnTo>
                    <a:lnTo>
                      <a:pt x="0" y="0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094" name="Rectangle 70"/>
              <p:cNvSpPr>
                <a:spLocks noChangeArrowheads="1"/>
              </p:cNvSpPr>
              <p:nvPr/>
            </p:nvSpPr>
            <p:spPr bwMode="auto">
              <a:xfrm rot="17580000">
                <a:off x="3905598" y="3336939"/>
                <a:ext cx="103188" cy="1238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j-lt"/>
                    <a:cs typeface="Arial" pitchFamily="34" charset="0"/>
                  </a:rPr>
                  <a:t>99</a:t>
                </a:r>
                <a:endParaRPr kumimoji="0" lang="en-US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095" name="Line 71"/>
              <p:cNvSpPr>
                <a:spLocks noChangeShapeType="1"/>
              </p:cNvSpPr>
              <p:nvPr/>
            </p:nvSpPr>
            <p:spPr bwMode="auto">
              <a:xfrm flipH="1">
                <a:off x="3934173" y="3260738"/>
                <a:ext cx="77788" cy="180976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096" name="Freeform 72"/>
              <p:cNvSpPr>
                <a:spLocks/>
              </p:cNvSpPr>
              <p:nvPr/>
            </p:nvSpPr>
            <p:spPr bwMode="auto">
              <a:xfrm>
                <a:off x="4332636" y="3281376"/>
                <a:ext cx="327025" cy="50800"/>
              </a:xfrm>
              <a:custGeom>
                <a:avLst/>
                <a:gdLst/>
                <a:ahLst/>
                <a:cxnLst>
                  <a:cxn ang="0">
                    <a:pos x="3" y="32"/>
                  </a:cxn>
                  <a:cxn ang="0">
                    <a:pos x="6" y="32"/>
                  </a:cxn>
                  <a:cxn ang="0">
                    <a:pos x="11" y="32"/>
                  </a:cxn>
                  <a:cxn ang="0">
                    <a:pos x="15" y="32"/>
                  </a:cxn>
                  <a:cxn ang="0">
                    <a:pos x="18" y="32"/>
                  </a:cxn>
                  <a:cxn ang="0">
                    <a:pos x="22" y="32"/>
                  </a:cxn>
                  <a:cxn ang="0">
                    <a:pos x="26" y="32"/>
                  </a:cxn>
                  <a:cxn ang="0">
                    <a:pos x="29" y="32"/>
                  </a:cxn>
                  <a:cxn ang="0">
                    <a:pos x="34" y="32"/>
                  </a:cxn>
                  <a:cxn ang="0">
                    <a:pos x="38" y="32"/>
                  </a:cxn>
                  <a:cxn ang="0">
                    <a:pos x="41" y="32"/>
                  </a:cxn>
                  <a:cxn ang="0">
                    <a:pos x="45" y="30"/>
                  </a:cxn>
                  <a:cxn ang="0">
                    <a:pos x="50" y="30"/>
                  </a:cxn>
                  <a:cxn ang="0">
                    <a:pos x="52" y="30"/>
                  </a:cxn>
                  <a:cxn ang="0">
                    <a:pos x="57" y="30"/>
                  </a:cxn>
                  <a:cxn ang="0">
                    <a:pos x="61" y="30"/>
                  </a:cxn>
                  <a:cxn ang="0">
                    <a:pos x="64" y="30"/>
                  </a:cxn>
                  <a:cxn ang="0">
                    <a:pos x="68" y="29"/>
                  </a:cxn>
                  <a:cxn ang="0">
                    <a:pos x="73" y="29"/>
                  </a:cxn>
                  <a:cxn ang="0">
                    <a:pos x="76" y="29"/>
                  </a:cxn>
                  <a:cxn ang="0">
                    <a:pos x="80" y="29"/>
                  </a:cxn>
                  <a:cxn ang="0">
                    <a:pos x="84" y="27"/>
                  </a:cxn>
                  <a:cxn ang="0">
                    <a:pos x="87" y="27"/>
                  </a:cxn>
                  <a:cxn ang="0">
                    <a:pos x="91" y="27"/>
                  </a:cxn>
                  <a:cxn ang="0">
                    <a:pos x="96" y="26"/>
                  </a:cxn>
                  <a:cxn ang="0">
                    <a:pos x="99" y="26"/>
                  </a:cxn>
                  <a:cxn ang="0">
                    <a:pos x="103" y="25"/>
                  </a:cxn>
                  <a:cxn ang="0">
                    <a:pos x="107" y="25"/>
                  </a:cxn>
                  <a:cxn ang="0">
                    <a:pos x="110" y="25"/>
                  </a:cxn>
                  <a:cxn ang="0">
                    <a:pos x="115" y="23"/>
                  </a:cxn>
                  <a:cxn ang="0">
                    <a:pos x="117" y="23"/>
                  </a:cxn>
                  <a:cxn ang="0">
                    <a:pos x="122" y="22"/>
                  </a:cxn>
                  <a:cxn ang="0">
                    <a:pos x="126" y="22"/>
                  </a:cxn>
                  <a:cxn ang="0">
                    <a:pos x="129" y="20"/>
                  </a:cxn>
                  <a:cxn ang="0">
                    <a:pos x="133" y="20"/>
                  </a:cxn>
                  <a:cxn ang="0">
                    <a:pos x="138" y="19"/>
                  </a:cxn>
                  <a:cxn ang="0">
                    <a:pos x="141" y="19"/>
                  </a:cxn>
                  <a:cxn ang="0">
                    <a:pos x="145" y="17"/>
                  </a:cxn>
                  <a:cxn ang="0">
                    <a:pos x="148" y="16"/>
                  </a:cxn>
                  <a:cxn ang="0">
                    <a:pos x="152" y="16"/>
                  </a:cxn>
                  <a:cxn ang="0">
                    <a:pos x="156" y="14"/>
                  </a:cxn>
                  <a:cxn ang="0">
                    <a:pos x="159" y="13"/>
                  </a:cxn>
                  <a:cxn ang="0">
                    <a:pos x="164" y="13"/>
                  </a:cxn>
                  <a:cxn ang="0">
                    <a:pos x="167" y="12"/>
                  </a:cxn>
                  <a:cxn ang="0">
                    <a:pos x="171" y="10"/>
                  </a:cxn>
                  <a:cxn ang="0">
                    <a:pos x="174" y="10"/>
                  </a:cxn>
                  <a:cxn ang="0">
                    <a:pos x="178" y="9"/>
                  </a:cxn>
                  <a:cxn ang="0">
                    <a:pos x="182" y="7"/>
                  </a:cxn>
                  <a:cxn ang="0">
                    <a:pos x="185" y="6"/>
                  </a:cxn>
                  <a:cxn ang="0">
                    <a:pos x="190" y="4"/>
                  </a:cxn>
                  <a:cxn ang="0">
                    <a:pos x="193" y="4"/>
                  </a:cxn>
                  <a:cxn ang="0">
                    <a:pos x="197" y="3"/>
                  </a:cxn>
                  <a:cxn ang="0">
                    <a:pos x="200" y="1"/>
                  </a:cxn>
                  <a:cxn ang="0">
                    <a:pos x="204" y="0"/>
                  </a:cxn>
                </a:cxnLst>
                <a:rect l="0" t="0" r="r" b="b"/>
                <a:pathLst>
                  <a:path w="206" h="32">
                    <a:moveTo>
                      <a:pt x="0" y="32"/>
                    </a:moveTo>
                    <a:lnTo>
                      <a:pt x="2" y="32"/>
                    </a:lnTo>
                    <a:lnTo>
                      <a:pt x="3" y="32"/>
                    </a:lnTo>
                    <a:lnTo>
                      <a:pt x="5" y="32"/>
                    </a:lnTo>
                    <a:lnTo>
                      <a:pt x="5" y="32"/>
                    </a:lnTo>
                    <a:lnTo>
                      <a:pt x="6" y="32"/>
                    </a:lnTo>
                    <a:lnTo>
                      <a:pt x="8" y="32"/>
                    </a:lnTo>
                    <a:lnTo>
                      <a:pt x="9" y="32"/>
                    </a:lnTo>
                    <a:lnTo>
                      <a:pt x="11" y="32"/>
                    </a:lnTo>
                    <a:lnTo>
                      <a:pt x="12" y="32"/>
                    </a:lnTo>
                    <a:lnTo>
                      <a:pt x="13" y="32"/>
                    </a:lnTo>
                    <a:lnTo>
                      <a:pt x="15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8" y="32"/>
                    </a:lnTo>
                    <a:lnTo>
                      <a:pt x="19" y="32"/>
                    </a:lnTo>
                    <a:lnTo>
                      <a:pt x="21" y="32"/>
                    </a:lnTo>
                    <a:lnTo>
                      <a:pt x="22" y="32"/>
                    </a:lnTo>
                    <a:lnTo>
                      <a:pt x="24" y="32"/>
                    </a:lnTo>
                    <a:lnTo>
                      <a:pt x="25" y="32"/>
                    </a:lnTo>
                    <a:lnTo>
                      <a:pt x="26" y="32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29" y="32"/>
                    </a:lnTo>
                    <a:lnTo>
                      <a:pt x="31" y="32"/>
                    </a:lnTo>
                    <a:lnTo>
                      <a:pt x="32" y="32"/>
                    </a:lnTo>
                    <a:lnTo>
                      <a:pt x="34" y="32"/>
                    </a:lnTo>
                    <a:lnTo>
                      <a:pt x="35" y="32"/>
                    </a:lnTo>
                    <a:lnTo>
                      <a:pt x="37" y="32"/>
                    </a:lnTo>
                    <a:lnTo>
                      <a:pt x="38" y="32"/>
                    </a:lnTo>
                    <a:lnTo>
                      <a:pt x="39" y="32"/>
                    </a:lnTo>
                    <a:lnTo>
                      <a:pt x="39" y="32"/>
                    </a:lnTo>
                    <a:lnTo>
                      <a:pt x="41" y="32"/>
                    </a:lnTo>
                    <a:lnTo>
                      <a:pt x="42" y="32"/>
                    </a:lnTo>
                    <a:lnTo>
                      <a:pt x="44" y="32"/>
                    </a:lnTo>
                    <a:lnTo>
                      <a:pt x="45" y="30"/>
                    </a:lnTo>
                    <a:lnTo>
                      <a:pt x="47" y="30"/>
                    </a:lnTo>
                    <a:lnTo>
                      <a:pt x="48" y="30"/>
                    </a:lnTo>
                    <a:lnTo>
                      <a:pt x="50" y="30"/>
                    </a:lnTo>
                    <a:lnTo>
                      <a:pt x="51" y="30"/>
                    </a:lnTo>
                    <a:lnTo>
                      <a:pt x="51" y="30"/>
                    </a:lnTo>
                    <a:lnTo>
                      <a:pt x="52" y="30"/>
                    </a:lnTo>
                    <a:lnTo>
                      <a:pt x="54" y="30"/>
                    </a:lnTo>
                    <a:lnTo>
                      <a:pt x="55" y="30"/>
                    </a:lnTo>
                    <a:lnTo>
                      <a:pt x="57" y="30"/>
                    </a:lnTo>
                    <a:lnTo>
                      <a:pt x="58" y="30"/>
                    </a:lnTo>
                    <a:lnTo>
                      <a:pt x="60" y="30"/>
                    </a:lnTo>
                    <a:lnTo>
                      <a:pt x="61" y="30"/>
                    </a:lnTo>
                    <a:lnTo>
                      <a:pt x="63" y="30"/>
                    </a:lnTo>
                    <a:lnTo>
                      <a:pt x="63" y="30"/>
                    </a:lnTo>
                    <a:lnTo>
                      <a:pt x="64" y="30"/>
                    </a:lnTo>
                    <a:lnTo>
                      <a:pt x="65" y="30"/>
                    </a:lnTo>
                    <a:lnTo>
                      <a:pt x="67" y="29"/>
                    </a:lnTo>
                    <a:lnTo>
                      <a:pt x="68" y="29"/>
                    </a:lnTo>
                    <a:lnTo>
                      <a:pt x="70" y="29"/>
                    </a:lnTo>
                    <a:lnTo>
                      <a:pt x="71" y="29"/>
                    </a:lnTo>
                    <a:lnTo>
                      <a:pt x="73" y="29"/>
                    </a:lnTo>
                    <a:lnTo>
                      <a:pt x="74" y="29"/>
                    </a:lnTo>
                    <a:lnTo>
                      <a:pt x="74" y="29"/>
                    </a:lnTo>
                    <a:lnTo>
                      <a:pt x="76" y="29"/>
                    </a:lnTo>
                    <a:lnTo>
                      <a:pt x="77" y="29"/>
                    </a:lnTo>
                    <a:lnTo>
                      <a:pt x="78" y="29"/>
                    </a:lnTo>
                    <a:lnTo>
                      <a:pt x="80" y="29"/>
                    </a:lnTo>
                    <a:lnTo>
                      <a:pt x="81" y="27"/>
                    </a:lnTo>
                    <a:lnTo>
                      <a:pt x="83" y="27"/>
                    </a:lnTo>
                    <a:lnTo>
                      <a:pt x="84" y="27"/>
                    </a:lnTo>
                    <a:lnTo>
                      <a:pt x="86" y="27"/>
                    </a:lnTo>
                    <a:lnTo>
                      <a:pt x="86" y="27"/>
                    </a:lnTo>
                    <a:lnTo>
                      <a:pt x="87" y="27"/>
                    </a:lnTo>
                    <a:lnTo>
                      <a:pt x="89" y="27"/>
                    </a:lnTo>
                    <a:lnTo>
                      <a:pt x="90" y="27"/>
                    </a:lnTo>
                    <a:lnTo>
                      <a:pt x="91" y="27"/>
                    </a:lnTo>
                    <a:lnTo>
                      <a:pt x="93" y="26"/>
                    </a:lnTo>
                    <a:lnTo>
                      <a:pt x="94" y="26"/>
                    </a:lnTo>
                    <a:lnTo>
                      <a:pt x="96" y="26"/>
                    </a:lnTo>
                    <a:lnTo>
                      <a:pt x="96" y="26"/>
                    </a:lnTo>
                    <a:lnTo>
                      <a:pt x="97" y="26"/>
                    </a:lnTo>
                    <a:lnTo>
                      <a:pt x="99" y="26"/>
                    </a:lnTo>
                    <a:lnTo>
                      <a:pt x="100" y="26"/>
                    </a:lnTo>
                    <a:lnTo>
                      <a:pt x="102" y="26"/>
                    </a:lnTo>
                    <a:lnTo>
                      <a:pt x="103" y="25"/>
                    </a:lnTo>
                    <a:lnTo>
                      <a:pt x="104" y="25"/>
                    </a:lnTo>
                    <a:lnTo>
                      <a:pt x="106" y="25"/>
                    </a:lnTo>
                    <a:lnTo>
                      <a:pt x="107" y="25"/>
                    </a:lnTo>
                    <a:lnTo>
                      <a:pt x="107" y="25"/>
                    </a:lnTo>
                    <a:lnTo>
                      <a:pt x="109" y="25"/>
                    </a:lnTo>
                    <a:lnTo>
                      <a:pt x="110" y="25"/>
                    </a:lnTo>
                    <a:lnTo>
                      <a:pt x="112" y="23"/>
                    </a:lnTo>
                    <a:lnTo>
                      <a:pt x="113" y="23"/>
                    </a:lnTo>
                    <a:lnTo>
                      <a:pt x="115" y="23"/>
                    </a:lnTo>
                    <a:lnTo>
                      <a:pt x="116" y="23"/>
                    </a:lnTo>
                    <a:lnTo>
                      <a:pt x="117" y="23"/>
                    </a:lnTo>
                    <a:lnTo>
                      <a:pt x="117" y="23"/>
                    </a:lnTo>
                    <a:lnTo>
                      <a:pt x="119" y="23"/>
                    </a:lnTo>
                    <a:lnTo>
                      <a:pt x="120" y="22"/>
                    </a:lnTo>
                    <a:lnTo>
                      <a:pt x="122" y="22"/>
                    </a:lnTo>
                    <a:lnTo>
                      <a:pt x="123" y="22"/>
                    </a:lnTo>
                    <a:lnTo>
                      <a:pt x="125" y="22"/>
                    </a:lnTo>
                    <a:lnTo>
                      <a:pt x="126" y="22"/>
                    </a:lnTo>
                    <a:lnTo>
                      <a:pt x="128" y="22"/>
                    </a:lnTo>
                    <a:lnTo>
                      <a:pt x="128" y="20"/>
                    </a:lnTo>
                    <a:lnTo>
                      <a:pt x="129" y="20"/>
                    </a:lnTo>
                    <a:lnTo>
                      <a:pt x="130" y="20"/>
                    </a:lnTo>
                    <a:lnTo>
                      <a:pt x="132" y="20"/>
                    </a:lnTo>
                    <a:lnTo>
                      <a:pt x="133" y="20"/>
                    </a:lnTo>
                    <a:lnTo>
                      <a:pt x="135" y="19"/>
                    </a:lnTo>
                    <a:lnTo>
                      <a:pt x="136" y="19"/>
                    </a:lnTo>
                    <a:lnTo>
                      <a:pt x="138" y="19"/>
                    </a:lnTo>
                    <a:lnTo>
                      <a:pt x="138" y="19"/>
                    </a:lnTo>
                    <a:lnTo>
                      <a:pt x="139" y="19"/>
                    </a:lnTo>
                    <a:lnTo>
                      <a:pt x="141" y="19"/>
                    </a:lnTo>
                    <a:lnTo>
                      <a:pt x="142" y="17"/>
                    </a:lnTo>
                    <a:lnTo>
                      <a:pt x="143" y="17"/>
                    </a:lnTo>
                    <a:lnTo>
                      <a:pt x="145" y="17"/>
                    </a:lnTo>
                    <a:lnTo>
                      <a:pt x="146" y="17"/>
                    </a:lnTo>
                    <a:lnTo>
                      <a:pt x="146" y="17"/>
                    </a:lnTo>
                    <a:lnTo>
                      <a:pt x="148" y="16"/>
                    </a:lnTo>
                    <a:lnTo>
                      <a:pt x="149" y="16"/>
                    </a:lnTo>
                    <a:lnTo>
                      <a:pt x="151" y="16"/>
                    </a:lnTo>
                    <a:lnTo>
                      <a:pt x="152" y="16"/>
                    </a:lnTo>
                    <a:lnTo>
                      <a:pt x="154" y="14"/>
                    </a:lnTo>
                    <a:lnTo>
                      <a:pt x="155" y="14"/>
                    </a:lnTo>
                    <a:lnTo>
                      <a:pt x="156" y="14"/>
                    </a:lnTo>
                    <a:lnTo>
                      <a:pt x="156" y="14"/>
                    </a:lnTo>
                    <a:lnTo>
                      <a:pt x="158" y="14"/>
                    </a:lnTo>
                    <a:lnTo>
                      <a:pt x="159" y="13"/>
                    </a:lnTo>
                    <a:lnTo>
                      <a:pt x="161" y="13"/>
                    </a:lnTo>
                    <a:lnTo>
                      <a:pt x="162" y="13"/>
                    </a:lnTo>
                    <a:lnTo>
                      <a:pt x="164" y="13"/>
                    </a:lnTo>
                    <a:lnTo>
                      <a:pt x="165" y="12"/>
                    </a:lnTo>
                    <a:lnTo>
                      <a:pt x="165" y="12"/>
                    </a:lnTo>
                    <a:lnTo>
                      <a:pt x="167" y="12"/>
                    </a:lnTo>
                    <a:lnTo>
                      <a:pt x="168" y="12"/>
                    </a:lnTo>
                    <a:lnTo>
                      <a:pt x="169" y="12"/>
                    </a:lnTo>
                    <a:lnTo>
                      <a:pt x="171" y="10"/>
                    </a:lnTo>
                    <a:lnTo>
                      <a:pt x="172" y="10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5" y="9"/>
                    </a:lnTo>
                    <a:lnTo>
                      <a:pt x="177" y="9"/>
                    </a:lnTo>
                    <a:lnTo>
                      <a:pt x="178" y="9"/>
                    </a:lnTo>
                    <a:lnTo>
                      <a:pt x="180" y="9"/>
                    </a:lnTo>
                    <a:lnTo>
                      <a:pt x="181" y="7"/>
                    </a:lnTo>
                    <a:lnTo>
                      <a:pt x="182" y="7"/>
                    </a:lnTo>
                    <a:lnTo>
                      <a:pt x="182" y="7"/>
                    </a:lnTo>
                    <a:lnTo>
                      <a:pt x="184" y="7"/>
                    </a:lnTo>
                    <a:lnTo>
                      <a:pt x="185" y="6"/>
                    </a:lnTo>
                    <a:lnTo>
                      <a:pt x="187" y="6"/>
                    </a:lnTo>
                    <a:lnTo>
                      <a:pt x="188" y="6"/>
                    </a:lnTo>
                    <a:lnTo>
                      <a:pt x="190" y="4"/>
                    </a:lnTo>
                    <a:lnTo>
                      <a:pt x="191" y="4"/>
                    </a:lnTo>
                    <a:lnTo>
                      <a:pt x="191" y="4"/>
                    </a:lnTo>
                    <a:lnTo>
                      <a:pt x="193" y="4"/>
                    </a:lnTo>
                    <a:lnTo>
                      <a:pt x="194" y="3"/>
                    </a:lnTo>
                    <a:lnTo>
                      <a:pt x="195" y="3"/>
                    </a:lnTo>
                    <a:lnTo>
                      <a:pt x="197" y="3"/>
                    </a:lnTo>
                    <a:lnTo>
                      <a:pt x="198" y="3"/>
                    </a:lnTo>
                    <a:lnTo>
                      <a:pt x="198" y="1"/>
                    </a:lnTo>
                    <a:lnTo>
                      <a:pt x="200" y="1"/>
                    </a:lnTo>
                    <a:lnTo>
                      <a:pt x="201" y="1"/>
                    </a:lnTo>
                    <a:lnTo>
                      <a:pt x="203" y="0"/>
                    </a:lnTo>
                    <a:lnTo>
                      <a:pt x="204" y="0"/>
                    </a:lnTo>
                    <a:lnTo>
                      <a:pt x="206" y="0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097" name="Freeform 73"/>
              <p:cNvSpPr>
                <a:spLocks/>
              </p:cNvSpPr>
              <p:nvPr/>
            </p:nvSpPr>
            <p:spPr bwMode="auto">
              <a:xfrm>
                <a:off x="4011961" y="3260738"/>
                <a:ext cx="320675" cy="71438"/>
              </a:xfrm>
              <a:custGeom>
                <a:avLst/>
                <a:gdLst/>
                <a:ahLst/>
                <a:cxnLst>
                  <a:cxn ang="0">
                    <a:pos x="200" y="45"/>
                  </a:cxn>
                  <a:cxn ang="0">
                    <a:pos x="197" y="45"/>
                  </a:cxn>
                  <a:cxn ang="0">
                    <a:pos x="192" y="43"/>
                  </a:cxn>
                  <a:cxn ang="0">
                    <a:pos x="189" y="43"/>
                  </a:cxn>
                  <a:cxn ang="0">
                    <a:pos x="185" y="43"/>
                  </a:cxn>
                  <a:cxn ang="0">
                    <a:pos x="182" y="43"/>
                  </a:cxn>
                  <a:cxn ang="0">
                    <a:pos x="178" y="43"/>
                  </a:cxn>
                  <a:cxn ang="0">
                    <a:pos x="175" y="43"/>
                  </a:cxn>
                  <a:cxn ang="0">
                    <a:pos x="171" y="42"/>
                  </a:cxn>
                  <a:cxn ang="0">
                    <a:pos x="168" y="42"/>
                  </a:cxn>
                  <a:cxn ang="0">
                    <a:pos x="163" y="42"/>
                  </a:cxn>
                  <a:cxn ang="0">
                    <a:pos x="161" y="42"/>
                  </a:cxn>
                  <a:cxn ang="0">
                    <a:pos x="156" y="40"/>
                  </a:cxn>
                  <a:cxn ang="0">
                    <a:pos x="153" y="40"/>
                  </a:cxn>
                  <a:cxn ang="0">
                    <a:pos x="149" y="40"/>
                  </a:cxn>
                  <a:cxn ang="0">
                    <a:pos x="146" y="40"/>
                  </a:cxn>
                  <a:cxn ang="0">
                    <a:pos x="142" y="39"/>
                  </a:cxn>
                  <a:cxn ang="0">
                    <a:pos x="139" y="39"/>
                  </a:cxn>
                  <a:cxn ang="0">
                    <a:pos x="135" y="38"/>
                  </a:cxn>
                  <a:cxn ang="0">
                    <a:pos x="132" y="38"/>
                  </a:cxn>
                  <a:cxn ang="0">
                    <a:pos x="127" y="38"/>
                  </a:cxn>
                  <a:cxn ang="0">
                    <a:pos x="124" y="36"/>
                  </a:cxn>
                  <a:cxn ang="0">
                    <a:pos x="122" y="36"/>
                  </a:cxn>
                  <a:cxn ang="0">
                    <a:pos x="117" y="35"/>
                  </a:cxn>
                  <a:cxn ang="0">
                    <a:pos x="114" y="35"/>
                  </a:cxn>
                  <a:cxn ang="0">
                    <a:pos x="110" y="33"/>
                  </a:cxn>
                  <a:cxn ang="0">
                    <a:pos x="107" y="33"/>
                  </a:cxn>
                  <a:cxn ang="0">
                    <a:pos x="103" y="32"/>
                  </a:cxn>
                  <a:cxn ang="0">
                    <a:pos x="100" y="32"/>
                  </a:cxn>
                  <a:cxn ang="0">
                    <a:pos x="96" y="30"/>
                  </a:cxn>
                  <a:cxn ang="0">
                    <a:pos x="93" y="30"/>
                  </a:cxn>
                  <a:cxn ang="0">
                    <a:pos x="88" y="29"/>
                  </a:cxn>
                  <a:cxn ang="0">
                    <a:pos x="85" y="29"/>
                  </a:cxn>
                  <a:cxn ang="0">
                    <a:pos x="83" y="27"/>
                  </a:cxn>
                  <a:cxn ang="0">
                    <a:pos x="78" y="26"/>
                  </a:cxn>
                  <a:cxn ang="0">
                    <a:pos x="75" y="26"/>
                  </a:cxn>
                  <a:cxn ang="0">
                    <a:pos x="71" y="25"/>
                  </a:cxn>
                  <a:cxn ang="0">
                    <a:pos x="68" y="23"/>
                  </a:cxn>
                  <a:cxn ang="0">
                    <a:pos x="65" y="23"/>
                  </a:cxn>
                  <a:cxn ang="0">
                    <a:pos x="61" y="22"/>
                  </a:cxn>
                  <a:cxn ang="0">
                    <a:pos x="58" y="20"/>
                  </a:cxn>
                  <a:cxn ang="0">
                    <a:pos x="54" y="20"/>
                  </a:cxn>
                  <a:cxn ang="0">
                    <a:pos x="51" y="19"/>
                  </a:cxn>
                  <a:cxn ang="0">
                    <a:pos x="48" y="17"/>
                  </a:cxn>
                  <a:cxn ang="0">
                    <a:pos x="44" y="16"/>
                  </a:cxn>
                  <a:cxn ang="0">
                    <a:pos x="41" y="16"/>
                  </a:cxn>
                  <a:cxn ang="0">
                    <a:pos x="36" y="14"/>
                  </a:cxn>
                  <a:cxn ang="0">
                    <a:pos x="33" y="13"/>
                  </a:cxn>
                  <a:cxn ang="0">
                    <a:pos x="31" y="12"/>
                  </a:cxn>
                  <a:cxn ang="0">
                    <a:pos x="26" y="10"/>
                  </a:cxn>
                  <a:cxn ang="0">
                    <a:pos x="23" y="9"/>
                  </a:cxn>
                  <a:cxn ang="0">
                    <a:pos x="20" y="7"/>
                  </a:cxn>
                  <a:cxn ang="0">
                    <a:pos x="16" y="7"/>
                  </a:cxn>
                  <a:cxn ang="0">
                    <a:pos x="13" y="6"/>
                  </a:cxn>
                  <a:cxn ang="0">
                    <a:pos x="10" y="4"/>
                  </a:cxn>
                  <a:cxn ang="0">
                    <a:pos x="6" y="3"/>
                  </a:cxn>
                  <a:cxn ang="0">
                    <a:pos x="3" y="1"/>
                  </a:cxn>
                  <a:cxn ang="0">
                    <a:pos x="0" y="0"/>
                  </a:cxn>
                </a:cxnLst>
                <a:rect l="0" t="0" r="r" b="b"/>
                <a:pathLst>
                  <a:path w="202" h="45">
                    <a:moveTo>
                      <a:pt x="202" y="45"/>
                    </a:moveTo>
                    <a:lnTo>
                      <a:pt x="201" y="45"/>
                    </a:lnTo>
                    <a:lnTo>
                      <a:pt x="200" y="45"/>
                    </a:lnTo>
                    <a:lnTo>
                      <a:pt x="198" y="45"/>
                    </a:lnTo>
                    <a:lnTo>
                      <a:pt x="198" y="45"/>
                    </a:lnTo>
                    <a:lnTo>
                      <a:pt x="197" y="45"/>
                    </a:lnTo>
                    <a:lnTo>
                      <a:pt x="195" y="45"/>
                    </a:lnTo>
                    <a:lnTo>
                      <a:pt x="194" y="45"/>
                    </a:lnTo>
                    <a:lnTo>
                      <a:pt x="192" y="43"/>
                    </a:lnTo>
                    <a:lnTo>
                      <a:pt x="191" y="43"/>
                    </a:lnTo>
                    <a:lnTo>
                      <a:pt x="191" y="43"/>
                    </a:lnTo>
                    <a:lnTo>
                      <a:pt x="189" y="43"/>
                    </a:lnTo>
                    <a:lnTo>
                      <a:pt x="188" y="43"/>
                    </a:lnTo>
                    <a:lnTo>
                      <a:pt x="187" y="43"/>
                    </a:lnTo>
                    <a:lnTo>
                      <a:pt x="185" y="43"/>
                    </a:lnTo>
                    <a:lnTo>
                      <a:pt x="184" y="43"/>
                    </a:lnTo>
                    <a:lnTo>
                      <a:pt x="184" y="43"/>
                    </a:lnTo>
                    <a:lnTo>
                      <a:pt x="182" y="43"/>
                    </a:lnTo>
                    <a:lnTo>
                      <a:pt x="181" y="43"/>
                    </a:lnTo>
                    <a:lnTo>
                      <a:pt x="179" y="43"/>
                    </a:lnTo>
                    <a:lnTo>
                      <a:pt x="178" y="43"/>
                    </a:lnTo>
                    <a:lnTo>
                      <a:pt x="176" y="43"/>
                    </a:lnTo>
                    <a:lnTo>
                      <a:pt x="176" y="43"/>
                    </a:lnTo>
                    <a:lnTo>
                      <a:pt x="175" y="43"/>
                    </a:lnTo>
                    <a:lnTo>
                      <a:pt x="174" y="43"/>
                    </a:lnTo>
                    <a:lnTo>
                      <a:pt x="172" y="43"/>
                    </a:lnTo>
                    <a:lnTo>
                      <a:pt x="171" y="42"/>
                    </a:lnTo>
                    <a:lnTo>
                      <a:pt x="169" y="42"/>
                    </a:lnTo>
                    <a:lnTo>
                      <a:pt x="169" y="42"/>
                    </a:lnTo>
                    <a:lnTo>
                      <a:pt x="168" y="42"/>
                    </a:lnTo>
                    <a:lnTo>
                      <a:pt x="166" y="42"/>
                    </a:lnTo>
                    <a:lnTo>
                      <a:pt x="165" y="42"/>
                    </a:lnTo>
                    <a:lnTo>
                      <a:pt x="163" y="42"/>
                    </a:lnTo>
                    <a:lnTo>
                      <a:pt x="162" y="42"/>
                    </a:lnTo>
                    <a:lnTo>
                      <a:pt x="162" y="42"/>
                    </a:lnTo>
                    <a:lnTo>
                      <a:pt x="161" y="42"/>
                    </a:lnTo>
                    <a:lnTo>
                      <a:pt x="159" y="42"/>
                    </a:lnTo>
                    <a:lnTo>
                      <a:pt x="158" y="42"/>
                    </a:lnTo>
                    <a:lnTo>
                      <a:pt x="156" y="40"/>
                    </a:lnTo>
                    <a:lnTo>
                      <a:pt x="155" y="40"/>
                    </a:lnTo>
                    <a:lnTo>
                      <a:pt x="155" y="40"/>
                    </a:lnTo>
                    <a:lnTo>
                      <a:pt x="153" y="40"/>
                    </a:lnTo>
                    <a:lnTo>
                      <a:pt x="152" y="40"/>
                    </a:lnTo>
                    <a:lnTo>
                      <a:pt x="150" y="40"/>
                    </a:lnTo>
                    <a:lnTo>
                      <a:pt x="149" y="40"/>
                    </a:lnTo>
                    <a:lnTo>
                      <a:pt x="148" y="40"/>
                    </a:lnTo>
                    <a:lnTo>
                      <a:pt x="148" y="40"/>
                    </a:lnTo>
                    <a:lnTo>
                      <a:pt x="146" y="40"/>
                    </a:lnTo>
                    <a:lnTo>
                      <a:pt x="145" y="39"/>
                    </a:lnTo>
                    <a:lnTo>
                      <a:pt x="143" y="39"/>
                    </a:lnTo>
                    <a:lnTo>
                      <a:pt x="142" y="39"/>
                    </a:lnTo>
                    <a:lnTo>
                      <a:pt x="142" y="39"/>
                    </a:lnTo>
                    <a:lnTo>
                      <a:pt x="140" y="39"/>
                    </a:lnTo>
                    <a:lnTo>
                      <a:pt x="139" y="39"/>
                    </a:lnTo>
                    <a:lnTo>
                      <a:pt x="137" y="39"/>
                    </a:lnTo>
                    <a:lnTo>
                      <a:pt x="136" y="39"/>
                    </a:lnTo>
                    <a:lnTo>
                      <a:pt x="135" y="38"/>
                    </a:lnTo>
                    <a:lnTo>
                      <a:pt x="135" y="38"/>
                    </a:lnTo>
                    <a:lnTo>
                      <a:pt x="133" y="38"/>
                    </a:lnTo>
                    <a:lnTo>
                      <a:pt x="132" y="38"/>
                    </a:lnTo>
                    <a:lnTo>
                      <a:pt x="130" y="38"/>
                    </a:lnTo>
                    <a:lnTo>
                      <a:pt x="129" y="38"/>
                    </a:lnTo>
                    <a:lnTo>
                      <a:pt x="127" y="38"/>
                    </a:lnTo>
                    <a:lnTo>
                      <a:pt x="127" y="38"/>
                    </a:lnTo>
                    <a:lnTo>
                      <a:pt x="126" y="36"/>
                    </a:lnTo>
                    <a:lnTo>
                      <a:pt x="124" y="36"/>
                    </a:lnTo>
                    <a:lnTo>
                      <a:pt x="123" y="36"/>
                    </a:lnTo>
                    <a:lnTo>
                      <a:pt x="122" y="36"/>
                    </a:lnTo>
                    <a:lnTo>
                      <a:pt x="122" y="36"/>
                    </a:lnTo>
                    <a:lnTo>
                      <a:pt x="120" y="36"/>
                    </a:lnTo>
                    <a:lnTo>
                      <a:pt x="119" y="36"/>
                    </a:lnTo>
                    <a:lnTo>
                      <a:pt x="117" y="35"/>
                    </a:lnTo>
                    <a:lnTo>
                      <a:pt x="116" y="35"/>
                    </a:lnTo>
                    <a:lnTo>
                      <a:pt x="114" y="35"/>
                    </a:lnTo>
                    <a:lnTo>
                      <a:pt x="114" y="35"/>
                    </a:lnTo>
                    <a:lnTo>
                      <a:pt x="113" y="35"/>
                    </a:lnTo>
                    <a:lnTo>
                      <a:pt x="111" y="35"/>
                    </a:lnTo>
                    <a:lnTo>
                      <a:pt x="110" y="33"/>
                    </a:lnTo>
                    <a:lnTo>
                      <a:pt x="109" y="33"/>
                    </a:lnTo>
                    <a:lnTo>
                      <a:pt x="107" y="33"/>
                    </a:lnTo>
                    <a:lnTo>
                      <a:pt x="107" y="33"/>
                    </a:lnTo>
                    <a:lnTo>
                      <a:pt x="106" y="33"/>
                    </a:lnTo>
                    <a:lnTo>
                      <a:pt x="104" y="33"/>
                    </a:lnTo>
                    <a:lnTo>
                      <a:pt x="103" y="32"/>
                    </a:lnTo>
                    <a:lnTo>
                      <a:pt x="101" y="32"/>
                    </a:lnTo>
                    <a:lnTo>
                      <a:pt x="101" y="32"/>
                    </a:lnTo>
                    <a:lnTo>
                      <a:pt x="100" y="32"/>
                    </a:lnTo>
                    <a:lnTo>
                      <a:pt x="98" y="32"/>
                    </a:lnTo>
                    <a:lnTo>
                      <a:pt x="97" y="32"/>
                    </a:lnTo>
                    <a:lnTo>
                      <a:pt x="96" y="30"/>
                    </a:lnTo>
                    <a:lnTo>
                      <a:pt x="96" y="30"/>
                    </a:lnTo>
                    <a:lnTo>
                      <a:pt x="94" y="30"/>
                    </a:lnTo>
                    <a:lnTo>
                      <a:pt x="93" y="30"/>
                    </a:lnTo>
                    <a:lnTo>
                      <a:pt x="91" y="30"/>
                    </a:lnTo>
                    <a:lnTo>
                      <a:pt x="90" y="29"/>
                    </a:lnTo>
                    <a:lnTo>
                      <a:pt x="88" y="29"/>
                    </a:lnTo>
                    <a:lnTo>
                      <a:pt x="88" y="29"/>
                    </a:lnTo>
                    <a:lnTo>
                      <a:pt x="87" y="29"/>
                    </a:lnTo>
                    <a:lnTo>
                      <a:pt x="85" y="29"/>
                    </a:lnTo>
                    <a:lnTo>
                      <a:pt x="84" y="27"/>
                    </a:lnTo>
                    <a:lnTo>
                      <a:pt x="83" y="27"/>
                    </a:lnTo>
                    <a:lnTo>
                      <a:pt x="83" y="27"/>
                    </a:lnTo>
                    <a:lnTo>
                      <a:pt x="81" y="27"/>
                    </a:lnTo>
                    <a:lnTo>
                      <a:pt x="80" y="27"/>
                    </a:lnTo>
                    <a:lnTo>
                      <a:pt x="78" y="26"/>
                    </a:lnTo>
                    <a:lnTo>
                      <a:pt x="77" y="26"/>
                    </a:lnTo>
                    <a:lnTo>
                      <a:pt x="77" y="26"/>
                    </a:lnTo>
                    <a:lnTo>
                      <a:pt x="75" y="26"/>
                    </a:lnTo>
                    <a:lnTo>
                      <a:pt x="74" y="26"/>
                    </a:lnTo>
                    <a:lnTo>
                      <a:pt x="72" y="25"/>
                    </a:lnTo>
                    <a:lnTo>
                      <a:pt x="71" y="25"/>
                    </a:lnTo>
                    <a:lnTo>
                      <a:pt x="71" y="25"/>
                    </a:lnTo>
                    <a:lnTo>
                      <a:pt x="70" y="25"/>
                    </a:lnTo>
                    <a:lnTo>
                      <a:pt x="68" y="23"/>
                    </a:lnTo>
                    <a:lnTo>
                      <a:pt x="67" y="23"/>
                    </a:lnTo>
                    <a:lnTo>
                      <a:pt x="65" y="23"/>
                    </a:lnTo>
                    <a:lnTo>
                      <a:pt x="65" y="23"/>
                    </a:lnTo>
                    <a:lnTo>
                      <a:pt x="64" y="23"/>
                    </a:lnTo>
                    <a:lnTo>
                      <a:pt x="62" y="22"/>
                    </a:lnTo>
                    <a:lnTo>
                      <a:pt x="61" y="22"/>
                    </a:lnTo>
                    <a:lnTo>
                      <a:pt x="59" y="22"/>
                    </a:lnTo>
                    <a:lnTo>
                      <a:pt x="59" y="22"/>
                    </a:lnTo>
                    <a:lnTo>
                      <a:pt x="58" y="20"/>
                    </a:lnTo>
                    <a:lnTo>
                      <a:pt x="57" y="20"/>
                    </a:lnTo>
                    <a:lnTo>
                      <a:pt x="55" y="20"/>
                    </a:lnTo>
                    <a:lnTo>
                      <a:pt x="54" y="20"/>
                    </a:lnTo>
                    <a:lnTo>
                      <a:pt x="54" y="19"/>
                    </a:lnTo>
                    <a:lnTo>
                      <a:pt x="52" y="19"/>
                    </a:lnTo>
                    <a:lnTo>
                      <a:pt x="51" y="19"/>
                    </a:lnTo>
                    <a:lnTo>
                      <a:pt x="49" y="19"/>
                    </a:lnTo>
                    <a:lnTo>
                      <a:pt x="48" y="17"/>
                    </a:lnTo>
                    <a:lnTo>
                      <a:pt x="48" y="17"/>
                    </a:lnTo>
                    <a:lnTo>
                      <a:pt x="46" y="17"/>
                    </a:lnTo>
                    <a:lnTo>
                      <a:pt x="45" y="17"/>
                    </a:lnTo>
                    <a:lnTo>
                      <a:pt x="44" y="16"/>
                    </a:lnTo>
                    <a:lnTo>
                      <a:pt x="42" y="16"/>
                    </a:lnTo>
                    <a:lnTo>
                      <a:pt x="42" y="16"/>
                    </a:lnTo>
                    <a:lnTo>
                      <a:pt x="41" y="16"/>
                    </a:lnTo>
                    <a:lnTo>
                      <a:pt x="39" y="14"/>
                    </a:lnTo>
                    <a:lnTo>
                      <a:pt x="38" y="14"/>
                    </a:lnTo>
                    <a:lnTo>
                      <a:pt x="36" y="14"/>
                    </a:lnTo>
                    <a:lnTo>
                      <a:pt x="36" y="13"/>
                    </a:lnTo>
                    <a:lnTo>
                      <a:pt x="35" y="13"/>
                    </a:lnTo>
                    <a:lnTo>
                      <a:pt x="33" y="13"/>
                    </a:lnTo>
                    <a:lnTo>
                      <a:pt x="32" y="13"/>
                    </a:lnTo>
                    <a:lnTo>
                      <a:pt x="32" y="12"/>
                    </a:lnTo>
                    <a:lnTo>
                      <a:pt x="31" y="12"/>
                    </a:lnTo>
                    <a:lnTo>
                      <a:pt x="29" y="12"/>
                    </a:lnTo>
                    <a:lnTo>
                      <a:pt x="28" y="12"/>
                    </a:lnTo>
                    <a:lnTo>
                      <a:pt x="26" y="10"/>
                    </a:lnTo>
                    <a:lnTo>
                      <a:pt x="26" y="10"/>
                    </a:lnTo>
                    <a:lnTo>
                      <a:pt x="25" y="10"/>
                    </a:lnTo>
                    <a:lnTo>
                      <a:pt x="23" y="9"/>
                    </a:lnTo>
                    <a:lnTo>
                      <a:pt x="22" y="9"/>
                    </a:lnTo>
                    <a:lnTo>
                      <a:pt x="20" y="9"/>
                    </a:lnTo>
                    <a:lnTo>
                      <a:pt x="20" y="7"/>
                    </a:lnTo>
                    <a:lnTo>
                      <a:pt x="19" y="7"/>
                    </a:lnTo>
                    <a:lnTo>
                      <a:pt x="18" y="7"/>
                    </a:lnTo>
                    <a:lnTo>
                      <a:pt x="16" y="7"/>
                    </a:lnTo>
                    <a:lnTo>
                      <a:pt x="16" y="6"/>
                    </a:lnTo>
                    <a:lnTo>
                      <a:pt x="15" y="6"/>
                    </a:lnTo>
                    <a:lnTo>
                      <a:pt x="13" y="6"/>
                    </a:lnTo>
                    <a:lnTo>
                      <a:pt x="12" y="4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9" y="3"/>
                    </a:lnTo>
                    <a:lnTo>
                      <a:pt x="7" y="3"/>
                    </a:lnTo>
                    <a:lnTo>
                      <a:pt x="6" y="3"/>
                    </a:lnTo>
                    <a:lnTo>
                      <a:pt x="6" y="1"/>
                    </a:lnTo>
                    <a:lnTo>
                      <a:pt x="5" y="1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098" name="Rectangle 74"/>
              <p:cNvSpPr>
                <a:spLocks noChangeArrowheads="1"/>
              </p:cNvSpPr>
              <p:nvPr/>
            </p:nvSpPr>
            <p:spPr bwMode="auto">
              <a:xfrm rot="16260000">
                <a:off x="4285011" y="3221051"/>
                <a:ext cx="103188" cy="1238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j-lt"/>
                    <a:cs typeface="Arial" pitchFamily="34" charset="0"/>
                  </a:rPr>
                  <a:t>85</a:t>
                </a:r>
                <a:endParaRPr kumimoji="0" lang="en-US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099" name="Line 75"/>
              <p:cNvSpPr>
                <a:spLocks noChangeShapeType="1"/>
              </p:cNvSpPr>
              <p:nvPr/>
            </p:nvSpPr>
            <p:spPr bwMode="auto">
              <a:xfrm flipH="1">
                <a:off x="4332636" y="3209938"/>
                <a:ext cx="4763" cy="11906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</p:grpSp>
        <p:grpSp>
          <p:nvGrpSpPr>
            <p:cNvPr id="492" name="Groupe 491"/>
            <p:cNvGrpSpPr/>
            <p:nvPr/>
          </p:nvGrpSpPr>
          <p:grpSpPr>
            <a:xfrm>
              <a:off x="2568665" y="338334"/>
              <a:ext cx="3704431" cy="2890654"/>
              <a:chOff x="2568665" y="338334"/>
              <a:chExt cx="3704431" cy="2890654"/>
            </a:xfrm>
          </p:grpSpPr>
          <p:sp>
            <p:nvSpPr>
              <p:cNvPr id="1030" name="Rectangle 6"/>
              <p:cNvSpPr>
                <a:spLocks noChangeArrowheads="1"/>
              </p:cNvSpPr>
              <p:nvPr/>
            </p:nvSpPr>
            <p:spPr bwMode="auto">
              <a:xfrm rot="16200000">
                <a:off x="4051046" y="821107"/>
                <a:ext cx="637995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1" i="1" u="none" strike="noStrike" cap="none" normalizeH="0" baseline="0" dirty="0" smtClean="0">
                    <a:ln>
                      <a:noFill/>
                    </a:ln>
                    <a:solidFill>
                      <a:srgbClr val="00B050"/>
                    </a:solidFill>
                    <a:effectLst/>
                    <a:cs typeface="Arial" pitchFamily="34" charset="0"/>
                  </a:rPr>
                  <a:t>Pseudomonas  </a:t>
                </a:r>
                <a:endParaRPr kumimoji="0" lang="en-US" sz="800" b="1" i="0" u="none" strike="noStrike" cap="none" normalizeH="0" baseline="0" dirty="0" smtClean="0">
                  <a:ln>
                    <a:noFill/>
                  </a:ln>
                  <a:solidFill>
                    <a:srgbClr val="00B050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1031" name="Line 7"/>
              <p:cNvSpPr>
                <a:spLocks noChangeShapeType="1"/>
              </p:cNvSpPr>
              <p:nvPr/>
            </p:nvSpPr>
            <p:spPr bwMode="auto">
              <a:xfrm flipV="1">
                <a:off x="4361211" y="1209680"/>
                <a:ext cx="1588" cy="1588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032" name="Rectangle 8"/>
              <p:cNvSpPr>
                <a:spLocks noChangeArrowheads="1"/>
              </p:cNvSpPr>
              <p:nvPr/>
            </p:nvSpPr>
            <p:spPr bwMode="auto">
              <a:xfrm rot="17280000">
                <a:off x="4538499" y="891942"/>
                <a:ext cx="637995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1" i="1" u="none" strike="noStrike" cap="none" normalizeH="0" baseline="0" dirty="0" smtClean="0">
                    <a:ln>
                      <a:noFill/>
                    </a:ln>
                    <a:solidFill>
                      <a:srgbClr val="00B050"/>
                    </a:solidFill>
                    <a:effectLst/>
                    <a:latin typeface="+mj-lt"/>
                    <a:cs typeface="Arial" pitchFamily="34" charset="0"/>
                  </a:rPr>
                  <a:t>Pseudomonas  </a:t>
                </a:r>
                <a:endParaRPr kumimoji="0" lang="en-US" sz="800" b="1" i="0" u="none" strike="noStrike" cap="none" normalizeH="0" baseline="0" dirty="0" smtClean="0">
                  <a:ln>
                    <a:noFill/>
                  </a:ln>
                  <a:solidFill>
                    <a:srgbClr val="00B050"/>
                  </a:solidFill>
                  <a:effectLst/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033" name="Line 9"/>
              <p:cNvSpPr>
                <a:spLocks noChangeShapeType="1"/>
              </p:cNvSpPr>
              <p:nvPr/>
            </p:nvSpPr>
            <p:spPr bwMode="auto">
              <a:xfrm flipV="1">
                <a:off x="4758086" y="1271593"/>
                <a:ext cx="1588" cy="635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034" name="Freeform 10"/>
              <p:cNvSpPr>
                <a:spLocks/>
              </p:cNvSpPr>
              <p:nvPr/>
            </p:nvSpPr>
            <p:spPr bwMode="auto">
              <a:xfrm>
                <a:off x="4361211" y="1211268"/>
                <a:ext cx="201613" cy="19050"/>
              </a:xfrm>
              <a:custGeom>
                <a:avLst/>
                <a:gdLst/>
                <a:ahLst/>
                <a:cxnLst>
                  <a:cxn ang="0">
                    <a:pos x="125" y="10"/>
                  </a:cxn>
                  <a:cxn ang="0">
                    <a:pos x="123" y="10"/>
                  </a:cxn>
                  <a:cxn ang="0">
                    <a:pos x="120" y="10"/>
                  </a:cxn>
                  <a:cxn ang="0">
                    <a:pos x="117" y="9"/>
                  </a:cxn>
                  <a:cxn ang="0">
                    <a:pos x="114" y="9"/>
                  </a:cxn>
                  <a:cxn ang="0">
                    <a:pos x="111" y="9"/>
                  </a:cxn>
                  <a:cxn ang="0">
                    <a:pos x="108" y="9"/>
                  </a:cxn>
                  <a:cxn ang="0">
                    <a:pos x="105" y="8"/>
                  </a:cxn>
                  <a:cxn ang="0">
                    <a:pos x="102" y="8"/>
                  </a:cxn>
                  <a:cxn ang="0">
                    <a:pos x="99" y="8"/>
                  </a:cxn>
                  <a:cxn ang="0">
                    <a:pos x="97" y="6"/>
                  </a:cxn>
                  <a:cxn ang="0">
                    <a:pos x="94" y="6"/>
                  </a:cxn>
                  <a:cxn ang="0">
                    <a:pos x="91" y="6"/>
                  </a:cxn>
                  <a:cxn ang="0">
                    <a:pos x="88" y="6"/>
                  </a:cxn>
                  <a:cxn ang="0">
                    <a:pos x="85" y="6"/>
                  </a:cxn>
                  <a:cxn ang="0">
                    <a:pos x="82" y="5"/>
                  </a:cxn>
                  <a:cxn ang="0">
                    <a:pos x="79" y="5"/>
                  </a:cxn>
                  <a:cxn ang="0">
                    <a:pos x="76" y="5"/>
                  </a:cxn>
                  <a:cxn ang="0">
                    <a:pos x="73" y="5"/>
                  </a:cxn>
                  <a:cxn ang="0">
                    <a:pos x="71" y="5"/>
                  </a:cxn>
                  <a:cxn ang="0">
                    <a:pos x="68" y="3"/>
                  </a:cxn>
                  <a:cxn ang="0">
                    <a:pos x="65" y="3"/>
                  </a:cxn>
                  <a:cxn ang="0">
                    <a:pos x="62" y="3"/>
                  </a:cxn>
                  <a:cxn ang="0">
                    <a:pos x="59" y="3"/>
                  </a:cxn>
                  <a:cxn ang="0">
                    <a:pos x="56" y="3"/>
                  </a:cxn>
                  <a:cxn ang="0">
                    <a:pos x="53" y="3"/>
                  </a:cxn>
                  <a:cxn ang="0">
                    <a:pos x="50" y="2"/>
                  </a:cxn>
                  <a:cxn ang="0">
                    <a:pos x="47" y="2"/>
                  </a:cxn>
                  <a:cxn ang="0">
                    <a:pos x="43" y="2"/>
                  </a:cxn>
                  <a:cxn ang="0">
                    <a:pos x="40" y="2"/>
                  </a:cxn>
                  <a:cxn ang="0">
                    <a:pos x="37" y="2"/>
                  </a:cxn>
                  <a:cxn ang="0">
                    <a:pos x="34" y="2"/>
                  </a:cxn>
                  <a:cxn ang="0">
                    <a:pos x="32" y="2"/>
                  </a:cxn>
                  <a:cxn ang="0">
                    <a:pos x="29" y="2"/>
                  </a:cxn>
                  <a:cxn ang="0">
                    <a:pos x="26" y="2"/>
                  </a:cxn>
                  <a:cxn ang="0">
                    <a:pos x="23" y="2"/>
                  </a:cxn>
                  <a:cxn ang="0">
                    <a:pos x="20" y="0"/>
                  </a:cxn>
                  <a:cxn ang="0">
                    <a:pos x="17" y="0"/>
                  </a:cxn>
                  <a:cxn ang="0">
                    <a:pos x="14" y="0"/>
                  </a:cxn>
                  <a:cxn ang="0">
                    <a:pos x="11" y="0"/>
                  </a:cxn>
                  <a:cxn ang="0">
                    <a:pos x="8" y="0"/>
                  </a:cxn>
                  <a:cxn ang="0">
                    <a:pos x="6" y="0"/>
                  </a:cxn>
                  <a:cxn ang="0">
                    <a:pos x="3" y="0"/>
                  </a:cxn>
                  <a:cxn ang="0">
                    <a:pos x="0" y="0"/>
                  </a:cxn>
                </a:cxnLst>
                <a:rect l="0" t="0" r="r" b="b"/>
                <a:pathLst>
                  <a:path w="127" h="12">
                    <a:moveTo>
                      <a:pt x="127" y="12"/>
                    </a:moveTo>
                    <a:lnTo>
                      <a:pt x="125" y="10"/>
                    </a:lnTo>
                    <a:lnTo>
                      <a:pt x="124" y="10"/>
                    </a:lnTo>
                    <a:lnTo>
                      <a:pt x="123" y="10"/>
                    </a:lnTo>
                    <a:lnTo>
                      <a:pt x="121" y="10"/>
                    </a:lnTo>
                    <a:lnTo>
                      <a:pt x="120" y="10"/>
                    </a:lnTo>
                    <a:lnTo>
                      <a:pt x="118" y="10"/>
                    </a:lnTo>
                    <a:lnTo>
                      <a:pt x="117" y="9"/>
                    </a:lnTo>
                    <a:lnTo>
                      <a:pt x="115" y="9"/>
                    </a:lnTo>
                    <a:lnTo>
                      <a:pt x="114" y="9"/>
                    </a:lnTo>
                    <a:lnTo>
                      <a:pt x="112" y="9"/>
                    </a:lnTo>
                    <a:lnTo>
                      <a:pt x="111" y="9"/>
                    </a:lnTo>
                    <a:lnTo>
                      <a:pt x="110" y="9"/>
                    </a:lnTo>
                    <a:lnTo>
                      <a:pt x="108" y="9"/>
                    </a:lnTo>
                    <a:lnTo>
                      <a:pt x="107" y="8"/>
                    </a:lnTo>
                    <a:lnTo>
                      <a:pt x="105" y="8"/>
                    </a:lnTo>
                    <a:lnTo>
                      <a:pt x="104" y="8"/>
                    </a:lnTo>
                    <a:lnTo>
                      <a:pt x="102" y="8"/>
                    </a:lnTo>
                    <a:lnTo>
                      <a:pt x="101" y="8"/>
                    </a:lnTo>
                    <a:lnTo>
                      <a:pt x="99" y="8"/>
                    </a:lnTo>
                    <a:lnTo>
                      <a:pt x="98" y="8"/>
                    </a:lnTo>
                    <a:lnTo>
                      <a:pt x="97" y="6"/>
                    </a:lnTo>
                    <a:lnTo>
                      <a:pt x="95" y="6"/>
                    </a:lnTo>
                    <a:lnTo>
                      <a:pt x="94" y="6"/>
                    </a:lnTo>
                    <a:lnTo>
                      <a:pt x="92" y="6"/>
                    </a:lnTo>
                    <a:lnTo>
                      <a:pt x="91" y="6"/>
                    </a:lnTo>
                    <a:lnTo>
                      <a:pt x="89" y="6"/>
                    </a:lnTo>
                    <a:lnTo>
                      <a:pt x="88" y="6"/>
                    </a:lnTo>
                    <a:lnTo>
                      <a:pt x="86" y="6"/>
                    </a:lnTo>
                    <a:lnTo>
                      <a:pt x="85" y="6"/>
                    </a:lnTo>
                    <a:lnTo>
                      <a:pt x="84" y="5"/>
                    </a:lnTo>
                    <a:lnTo>
                      <a:pt x="82" y="5"/>
                    </a:lnTo>
                    <a:lnTo>
                      <a:pt x="81" y="5"/>
                    </a:lnTo>
                    <a:lnTo>
                      <a:pt x="79" y="5"/>
                    </a:lnTo>
                    <a:lnTo>
                      <a:pt x="78" y="5"/>
                    </a:lnTo>
                    <a:lnTo>
                      <a:pt x="76" y="5"/>
                    </a:lnTo>
                    <a:lnTo>
                      <a:pt x="75" y="5"/>
                    </a:lnTo>
                    <a:lnTo>
                      <a:pt x="73" y="5"/>
                    </a:lnTo>
                    <a:lnTo>
                      <a:pt x="72" y="5"/>
                    </a:lnTo>
                    <a:lnTo>
                      <a:pt x="71" y="5"/>
                    </a:lnTo>
                    <a:lnTo>
                      <a:pt x="69" y="3"/>
                    </a:lnTo>
                    <a:lnTo>
                      <a:pt x="68" y="3"/>
                    </a:lnTo>
                    <a:lnTo>
                      <a:pt x="66" y="3"/>
                    </a:lnTo>
                    <a:lnTo>
                      <a:pt x="65" y="3"/>
                    </a:lnTo>
                    <a:lnTo>
                      <a:pt x="63" y="3"/>
                    </a:lnTo>
                    <a:lnTo>
                      <a:pt x="62" y="3"/>
                    </a:lnTo>
                    <a:lnTo>
                      <a:pt x="60" y="3"/>
                    </a:lnTo>
                    <a:lnTo>
                      <a:pt x="59" y="3"/>
                    </a:lnTo>
                    <a:lnTo>
                      <a:pt x="58" y="3"/>
                    </a:lnTo>
                    <a:lnTo>
                      <a:pt x="56" y="3"/>
                    </a:lnTo>
                    <a:lnTo>
                      <a:pt x="55" y="3"/>
                    </a:lnTo>
                    <a:lnTo>
                      <a:pt x="53" y="3"/>
                    </a:lnTo>
                    <a:lnTo>
                      <a:pt x="52" y="2"/>
                    </a:lnTo>
                    <a:lnTo>
                      <a:pt x="50" y="2"/>
                    </a:lnTo>
                    <a:lnTo>
                      <a:pt x="49" y="2"/>
                    </a:lnTo>
                    <a:lnTo>
                      <a:pt x="47" y="2"/>
                    </a:lnTo>
                    <a:lnTo>
                      <a:pt x="46" y="2"/>
                    </a:lnTo>
                    <a:lnTo>
                      <a:pt x="43" y="2"/>
                    </a:lnTo>
                    <a:lnTo>
                      <a:pt x="42" y="2"/>
                    </a:lnTo>
                    <a:lnTo>
                      <a:pt x="40" y="2"/>
                    </a:lnTo>
                    <a:lnTo>
                      <a:pt x="39" y="2"/>
                    </a:lnTo>
                    <a:lnTo>
                      <a:pt x="37" y="2"/>
                    </a:lnTo>
                    <a:lnTo>
                      <a:pt x="36" y="2"/>
                    </a:lnTo>
                    <a:lnTo>
                      <a:pt x="34" y="2"/>
                    </a:lnTo>
                    <a:lnTo>
                      <a:pt x="33" y="2"/>
                    </a:lnTo>
                    <a:lnTo>
                      <a:pt x="32" y="2"/>
                    </a:lnTo>
                    <a:lnTo>
                      <a:pt x="30" y="2"/>
                    </a:lnTo>
                    <a:lnTo>
                      <a:pt x="29" y="2"/>
                    </a:lnTo>
                    <a:lnTo>
                      <a:pt x="27" y="2"/>
                    </a:lnTo>
                    <a:lnTo>
                      <a:pt x="26" y="2"/>
                    </a:lnTo>
                    <a:lnTo>
                      <a:pt x="24" y="2"/>
                    </a:lnTo>
                    <a:lnTo>
                      <a:pt x="23" y="2"/>
                    </a:lnTo>
                    <a:lnTo>
                      <a:pt x="21" y="2"/>
                    </a:lnTo>
                    <a:lnTo>
                      <a:pt x="20" y="0"/>
                    </a:lnTo>
                    <a:lnTo>
                      <a:pt x="19" y="0"/>
                    </a:lnTo>
                    <a:lnTo>
                      <a:pt x="17" y="0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0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035" name="Freeform 11"/>
              <p:cNvSpPr>
                <a:spLocks/>
              </p:cNvSpPr>
              <p:nvPr/>
            </p:nvSpPr>
            <p:spPr bwMode="auto">
              <a:xfrm>
                <a:off x="4562824" y="1230318"/>
                <a:ext cx="195263" cy="47625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4" y="0"/>
                  </a:cxn>
                  <a:cxn ang="0">
                    <a:pos x="7" y="0"/>
                  </a:cxn>
                  <a:cxn ang="0">
                    <a:pos x="10" y="1"/>
                  </a:cxn>
                  <a:cxn ang="0">
                    <a:pos x="13" y="1"/>
                  </a:cxn>
                  <a:cxn ang="0">
                    <a:pos x="16" y="3"/>
                  </a:cxn>
                  <a:cxn ang="0">
                    <a:pos x="19" y="3"/>
                  </a:cxn>
                  <a:cxn ang="0">
                    <a:pos x="22" y="3"/>
                  </a:cxn>
                  <a:cxn ang="0">
                    <a:pos x="24" y="4"/>
                  </a:cxn>
                  <a:cxn ang="0">
                    <a:pos x="27" y="4"/>
                  </a:cxn>
                  <a:cxn ang="0">
                    <a:pos x="30" y="6"/>
                  </a:cxn>
                  <a:cxn ang="0">
                    <a:pos x="33" y="6"/>
                  </a:cxn>
                  <a:cxn ang="0">
                    <a:pos x="36" y="6"/>
                  </a:cxn>
                  <a:cxn ang="0">
                    <a:pos x="39" y="7"/>
                  </a:cxn>
                  <a:cxn ang="0">
                    <a:pos x="42" y="7"/>
                  </a:cxn>
                  <a:cxn ang="0">
                    <a:pos x="45" y="9"/>
                  </a:cxn>
                  <a:cxn ang="0">
                    <a:pos x="48" y="9"/>
                  </a:cxn>
                  <a:cxn ang="0">
                    <a:pos x="50" y="10"/>
                  </a:cxn>
                  <a:cxn ang="0">
                    <a:pos x="53" y="10"/>
                  </a:cxn>
                  <a:cxn ang="0">
                    <a:pos x="56" y="11"/>
                  </a:cxn>
                  <a:cxn ang="0">
                    <a:pos x="59" y="11"/>
                  </a:cxn>
                  <a:cxn ang="0">
                    <a:pos x="62" y="13"/>
                  </a:cxn>
                  <a:cxn ang="0">
                    <a:pos x="65" y="13"/>
                  </a:cxn>
                  <a:cxn ang="0">
                    <a:pos x="68" y="14"/>
                  </a:cxn>
                  <a:cxn ang="0">
                    <a:pos x="71" y="14"/>
                  </a:cxn>
                  <a:cxn ang="0">
                    <a:pos x="74" y="16"/>
                  </a:cxn>
                  <a:cxn ang="0">
                    <a:pos x="76" y="16"/>
                  </a:cxn>
                  <a:cxn ang="0">
                    <a:pos x="79" y="17"/>
                  </a:cxn>
                  <a:cxn ang="0">
                    <a:pos x="82" y="17"/>
                  </a:cxn>
                  <a:cxn ang="0">
                    <a:pos x="85" y="19"/>
                  </a:cxn>
                  <a:cxn ang="0">
                    <a:pos x="88" y="19"/>
                  </a:cxn>
                  <a:cxn ang="0">
                    <a:pos x="91" y="20"/>
                  </a:cxn>
                  <a:cxn ang="0">
                    <a:pos x="94" y="22"/>
                  </a:cxn>
                  <a:cxn ang="0">
                    <a:pos x="97" y="22"/>
                  </a:cxn>
                  <a:cxn ang="0">
                    <a:pos x="100" y="23"/>
                  </a:cxn>
                  <a:cxn ang="0">
                    <a:pos x="102" y="23"/>
                  </a:cxn>
                  <a:cxn ang="0">
                    <a:pos x="105" y="24"/>
                  </a:cxn>
                  <a:cxn ang="0">
                    <a:pos x="107" y="26"/>
                  </a:cxn>
                  <a:cxn ang="0">
                    <a:pos x="110" y="26"/>
                  </a:cxn>
                  <a:cxn ang="0">
                    <a:pos x="113" y="27"/>
                  </a:cxn>
                  <a:cxn ang="0">
                    <a:pos x="115" y="27"/>
                  </a:cxn>
                  <a:cxn ang="0">
                    <a:pos x="118" y="29"/>
                  </a:cxn>
                  <a:cxn ang="0">
                    <a:pos x="121" y="30"/>
                  </a:cxn>
                </a:cxnLst>
                <a:rect l="0" t="0" r="r" b="b"/>
                <a:pathLst>
                  <a:path w="123" h="30">
                    <a:moveTo>
                      <a:pt x="0" y="0"/>
                    </a:moveTo>
                    <a:lnTo>
                      <a:pt x="1" y="0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7" y="0"/>
                    </a:lnTo>
                    <a:lnTo>
                      <a:pt x="9" y="1"/>
                    </a:lnTo>
                    <a:lnTo>
                      <a:pt x="10" y="1"/>
                    </a:lnTo>
                    <a:lnTo>
                      <a:pt x="11" y="1"/>
                    </a:lnTo>
                    <a:lnTo>
                      <a:pt x="13" y="1"/>
                    </a:lnTo>
                    <a:lnTo>
                      <a:pt x="14" y="1"/>
                    </a:lnTo>
                    <a:lnTo>
                      <a:pt x="16" y="3"/>
                    </a:lnTo>
                    <a:lnTo>
                      <a:pt x="17" y="3"/>
                    </a:lnTo>
                    <a:lnTo>
                      <a:pt x="19" y="3"/>
                    </a:lnTo>
                    <a:lnTo>
                      <a:pt x="20" y="3"/>
                    </a:lnTo>
                    <a:lnTo>
                      <a:pt x="22" y="3"/>
                    </a:lnTo>
                    <a:lnTo>
                      <a:pt x="23" y="3"/>
                    </a:lnTo>
                    <a:lnTo>
                      <a:pt x="24" y="4"/>
                    </a:lnTo>
                    <a:lnTo>
                      <a:pt x="26" y="4"/>
                    </a:lnTo>
                    <a:lnTo>
                      <a:pt x="27" y="4"/>
                    </a:lnTo>
                    <a:lnTo>
                      <a:pt x="29" y="4"/>
                    </a:lnTo>
                    <a:lnTo>
                      <a:pt x="30" y="6"/>
                    </a:lnTo>
                    <a:lnTo>
                      <a:pt x="32" y="6"/>
                    </a:lnTo>
                    <a:lnTo>
                      <a:pt x="33" y="6"/>
                    </a:lnTo>
                    <a:lnTo>
                      <a:pt x="35" y="6"/>
                    </a:lnTo>
                    <a:lnTo>
                      <a:pt x="36" y="6"/>
                    </a:lnTo>
                    <a:lnTo>
                      <a:pt x="37" y="7"/>
                    </a:lnTo>
                    <a:lnTo>
                      <a:pt x="39" y="7"/>
                    </a:lnTo>
                    <a:lnTo>
                      <a:pt x="40" y="7"/>
                    </a:lnTo>
                    <a:lnTo>
                      <a:pt x="42" y="7"/>
                    </a:lnTo>
                    <a:lnTo>
                      <a:pt x="43" y="7"/>
                    </a:lnTo>
                    <a:lnTo>
                      <a:pt x="45" y="9"/>
                    </a:lnTo>
                    <a:lnTo>
                      <a:pt x="46" y="9"/>
                    </a:lnTo>
                    <a:lnTo>
                      <a:pt x="48" y="9"/>
                    </a:lnTo>
                    <a:lnTo>
                      <a:pt x="49" y="9"/>
                    </a:lnTo>
                    <a:lnTo>
                      <a:pt x="50" y="10"/>
                    </a:lnTo>
                    <a:lnTo>
                      <a:pt x="52" y="10"/>
                    </a:lnTo>
                    <a:lnTo>
                      <a:pt x="53" y="10"/>
                    </a:lnTo>
                    <a:lnTo>
                      <a:pt x="55" y="10"/>
                    </a:lnTo>
                    <a:lnTo>
                      <a:pt x="56" y="11"/>
                    </a:lnTo>
                    <a:lnTo>
                      <a:pt x="58" y="11"/>
                    </a:lnTo>
                    <a:lnTo>
                      <a:pt x="59" y="11"/>
                    </a:lnTo>
                    <a:lnTo>
                      <a:pt x="61" y="11"/>
                    </a:lnTo>
                    <a:lnTo>
                      <a:pt x="62" y="13"/>
                    </a:lnTo>
                    <a:lnTo>
                      <a:pt x="63" y="13"/>
                    </a:lnTo>
                    <a:lnTo>
                      <a:pt x="65" y="13"/>
                    </a:lnTo>
                    <a:lnTo>
                      <a:pt x="66" y="13"/>
                    </a:lnTo>
                    <a:lnTo>
                      <a:pt x="68" y="14"/>
                    </a:lnTo>
                    <a:lnTo>
                      <a:pt x="69" y="14"/>
                    </a:lnTo>
                    <a:lnTo>
                      <a:pt x="71" y="14"/>
                    </a:lnTo>
                    <a:lnTo>
                      <a:pt x="72" y="14"/>
                    </a:lnTo>
                    <a:lnTo>
                      <a:pt x="74" y="16"/>
                    </a:lnTo>
                    <a:lnTo>
                      <a:pt x="75" y="16"/>
                    </a:lnTo>
                    <a:lnTo>
                      <a:pt x="76" y="16"/>
                    </a:lnTo>
                    <a:lnTo>
                      <a:pt x="78" y="16"/>
                    </a:lnTo>
                    <a:lnTo>
                      <a:pt x="79" y="17"/>
                    </a:lnTo>
                    <a:lnTo>
                      <a:pt x="81" y="17"/>
                    </a:lnTo>
                    <a:lnTo>
                      <a:pt x="82" y="17"/>
                    </a:lnTo>
                    <a:lnTo>
                      <a:pt x="84" y="19"/>
                    </a:lnTo>
                    <a:lnTo>
                      <a:pt x="85" y="19"/>
                    </a:lnTo>
                    <a:lnTo>
                      <a:pt x="87" y="19"/>
                    </a:lnTo>
                    <a:lnTo>
                      <a:pt x="88" y="19"/>
                    </a:lnTo>
                    <a:lnTo>
                      <a:pt x="89" y="20"/>
                    </a:lnTo>
                    <a:lnTo>
                      <a:pt x="91" y="20"/>
                    </a:lnTo>
                    <a:lnTo>
                      <a:pt x="92" y="20"/>
                    </a:lnTo>
                    <a:lnTo>
                      <a:pt x="94" y="22"/>
                    </a:lnTo>
                    <a:lnTo>
                      <a:pt x="95" y="22"/>
                    </a:lnTo>
                    <a:lnTo>
                      <a:pt x="97" y="22"/>
                    </a:lnTo>
                    <a:lnTo>
                      <a:pt x="98" y="22"/>
                    </a:lnTo>
                    <a:lnTo>
                      <a:pt x="100" y="23"/>
                    </a:lnTo>
                    <a:lnTo>
                      <a:pt x="101" y="23"/>
                    </a:lnTo>
                    <a:lnTo>
                      <a:pt x="102" y="23"/>
                    </a:lnTo>
                    <a:lnTo>
                      <a:pt x="104" y="24"/>
                    </a:lnTo>
                    <a:lnTo>
                      <a:pt x="105" y="24"/>
                    </a:lnTo>
                    <a:lnTo>
                      <a:pt x="107" y="24"/>
                    </a:lnTo>
                    <a:lnTo>
                      <a:pt x="107" y="26"/>
                    </a:lnTo>
                    <a:lnTo>
                      <a:pt x="108" y="26"/>
                    </a:lnTo>
                    <a:lnTo>
                      <a:pt x="110" y="26"/>
                    </a:lnTo>
                    <a:lnTo>
                      <a:pt x="111" y="26"/>
                    </a:lnTo>
                    <a:lnTo>
                      <a:pt x="113" y="27"/>
                    </a:lnTo>
                    <a:lnTo>
                      <a:pt x="114" y="27"/>
                    </a:lnTo>
                    <a:lnTo>
                      <a:pt x="115" y="27"/>
                    </a:lnTo>
                    <a:lnTo>
                      <a:pt x="117" y="29"/>
                    </a:lnTo>
                    <a:lnTo>
                      <a:pt x="118" y="29"/>
                    </a:lnTo>
                    <a:lnTo>
                      <a:pt x="120" y="29"/>
                    </a:lnTo>
                    <a:lnTo>
                      <a:pt x="121" y="30"/>
                    </a:lnTo>
                    <a:lnTo>
                      <a:pt x="123" y="30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036" name="Rectangle 12"/>
              <p:cNvSpPr>
                <a:spLocks noChangeArrowheads="1"/>
              </p:cNvSpPr>
              <p:nvPr/>
            </p:nvSpPr>
            <p:spPr bwMode="auto">
              <a:xfrm rot="16740000">
                <a:off x="4510436" y="1182693"/>
                <a:ext cx="103188" cy="1238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j-lt"/>
                    <a:cs typeface="Arial" pitchFamily="34" charset="0"/>
                  </a:rPr>
                  <a:t>80</a:t>
                </a:r>
                <a:endParaRPr kumimoji="0" lang="en-US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037" name="Line 13"/>
              <p:cNvSpPr>
                <a:spLocks noChangeShapeType="1"/>
              </p:cNvSpPr>
              <p:nvPr/>
            </p:nvSpPr>
            <p:spPr bwMode="auto">
              <a:xfrm flipV="1">
                <a:off x="4559649" y="1230318"/>
                <a:ext cx="3175" cy="635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038" name="Rectangle 14"/>
              <p:cNvSpPr>
                <a:spLocks noChangeArrowheads="1"/>
              </p:cNvSpPr>
              <p:nvPr/>
            </p:nvSpPr>
            <p:spPr bwMode="auto">
              <a:xfrm rot="18420000">
                <a:off x="5003114" y="1133973"/>
                <a:ext cx="637995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1" i="1" u="none" strike="noStrike" cap="none" normalizeH="0" baseline="0" dirty="0" smtClean="0">
                    <a:ln>
                      <a:noFill/>
                    </a:ln>
                    <a:solidFill>
                      <a:srgbClr val="00B050"/>
                    </a:solidFill>
                    <a:effectLst/>
                    <a:latin typeface="+mj-lt"/>
                    <a:cs typeface="Arial" pitchFamily="34" charset="0"/>
                  </a:rPr>
                  <a:t>Pseudomonas  </a:t>
                </a:r>
                <a:endParaRPr kumimoji="0" lang="en-US" sz="800" b="1" i="0" u="none" strike="noStrike" cap="none" normalizeH="0" baseline="0" dirty="0" smtClean="0">
                  <a:ln>
                    <a:noFill/>
                  </a:ln>
                  <a:solidFill>
                    <a:srgbClr val="00B050"/>
                  </a:solidFill>
                  <a:effectLst/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039" name="Line 15"/>
              <p:cNvSpPr>
                <a:spLocks noChangeShapeType="1"/>
              </p:cNvSpPr>
              <p:nvPr/>
            </p:nvSpPr>
            <p:spPr bwMode="auto">
              <a:xfrm flipV="1">
                <a:off x="5108924" y="1463681"/>
                <a:ext cx="6350" cy="1270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040" name="Freeform 16"/>
              <p:cNvSpPr>
                <a:spLocks/>
              </p:cNvSpPr>
              <p:nvPr/>
            </p:nvSpPr>
            <p:spPr bwMode="auto">
              <a:xfrm>
                <a:off x="4559649" y="1236668"/>
                <a:ext cx="288925" cy="85725"/>
              </a:xfrm>
              <a:custGeom>
                <a:avLst/>
                <a:gdLst/>
                <a:ahLst/>
                <a:cxnLst>
                  <a:cxn ang="0">
                    <a:pos x="181" y="54"/>
                  </a:cxn>
                  <a:cxn ang="0">
                    <a:pos x="178" y="52"/>
                  </a:cxn>
                  <a:cxn ang="0">
                    <a:pos x="175" y="51"/>
                  </a:cxn>
                  <a:cxn ang="0">
                    <a:pos x="172" y="49"/>
                  </a:cxn>
                  <a:cxn ang="0">
                    <a:pos x="169" y="49"/>
                  </a:cxn>
                  <a:cxn ang="0">
                    <a:pos x="167" y="48"/>
                  </a:cxn>
                  <a:cxn ang="0">
                    <a:pos x="164" y="46"/>
                  </a:cxn>
                  <a:cxn ang="0">
                    <a:pos x="161" y="45"/>
                  </a:cxn>
                  <a:cxn ang="0">
                    <a:pos x="158" y="44"/>
                  </a:cxn>
                  <a:cxn ang="0">
                    <a:pos x="155" y="44"/>
                  </a:cxn>
                  <a:cxn ang="0">
                    <a:pos x="152" y="42"/>
                  </a:cxn>
                  <a:cxn ang="0">
                    <a:pos x="149" y="41"/>
                  </a:cxn>
                  <a:cxn ang="0">
                    <a:pos x="148" y="39"/>
                  </a:cxn>
                  <a:cxn ang="0">
                    <a:pos x="145" y="39"/>
                  </a:cxn>
                  <a:cxn ang="0">
                    <a:pos x="142" y="38"/>
                  </a:cxn>
                  <a:cxn ang="0">
                    <a:pos x="139" y="36"/>
                  </a:cxn>
                  <a:cxn ang="0">
                    <a:pos x="136" y="35"/>
                  </a:cxn>
                  <a:cxn ang="0">
                    <a:pos x="133" y="35"/>
                  </a:cxn>
                  <a:cxn ang="0">
                    <a:pos x="130" y="33"/>
                  </a:cxn>
                  <a:cxn ang="0">
                    <a:pos x="128" y="32"/>
                  </a:cxn>
                  <a:cxn ang="0">
                    <a:pos x="125" y="32"/>
                  </a:cxn>
                  <a:cxn ang="0">
                    <a:pos x="122" y="31"/>
                  </a:cxn>
                  <a:cxn ang="0">
                    <a:pos x="119" y="29"/>
                  </a:cxn>
                  <a:cxn ang="0">
                    <a:pos x="116" y="29"/>
                  </a:cxn>
                  <a:cxn ang="0">
                    <a:pos x="113" y="28"/>
                  </a:cxn>
                  <a:cxn ang="0">
                    <a:pos x="110" y="26"/>
                  </a:cxn>
                  <a:cxn ang="0">
                    <a:pos x="107" y="26"/>
                  </a:cxn>
                  <a:cxn ang="0">
                    <a:pos x="104" y="25"/>
                  </a:cxn>
                  <a:cxn ang="0">
                    <a:pos x="102" y="23"/>
                  </a:cxn>
                  <a:cxn ang="0">
                    <a:pos x="99" y="23"/>
                  </a:cxn>
                  <a:cxn ang="0">
                    <a:pos x="96" y="22"/>
                  </a:cxn>
                  <a:cxn ang="0">
                    <a:pos x="93" y="22"/>
                  </a:cxn>
                  <a:cxn ang="0">
                    <a:pos x="90" y="20"/>
                  </a:cxn>
                  <a:cxn ang="0">
                    <a:pos x="87" y="19"/>
                  </a:cxn>
                  <a:cxn ang="0">
                    <a:pos x="84" y="19"/>
                  </a:cxn>
                  <a:cxn ang="0">
                    <a:pos x="81" y="18"/>
                  </a:cxn>
                  <a:cxn ang="0">
                    <a:pos x="78" y="18"/>
                  </a:cxn>
                  <a:cxn ang="0">
                    <a:pos x="76" y="16"/>
                  </a:cxn>
                  <a:cxn ang="0">
                    <a:pos x="73" y="16"/>
                  </a:cxn>
                  <a:cxn ang="0">
                    <a:pos x="70" y="15"/>
                  </a:cxn>
                  <a:cxn ang="0">
                    <a:pos x="65" y="15"/>
                  </a:cxn>
                  <a:cxn ang="0">
                    <a:pos x="63" y="13"/>
                  </a:cxn>
                  <a:cxn ang="0">
                    <a:pos x="60" y="13"/>
                  </a:cxn>
                  <a:cxn ang="0">
                    <a:pos x="57" y="12"/>
                  </a:cxn>
                  <a:cxn ang="0">
                    <a:pos x="54" y="12"/>
                  </a:cxn>
                  <a:cxn ang="0">
                    <a:pos x="51" y="10"/>
                  </a:cxn>
                  <a:cxn ang="0">
                    <a:pos x="48" y="10"/>
                  </a:cxn>
                  <a:cxn ang="0">
                    <a:pos x="45" y="9"/>
                  </a:cxn>
                  <a:cxn ang="0">
                    <a:pos x="42" y="9"/>
                  </a:cxn>
                  <a:cxn ang="0">
                    <a:pos x="39" y="7"/>
                  </a:cxn>
                  <a:cxn ang="0">
                    <a:pos x="37" y="7"/>
                  </a:cxn>
                  <a:cxn ang="0">
                    <a:pos x="34" y="6"/>
                  </a:cxn>
                  <a:cxn ang="0">
                    <a:pos x="31" y="6"/>
                  </a:cxn>
                  <a:cxn ang="0">
                    <a:pos x="28" y="5"/>
                  </a:cxn>
                  <a:cxn ang="0">
                    <a:pos x="25" y="5"/>
                  </a:cxn>
                  <a:cxn ang="0">
                    <a:pos x="22" y="5"/>
                  </a:cxn>
                  <a:cxn ang="0">
                    <a:pos x="19" y="3"/>
                  </a:cxn>
                  <a:cxn ang="0">
                    <a:pos x="16" y="3"/>
                  </a:cxn>
                  <a:cxn ang="0">
                    <a:pos x="13" y="2"/>
                  </a:cxn>
                  <a:cxn ang="0">
                    <a:pos x="9" y="2"/>
                  </a:cxn>
                  <a:cxn ang="0">
                    <a:pos x="6" y="2"/>
                  </a:cxn>
                  <a:cxn ang="0">
                    <a:pos x="3" y="0"/>
                  </a:cxn>
                  <a:cxn ang="0">
                    <a:pos x="0" y="0"/>
                  </a:cxn>
                </a:cxnLst>
                <a:rect l="0" t="0" r="r" b="b"/>
                <a:pathLst>
                  <a:path w="182" h="54">
                    <a:moveTo>
                      <a:pt x="182" y="54"/>
                    </a:moveTo>
                    <a:lnTo>
                      <a:pt x="181" y="54"/>
                    </a:lnTo>
                    <a:lnTo>
                      <a:pt x="180" y="52"/>
                    </a:lnTo>
                    <a:lnTo>
                      <a:pt x="178" y="52"/>
                    </a:lnTo>
                    <a:lnTo>
                      <a:pt x="177" y="52"/>
                    </a:lnTo>
                    <a:lnTo>
                      <a:pt x="175" y="51"/>
                    </a:lnTo>
                    <a:lnTo>
                      <a:pt x="174" y="51"/>
                    </a:lnTo>
                    <a:lnTo>
                      <a:pt x="172" y="49"/>
                    </a:lnTo>
                    <a:lnTo>
                      <a:pt x="171" y="49"/>
                    </a:lnTo>
                    <a:lnTo>
                      <a:pt x="169" y="49"/>
                    </a:lnTo>
                    <a:lnTo>
                      <a:pt x="168" y="48"/>
                    </a:lnTo>
                    <a:lnTo>
                      <a:pt x="167" y="48"/>
                    </a:lnTo>
                    <a:lnTo>
                      <a:pt x="165" y="46"/>
                    </a:lnTo>
                    <a:lnTo>
                      <a:pt x="164" y="46"/>
                    </a:lnTo>
                    <a:lnTo>
                      <a:pt x="162" y="46"/>
                    </a:lnTo>
                    <a:lnTo>
                      <a:pt x="161" y="45"/>
                    </a:lnTo>
                    <a:lnTo>
                      <a:pt x="159" y="45"/>
                    </a:lnTo>
                    <a:lnTo>
                      <a:pt x="158" y="44"/>
                    </a:lnTo>
                    <a:lnTo>
                      <a:pt x="156" y="44"/>
                    </a:lnTo>
                    <a:lnTo>
                      <a:pt x="155" y="44"/>
                    </a:lnTo>
                    <a:lnTo>
                      <a:pt x="154" y="42"/>
                    </a:lnTo>
                    <a:lnTo>
                      <a:pt x="152" y="42"/>
                    </a:lnTo>
                    <a:lnTo>
                      <a:pt x="151" y="41"/>
                    </a:lnTo>
                    <a:lnTo>
                      <a:pt x="149" y="41"/>
                    </a:lnTo>
                    <a:lnTo>
                      <a:pt x="149" y="41"/>
                    </a:lnTo>
                    <a:lnTo>
                      <a:pt x="148" y="39"/>
                    </a:lnTo>
                    <a:lnTo>
                      <a:pt x="146" y="39"/>
                    </a:lnTo>
                    <a:lnTo>
                      <a:pt x="145" y="39"/>
                    </a:lnTo>
                    <a:lnTo>
                      <a:pt x="143" y="38"/>
                    </a:lnTo>
                    <a:lnTo>
                      <a:pt x="142" y="38"/>
                    </a:lnTo>
                    <a:lnTo>
                      <a:pt x="141" y="36"/>
                    </a:lnTo>
                    <a:lnTo>
                      <a:pt x="139" y="36"/>
                    </a:lnTo>
                    <a:lnTo>
                      <a:pt x="138" y="36"/>
                    </a:lnTo>
                    <a:lnTo>
                      <a:pt x="136" y="35"/>
                    </a:lnTo>
                    <a:lnTo>
                      <a:pt x="135" y="35"/>
                    </a:lnTo>
                    <a:lnTo>
                      <a:pt x="133" y="35"/>
                    </a:lnTo>
                    <a:lnTo>
                      <a:pt x="132" y="33"/>
                    </a:lnTo>
                    <a:lnTo>
                      <a:pt x="130" y="33"/>
                    </a:lnTo>
                    <a:lnTo>
                      <a:pt x="129" y="33"/>
                    </a:lnTo>
                    <a:lnTo>
                      <a:pt x="128" y="32"/>
                    </a:lnTo>
                    <a:lnTo>
                      <a:pt x="126" y="32"/>
                    </a:lnTo>
                    <a:lnTo>
                      <a:pt x="125" y="32"/>
                    </a:lnTo>
                    <a:lnTo>
                      <a:pt x="123" y="31"/>
                    </a:lnTo>
                    <a:lnTo>
                      <a:pt x="122" y="31"/>
                    </a:lnTo>
                    <a:lnTo>
                      <a:pt x="120" y="31"/>
                    </a:lnTo>
                    <a:lnTo>
                      <a:pt x="119" y="29"/>
                    </a:lnTo>
                    <a:lnTo>
                      <a:pt x="117" y="29"/>
                    </a:lnTo>
                    <a:lnTo>
                      <a:pt x="116" y="29"/>
                    </a:lnTo>
                    <a:lnTo>
                      <a:pt x="115" y="28"/>
                    </a:lnTo>
                    <a:lnTo>
                      <a:pt x="113" y="28"/>
                    </a:lnTo>
                    <a:lnTo>
                      <a:pt x="112" y="28"/>
                    </a:lnTo>
                    <a:lnTo>
                      <a:pt x="110" y="26"/>
                    </a:lnTo>
                    <a:lnTo>
                      <a:pt x="109" y="26"/>
                    </a:lnTo>
                    <a:lnTo>
                      <a:pt x="107" y="26"/>
                    </a:lnTo>
                    <a:lnTo>
                      <a:pt x="106" y="25"/>
                    </a:lnTo>
                    <a:lnTo>
                      <a:pt x="104" y="25"/>
                    </a:lnTo>
                    <a:lnTo>
                      <a:pt x="103" y="25"/>
                    </a:lnTo>
                    <a:lnTo>
                      <a:pt x="102" y="23"/>
                    </a:lnTo>
                    <a:lnTo>
                      <a:pt x="100" y="23"/>
                    </a:lnTo>
                    <a:lnTo>
                      <a:pt x="99" y="23"/>
                    </a:lnTo>
                    <a:lnTo>
                      <a:pt x="97" y="22"/>
                    </a:lnTo>
                    <a:lnTo>
                      <a:pt x="96" y="22"/>
                    </a:lnTo>
                    <a:lnTo>
                      <a:pt x="94" y="22"/>
                    </a:lnTo>
                    <a:lnTo>
                      <a:pt x="93" y="22"/>
                    </a:lnTo>
                    <a:lnTo>
                      <a:pt x="91" y="20"/>
                    </a:lnTo>
                    <a:lnTo>
                      <a:pt x="90" y="20"/>
                    </a:lnTo>
                    <a:lnTo>
                      <a:pt x="89" y="20"/>
                    </a:lnTo>
                    <a:lnTo>
                      <a:pt x="87" y="19"/>
                    </a:lnTo>
                    <a:lnTo>
                      <a:pt x="86" y="19"/>
                    </a:lnTo>
                    <a:lnTo>
                      <a:pt x="84" y="19"/>
                    </a:lnTo>
                    <a:lnTo>
                      <a:pt x="83" y="19"/>
                    </a:lnTo>
                    <a:lnTo>
                      <a:pt x="81" y="18"/>
                    </a:lnTo>
                    <a:lnTo>
                      <a:pt x="80" y="18"/>
                    </a:lnTo>
                    <a:lnTo>
                      <a:pt x="78" y="18"/>
                    </a:lnTo>
                    <a:lnTo>
                      <a:pt x="77" y="16"/>
                    </a:lnTo>
                    <a:lnTo>
                      <a:pt x="76" y="16"/>
                    </a:lnTo>
                    <a:lnTo>
                      <a:pt x="74" y="16"/>
                    </a:lnTo>
                    <a:lnTo>
                      <a:pt x="73" y="16"/>
                    </a:lnTo>
                    <a:lnTo>
                      <a:pt x="71" y="15"/>
                    </a:lnTo>
                    <a:lnTo>
                      <a:pt x="70" y="15"/>
                    </a:lnTo>
                    <a:lnTo>
                      <a:pt x="67" y="15"/>
                    </a:lnTo>
                    <a:lnTo>
                      <a:pt x="65" y="15"/>
                    </a:lnTo>
                    <a:lnTo>
                      <a:pt x="64" y="13"/>
                    </a:lnTo>
                    <a:lnTo>
                      <a:pt x="63" y="13"/>
                    </a:lnTo>
                    <a:lnTo>
                      <a:pt x="61" y="13"/>
                    </a:lnTo>
                    <a:lnTo>
                      <a:pt x="60" y="13"/>
                    </a:lnTo>
                    <a:lnTo>
                      <a:pt x="58" y="12"/>
                    </a:lnTo>
                    <a:lnTo>
                      <a:pt x="57" y="12"/>
                    </a:lnTo>
                    <a:lnTo>
                      <a:pt x="55" y="12"/>
                    </a:lnTo>
                    <a:lnTo>
                      <a:pt x="54" y="12"/>
                    </a:lnTo>
                    <a:lnTo>
                      <a:pt x="52" y="10"/>
                    </a:lnTo>
                    <a:lnTo>
                      <a:pt x="51" y="10"/>
                    </a:lnTo>
                    <a:lnTo>
                      <a:pt x="50" y="10"/>
                    </a:lnTo>
                    <a:lnTo>
                      <a:pt x="48" y="10"/>
                    </a:lnTo>
                    <a:lnTo>
                      <a:pt x="47" y="9"/>
                    </a:lnTo>
                    <a:lnTo>
                      <a:pt x="45" y="9"/>
                    </a:lnTo>
                    <a:lnTo>
                      <a:pt x="44" y="9"/>
                    </a:lnTo>
                    <a:lnTo>
                      <a:pt x="42" y="9"/>
                    </a:lnTo>
                    <a:lnTo>
                      <a:pt x="41" y="7"/>
                    </a:lnTo>
                    <a:lnTo>
                      <a:pt x="39" y="7"/>
                    </a:lnTo>
                    <a:lnTo>
                      <a:pt x="38" y="7"/>
                    </a:lnTo>
                    <a:lnTo>
                      <a:pt x="37" y="7"/>
                    </a:lnTo>
                    <a:lnTo>
                      <a:pt x="35" y="7"/>
                    </a:lnTo>
                    <a:lnTo>
                      <a:pt x="34" y="6"/>
                    </a:lnTo>
                    <a:lnTo>
                      <a:pt x="32" y="6"/>
                    </a:lnTo>
                    <a:lnTo>
                      <a:pt x="31" y="6"/>
                    </a:lnTo>
                    <a:lnTo>
                      <a:pt x="29" y="6"/>
                    </a:lnTo>
                    <a:lnTo>
                      <a:pt x="28" y="5"/>
                    </a:lnTo>
                    <a:lnTo>
                      <a:pt x="26" y="5"/>
                    </a:lnTo>
                    <a:lnTo>
                      <a:pt x="25" y="5"/>
                    </a:lnTo>
                    <a:lnTo>
                      <a:pt x="24" y="5"/>
                    </a:lnTo>
                    <a:lnTo>
                      <a:pt x="22" y="5"/>
                    </a:lnTo>
                    <a:lnTo>
                      <a:pt x="21" y="3"/>
                    </a:lnTo>
                    <a:lnTo>
                      <a:pt x="19" y="3"/>
                    </a:lnTo>
                    <a:lnTo>
                      <a:pt x="18" y="3"/>
                    </a:lnTo>
                    <a:lnTo>
                      <a:pt x="16" y="3"/>
                    </a:lnTo>
                    <a:lnTo>
                      <a:pt x="15" y="3"/>
                    </a:lnTo>
                    <a:lnTo>
                      <a:pt x="13" y="2"/>
                    </a:lnTo>
                    <a:lnTo>
                      <a:pt x="12" y="2"/>
                    </a:lnTo>
                    <a:lnTo>
                      <a:pt x="9" y="2"/>
                    </a:lnTo>
                    <a:lnTo>
                      <a:pt x="8" y="2"/>
                    </a:lnTo>
                    <a:lnTo>
                      <a:pt x="6" y="2"/>
                    </a:lnTo>
                    <a:lnTo>
                      <a:pt x="5" y="2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041" name="Freeform 17"/>
              <p:cNvSpPr>
                <a:spLocks/>
              </p:cNvSpPr>
              <p:nvPr/>
            </p:nvSpPr>
            <p:spPr bwMode="auto">
              <a:xfrm>
                <a:off x="4848574" y="1322393"/>
                <a:ext cx="257175" cy="153988"/>
              </a:xfrm>
              <a:custGeom>
                <a:avLst/>
                <a:gdLst/>
                <a:ahLst/>
                <a:cxnLst>
                  <a:cxn ang="0">
                    <a:pos x="2" y="1"/>
                  </a:cxn>
                  <a:cxn ang="0">
                    <a:pos x="5" y="3"/>
                  </a:cxn>
                  <a:cxn ang="0">
                    <a:pos x="8" y="4"/>
                  </a:cxn>
                  <a:cxn ang="0">
                    <a:pos x="11" y="4"/>
                  </a:cxn>
                  <a:cxn ang="0">
                    <a:pos x="13" y="5"/>
                  </a:cxn>
                  <a:cxn ang="0">
                    <a:pos x="16" y="7"/>
                  </a:cxn>
                  <a:cxn ang="0">
                    <a:pos x="19" y="8"/>
                  </a:cxn>
                  <a:cxn ang="0">
                    <a:pos x="22" y="10"/>
                  </a:cxn>
                  <a:cxn ang="0">
                    <a:pos x="25" y="11"/>
                  </a:cxn>
                  <a:cxn ang="0">
                    <a:pos x="28" y="13"/>
                  </a:cxn>
                  <a:cxn ang="0">
                    <a:pos x="31" y="14"/>
                  </a:cxn>
                  <a:cxn ang="0">
                    <a:pos x="34" y="16"/>
                  </a:cxn>
                  <a:cxn ang="0">
                    <a:pos x="37" y="17"/>
                  </a:cxn>
                  <a:cxn ang="0">
                    <a:pos x="39" y="18"/>
                  </a:cxn>
                  <a:cxn ang="0">
                    <a:pos x="42" y="20"/>
                  </a:cxn>
                  <a:cxn ang="0">
                    <a:pos x="47" y="21"/>
                  </a:cxn>
                  <a:cxn ang="0">
                    <a:pos x="50" y="23"/>
                  </a:cxn>
                  <a:cxn ang="0">
                    <a:pos x="52" y="24"/>
                  </a:cxn>
                  <a:cxn ang="0">
                    <a:pos x="55" y="27"/>
                  </a:cxn>
                  <a:cxn ang="0">
                    <a:pos x="58" y="29"/>
                  </a:cxn>
                  <a:cxn ang="0">
                    <a:pos x="60" y="30"/>
                  </a:cxn>
                  <a:cxn ang="0">
                    <a:pos x="63" y="31"/>
                  </a:cxn>
                  <a:cxn ang="0">
                    <a:pos x="65" y="33"/>
                  </a:cxn>
                  <a:cxn ang="0">
                    <a:pos x="68" y="34"/>
                  </a:cxn>
                  <a:cxn ang="0">
                    <a:pos x="71" y="36"/>
                  </a:cxn>
                  <a:cxn ang="0">
                    <a:pos x="74" y="37"/>
                  </a:cxn>
                  <a:cxn ang="0">
                    <a:pos x="77" y="39"/>
                  </a:cxn>
                  <a:cxn ang="0">
                    <a:pos x="80" y="40"/>
                  </a:cxn>
                  <a:cxn ang="0">
                    <a:pos x="83" y="43"/>
                  </a:cxn>
                  <a:cxn ang="0">
                    <a:pos x="86" y="44"/>
                  </a:cxn>
                  <a:cxn ang="0">
                    <a:pos x="89" y="46"/>
                  </a:cxn>
                  <a:cxn ang="0">
                    <a:pos x="91" y="47"/>
                  </a:cxn>
                  <a:cxn ang="0">
                    <a:pos x="94" y="49"/>
                  </a:cxn>
                  <a:cxn ang="0">
                    <a:pos x="97" y="50"/>
                  </a:cxn>
                  <a:cxn ang="0">
                    <a:pos x="100" y="53"/>
                  </a:cxn>
                  <a:cxn ang="0">
                    <a:pos x="103" y="55"/>
                  </a:cxn>
                  <a:cxn ang="0">
                    <a:pos x="106" y="56"/>
                  </a:cxn>
                  <a:cxn ang="0">
                    <a:pos x="109" y="57"/>
                  </a:cxn>
                  <a:cxn ang="0">
                    <a:pos x="110" y="60"/>
                  </a:cxn>
                  <a:cxn ang="0">
                    <a:pos x="113" y="62"/>
                  </a:cxn>
                  <a:cxn ang="0">
                    <a:pos x="116" y="63"/>
                  </a:cxn>
                  <a:cxn ang="0">
                    <a:pos x="119" y="65"/>
                  </a:cxn>
                  <a:cxn ang="0">
                    <a:pos x="122" y="68"/>
                  </a:cxn>
                  <a:cxn ang="0">
                    <a:pos x="125" y="69"/>
                  </a:cxn>
                  <a:cxn ang="0">
                    <a:pos x="128" y="71"/>
                  </a:cxn>
                  <a:cxn ang="0">
                    <a:pos x="130" y="72"/>
                  </a:cxn>
                  <a:cxn ang="0">
                    <a:pos x="133" y="75"/>
                  </a:cxn>
                  <a:cxn ang="0">
                    <a:pos x="135" y="76"/>
                  </a:cxn>
                  <a:cxn ang="0">
                    <a:pos x="138" y="78"/>
                  </a:cxn>
                  <a:cxn ang="0">
                    <a:pos x="141" y="81"/>
                  </a:cxn>
                  <a:cxn ang="0">
                    <a:pos x="143" y="82"/>
                  </a:cxn>
                  <a:cxn ang="0">
                    <a:pos x="146" y="84"/>
                  </a:cxn>
                  <a:cxn ang="0">
                    <a:pos x="149" y="86"/>
                  </a:cxn>
                  <a:cxn ang="0">
                    <a:pos x="151" y="88"/>
                  </a:cxn>
                  <a:cxn ang="0">
                    <a:pos x="154" y="89"/>
                  </a:cxn>
                  <a:cxn ang="0">
                    <a:pos x="156" y="92"/>
                  </a:cxn>
                  <a:cxn ang="0">
                    <a:pos x="159" y="94"/>
                  </a:cxn>
                  <a:cxn ang="0">
                    <a:pos x="162" y="95"/>
                  </a:cxn>
                </a:cxnLst>
                <a:rect l="0" t="0" r="r" b="b"/>
                <a:pathLst>
                  <a:path w="162" h="97">
                    <a:moveTo>
                      <a:pt x="0" y="0"/>
                    </a:moveTo>
                    <a:lnTo>
                      <a:pt x="2" y="1"/>
                    </a:lnTo>
                    <a:lnTo>
                      <a:pt x="3" y="1"/>
                    </a:lnTo>
                    <a:lnTo>
                      <a:pt x="5" y="3"/>
                    </a:lnTo>
                    <a:lnTo>
                      <a:pt x="6" y="3"/>
                    </a:lnTo>
                    <a:lnTo>
                      <a:pt x="8" y="4"/>
                    </a:lnTo>
                    <a:lnTo>
                      <a:pt x="9" y="4"/>
                    </a:lnTo>
                    <a:lnTo>
                      <a:pt x="11" y="4"/>
                    </a:lnTo>
                    <a:lnTo>
                      <a:pt x="12" y="5"/>
                    </a:lnTo>
                    <a:lnTo>
                      <a:pt x="13" y="5"/>
                    </a:lnTo>
                    <a:lnTo>
                      <a:pt x="15" y="7"/>
                    </a:lnTo>
                    <a:lnTo>
                      <a:pt x="16" y="7"/>
                    </a:lnTo>
                    <a:lnTo>
                      <a:pt x="18" y="8"/>
                    </a:lnTo>
                    <a:lnTo>
                      <a:pt x="19" y="8"/>
                    </a:lnTo>
                    <a:lnTo>
                      <a:pt x="21" y="10"/>
                    </a:lnTo>
                    <a:lnTo>
                      <a:pt x="22" y="10"/>
                    </a:lnTo>
                    <a:lnTo>
                      <a:pt x="24" y="11"/>
                    </a:lnTo>
                    <a:lnTo>
                      <a:pt x="25" y="11"/>
                    </a:lnTo>
                    <a:lnTo>
                      <a:pt x="26" y="13"/>
                    </a:lnTo>
                    <a:lnTo>
                      <a:pt x="28" y="13"/>
                    </a:lnTo>
                    <a:lnTo>
                      <a:pt x="29" y="14"/>
                    </a:lnTo>
                    <a:lnTo>
                      <a:pt x="31" y="14"/>
                    </a:lnTo>
                    <a:lnTo>
                      <a:pt x="32" y="16"/>
                    </a:lnTo>
                    <a:lnTo>
                      <a:pt x="34" y="16"/>
                    </a:lnTo>
                    <a:lnTo>
                      <a:pt x="35" y="17"/>
                    </a:lnTo>
                    <a:lnTo>
                      <a:pt x="37" y="17"/>
                    </a:lnTo>
                    <a:lnTo>
                      <a:pt x="38" y="18"/>
                    </a:lnTo>
                    <a:lnTo>
                      <a:pt x="39" y="18"/>
                    </a:lnTo>
                    <a:lnTo>
                      <a:pt x="41" y="20"/>
                    </a:lnTo>
                    <a:lnTo>
                      <a:pt x="42" y="20"/>
                    </a:lnTo>
                    <a:lnTo>
                      <a:pt x="44" y="21"/>
                    </a:lnTo>
                    <a:lnTo>
                      <a:pt x="47" y="21"/>
                    </a:lnTo>
                    <a:lnTo>
                      <a:pt x="48" y="23"/>
                    </a:lnTo>
                    <a:lnTo>
                      <a:pt x="50" y="23"/>
                    </a:lnTo>
                    <a:lnTo>
                      <a:pt x="51" y="24"/>
                    </a:lnTo>
                    <a:lnTo>
                      <a:pt x="52" y="24"/>
                    </a:lnTo>
                    <a:lnTo>
                      <a:pt x="54" y="26"/>
                    </a:lnTo>
                    <a:lnTo>
                      <a:pt x="55" y="27"/>
                    </a:lnTo>
                    <a:lnTo>
                      <a:pt x="57" y="27"/>
                    </a:lnTo>
                    <a:lnTo>
                      <a:pt x="58" y="29"/>
                    </a:lnTo>
                    <a:lnTo>
                      <a:pt x="60" y="29"/>
                    </a:lnTo>
                    <a:lnTo>
                      <a:pt x="60" y="30"/>
                    </a:lnTo>
                    <a:lnTo>
                      <a:pt x="61" y="30"/>
                    </a:lnTo>
                    <a:lnTo>
                      <a:pt x="63" y="31"/>
                    </a:lnTo>
                    <a:lnTo>
                      <a:pt x="64" y="31"/>
                    </a:lnTo>
                    <a:lnTo>
                      <a:pt x="65" y="33"/>
                    </a:lnTo>
                    <a:lnTo>
                      <a:pt x="67" y="33"/>
                    </a:lnTo>
                    <a:lnTo>
                      <a:pt x="68" y="34"/>
                    </a:lnTo>
                    <a:lnTo>
                      <a:pt x="70" y="36"/>
                    </a:lnTo>
                    <a:lnTo>
                      <a:pt x="71" y="36"/>
                    </a:lnTo>
                    <a:lnTo>
                      <a:pt x="73" y="37"/>
                    </a:lnTo>
                    <a:lnTo>
                      <a:pt x="74" y="37"/>
                    </a:lnTo>
                    <a:lnTo>
                      <a:pt x="76" y="39"/>
                    </a:lnTo>
                    <a:lnTo>
                      <a:pt x="77" y="39"/>
                    </a:lnTo>
                    <a:lnTo>
                      <a:pt x="78" y="40"/>
                    </a:lnTo>
                    <a:lnTo>
                      <a:pt x="80" y="40"/>
                    </a:lnTo>
                    <a:lnTo>
                      <a:pt x="81" y="42"/>
                    </a:lnTo>
                    <a:lnTo>
                      <a:pt x="83" y="43"/>
                    </a:lnTo>
                    <a:lnTo>
                      <a:pt x="84" y="43"/>
                    </a:lnTo>
                    <a:lnTo>
                      <a:pt x="86" y="44"/>
                    </a:lnTo>
                    <a:lnTo>
                      <a:pt x="87" y="44"/>
                    </a:lnTo>
                    <a:lnTo>
                      <a:pt x="89" y="46"/>
                    </a:lnTo>
                    <a:lnTo>
                      <a:pt x="90" y="47"/>
                    </a:lnTo>
                    <a:lnTo>
                      <a:pt x="91" y="47"/>
                    </a:lnTo>
                    <a:lnTo>
                      <a:pt x="93" y="49"/>
                    </a:lnTo>
                    <a:lnTo>
                      <a:pt x="94" y="49"/>
                    </a:lnTo>
                    <a:lnTo>
                      <a:pt x="96" y="50"/>
                    </a:lnTo>
                    <a:lnTo>
                      <a:pt x="97" y="50"/>
                    </a:lnTo>
                    <a:lnTo>
                      <a:pt x="99" y="52"/>
                    </a:lnTo>
                    <a:lnTo>
                      <a:pt x="100" y="53"/>
                    </a:lnTo>
                    <a:lnTo>
                      <a:pt x="102" y="53"/>
                    </a:lnTo>
                    <a:lnTo>
                      <a:pt x="103" y="55"/>
                    </a:lnTo>
                    <a:lnTo>
                      <a:pt x="104" y="55"/>
                    </a:lnTo>
                    <a:lnTo>
                      <a:pt x="106" y="56"/>
                    </a:lnTo>
                    <a:lnTo>
                      <a:pt x="107" y="57"/>
                    </a:lnTo>
                    <a:lnTo>
                      <a:pt x="109" y="57"/>
                    </a:lnTo>
                    <a:lnTo>
                      <a:pt x="110" y="59"/>
                    </a:lnTo>
                    <a:lnTo>
                      <a:pt x="110" y="60"/>
                    </a:lnTo>
                    <a:lnTo>
                      <a:pt x="112" y="60"/>
                    </a:lnTo>
                    <a:lnTo>
                      <a:pt x="113" y="62"/>
                    </a:lnTo>
                    <a:lnTo>
                      <a:pt x="115" y="62"/>
                    </a:lnTo>
                    <a:lnTo>
                      <a:pt x="116" y="63"/>
                    </a:lnTo>
                    <a:lnTo>
                      <a:pt x="117" y="65"/>
                    </a:lnTo>
                    <a:lnTo>
                      <a:pt x="119" y="65"/>
                    </a:lnTo>
                    <a:lnTo>
                      <a:pt x="120" y="66"/>
                    </a:lnTo>
                    <a:lnTo>
                      <a:pt x="122" y="68"/>
                    </a:lnTo>
                    <a:lnTo>
                      <a:pt x="123" y="68"/>
                    </a:lnTo>
                    <a:lnTo>
                      <a:pt x="125" y="69"/>
                    </a:lnTo>
                    <a:lnTo>
                      <a:pt x="126" y="69"/>
                    </a:lnTo>
                    <a:lnTo>
                      <a:pt x="128" y="71"/>
                    </a:lnTo>
                    <a:lnTo>
                      <a:pt x="129" y="72"/>
                    </a:lnTo>
                    <a:lnTo>
                      <a:pt x="130" y="72"/>
                    </a:lnTo>
                    <a:lnTo>
                      <a:pt x="132" y="73"/>
                    </a:lnTo>
                    <a:lnTo>
                      <a:pt x="133" y="75"/>
                    </a:lnTo>
                    <a:lnTo>
                      <a:pt x="133" y="75"/>
                    </a:lnTo>
                    <a:lnTo>
                      <a:pt x="135" y="76"/>
                    </a:lnTo>
                    <a:lnTo>
                      <a:pt x="136" y="78"/>
                    </a:lnTo>
                    <a:lnTo>
                      <a:pt x="138" y="78"/>
                    </a:lnTo>
                    <a:lnTo>
                      <a:pt x="139" y="79"/>
                    </a:lnTo>
                    <a:lnTo>
                      <a:pt x="141" y="81"/>
                    </a:lnTo>
                    <a:lnTo>
                      <a:pt x="142" y="81"/>
                    </a:lnTo>
                    <a:lnTo>
                      <a:pt x="143" y="82"/>
                    </a:lnTo>
                    <a:lnTo>
                      <a:pt x="145" y="84"/>
                    </a:lnTo>
                    <a:lnTo>
                      <a:pt x="146" y="84"/>
                    </a:lnTo>
                    <a:lnTo>
                      <a:pt x="148" y="85"/>
                    </a:lnTo>
                    <a:lnTo>
                      <a:pt x="149" y="86"/>
                    </a:lnTo>
                    <a:lnTo>
                      <a:pt x="149" y="86"/>
                    </a:lnTo>
                    <a:lnTo>
                      <a:pt x="151" y="88"/>
                    </a:lnTo>
                    <a:lnTo>
                      <a:pt x="152" y="89"/>
                    </a:lnTo>
                    <a:lnTo>
                      <a:pt x="154" y="89"/>
                    </a:lnTo>
                    <a:lnTo>
                      <a:pt x="155" y="91"/>
                    </a:lnTo>
                    <a:lnTo>
                      <a:pt x="156" y="92"/>
                    </a:lnTo>
                    <a:lnTo>
                      <a:pt x="158" y="92"/>
                    </a:lnTo>
                    <a:lnTo>
                      <a:pt x="159" y="94"/>
                    </a:lnTo>
                    <a:lnTo>
                      <a:pt x="161" y="95"/>
                    </a:lnTo>
                    <a:lnTo>
                      <a:pt x="162" y="95"/>
                    </a:lnTo>
                    <a:lnTo>
                      <a:pt x="162" y="97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042" name="Rectangle 18"/>
              <p:cNvSpPr>
                <a:spLocks noChangeArrowheads="1"/>
              </p:cNvSpPr>
              <p:nvPr/>
            </p:nvSpPr>
            <p:spPr bwMode="auto">
              <a:xfrm rot="17580000">
                <a:off x="4764436" y="1282706"/>
                <a:ext cx="153988" cy="1238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j-lt"/>
                    <a:cs typeface="Arial" pitchFamily="34" charset="0"/>
                  </a:rPr>
                  <a:t>100</a:t>
                </a:r>
                <a:endParaRPr kumimoji="0" lang="en-US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043" name="Line 19"/>
              <p:cNvSpPr>
                <a:spLocks noChangeShapeType="1"/>
              </p:cNvSpPr>
              <p:nvPr/>
            </p:nvSpPr>
            <p:spPr bwMode="auto">
              <a:xfrm flipV="1">
                <a:off x="4766024" y="1323980"/>
                <a:ext cx="82550" cy="18891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044" name="Rectangle 20"/>
              <p:cNvSpPr>
                <a:spLocks noChangeArrowheads="1"/>
              </p:cNvSpPr>
              <p:nvPr/>
            </p:nvSpPr>
            <p:spPr bwMode="auto">
              <a:xfrm rot="19560000">
                <a:off x="5344496" y="1608501"/>
                <a:ext cx="363882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1" i="1" u="none" strike="noStrike" cap="none" normalizeH="0" baseline="0" dirty="0" err="1" smtClean="0">
                    <a:ln>
                      <a:noFill/>
                    </a:ln>
                    <a:solidFill>
                      <a:srgbClr val="CC3399"/>
                    </a:solidFill>
                    <a:effectLst/>
                    <a:latin typeface="+mj-lt"/>
                    <a:cs typeface="Arial" pitchFamily="34" charset="0"/>
                  </a:rPr>
                  <a:t>Serratia</a:t>
                </a:r>
                <a:r>
                  <a:rPr kumimoji="0" lang="en-US" sz="800" b="1" i="1" u="none" strike="noStrike" cap="none" normalizeH="0" baseline="0" dirty="0" smtClean="0">
                    <a:ln>
                      <a:noFill/>
                    </a:ln>
                    <a:solidFill>
                      <a:srgbClr val="CC3399"/>
                    </a:solidFill>
                    <a:effectLst/>
                    <a:latin typeface="+mj-lt"/>
                    <a:cs typeface="Arial" pitchFamily="34" charset="0"/>
                  </a:rPr>
                  <a:t> </a:t>
                </a:r>
                <a:endParaRPr kumimoji="0" lang="en-US" sz="800" b="1" i="0" u="none" strike="noStrike" cap="none" normalizeH="0" baseline="0" dirty="0" smtClean="0">
                  <a:ln>
                    <a:noFill/>
                  </a:ln>
                  <a:solidFill>
                    <a:srgbClr val="CC3399"/>
                  </a:solidFill>
                  <a:effectLst/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045" name="Line 21"/>
              <p:cNvSpPr>
                <a:spLocks noChangeShapeType="1"/>
              </p:cNvSpPr>
              <p:nvPr/>
            </p:nvSpPr>
            <p:spPr bwMode="auto">
              <a:xfrm flipV="1">
                <a:off x="5316887" y="1778007"/>
                <a:ext cx="47625" cy="3016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046" name="Rectangle 22"/>
              <p:cNvSpPr>
                <a:spLocks noChangeArrowheads="1"/>
              </p:cNvSpPr>
              <p:nvPr/>
            </p:nvSpPr>
            <p:spPr bwMode="auto">
              <a:xfrm rot="20700000">
                <a:off x="5637216" y="1957753"/>
                <a:ext cx="564257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1" i="1" u="none" strike="noStrike" cap="none" normalizeH="0" baseline="0" dirty="0" err="1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+mj-lt"/>
                    <a:cs typeface="Arial" pitchFamily="34" charset="0"/>
                  </a:rPr>
                  <a:t>Xenorhabdus</a:t>
                </a:r>
                <a:endParaRPr kumimoji="0" lang="en-US" sz="8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047" name="Line 23"/>
              <p:cNvSpPr>
                <a:spLocks noChangeShapeType="1"/>
              </p:cNvSpPr>
              <p:nvPr/>
            </p:nvSpPr>
            <p:spPr bwMode="auto">
              <a:xfrm flipV="1">
                <a:off x="5589937" y="2116146"/>
                <a:ext cx="20638" cy="635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048" name="Rectangle 24"/>
              <p:cNvSpPr>
                <a:spLocks noChangeArrowheads="1"/>
              </p:cNvSpPr>
              <p:nvPr/>
            </p:nvSpPr>
            <p:spPr bwMode="auto">
              <a:xfrm rot="240000">
                <a:off x="5670367" y="2507030"/>
                <a:ext cx="602729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1" i="1" u="none" strike="noStrike" cap="none" normalizeH="0" baseline="0" dirty="0" err="1" smtClean="0">
                    <a:ln>
                      <a:noFill/>
                    </a:ln>
                    <a:solidFill>
                      <a:srgbClr val="990033"/>
                    </a:solidFill>
                    <a:effectLst/>
                    <a:latin typeface="+mj-lt"/>
                    <a:cs typeface="Arial" pitchFamily="34" charset="0"/>
                  </a:rPr>
                  <a:t>Photorhabdus</a:t>
                </a:r>
                <a:endParaRPr kumimoji="0" lang="en-US" sz="800" b="1" i="0" u="none" strike="noStrike" cap="none" normalizeH="0" baseline="0" dirty="0" smtClean="0">
                  <a:ln>
                    <a:noFill/>
                  </a:ln>
                  <a:solidFill>
                    <a:srgbClr val="990033"/>
                  </a:solidFill>
                  <a:effectLst/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049" name="Line 25"/>
              <p:cNvSpPr>
                <a:spLocks noChangeShapeType="1"/>
              </p:cNvSpPr>
              <p:nvPr/>
            </p:nvSpPr>
            <p:spPr bwMode="auto">
              <a:xfrm>
                <a:off x="5624862" y="2538423"/>
                <a:ext cx="42863" cy="1588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050" name="Freeform 26"/>
              <p:cNvSpPr>
                <a:spLocks/>
              </p:cNvSpPr>
              <p:nvPr/>
            </p:nvSpPr>
            <p:spPr bwMode="auto">
              <a:xfrm>
                <a:off x="5588349" y="2122496"/>
                <a:ext cx="33338" cy="206376"/>
              </a:xfrm>
              <a:custGeom>
                <a:avLst/>
                <a:gdLst/>
                <a:ahLst/>
                <a:cxnLst>
                  <a:cxn ang="0">
                    <a:pos x="21" y="129"/>
                  </a:cxn>
                  <a:cxn ang="0">
                    <a:pos x="21" y="126"/>
                  </a:cxn>
                  <a:cxn ang="0">
                    <a:pos x="21" y="123"/>
                  </a:cxn>
                  <a:cxn ang="0">
                    <a:pos x="21" y="120"/>
                  </a:cxn>
                  <a:cxn ang="0">
                    <a:pos x="20" y="117"/>
                  </a:cxn>
                  <a:cxn ang="0">
                    <a:pos x="20" y="114"/>
                  </a:cxn>
                  <a:cxn ang="0">
                    <a:pos x="20" y="111"/>
                  </a:cxn>
                  <a:cxn ang="0">
                    <a:pos x="20" y="109"/>
                  </a:cxn>
                  <a:cxn ang="0">
                    <a:pos x="20" y="106"/>
                  </a:cxn>
                  <a:cxn ang="0">
                    <a:pos x="18" y="103"/>
                  </a:cxn>
                  <a:cxn ang="0">
                    <a:pos x="18" y="100"/>
                  </a:cxn>
                  <a:cxn ang="0">
                    <a:pos x="18" y="97"/>
                  </a:cxn>
                  <a:cxn ang="0">
                    <a:pos x="18" y="94"/>
                  </a:cxn>
                  <a:cxn ang="0">
                    <a:pos x="17" y="91"/>
                  </a:cxn>
                  <a:cxn ang="0">
                    <a:pos x="17" y="88"/>
                  </a:cxn>
                  <a:cxn ang="0">
                    <a:pos x="17" y="85"/>
                  </a:cxn>
                  <a:cxn ang="0">
                    <a:pos x="15" y="82"/>
                  </a:cxn>
                  <a:cxn ang="0">
                    <a:pos x="15" y="80"/>
                  </a:cxn>
                  <a:cxn ang="0">
                    <a:pos x="15" y="77"/>
                  </a:cxn>
                  <a:cxn ang="0">
                    <a:pos x="15" y="74"/>
                  </a:cxn>
                  <a:cxn ang="0">
                    <a:pos x="14" y="71"/>
                  </a:cxn>
                  <a:cxn ang="0">
                    <a:pos x="14" y="69"/>
                  </a:cxn>
                  <a:cxn ang="0">
                    <a:pos x="14" y="67"/>
                  </a:cxn>
                  <a:cxn ang="0">
                    <a:pos x="13" y="64"/>
                  </a:cxn>
                  <a:cxn ang="0">
                    <a:pos x="13" y="61"/>
                  </a:cxn>
                  <a:cxn ang="0">
                    <a:pos x="13" y="58"/>
                  </a:cxn>
                  <a:cxn ang="0">
                    <a:pos x="11" y="55"/>
                  </a:cxn>
                  <a:cxn ang="0">
                    <a:pos x="11" y="52"/>
                  </a:cxn>
                  <a:cxn ang="0">
                    <a:pos x="11" y="49"/>
                  </a:cxn>
                  <a:cxn ang="0">
                    <a:pos x="10" y="46"/>
                  </a:cxn>
                  <a:cxn ang="0">
                    <a:pos x="10" y="43"/>
                  </a:cxn>
                  <a:cxn ang="0">
                    <a:pos x="8" y="41"/>
                  </a:cxn>
                  <a:cxn ang="0">
                    <a:pos x="8" y="38"/>
                  </a:cxn>
                  <a:cxn ang="0">
                    <a:pos x="8" y="35"/>
                  </a:cxn>
                  <a:cxn ang="0">
                    <a:pos x="7" y="32"/>
                  </a:cxn>
                  <a:cxn ang="0">
                    <a:pos x="7" y="29"/>
                  </a:cxn>
                  <a:cxn ang="0">
                    <a:pos x="5" y="26"/>
                  </a:cxn>
                  <a:cxn ang="0">
                    <a:pos x="5" y="23"/>
                  </a:cxn>
                  <a:cxn ang="0">
                    <a:pos x="4" y="22"/>
                  </a:cxn>
                  <a:cxn ang="0">
                    <a:pos x="4" y="19"/>
                  </a:cxn>
                  <a:cxn ang="0">
                    <a:pos x="4" y="16"/>
                  </a:cxn>
                  <a:cxn ang="0">
                    <a:pos x="2" y="13"/>
                  </a:cxn>
                  <a:cxn ang="0">
                    <a:pos x="2" y="10"/>
                  </a:cxn>
                  <a:cxn ang="0">
                    <a:pos x="1" y="7"/>
                  </a:cxn>
                  <a:cxn ang="0">
                    <a:pos x="1" y="4"/>
                  </a:cxn>
                  <a:cxn ang="0">
                    <a:pos x="0" y="2"/>
                  </a:cxn>
                </a:cxnLst>
                <a:rect l="0" t="0" r="r" b="b"/>
                <a:pathLst>
                  <a:path w="21" h="130">
                    <a:moveTo>
                      <a:pt x="21" y="130"/>
                    </a:moveTo>
                    <a:lnTo>
                      <a:pt x="21" y="129"/>
                    </a:lnTo>
                    <a:lnTo>
                      <a:pt x="21" y="127"/>
                    </a:lnTo>
                    <a:lnTo>
                      <a:pt x="21" y="126"/>
                    </a:lnTo>
                    <a:lnTo>
                      <a:pt x="21" y="124"/>
                    </a:lnTo>
                    <a:lnTo>
                      <a:pt x="21" y="123"/>
                    </a:lnTo>
                    <a:lnTo>
                      <a:pt x="21" y="122"/>
                    </a:lnTo>
                    <a:lnTo>
                      <a:pt x="21" y="120"/>
                    </a:lnTo>
                    <a:lnTo>
                      <a:pt x="21" y="119"/>
                    </a:lnTo>
                    <a:lnTo>
                      <a:pt x="20" y="117"/>
                    </a:lnTo>
                    <a:lnTo>
                      <a:pt x="20" y="116"/>
                    </a:lnTo>
                    <a:lnTo>
                      <a:pt x="20" y="114"/>
                    </a:lnTo>
                    <a:lnTo>
                      <a:pt x="20" y="113"/>
                    </a:lnTo>
                    <a:lnTo>
                      <a:pt x="20" y="111"/>
                    </a:lnTo>
                    <a:lnTo>
                      <a:pt x="20" y="110"/>
                    </a:lnTo>
                    <a:lnTo>
                      <a:pt x="20" y="109"/>
                    </a:lnTo>
                    <a:lnTo>
                      <a:pt x="20" y="107"/>
                    </a:lnTo>
                    <a:lnTo>
                      <a:pt x="20" y="106"/>
                    </a:lnTo>
                    <a:lnTo>
                      <a:pt x="18" y="104"/>
                    </a:lnTo>
                    <a:lnTo>
                      <a:pt x="18" y="103"/>
                    </a:lnTo>
                    <a:lnTo>
                      <a:pt x="18" y="101"/>
                    </a:lnTo>
                    <a:lnTo>
                      <a:pt x="18" y="100"/>
                    </a:lnTo>
                    <a:lnTo>
                      <a:pt x="18" y="98"/>
                    </a:lnTo>
                    <a:lnTo>
                      <a:pt x="18" y="97"/>
                    </a:lnTo>
                    <a:lnTo>
                      <a:pt x="18" y="96"/>
                    </a:lnTo>
                    <a:lnTo>
                      <a:pt x="18" y="94"/>
                    </a:lnTo>
                    <a:lnTo>
                      <a:pt x="17" y="93"/>
                    </a:lnTo>
                    <a:lnTo>
                      <a:pt x="17" y="91"/>
                    </a:lnTo>
                    <a:lnTo>
                      <a:pt x="17" y="90"/>
                    </a:lnTo>
                    <a:lnTo>
                      <a:pt x="17" y="88"/>
                    </a:lnTo>
                    <a:lnTo>
                      <a:pt x="17" y="87"/>
                    </a:lnTo>
                    <a:lnTo>
                      <a:pt x="17" y="85"/>
                    </a:lnTo>
                    <a:lnTo>
                      <a:pt x="17" y="84"/>
                    </a:lnTo>
                    <a:lnTo>
                      <a:pt x="15" y="82"/>
                    </a:lnTo>
                    <a:lnTo>
                      <a:pt x="15" y="81"/>
                    </a:lnTo>
                    <a:lnTo>
                      <a:pt x="15" y="80"/>
                    </a:lnTo>
                    <a:lnTo>
                      <a:pt x="15" y="78"/>
                    </a:lnTo>
                    <a:lnTo>
                      <a:pt x="15" y="77"/>
                    </a:lnTo>
                    <a:lnTo>
                      <a:pt x="15" y="75"/>
                    </a:lnTo>
                    <a:lnTo>
                      <a:pt x="15" y="74"/>
                    </a:lnTo>
                    <a:lnTo>
                      <a:pt x="14" y="72"/>
                    </a:lnTo>
                    <a:lnTo>
                      <a:pt x="14" y="71"/>
                    </a:lnTo>
                    <a:lnTo>
                      <a:pt x="14" y="71"/>
                    </a:lnTo>
                    <a:lnTo>
                      <a:pt x="14" y="69"/>
                    </a:lnTo>
                    <a:lnTo>
                      <a:pt x="14" y="68"/>
                    </a:lnTo>
                    <a:lnTo>
                      <a:pt x="14" y="67"/>
                    </a:lnTo>
                    <a:lnTo>
                      <a:pt x="13" y="65"/>
                    </a:lnTo>
                    <a:lnTo>
                      <a:pt x="13" y="64"/>
                    </a:lnTo>
                    <a:lnTo>
                      <a:pt x="13" y="62"/>
                    </a:lnTo>
                    <a:lnTo>
                      <a:pt x="13" y="61"/>
                    </a:lnTo>
                    <a:lnTo>
                      <a:pt x="13" y="59"/>
                    </a:lnTo>
                    <a:lnTo>
                      <a:pt x="13" y="58"/>
                    </a:lnTo>
                    <a:lnTo>
                      <a:pt x="11" y="56"/>
                    </a:lnTo>
                    <a:lnTo>
                      <a:pt x="11" y="55"/>
                    </a:lnTo>
                    <a:lnTo>
                      <a:pt x="11" y="54"/>
                    </a:lnTo>
                    <a:lnTo>
                      <a:pt x="11" y="52"/>
                    </a:lnTo>
                    <a:lnTo>
                      <a:pt x="11" y="51"/>
                    </a:lnTo>
                    <a:lnTo>
                      <a:pt x="11" y="49"/>
                    </a:lnTo>
                    <a:lnTo>
                      <a:pt x="10" y="48"/>
                    </a:lnTo>
                    <a:lnTo>
                      <a:pt x="10" y="46"/>
                    </a:lnTo>
                    <a:lnTo>
                      <a:pt x="10" y="45"/>
                    </a:lnTo>
                    <a:lnTo>
                      <a:pt x="10" y="43"/>
                    </a:lnTo>
                    <a:lnTo>
                      <a:pt x="10" y="42"/>
                    </a:lnTo>
                    <a:lnTo>
                      <a:pt x="8" y="41"/>
                    </a:lnTo>
                    <a:lnTo>
                      <a:pt x="8" y="39"/>
                    </a:lnTo>
                    <a:lnTo>
                      <a:pt x="8" y="38"/>
                    </a:lnTo>
                    <a:lnTo>
                      <a:pt x="8" y="36"/>
                    </a:lnTo>
                    <a:lnTo>
                      <a:pt x="8" y="35"/>
                    </a:lnTo>
                    <a:lnTo>
                      <a:pt x="7" y="33"/>
                    </a:lnTo>
                    <a:lnTo>
                      <a:pt x="7" y="32"/>
                    </a:lnTo>
                    <a:lnTo>
                      <a:pt x="7" y="30"/>
                    </a:lnTo>
                    <a:lnTo>
                      <a:pt x="7" y="29"/>
                    </a:lnTo>
                    <a:lnTo>
                      <a:pt x="7" y="28"/>
                    </a:lnTo>
                    <a:lnTo>
                      <a:pt x="5" y="26"/>
                    </a:lnTo>
                    <a:lnTo>
                      <a:pt x="5" y="25"/>
                    </a:lnTo>
                    <a:lnTo>
                      <a:pt x="5" y="23"/>
                    </a:lnTo>
                    <a:lnTo>
                      <a:pt x="5" y="23"/>
                    </a:lnTo>
                    <a:lnTo>
                      <a:pt x="4" y="22"/>
                    </a:lnTo>
                    <a:lnTo>
                      <a:pt x="4" y="20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6"/>
                    </a:lnTo>
                    <a:lnTo>
                      <a:pt x="2" y="15"/>
                    </a:lnTo>
                    <a:lnTo>
                      <a:pt x="2" y="13"/>
                    </a:lnTo>
                    <a:lnTo>
                      <a:pt x="2" y="12"/>
                    </a:lnTo>
                    <a:lnTo>
                      <a:pt x="2" y="10"/>
                    </a:lnTo>
                    <a:lnTo>
                      <a:pt x="1" y="9"/>
                    </a:lnTo>
                    <a:lnTo>
                      <a:pt x="1" y="7"/>
                    </a:lnTo>
                    <a:lnTo>
                      <a:pt x="1" y="6"/>
                    </a:lnTo>
                    <a:lnTo>
                      <a:pt x="1" y="4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051" name="Freeform 27"/>
              <p:cNvSpPr>
                <a:spLocks/>
              </p:cNvSpPr>
              <p:nvPr/>
            </p:nvSpPr>
            <p:spPr bwMode="auto">
              <a:xfrm>
                <a:off x="5621687" y="2328872"/>
                <a:ext cx="4763" cy="209551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" y="5"/>
                  </a:cxn>
                  <a:cxn ang="0">
                    <a:pos x="2" y="7"/>
                  </a:cxn>
                  <a:cxn ang="0">
                    <a:pos x="2" y="10"/>
                  </a:cxn>
                  <a:cxn ang="0">
                    <a:pos x="2" y="13"/>
                  </a:cxn>
                  <a:cxn ang="0">
                    <a:pos x="2" y="16"/>
                  </a:cxn>
                  <a:cxn ang="0">
                    <a:pos x="2" y="19"/>
                  </a:cxn>
                  <a:cxn ang="0">
                    <a:pos x="2" y="22"/>
                  </a:cxn>
                  <a:cxn ang="0">
                    <a:pos x="3" y="25"/>
                  </a:cxn>
                  <a:cxn ang="0">
                    <a:pos x="3" y="26"/>
                  </a:cxn>
                  <a:cxn ang="0">
                    <a:pos x="3" y="29"/>
                  </a:cxn>
                  <a:cxn ang="0">
                    <a:pos x="3" y="32"/>
                  </a:cxn>
                  <a:cxn ang="0">
                    <a:pos x="3" y="35"/>
                  </a:cxn>
                  <a:cxn ang="0">
                    <a:pos x="3" y="38"/>
                  </a:cxn>
                  <a:cxn ang="0">
                    <a:pos x="3" y="41"/>
                  </a:cxn>
                  <a:cxn ang="0">
                    <a:pos x="3" y="44"/>
                  </a:cxn>
                  <a:cxn ang="0">
                    <a:pos x="3" y="46"/>
                  </a:cxn>
                  <a:cxn ang="0">
                    <a:pos x="3" y="49"/>
                  </a:cxn>
                  <a:cxn ang="0">
                    <a:pos x="3" y="52"/>
                  </a:cxn>
                  <a:cxn ang="0">
                    <a:pos x="3" y="55"/>
                  </a:cxn>
                  <a:cxn ang="0">
                    <a:pos x="3" y="58"/>
                  </a:cxn>
                  <a:cxn ang="0">
                    <a:pos x="3" y="61"/>
                  </a:cxn>
                  <a:cxn ang="0">
                    <a:pos x="3" y="64"/>
                  </a:cxn>
                  <a:cxn ang="0">
                    <a:pos x="3" y="67"/>
                  </a:cxn>
                  <a:cxn ang="0">
                    <a:pos x="3" y="70"/>
                  </a:cxn>
                  <a:cxn ang="0">
                    <a:pos x="3" y="72"/>
                  </a:cxn>
                  <a:cxn ang="0">
                    <a:pos x="3" y="75"/>
                  </a:cxn>
                  <a:cxn ang="0">
                    <a:pos x="3" y="78"/>
                  </a:cxn>
                  <a:cxn ang="0">
                    <a:pos x="3" y="81"/>
                  </a:cxn>
                  <a:cxn ang="0">
                    <a:pos x="3" y="84"/>
                  </a:cxn>
                  <a:cxn ang="0">
                    <a:pos x="3" y="87"/>
                  </a:cxn>
                  <a:cxn ang="0">
                    <a:pos x="3" y="90"/>
                  </a:cxn>
                  <a:cxn ang="0">
                    <a:pos x="3" y="93"/>
                  </a:cxn>
                  <a:cxn ang="0">
                    <a:pos x="3" y="96"/>
                  </a:cxn>
                  <a:cxn ang="0">
                    <a:pos x="3" y="98"/>
                  </a:cxn>
                  <a:cxn ang="0">
                    <a:pos x="3" y="101"/>
                  </a:cxn>
                  <a:cxn ang="0">
                    <a:pos x="3" y="104"/>
                  </a:cxn>
                  <a:cxn ang="0">
                    <a:pos x="3" y="107"/>
                  </a:cxn>
                  <a:cxn ang="0">
                    <a:pos x="3" y="110"/>
                  </a:cxn>
                  <a:cxn ang="0">
                    <a:pos x="3" y="113"/>
                  </a:cxn>
                  <a:cxn ang="0">
                    <a:pos x="2" y="116"/>
                  </a:cxn>
                  <a:cxn ang="0">
                    <a:pos x="2" y="119"/>
                  </a:cxn>
                  <a:cxn ang="0">
                    <a:pos x="2" y="122"/>
                  </a:cxn>
                  <a:cxn ang="0">
                    <a:pos x="2" y="124"/>
                  </a:cxn>
                  <a:cxn ang="0">
                    <a:pos x="2" y="127"/>
                  </a:cxn>
                  <a:cxn ang="0">
                    <a:pos x="2" y="130"/>
                  </a:cxn>
                </a:cxnLst>
                <a:rect l="0" t="0" r="r" b="b"/>
                <a:pathLst>
                  <a:path w="3" h="132">
                    <a:moveTo>
                      <a:pt x="0" y="0"/>
                    </a:moveTo>
                    <a:lnTo>
                      <a:pt x="0" y="2"/>
                    </a:lnTo>
                    <a:lnTo>
                      <a:pt x="0" y="3"/>
                    </a:lnTo>
                    <a:lnTo>
                      <a:pt x="2" y="5"/>
                    </a:lnTo>
                    <a:lnTo>
                      <a:pt x="2" y="6"/>
                    </a:lnTo>
                    <a:lnTo>
                      <a:pt x="2" y="7"/>
                    </a:lnTo>
                    <a:lnTo>
                      <a:pt x="2" y="9"/>
                    </a:lnTo>
                    <a:lnTo>
                      <a:pt x="2" y="10"/>
                    </a:lnTo>
                    <a:lnTo>
                      <a:pt x="2" y="12"/>
                    </a:lnTo>
                    <a:lnTo>
                      <a:pt x="2" y="13"/>
                    </a:lnTo>
                    <a:lnTo>
                      <a:pt x="2" y="15"/>
                    </a:lnTo>
                    <a:lnTo>
                      <a:pt x="2" y="16"/>
                    </a:lnTo>
                    <a:lnTo>
                      <a:pt x="2" y="18"/>
                    </a:lnTo>
                    <a:lnTo>
                      <a:pt x="2" y="19"/>
                    </a:lnTo>
                    <a:lnTo>
                      <a:pt x="2" y="20"/>
                    </a:lnTo>
                    <a:lnTo>
                      <a:pt x="2" y="22"/>
                    </a:lnTo>
                    <a:lnTo>
                      <a:pt x="2" y="23"/>
                    </a:lnTo>
                    <a:lnTo>
                      <a:pt x="3" y="25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3" y="28"/>
                    </a:lnTo>
                    <a:lnTo>
                      <a:pt x="3" y="29"/>
                    </a:lnTo>
                    <a:lnTo>
                      <a:pt x="3" y="31"/>
                    </a:lnTo>
                    <a:lnTo>
                      <a:pt x="3" y="32"/>
                    </a:lnTo>
                    <a:lnTo>
                      <a:pt x="3" y="33"/>
                    </a:lnTo>
                    <a:lnTo>
                      <a:pt x="3" y="35"/>
                    </a:lnTo>
                    <a:lnTo>
                      <a:pt x="3" y="36"/>
                    </a:lnTo>
                    <a:lnTo>
                      <a:pt x="3" y="38"/>
                    </a:lnTo>
                    <a:lnTo>
                      <a:pt x="3" y="39"/>
                    </a:lnTo>
                    <a:lnTo>
                      <a:pt x="3" y="41"/>
                    </a:lnTo>
                    <a:lnTo>
                      <a:pt x="3" y="42"/>
                    </a:lnTo>
                    <a:lnTo>
                      <a:pt x="3" y="44"/>
                    </a:lnTo>
                    <a:lnTo>
                      <a:pt x="3" y="45"/>
                    </a:lnTo>
                    <a:lnTo>
                      <a:pt x="3" y="46"/>
                    </a:lnTo>
                    <a:lnTo>
                      <a:pt x="3" y="48"/>
                    </a:lnTo>
                    <a:lnTo>
                      <a:pt x="3" y="49"/>
                    </a:lnTo>
                    <a:lnTo>
                      <a:pt x="3" y="51"/>
                    </a:lnTo>
                    <a:lnTo>
                      <a:pt x="3" y="52"/>
                    </a:lnTo>
                    <a:lnTo>
                      <a:pt x="3" y="54"/>
                    </a:lnTo>
                    <a:lnTo>
                      <a:pt x="3" y="55"/>
                    </a:lnTo>
                    <a:lnTo>
                      <a:pt x="3" y="57"/>
                    </a:lnTo>
                    <a:lnTo>
                      <a:pt x="3" y="58"/>
                    </a:lnTo>
                    <a:lnTo>
                      <a:pt x="3" y="59"/>
                    </a:lnTo>
                    <a:lnTo>
                      <a:pt x="3" y="61"/>
                    </a:lnTo>
                    <a:lnTo>
                      <a:pt x="3" y="62"/>
                    </a:lnTo>
                    <a:lnTo>
                      <a:pt x="3" y="64"/>
                    </a:lnTo>
                    <a:lnTo>
                      <a:pt x="3" y="65"/>
                    </a:lnTo>
                    <a:lnTo>
                      <a:pt x="3" y="67"/>
                    </a:lnTo>
                    <a:lnTo>
                      <a:pt x="3" y="68"/>
                    </a:lnTo>
                    <a:lnTo>
                      <a:pt x="3" y="70"/>
                    </a:lnTo>
                    <a:lnTo>
                      <a:pt x="3" y="71"/>
                    </a:lnTo>
                    <a:lnTo>
                      <a:pt x="3" y="72"/>
                    </a:lnTo>
                    <a:lnTo>
                      <a:pt x="3" y="74"/>
                    </a:lnTo>
                    <a:lnTo>
                      <a:pt x="3" y="75"/>
                    </a:lnTo>
                    <a:lnTo>
                      <a:pt x="3" y="77"/>
                    </a:lnTo>
                    <a:lnTo>
                      <a:pt x="3" y="78"/>
                    </a:lnTo>
                    <a:lnTo>
                      <a:pt x="3" y="80"/>
                    </a:lnTo>
                    <a:lnTo>
                      <a:pt x="3" y="81"/>
                    </a:lnTo>
                    <a:lnTo>
                      <a:pt x="3" y="83"/>
                    </a:lnTo>
                    <a:lnTo>
                      <a:pt x="3" y="84"/>
                    </a:lnTo>
                    <a:lnTo>
                      <a:pt x="3" y="85"/>
                    </a:lnTo>
                    <a:lnTo>
                      <a:pt x="3" y="87"/>
                    </a:lnTo>
                    <a:lnTo>
                      <a:pt x="3" y="88"/>
                    </a:lnTo>
                    <a:lnTo>
                      <a:pt x="3" y="90"/>
                    </a:lnTo>
                    <a:lnTo>
                      <a:pt x="3" y="91"/>
                    </a:lnTo>
                    <a:lnTo>
                      <a:pt x="3" y="93"/>
                    </a:lnTo>
                    <a:lnTo>
                      <a:pt x="3" y="94"/>
                    </a:lnTo>
                    <a:lnTo>
                      <a:pt x="3" y="96"/>
                    </a:lnTo>
                    <a:lnTo>
                      <a:pt x="3" y="97"/>
                    </a:lnTo>
                    <a:lnTo>
                      <a:pt x="3" y="98"/>
                    </a:lnTo>
                    <a:lnTo>
                      <a:pt x="3" y="100"/>
                    </a:lnTo>
                    <a:lnTo>
                      <a:pt x="3" y="101"/>
                    </a:lnTo>
                    <a:lnTo>
                      <a:pt x="3" y="103"/>
                    </a:lnTo>
                    <a:lnTo>
                      <a:pt x="3" y="104"/>
                    </a:lnTo>
                    <a:lnTo>
                      <a:pt x="3" y="106"/>
                    </a:lnTo>
                    <a:lnTo>
                      <a:pt x="3" y="107"/>
                    </a:lnTo>
                    <a:lnTo>
                      <a:pt x="3" y="109"/>
                    </a:lnTo>
                    <a:lnTo>
                      <a:pt x="3" y="110"/>
                    </a:lnTo>
                    <a:lnTo>
                      <a:pt x="3" y="111"/>
                    </a:lnTo>
                    <a:lnTo>
                      <a:pt x="3" y="113"/>
                    </a:lnTo>
                    <a:lnTo>
                      <a:pt x="3" y="114"/>
                    </a:lnTo>
                    <a:lnTo>
                      <a:pt x="2" y="116"/>
                    </a:lnTo>
                    <a:lnTo>
                      <a:pt x="2" y="117"/>
                    </a:lnTo>
                    <a:lnTo>
                      <a:pt x="2" y="119"/>
                    </a:lnTo>
                    <a:lnTo>
                      <a:pt x="2" y="120"/>
                    </a:lnTo>
                    <a:lnTo>
                      <a:pt x="2" y="122"/>
                    </a:lnTo>
                    <a:lnTo>
                      <a:pt x="2" y="123"/>
                    </a:lnTo>
                    <a:lnTo>
                      <a:pt x="2" y="124"/>
                    </a:lnTo>
                    <a:lnTo>
                      <a:pt x="2" y="126"/>
                    </a:lnTo>
                    <a:lnTo>
                      <a:pt x="2" y="127"/>
                    </a:lnTo>
                    <a:lnTo>
                      <a:pt x="2" y="129"/>
                    </a:lnTo>
                    <a:lnTo>
                      <a:pt x="2" y="130"/>
                    </a:lnTo>
                    <a:lnTo>
                      <a:pt x="2" y="132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052" name="Rectangle 28"/>
              <p:cNvSpPr>
                <a:spLocks noChangeArrowheads="1"/>
              </p:cNvSpPr>
              <p:nvPr/>
            </p:nvSpPr>
            <p:spPr bwMode="auto">
              <a:xfrm rot="21300000">
                <a:off x="5558187" y="2292359"/>
                <a:ext cx="103188" cy="1238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j-lt"/>
                    <a:cs typeface="Arial" pitchFamily="34" charset="0"/>
                  </a:rPr>
                  <a:t>99</a:t>
                </a:r>
                <a:endParaRPr kumimoji="0" lang="en-US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053" name="Line 29"/>
              <p:cNvSpPr>
                <a:spLocks noChangeShapeType="1"/>
              </p:cNvSpPr>
              <p:nvPr/>
            </p:nvSpPr>
            <p:spPr bwMode="auto">
              <a:xfrm flipV="1">
                <a:off x="5502624" y="2328872"/>
                <a:ext cx="119063" cy="9525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054" name="Freeform 30"/>
              <p:cNvSpPr>
                <a:spLocks/>
              </p:cNvSpPr>
              <p:nvPr/>
            </p:nvSpPr>
            <p:spPr bwMode="auto">
              <a:xfrm>
                <a:off x="5316887" y="1811345"/>
                <a:ext cx="123825" cy="252414"/>
              </a:xfrm>
              <a:custGeom>
                <a:avLst/>
                <a:gdLst/>
                <a:ahLst/>
                <a:cxnLst>
                  <a:cxn ang="0">
                    <a:pos x="78" y="157"/>
                  </a:cxn>
                  <a:cxn ang="0">
                    <a:pos x="77" y="154"/>
                  </a:cxn>
                  <a:cxn ang="0">
                    <a:pos x="77" y="151"/>
                  </a:cxn>
                  <a:cxn ang="0">
                    <a:pos x="75" y="150"/>
                  </a:cxn>
                  <a:cxn ang="0">
                    <a:pos x="74" y="147"/>
                  </a:cxn>
                  <a:cxn ang="0">
                    <a:pos x="74" y="144"/>
                  </a:cxn>
                  <a:cxn ang="0">
                    <a:pos x="72" y="141"/>
                  </a:cxn>
                  <a:cxn ang="0">
                    <a:pos x="71" y="138"/>
                  </a:cxn>
                  <a:cxn ang="0">
                    <a:pos x="69" y="135"/>
                  </a:cxn>
                  <a:cxn ang="0">
                    <a:pos x="69" y="133"/>
                  </a:cxn>
                  <a:cxn ang="0">
                    <a:pos x="68" y="131"/>
                  </a:cxn>
                  <a:cxn ang="0">
                    <a:pos x="67" y="128"/>
                  </a:cxn>
                  <a:cxn ang="0">
                    <a:pos x="67" y="125"/>
                  </a:cxn>
                  <a:cxn ang="0">
                    <a:pos x="65" y="122"/>
                  </a:cxn>
                  <a:cxn ang="0">
                    <a:pos x="64" y="120"/>
                  </a:cxn>
                  <a:cxn ang="0">
                    <a:pos x="62" y="117"/>
                  </a:cxn>
                  <a:cxn ang="0">
                    <a:pos x="61" y="114"/>
                  </a:cxn>
                  <a:cxn ang="0">
                    <a:pos x="61" y="112"/>
                  </a:cxn>
                  <a:cxn ang="0">
                    <a:pos x="59" y="109"/>
                  </a:cxn>
                  <a:cxn ang="0">
                    <a:pos x="58" y="106"/>
                  </a:cxn>
                  <a:cxn ang="0">
                    <a:pos x="56" y="104"/>
                  </a:cxn>
                  <a:cxn ang="0">
                    <a:pos x="55" y="101"/>
                  </a:cxn>
                  <a:cxn ang="0">
                    <a:pos x="55" y="99"/>
                  </a:cxn>
                  <a:cxn ang="0">
                    <a:pos x="54" y="96"/>
                  </a:cxn>
                  <a:cxn ang="0">
                    <a:pos x="52" y="93"/>
                  </a:cxn>
                  <a:cxn ang="0">
                    <a:pos x="51" y="91"/>
                  </a:cxn>
                  <a:cxn ang="0">
                    <a:pos x="49" y="88"/>
                  </a:cxn>
                  <a:cxn ang="0">
                    <a:pos x="48" y="86"/>
                  </a:cxn>
                  <a:cxn ang="0">
                    <a:pos x="48" y="83"/>
                  </a:cxn>
                  <a:cxn ang="0">
                    <a:pos x="46" y="80"/>
                  </a:cxn>
                  <a:cxn ang="0">
                    <a:pos x="45" y="78"/>
                  </a:cxn>
                  <a:cxn ang="0">
                    <a:pos x="43" y="75"/>
                  </a:cxn>
                  <a:cxn ang="0">
                    <a:pos x="42" y="73"/>
                  </a:cxn>
                  <a:cxn ang="0">
                    <a:pos x="41" y="70"/>
                  </a:cxn>
                  <a:cxn ang="0">
                    <a:pos x="39" y="67"/>
                  </a:cxn>
                  <a:cxn ang="0">
                    <a:pos x="38" y="65"/>
                  </a:cxn>
                  <a:cxn ang="0">
                    <a:pos x="38" y="63"/>
                  </a:cxn>
                  <a:cxn ang="0">
                    <a:pos x="36" y="60"/>
                  </a:cxn>
                  <a:cxn ang="0">
                    <a:pos x="35" y="57"/>
                  </a:cxn>
                  <a:cxn ang="0">
                    <a:pos x="33" y="54"/>
                  </a:cxn>
                  <a:cxn ang="0">
                    <a:pos x="32" y="52"/>
                  </a:cxn>
                  <a:cxn ang="0">
                    <a:pos x="30" y="50"/>
                  </a:cxn>
                  <a:cxn ang="0">
                    <a:pos x="29" y="47"/>
                  </a:cxn>
                  <a:cxn ang="0">
                    <a:pos x="28" y="44"/>
                  </a:cxn>
                  <a:cxn ang="0">
                    <a:pos x="26" y="43"/>
                  </a:cxn>
                  <a:cxn ang="0">
                    <a:pos x="25" y="40"/>
                  </a:cxn>
                  <a:cxn ang="0">
                    <a:pos x="23" y="37"/>
                  </a:cxn>
                  <a:cxn ang="0">
                    <a:pos x="22" y="34"/>
                  </a:cxn>
                  <a:cxn ang="0">
                    <a:pos x="20" y="33"/>
                  </a:cxn>
                  <a:cxn ang="0">
                    <a:pos x="19" y="30"/>
                  </a:cxn>
                  <a:cxn ang="0">
                    <a:pos x="17" y="27"/>
                  </a:cxn>
                  <a:cxn ang="0">
                    <a:pos x="16" y="24"/>
                  </a:cxn>
                  <a:cxn ang="0">
                    <a:pos x="15" y="23"/>
                  </a:cxn>
                  <a:cxn ang="0">
                    <a:pos x="13" y="20"/>
                  </a:cxn>
                  <a:cxn ang="0">
                    <a:pos x="12" y="17"/>
                  </a:cxn>
                  <a:cxn ang="0">
                    <a:pos x="10" y="15"/>
                  </a:cxn>
                  <a:cxn ang="0">
                    <a:pos x="9" y="13"/>
                  </a:cxn>
                  <a:cxn ang="0">
                    <a:pos x="7" y="10"/>
                  </a:cxn>
                  <a:cxn ang="0">
                    <a:pos x="6" y="8"/>
                  </a:cxn>
                  <a:cxn ang="0">
                    <a:pos x="4" y="5"/>
                  </a:cxn>
                  <a:cxn ang="0">
                    <a:pos x="2" y="2"/>
                  </a:cxn>
                  <a:cxn ang="0">
                    <a:pos x="0" y="1"/>
                  </a:cxn>
                </a:cxnLst>
                <a:rect l="0" t="0" r="r" b="b"/>
                <a:pathLst>
                  <a:path w="78" h="159">
                    <a:moveTo>
                      <a:pt x="78" y="159"/>
                    </a:moveTo>
                    <a:lnTo>
                      <a:pt x="78" y="157"/>
                    </a:lnTo>
                    <a:lnTo>
                      <a:pt x="78" y="156"/>
                    </a:lnTo>
                    <a:lnTo>
                      <a:pt x="77" y="154"/>
                    </a:lnTo>
                    <a:lnTo>
                      <a:pt x="77" y="153"/>
                    </a:lnTo>
                    <a:lnTo>
                      <a:pt x="77" y="151"/>
                    </a:lnTo>
                    <a:lnTo>
                      <a:pt x="75" y="150"/>
                    </a:lnTo>
                    <a:lnTo>
                      <a:pt x="75" y="150"/>
                    </a:lnTo>
                    <a:lnTo>
                      <a:pt x="75" y="148"/>
                    </a:lnTo>
                    <a:lnTo>
                      <a:pt x="74" y="147"/>
                    </a:lnTo>
                    <a:lnTo>
                      <a:pt x="74" y="146"/>
                    </a:lnTo>
                    <a:lnTo>
                      <a:pt x="74" y="144"/>
                    </a:lnTo>
                    <a:lnTo>
                      <a:pt x="72" y="143"/>
                    </a:lnTo>
                    <a:lnTo>
                      <a:pt x="72" y="141"/>
                    </a:lnTo>
                    <a:lnTo>
                      <a:pt x="71" y="140"/>
                    </a:lnTo>
                    <a:lnTo>
                      <a:pt x="71" y="138"/>
                    </a:lnTo>
                    <a:lnTo>
                      <a:pt x="71" y="137"/>
                    </a:lnTo>
                    <a:lnTo>
                      <a:pt x="69" y="135"/>
                    </a:lnTo>
                    <a:lnTo>
                      <a:pt x="69" y="134"/>
                    </a:lnTo>
                    <a:lnTo>
                      <a:pt x="69" y="133"/>
                    </a:lnTo>
                    <a:lnTo>
                      <a:pt x="68" y="131"/>
                    </a:lnTo>
                    <a:lnTo>
                      <a:pt x="68" y="131"/>
                    </a:lnTo>
                    <a:lnTo>
                      <a:pt x="68" y="130"/>
                    </a:lnTo>
                    <a:lnTo>
                      <a:pt x="67" y="128"/>
                    </a:lnTo>
                    <a:lnTo>
                      <a:pt x="67" y="127"/>
                    </a:lnTo>
                    <a:lnTo>
                      <a:pt x="67" y="125"/>
                    </a:lnTo>
                    <a:lnTo>
                      <a:pt x="65" y="124"/>
                    </a:lnTo>
                    <a:lnTo>
                      <a:pt x="65" y="122"/>
                    </a:lnTo>
                    <a:lnTo>
                      <a:pt x="64" y="121"/>
                    </a:lnTo>
                    <a:lnTo>
                      <a:pt x="64" y="120"/>
                    </a:lnTo>
                    <a:lnTo>
                      <a:pt x="64" y="118"/>
                    </a:lnTo>
                    <a:lnTo>
                      <a:pt x="62" y="117"/>
                    </a:lnTo>
                    <a:lnTo>
                      <a:pt x="62" y="115"/>
                    </a:lnTo>
                    <a:lnTo>
                      <a:pt x="61" y="114"/>
                    </a:lnTo>
                    <a:lnTo>
                      <a:pt x="61" y="114"/>
                    </a:lnTo>
                    <a:lnTo>
                      <a:pt x="61" y="112"/>
                    </a:lnTo>
                    <a:lnTo>
                      <a:pt x="59" y="111"/>
                    </a:lnTo>
                    <a:lnTo>
                      <a:pt x="59" y="109"/>
                    </a:lnTo>
                    <a:lnTo>
                      <a:pt x="59" y="108"/>
                    </a:lnTo>
                    <a:lnTo>
                      <a:pt x="58" y="106"/>
                    </a:lnTo>
                    <a:lnTo>
                      <a:pt x="58" y="105"/>
                    </a:lnTo>
                    <a:lnTo>
                      <a:pt x="56" y="104"/>
                    </a:lnTo>
                    <a:lnTo>
                      <a:pt x="56" y="102"/>
                    </a:lnTo>
                    <a:lnTo>
                      <a:pt x="55" y="101"/>
                    </a:lnTo>
                    <a:lnTo>
                      <a:pt x="55" y="99"/>
                    </a:lnTo>
                    <a:lnTo>
                      <a:pt x="55" y="99"/>
                    </a:lnTo>
                    <a:lnTo>
                      <a:pt x="54" y="98"/>
                    </a:lnTo>
                    <a:lnTo>
                      <a:pt x="54" y="96"/>
                    </a:lnTo>
                    <a:lnTo>
                      <a:pt x="52" y="95"/>
                    </a:lnTo>
                    <a:lnTo>
                      <a:pt x="52" y="93"/>
                    </a:lnTo>
                    <a:lnTo>
                      <a:pt x="52" y="92"/>
                    </a:lnTo>
                    <a:lnTo>
                      <a:pt x="51" y="91"/>
                    </a:lnTo>
                    <a:lnTo>
                      <a:pt x="51" y="89"/>
                    </a:lnTo>
                    <a:lnTo>
                      <a:pt x="49" y="88"/>
                    </a:lnTo>
                    <a:lnTo>
                      <a:pt x="49" y="86"/>
                    </a:lnTo>
                    <a:lnTo>
                      <a:pt x="48" y="86"/>
                    </a:lnTo>
                    <a:lnTo>
                      <a:pt x="48" y="85"/>
                    </a:lnTo>
                    <a:lnTo>
                      <a:pt x="48" y="83"/>
                    </a:lnTo>
                    <a:lnTo>
                      <a:pt x="46" y="82"/>
                    </a:lnTo>
                    <a:lnTo>
                      <a:pt x="46" y="80"/>
                    </a:lnTo>
                    <a:lnTo>
                      <a:pt x="45" y="79"/>
                    </a:lnTo>
                    <a:lnTo>
                      <a:pt x="45" y="78"/>
                    </a:lnTo>
                    <a:lnTo>
                      <a:pt x="43" y="76"/>
                    </a:lnTo>
                    <a:lnTo>
                      <a:pt x="43" y="75"/>
                    </a:lnTo>
                    <a:lnTo>
                      <a:pt x="43" y="73"/>
                    </a:lnTo>
                    <a:lnTo>
                      <a:pt x="42" y="73"/>
                    </a:lnTo>
                    <a:lnTo>
                      <a:pt x="42" y="72"/>
                    </a:lnTo>
                    <a:lnTo>
                      <a:pt x="41" y="70"/>
                    </a:lnTo>
                    <a:lnTo>
                      <a:pt x="41" y="69"/>
                    </a:lnTo>
                    <a:lnTo>
                      <a:pt x="39" y="67"/>
                    </a:lnTo>
                    <a:lnTo>
                      <a:pt x="39" y="66"/>
                    </a:lnTo>
                    <a:lnTo>
                      <a:pt x="38" y="65"/>
                    </a:lnTo>
                    <a:lnTo>
                      <a:pt x="38" y="63"/>
                    </a:lnTo>
                    <a:lnTo>
                      <a:pt x="38" y="63"/>
                    </a:lnTo>
                    <a:lnTo>
                      <a:pt x="36" y="62"/>
                    </a:lnTo>
                    <a:lnTo>
                      <a:pt x="36" y="60"/>
                    </a:lnTo>
                    <a:lnTo>
                      <a:pt x="35" y="59"/>
                    </a:lnTo>
                    <a:lnTo>
                      <a:pt x="35" y="57"/>
                    </a:lnTo>
                    <a:lnTo>
                      <a:pt x="33" y="56"/>
                    </a:lnTo>
                    <a:lnTo>
                      <a:pt x="33" y="54"/>
                    </a:lnTo>
                    <a:lnTo>
                      <a:pt x="32" y="53"/>
                    </a:lnTo>
                    <a:lnTo>
                      <a:pt x="32" y="52"/>
                    </a:lnTo>
                    <a:lnTo>
                      <a:pt x="30" y="52"/>
                    </a:lnTo>
                    <a:lnTo>
                      <a:pt x="30" y="50"/>
                    </a:lnTo>
                    <a:lnTo>
                      <a:pt x="29" y="49"/>
                    </a:lnTo>
                    <a:lnTo>
                      <a:pt x="29" y="47"/>
                    </a:lnTo>
                    <a:lnTo>
                      <a:pt x="28" y="46"/>
                    </a:lnTo>
                    <a:lnTo>
                      <a:pt x="28" y="44"/>
                    </a:lnTo>
                    <a:lnTo>
                      <a:pt x="26" y="43"/>
                    </a:lnTo>
                    <a:lnTo>
                      <a:pt x="26" y="43"/>
                    </a:lnTo>
                    <a:lnTo>
                      <a:pt x="25" y="41"/>
                    </a:lnTo>
                    <a:lnTo>
                      <a:pt x="25" y="40"/>
                    </a:lnTo>
                    <a:lnTo>
                      <a:pt x="23" y="39"/>
                    </a:lnTo>
                    <a:lnTo>
                      <a:pt x="23" y="37"/>
                    </a:lnTo>
                    <a:lnTo>
                      <a:pt x="22" y="36"/>
                    </a:lnTo>
                    <a:lnTo>
                      <a:pt x="22" y="34"/>
                    </a:lnTo>
                    <a:lnTo>
                      <a:pt x="20" y="33"/>
                    </a:lnTo>
                    <a:lnTo>
                      <a:pt x="20" y="33"/>
                    </a:lnTo>
                    <a:lnTo>
                      <a:pt x="19" y="31"/>
                    </a:lnTo>
                    <a:lnTo>
                      <a:pt x="19" y="30"/>
                    </a:lnTo>
                    <a:lnTo>
                      <a:pt x="17" y="28"/>
                    </a:lnTo>
                    <a:lnTo>
                      <a:pt x="17" y="27"/>
                    </a:lnTo>
                    <a:lnTo>
                      <a:pt x="16" y="26"/>
                    </a:lnTo>
                    <a:lnTo>
                      <a:pt x="16" y="24"/>
                    </a:lnTo>
                    <a:lnTo>
                      <a:pt x="15" y="24"/>
                    </a:lnTo>
                    <a:lnTo>
                      <a:pt x="15" y="23"/>
                    </a:lnTo>
                    <a:lnTo>
                      <a:pt x="13" y="21"/>
                    </a:lnTo>
                    <a:lnTo>
                      <a:pt x="13" y="20"/>
                    </a:lnTo>
                    <a:lnTo>
                      <a:pt x="12" y="18"/>
                    </a:lnTo>
                    <a:lnTo>
                      <a:pt x="12" y="17"/>
                    </a:lnTo>
                    <a:lnTo>
                      <a:pt x="10" y="17"/>
                    </a:lnTo>
                    <a:lnTo>
                      <a:pt x="10" y="15"/>
                    </a:lnTo>
                    <a:lnTo>
                      <a:pt x="9" y="14"/>
                    </a:lnTo>
                    <a:lnTo>
                      <a:pt x="9" y="13"/>
                    </a:lnTo>
                    <a:lnTo>
                      <a:pt x="7" y="11"/>
                    </a:lnTo>
                    <a:lnTo>
                      <a:pt x="7" y="10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4" y="7"/>
                    </a:lnTo>
                    <a:lnTo>
                      <a:pt x="4" y="5"/>
                    </a:lnTo>
                    <a:lnTo>
                      <a:pt x="3" y="4"/>
                    </a:lnTo>
                    <a:lnTo>
                      <a:pt x="2" y="2"/>
                    </a:lnTo>
                    <a:lnTo>
                      <a:pt x="2" y="1"/>
                    </a:lnTo>
                    <a:lnTo>
                      <a:pt x="0" y="1"/>
                    </a:lnTo>
                    <a:lnTo>
                      <a:pt x="0" y="0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055" name="Freeform 31"/>
              <p:cNvSpPr>
                <a:spLocks/>
              </p:cNvSpPr>
              <p:nvPr/>
            </p:nvSpPr>
            <p:spPr bwMode="auto">
              <a:xfrm>
                <a:off x="5440712" y="2063759"/>
                <a:ext cx="60325" cy="274639"/>
              </a:xfrm>
              <a:custGeom>
                <a:avLst/>
                <a:gdLst/>
                <a:ahLst/>
                <a:cxnLst>
                  <a:cxn ang="0">
                    <a:pos x="2" y="1"/>
                  </a:cxn>
                  <a:cxn ang="0">
                    <a:pos x="2" y="4"/>
                  </a:cxn>
                  <a:cxn ang="0">
                    <a:pos x="3" y="7"/>
                  </a:cxn>
                  <a:cxn ang="0">
                    <a:pos x="4" y="10"/>
                  </a:cxn>
                  <a:cxn ang="0">
                    <a:pos x="4" y="13"/>
                  </a:cxn>
                  <a:cxn ang="0">
                    <a:pos x="6" y="15"/>
                  </a:cxn>
                  <a:cxn ang="0">
                    <a:pos x="7" y="18"/>
                  </a:cxn>
                  <a:cxn ang="0">
                    <a:pos x="7" y="21"/>
                  </a:cxn>
                  <a:cxn ang="0">
                    <a:pos x="9" y="24"/>
                  </a:cxn>
                  <a:cxn ang="0">
                    <a:pos x="10" y="27"/>
                  </a:cxn>
                  <a:cxn ang="0">
                    <a:pos x="10" y="31"/>
                  </a:cxn>
                  <a:cxn ang="0">
                    <a:pos x="12" y="34"/>
                  </a:cxn>
                  <a:cxn ang="0">
                    <a:pos x="12" y="37"/>
                  </a:cxn>
                  <a:cxn ang="0">
                    <a:pos x="13" y="40"/>
                  </a:cxn>
                  <a:cxn ang="0">
                    <a:pos x="15" y="43"/>
                  </a:cxn>
                  <a:cxn ang="0">
                    <a:pos x="15" y="46"/>
                  </a:cxn>
                  <a:cxn ang="0">
                    <a:pos x="16" y="49"/>
                  </a:cxn>
                  <a:cxn ang="0">
                    <a:pos x="16" y="52"/>
                  </a:cxn>
                  <a:cxn ang="0">
                    <a:pos x="17" y="54"/>
                  </a:cxn>
                  <a:cxn ang="0">
                    <a:pos x="17" y="57"/>
                  </a:cxn>
                  <a:cxn ang="0">
                    <a:pos x="19" y="60"/>
                  </a:cxn>
                  <a:cxn ang="0">
                    <a:pos x="19" y="63"/>
                  </a:cxn>
                  <a:cxn ang="0">
                    <a:pos x="20" y="66"/>
                  </a:cxn>
                  <a:cxn ang="0">
                    <a:pos x="20" y="69"/>
                  </a:cxn>
                  <a:cxn ang="0">
                    <a:pos x="22" y="73"/>
                  </a:cxn>
                  <a:cxn ang="0">
                    <a:pos x="22" y="76"/>
                  </a:cxn>
                  <a:cxn ang="0">
                    <a:pos x="23" y="79"/>
                  </a:cxn>
                  <a:cxn ang="0">
                    <a:pos x="23" y="82"/>
                  </a:cxn>
                  <a:cxn ang="0">
                    <a:pos x="25" y="85"/>
                  </a:cxn>
                  <a:cxn ang="0">
                    <a:pos x="25" y="88"/>
                  </a:cxn>
                  <a:cxn ang="0">
                    <a:pos x="26" y="91"/>
                  </a:cxn>
                  <a:cxn ang="0">
                    <a:pos x="26" y="93"/>
                  </a:cxn>
                  <a:cxn ang="0">
                    <a:pos x="26" y="96"/>
                  </a:cxn>
                  <a:cxn ang="0">
                    <a:pos x="28" y="99"/>
                  </a:cxn>
                  <a:cxn ang="0">
                    <a:pos x="28" y="104"/>
                  </a:cxn>
                  <a:cxn ang="0">
                    <a:pos x="29" y="106"/>
                  </a:cxn>
                  <a:cxn ang="0">
                    <a:pos x="29" y="109"/>
                  </a:cxn>
                  <a:cxn ang="0">
                    <a:pos x="29" y="112"/>
                  </a:cxn>
                  <a:cxn ang="0">
                    <a:pos x="30" y="115"/>
                  </a:cxn>
                  <a:cxn ang="0">
                    <a:pos x="30" y="118"/>
                  </a:cxn>
                  <a:cxn ang="0">
                    <a:pos x="30" y="121"/>
                  </a:cxn>
                  <a:cxn ang="0">
                    <a:pos x="32" y="124"/>
                  </a:cxn>
                  <a:cxn ang="0">
                    <a:pos x="32" y="127"/>
                  </a:cxn>
                  <a:cxn ang="0">
                    <a:pos x="32" y="131"/>
                  </a:cxn>
                  <a:cxn ang="0">
                    <a:pos x="33" y="134"/>
                  </a:cxn>
                  <a:cxn ang="0">
                    <a:pos x="33" y="137"/>
                  </a:cxn>
                  <a:cxn ang="0">
                    <a:pos x="33" y="140"/>
                  </a:cxn>
                  <a:cxn ang="0">
                    <a:pos x="35" y="143"/>
                  </a:cxn>
                  <a:cxn ang="0">
                    <a:pos x="35" y="146"/>
                  </a:cxn>
                  <a:cxn ang="0">
                    <a:pos x="35" y="148"/>
                  </a:cxn>
                  <a:cxn ang="0">
                    <a:pos x="35" y="151"/>
                  </a:cxn>
                  <a:cxn ang="0">
                    <a:pos x="36" y="156"/>
                  </a:cxn>
                  <a:cxn ang="0">
                    <a:pos x="36" y="159"/>
                  </a:cxn>
                  <a:cxn ang="0">
                    <a:pos x="36" y="161"/>
                  </a:cxn>
                  <a:cxn ang="0">
                    <a:pos x="36" y="164"/>
                  </a:cxn>
                  <a:cxn ang="0">
                    <a:pos x="38" y="167"/>
                  </a:cxn>
                  <a:cxn ang="0">
                    <a:pos x="38" y="170"/>
                  </a:cxn>
                  <a:cxn ang="0">
                    <a:pos x="38" y="173"/>
                  </a:cxn>
                </a:cxnLst>
                <a:rect l="0" t="0" r="r" b="b"/>
                <a:pathLst>
                  <a:path w="38" h="173">
                    <a:moveTo>
                      <a:pt x="0" y="0"/>
                    </a:moveTo>
                    <a:lnTo>
                      <a:pt x="2" y="1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3" y="5"/>
                    </a:lnTo>
                    <a:lnTo>
                      <a:pt x="3" y="7"/>
                    </a:lnTo>
                    <a:lnTo>
                      <a:pt x="3" y="8"/>
                    </a:lnTo>
                    <a:lnTo>
                      <a:pt x="4" y="10"/>
                    </a:lnTo>
                    <a:lnTo>
                      <a:pt x="4" y="11"/>
                    </a:lnTo>
                    <a:lnTo>
                      <a:pt x="4" y="13"/>
                    </a:lnTo>
                    <a:lnTo>
                      <a:pt x="6" y="14"/>
                    </a:lnTo>
                    <a:lnTo>
                      <a:pt x="6" y="15"/>
                    </a:lnTo>
                    <a:lnTo>
                      <a:pt x="6" y="17"/>
                    </a:lnTo>
                    <a:lnTo>
                      <a:pt x="7" y="18"/>
                    </a:lnTo>
                    <a:lnTo>
                      <a:pt x="7" y="20"/>
                    </a:lnTo>
                    <a:lnTo>
                      <a:pt x="7" y="21"/>
                    </a:lnTo>
                    <a:lnTo>
                      <a:pt x="9" y="23"/>
                    </a:lnTo>
                    <a:lnTo>
                      <a:pt x="9" y="24"/>
                    </a:lnTo>
                    <a:lnTo>
                      <a:pt x="9" y="26"/>
                    </a:lnTo>
                    <a:lnTo>
                      <a:pt x="10" y="27"/>
                    </a:lnTo>
                    <a:lnTo>
                      <a:pt x="10" y="30"/>
                    </a:lnTo>
                    <a:lnTo>
                      <a:pt x="10" y="31"/>
                    </a:lnTo>
                    <a:lnTo>
                      <a:pt x="10" y="33"/>
                    </a:lnTo>
                    <a:lnTo>
                      <a:pt x="12" y="34"/>
                    </a:lnTo>
                    <a:lnTo>
                      <a:pt x="12" y="36"/>
                    </a:lnTo>
                    <a:lnTo>
                      <a:pt x="12" y="37"/>
                    </a:lnTo>
                    <a:lnTo>
                      <a:pt x="13" y="39"/>
                    </a:lnTo>
                    <a:lnTo>
                      <a:pt x="13" y="40"/>
                    </a:lnTo>
                    <a:lnTo>
                      <a:pt x="13" y="41"/>
                    </a:lnTo>
                    <a:lnTo>
                      <a:pt x="15" y="43"/>
                    </a:lnTo>
                    <a:lnTo>
                      <a:pt x="15" y="44"/>
                    </a:lnTo>
                    <a:lnTo>
                      <a:pt x="15" y="46"/>
                    </a:lnTo>
                    <a:lnTo>
                      <a:pt x="15" y="47"/>
                    </a:lnTo>
                    <a:lnTo>
                      <a:pt x="16" y="49"/>
                    </a:lnTo>
                    <a:lnTo>
                      <a:pt x="16" y="50"/>
                    </a:lnTo>
                    <a:lnTo>
                      <a:pt x="16" y="52"/>
                    </a:lnTo>
                    <a:lnTo>
                      <a:pt x="16" y="53"/>
                    </a:lnTo>
                    <a:lnTo>
                      <a:pt x="17" y="54"/>
                    </a:lnTo>
                    <a:lnTo>
                      <a:pt x="17" y="56"/>
                    </a:lnTo>
                    <a:lnTo>
                      <a:pt x="17" y="57"/>
                    </a:lnTo>
                    <a:lnTo>
                      <a:pt x="19" y="59"/>
                    </a:lnTo>
                    <a:lnTo>
                      <a:pt x="19" y="60"/>
                    </a:lnTo>
                    <a:lnTo>
                      <a:pt x="19" y="62"/>
                    </a:lnTo>
                    <a:lnTo>
                      <a:pt x="19" y="63"/>
                    </a:lnTo>
                    <a:lnTo>
                      <a:pt x="20" y="65"/>
                    </a:lnTo>
                    <a:lnTo>
                      <a:pt x="20" y="66"/>
                    </a:lnTo>
                    <a:lnTo>
                      <a:pt x="20" y="67"/>
                    </a:lnTo>
                    <a:lnTo>
                      <a:pt x="20" y="69"/>
                    </a:lnTo>
                    <a:lnTo>
                      <a:pt x="22" y="72"/>
                    </a:lnTo>
                    <a:lnTo>
                      <a:pt x="22" y="73"/>
                    </a:lnTo>
                    <a:lnTo>
                      <a:pt x="22" y="75"/>
                    </a:lnTo>
                    <a:lnTo>
                      <a:pt x="22" y="76"/>
                    </a:lnTo>
                    <a:lnTo>
                      <a:pt x="23" y="78"/>
                    </a:lnTo>
                    <a:lnTo>
                      <a:pt x="23" y="79"/>
                    </a:lnTo>
                    <a:lnTo>
                      <a:pt x="23" y="80"/>
                    </a:lnTo>
                    <a:lnTo>
                      <a:pt x="23" y="82"/>
                    </a:lnTo>
                    <a:lnTo>
                      <a:pt x="25" y="83"/>
                    </a:lnTo>
                    <a:lnTo>
                      <a:pt x="25" y="85"/>
                    </a:lnTo>
                    <a:lnTo>
                      <a:pt x="25" y="86"/>
                    </a:lnTo>
                    <a:lnTo>
                      <a:pt x="25" y="88"/>
                    </a:lnTo>
                    <a:lnTo>
                      <a:pt x="25" y="89"/>
                    </a:lnTo>
                    <a:lnTo>
                      <a:pt x="26" y="91"/>
                    </a:lnTo>
                    <a:lnTo>
                      <a:pt x="26" y="92"/>
                    </a:lnTo>
                    <a:lnTo>
                      <a:pt x="26" y="93"/>
                    </a:lnTo>
                    <a:lnTo>
                      <a:pt x="26" y="95"/>
                    </a:lnTo>
                    <a:lnTo>
                      <a:pt x="26" y="96"/>
                    </a:lnTo>
                    <a:lnTo>
                      <a:pt x="28" y="98"/>
                    </a:lnTo>
                    <a:lnTo>
                      <a:pt x="28" y="99"/>
                    </a:lnTo>
                    <a:lnTo>
                      <a:pt x="28" y="102"/>
                    </a:lnTo>
                    <a:lnTo>
                      <a:pt x="28" y="104"/>
                    </a:lnTo>
                    <a:lnTo>
                      <a:pt x="28" y="105"/>
                    </a:lnTo>
                    <a:lnTo>
                      <a:pt x="29" y="106"/>
                    </a:lnTo>
                    <a:lnTo>
                      <a:pt x="29" y="108"/>
                    </a:lnTo>
                    <a:lnTo>
                      <a:pt x="29" y="109"/>
                    </a:lnTo>
                    <a:lnTo>
                      <a:pt x="29" y="111"/>
                    </a:lnTo>
                    <a:lnTo>
                      <a:pt x="29" y="112"/>
                    </a:lnTo>
                    <a:lnTo>
                      <a:pt x="30" y="114"/>
                    </a:lnTo>
                    <a:lnTo>
                      <a:pt x="30" y="115"/>
                    </a:lnTo>
                    <a:lnTo>
                      <a:pt x="30" y="117"/>
                    </a:lnTo>
                    <a:lnTo>
                      <a:pt x="30" y="118"/>
                    </a:lnTo>
                    <a:lnTo>
                      <a:pt x="30" y="119"/>
                    </a:lnTo>
                    <a:lnTo>
                      <a:pt x="30" y="121"/>
                    </a:lnTo>
                    <a:lnTo>
                      <a:pt x="32" y="122"/>
                    </a:lnTo>
                    <a:lnTo>
                      <a:pt x="32" y="124"/>
                    </a:lnTo>
                    <a:lnTo>
                      <a:pt x="32" y="125"/>
                    </a:lnTo>
                    <a:lnTo>
                      <a:pt x="32" y="127"/>
                    </a:lnTo>
                    <a:lnTo>
                      <a:pt x="32" y="130"/>
                    </a:lnTo>
                    <a:lnTo>
                      <a:pt x="32" y="131"/>
                    </a:lnTo>
                    <a:lnTo>
                      <a:pt x="33" y="133"/>
                    </a:lnTo>
                    <a:lnTo>
                      <a:pt x="33" y="134"/>
                    </a:lnTo>
                    <a:lnTo>
                      <a:pt x="33" y="135"/>
                    </a:lnTo>
                    <a:lnTo>
                      <a:pt x="33" y="137"/>
                    </a:lnTo>
                    <a:lnTo>
                      <a:pt x="33" y="138"/>
                    </a:lnTo>
                    <a:lnTo>
                      <a:pt x="33" y="140"/>
                    </a:lnTo>
                    <a:lnTo>
                      <a:pt x="35" y="141"/>
                    </a:lnTo>
                    <a:lnTo>
                      <a:pt x="35" y="143"/>
                    </a:lnTo>
                    <a:lnTo>
                      <a:pt x="35" y="144"/>
                    </a:lnTo>
                    <a:lnTo>
                      <a:pt x="35" y="146"/>
                    </a:lnTo>
                    <a:lnTo>
                      <a:pt x="35" y="147"/>
                    </a:lnTo>
                    <a:lnTo>
                      <a:pt x="35" y="148"/>
                    </a:lnTo>
                    <a:lnTo>
                      <a:pt x="35" y="150"/>
                    </a:lnTo>
                    <a:lnTo>
                      <a:pt x="35" y="151"/>
                    </a:lnTo>
                    <a:lnTo>
                      <a:pt x="36" y="154"/>
                    </a:lnTo>
                    <a:lnTo>
                      <a:pt x="36" y="156"/>
                    </a:lnTo>
                    <a:lnTo>
                      <a:pt x="36" y="157"/>
                    </a:lnTo>
                    <a:lnTo>
                      <a:pt x="36" y="159"/>
                    </a:lnTo>
                    <a:lnTo>
                      <a:pt x="36" y="160"/>
                    </a:lnTo>
                    <a:lnTo>
                      <a:pt x="36" y="161"/>
                    </a:lnTo>
                    <a:lnTo>
                      <a:pt x="36" y="163"/>
                    </a:lnTo>
                    <a:lnTo>
                      <a:pt x="36" y="164"/>
                    </a:lnTo>
                    <a:lnTo>
                      <a:pt x="38" y="166"/>
                    </a:lnTo>
                    <a:lnTo>
                      <a:pt x="38" y="167"/>
                    </a:lnTo>
                    <a:lnTo>
                      <a:pt x="38" y="169"/>
                    </a:lnTo>
                    <a:lnTo>
                      <a:pt x="38" y="170"/>
                    </a:lnTo>
                    <a:lnTo>
                      <a:pt x="38" y="172"/>
                    </a:lnTo>
                    <a:lnTo>
                      <a:pt x="38" y="173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056" name="Rectangle 32"/>
              <p:cNvSpPr>
                <a:spLocks noChangeArrowheads="1"/>
              </p:cNvSpPr>
              <p:nvPr/>
            </p:nvSpPr>
            <p:spPr bwMode="auto">
              <a:xfrm rot="20400000">
                <a:off x="5381974" y="2027246"/>
                <a:ext cx="103188" cy="1238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j-lt"/>
                    <a:cs typeface="Arial" pitchFamily="34" charset="0"/>
                  </a:rPr>
                  <a:t>96</a:t>
                </a:r>
                <a:endParaRPr kumimoji="0" lang="en-US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057" name="Line 33"/>
              <p:cNvSpPr>
                <a:spLocks noChangeShapeType="1"/>
              </p:cNvSpPr>
              <p:nvPr/>
            </p:nvSpPr>
            <p:spPr bwMode="auto">
              <a:xfrm flipV="1">
                <a:off x="5316887" y="2063759"/>
                <a:ext cx="123825" cy="4286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058" name="Freeform 34"/>
              <p:cNvSpPr>
                <a:spLocks/>
              </p:cNvSpPr>
              <p:nvPr/>
            </p:nvSpPr>
            <p:spPr bwMode="auto">
              <a:xfrm>
                <a:off x="4766024" y="1512894"/>
                <a:ext cx="338138" cy="238126"/>
              </a:xfrm>
              <a:custGeom>
                <a:avLst/>
                <a:gdLst/>
                <a:ahLst/>
                <a:cxnLst>
                  <a:cxn ang="0">
                    <a:pos x="210" y="149"/>
                  </a:cxn>
                  <a:cxn ang="0">
                    <a:pos x="207" y="146"/>
                  </a:cxn>
                  <a:cxn ang="0">
                    <a:pos x="204" y="143"/>
                  </a:cxn>
                  <a:cxn ang="0">
                    <a:pos x="201" y="140"/>
                  </a:cxn>
                  <a:cxn ang="0">
                    <a:pos x="198" y="137"/>
                  </a:cxn>
                  <a:cxn ang="0">
                    <a:pos x="195" y="134"/>
                  </a:cxn>
                  <a:cxn ang="0">
                    <a:pos x="193" y="130"/>
                  </a:cxn>
                  <a:cxn ang="0">
                    <a:pos x="190" y="127"/>
                  </a:cxn>
                  <a:cxn ang="0">
                    <a:pos x="187" y="124"/>
                  </a:cxn>
                  <a:cxn ang="0">
                    <a:pos x="184" y="121"/>
                  </a:cxn>
                  <a:cxn ang="0">
                    <a:pos x="181" y="118"/>
                  </a:cxn>
                  <a:cxn ang="0">
                    <a:pos x="178" y="115"/>
                  </a:cxn>
                  <a:cxn ang="0">
                    <a:pos x="175" y="112"/>
                  </a:cxn>
                  <a:cxn ang="0">
                    <a:pos x="171" y="109"/>
                  </a:cxn>
                  <a:cxn ang="0">
                    <a:pos x="168" y="108"/>
                  </a:cxn>
                  <a:cxn ang="0">
                    <a:pos x="165" y="105"/>
                  </a:cxn>
                  <a:cxn ang="0">
                    <a:pos x="162" y="102"/>
                  </a:cxn>
                  <a:cxn ang="0">
                    <a:pos x="159" y="99"/>
                  </a:cxn>
                  <a:cxn ang="0">
                    <a:pos x="155" y="96"/>
                  </a:cxn>
                  <a:cxn ang="0">
                    <a:pos x="152" y="94"/>
                  </a:cxn>
                  <a:cxn ang="0">
                    <a:pos x="149" y="91"/>
                  </a:cxn>
                  <a:cxn ang="0">
                    <a:pos x="146" y="88"/>
                  </a:cxn>
                  <a:cxn ang="0">
                    <a:pos x="142" y="85"/>
                  </a:cxn>
                  <a:cxn ang="0">
                    <a:pos x="139" y="83"/>
                  </a:cxn>
                  <a:cxn ang="0">
                    <a:pos x="136" y="81"/>
                  </a:cxn>
                  <a:cxn ang="0">
                    <a:pos x="133" y="78"/>
                  </a:cxn>
                  <a:cxn ang="0">
                    <a:pos x="129" y="75"/>
                  </a:cxn>
                  <a:cxn ang="0">
                    <a:pos x="126" y="73"/>
                  </a:cxn>
                  <a:cxn ang="0">
                    <a:pos x="123" y="70"/>
                  </a:cxn>
                  <a:cxn ang="0">
                    <a:pos x="119" y="68"/>
                  </a:cxn>
                  <a:cxn ang="0">
                    <a:pos x="116" y="65"/>
                  </a:cxn>
                  <a:cxn ang="0">
                    <a:pos x="112" y="63"/>
                  </a:cxn>
                  <a:cxn ang="0">
                    <a:pos x="109" y="60"/>
                  </a:cxn>
                  <a:cxn ang="0">
                    <a:pos x="106" y="57"/>
                  </a:cxn>
                  <a:cxn ang="0">
                    <a:pos x="102" y="56"/>
                  </a:cxn>
                  <a:cxn ang="0">
                    <a:pos x="99" y="53"/>
                  </a:cxn>
                  <a:cxn ang="0">
                    <a:pos x="94" y="52"/>
                  </a:cxn>
                  <a:cxn ang="0">
                    <a:pos x="91" y="49"/>
                  </a:cxn>
                  <a:cxn ang="0">
                    <a:pos x="89" y="46"/>
                  </a:cxn>
                  <a:cxn ang="0">
                    <a:pos x="84" y="44"/>
                  </a:cxn>
                  <a:cxn ang="0">
                    <a:pos x="81" y="42"/>
                  </a:cxn>
                  <a:cxn ang="0">
                    <a:pos x="77" y="40"/>
                  </a:cxn>
                  <a:cxn ang="0">
                    <a:pos x="74" y="37"/>
                  </a:cxn>
                  <a:cxn ang="0">
                    <a:pos x="70" y="36"/>
                  </a:cxn>
                  <a:cxn ang="0">
                    <a:pos x="67" y="33"/>
                  </a:cxn>
                  <a:cxn ang="0">
                    <a:pos x="63" y="31"/>
                  </a:cxn>
                  <a:cxn ang="0">
                    <a:pos x="60" y="29"/>
                  </a:cxn>
                  <a:cxn ang="0">
                    <a:pos x="55" y="27"/>
                  </a:cxn>
                  <a:cxn ang="0">
                    <a:pos x="51" y="24"/>
                  </a:cxn>
                  <a:cxn ang="0">
                    <a:pos x="48" y="23"/>
                  </a:cxn>
                  <a:cxn ang="0">
                    <a:pos x="44" y="21"/>
                  </a:cxn>
                  <a:cxn ang="0">
                    <a:pos x="41" y="18"/>
                  </a:cxn>
                  <a:cxn ang="0">
                    <a:pos x="37" y="17"/>
                  </a:cxn>
                  <a:cxn ang="0">
                    <a:pos x="34" y="16"/>
                  </a:cxn>
                  <a:cxn ang="0">
                    <a:pos x="29" y="13"/>
                  </a:cxn>
                  <a:cxn ang="0">
                    <a:pos x="25" y="11"/>
                  </a:cxn>
                  <a:cxn ang="0">
                    <a:pos x="22" y="10"/>
                  </a:cxn>
                  <a:cxn ang="0">
                    <a:pos x="18" y="8"/>
                  </a:cxn>
                  <a:cxn ang="0">
                    <a:pos x="13" y="5"/>
                  </a:cxn>
                  <a:cxn ang="0">
                    <a:pos x="11" y="4"/>
                  </a:cxn>
                  <a:cxn ang="0">
                    <a:pos x="6" y="3"/>
                  </a:cxn>
                  <a:cxn ang="0">
                    <a:pos x="2" y="1"/>
                  </a:cxn>
                </a:cxnLst>
                <a:rect l="0" t="0" r="r" b="b"/>
                <a:pathLst>
                  <a:path w="213" h="150">
                    <a:moveTo>
                      <a:pt x="213" y="150"/>
                    </a:moveTo>
                    <a:lnTo>
                      <a:pt x="211" y="150"/>
                    </a:lnTo>
                    <a:lnTo>
                      <a:pt x="210" y="149"/>
                    </a:lnTo>
                    <a:lnTo>
                      <a:pt x="210" y="147"/>
                    </a:lnTo>
                    <a:lnTo>
                      <a:pt x="208" y="147"/>
                    </a:lnTo>
                    <a:lnTo>
                      <a:pt x="207" y="146"/>
                    </a:lnTo>
                    <a:lnTo>
                      <a:pt x="207" y="144"/>
                    </a:lnTo>
                    <a:lnTo>
                      <a:pt x="206" y="143"/>
                    </a:lnTo>
                    <a:lnTo>
                      <a:pt x="204" y="143"/>
                    </a:lnTo>
                    <a:lnTo>
                      <a:pt x="204" y="141"/>
                    </a:lnTo>
                    <a:lnTo>
                      <a:pt x="203" y="140"/>
                    </a:lnTo>
                    <a:lnTo>
                      <a:pt x="201" y="140"/>
                    </a:lnTo>
                    <a:lnTo>
                      <a:pt x="201" y="138"/>
                    </a:lnTo>
                    <a:lnTo>
                      <a:pt x="200" y="137"/>
                    </a:lnTo>
                    <a:lnTo>
                      <a:pt x="198" y="137"/>
                    </a:lnTo>
                    <a:lnTo>
                      <a:pt x="198" y="136"/>
                    </a:lnTo>
                    <a:lnTo>
                      <a:pt x="197" y="134"/>
                    </a:lnTo>
                    <a:lnTo>
                      <a:pt x="195" y="134"/>
                    </a:lnTo>
                    <a:lnTo>
                      <a:pt x="195" y="133"/>
                    </a:lnTo>
                    <a:lnTo>
                      <a:pt x="194" y="131"/>
                    </a:lnTo>
                    <a:lnTo>
                      <a:pt x="193" y="130"/>
                    </a:lnTo>
                    <a:lnTo>
                      <a:pt x="193" y="130"/>
                    </a:lnTo>
                    <a:lnTo>
                      <a:pt x="191" y="128"/>
                    </a:lnTo>
                    <a:lnTo>
                      <a:pt x="190" y="127"/>
                    </a:lnTo>
                    <a:lnTo>
                      <a:pt x="188" y="127"/>
                    </a:lnTo>
                    <a:lnTo>
                      <a:pt x="188" y="125"/>
                    </a:lnTo>
                    <a:lnTo>
                      <a:pt x="187" y="124"/>
                    </a:lnTo>
                    <a:lnTo>
                      <a:pt x="185" y="124"/>
                    </a:lnTo>
                    <a:lnTo>
                      <a:pt x="185" y="123"/>
                    </a:lnTo>
                    <a:lnTo>
                      <a:pt x="184" y="121"/>
                    </a:lnTo>
                    <a:lnTo>
                      <a:pt x="182" y="121"/>
                    </a:lnTo>
                    <a:lnTo>
                      <a:pt x="182" y="120"/>
                    </a:lnTo>
                    <a:lnTo>
                      <a:pt x="181" y="118"/>
                    </a:lnTo>
                    <a:lnTo>
                      <a:pt x="180" y="118"/>
                    </a:lnTo>
                    <a:lnTo>
                      <a:pt x="178" y="117"/>
                    </a:lnTo>
                    <a:lnTo>
                      <a:pt x="178" y="115"/>
                    </a:lnTo>
                    <a:lnTo>
                      <a:pt x="177" y="115"/>
                    </a:lnTo>
                    <a:lnTo>
                      <a:pt x="175" y="114"/>
                    </a:lnTo>
                    <a:lnTo>
                      <a:pt x="175" y="112"/>
                    </a:lnTo>
                    <a:lnTo>
                      <a:pt x="174" y="112"/>
                    </a:lnTo>
                    <a:lnTo>
                      <a:pt x="172" y="111"/>
                    </a:lnTo>
                    <a:lnTo>
                      <a:pt x="171" y="109"/>
                    </a:lnTo>
                    <a:lnTo>
                      <a:pt x="171" y="109"/>
                    </a:lnTo>
                    <a:lnTo>
                      <a:pt x="169" y="108"/>
                    </a:lnTo>
                    <a:lnTo>
                      <a:pt x="168" y="108"/>
                    </a:lnTo>
                    <a:lnTo>
                      <a:pt x="167" y="107"/>
                    </a:lnTo>
                    <a:lnTo>
                      <a:pt x="167" y="105"/>
                    </a:lnTo>
                    <a:lnTo>
                      <a:pt x="165" y="105"/>
                    </a:lnTo>
                    <a:lnTo>
                      <a:pt x="164" y="104"/>
                    </a:lnTo>
                    <a:lnTo>
                      <a:pt x="164" y="102"/>
                    </a:lnTo>
                    <a:lnTo>
                      <a:pt x="162" y="102"/>
                    </a:lnTo>
                    <a:lnTo>
                      <a:pt x="161" y="101"/>
                    </a:lnTo>
                    <a:lnTo>
                      <a:pt x="159" y="99"/>
                    </a:lnTo>
                    <a:lnTo>
                      <a:pt x="159" y="99"/>
                    </a:lnTo>
                    <a:lnTo>
                      <a:pt x="158" y="98"/>
                    </a:lnTo>
                    <a:lnTo>
                      <a:pt x="156" y="98"/>
                    </a:lnTo>
                    <a:lnTo>
                      <a:pt x="155" y="96"/>
                    </a:lnTo>
                    <a:lnTo>
                      <a:pt x="155" y="95"/>
                    </a:lnTo>
                    <a:lnTo>
                      <a:pt x="154" y="95"/>
                    </a:lnTo>
                    <a:lnTo>
                      <a:pt x="152" y="94"/>
                    </a:lnTo>
                    <a:lnTo>
                      <a:pt x="151" y="92"/>
                    </a:lnTo>
                    <a:lnTo>
                      <a:pt x="151" y="92"/>
                    </a:lnTo>
                    <a:lnTo>
                      <a:pt x="149" y="91"/>
                    </a:lnTo>
                    <a:lnTo>
                      <a:pt x="148" y="91"/>
                    </a:lnTo>
                    <a:lnTo>
                      <a:pt x="146" y="89"/>
                    </a:lnTo>
                    <a:lnTo>
                      <a:pt x="146" y="88"/>
                    </a:lnTo>
                    <a:lnTo>
                      <a:pt x="145" y="88"/>
                    </a:lnTo>
                    <a:lnTo>
                      <a:pt x="143" y="86"/>
                    </a:lnTo>
                    <a:lnTo>
                      <a:pt x="142" y="85"/>
                    </a:lnTo>
                    <a:lnTo>
                      <a:pt x="142" y="85"/>
                    </a:lnTo>
                    <a:lnTo>
                      <a:pt x="141" y="83"/>
                    </a:lnTo>
                    <a:lnTo>
                      <a:pt x="139" y="83"/>
                    </a:lnTo>
                    <a:lnTo>
                      <a:pt x="138" y="82"/>
                    </a:lnTo>
                    <a:lnTo>
                      <a:pt x="138" y="81"/>
                    </a:lnTo>
                    <a:lnTo>
                      <a:pt x="136" y="81"/>
                    </a:lnTo>
                    <a:lnTo>
                      <a:pt x="135" y="79"/>
                    </a:lnTo>
                    <a:lnTo>
                      <a:pt x="133" y="79"/>
                    </a:lnTo>
                    <a:lnTo>
                      <a:pt x="133" y="78"/>
                    </a:lnTo>
                    <a:lnTo>
                      <a:pt x="132" y="78"/>
                    </a:lnTo>
                    <a:lnTo>
                      <a:pt x="130" y="76"/>
                    </a:lnTo>
                    <a:lnTo>
                      <a:pt x="129" y="75"/>
                    </a:lnTo>
                    <a:lnTo>
                      <a:pt x="128" y="75"/>
                    </a:lnTo>
                    <a:lnTo>
                      <a:pt x="128" y="73"/>
                    </a:lnTo>
                    <a:lnTo>
                      <a:pt x="126" y="73"/>
                    </a:lnTo>
                    <a:lnTo>
                      <a:pt x="125" y="72"/>
                    </a:lnTo>
                    <a:lnTo>
                      <a:pt x="123" y="70"/>
                    </a:lnTo>
                    <a:lnTo>
                      <a:pt x="123" y="70"/>
                    </a:lnTo>
                    <a:lnTo>
                      <a:pt x="122" y="69"/>
                    </a:lnTo>
                    <a:lnTo>
                      <a:pt x="120" y="69"/>
                    </a:lnTo>
                    <a:lnTo>
                      <a:pt x="119" y="68"/>
                    </a:lnTo>
                    <a:lnTo>
                      <a:pt x="117" y="68"/>
                    </a:lnTo>
                    <a:lnTo>
                      <a:pt x="117" y="66"/>
                    </a:lnTo>
                    <a:lnTo>
                      <a:pt x="116" y="65"/>
                    </a:lnTo>
                    <a:lnTo>
                      <a:pt x="115" y="65"/>
                    </a:lnTo>
                    <a:lnTo>
                      <a:pt x="113" y="63"/>
                    </a:lnTo>
                    <a:lnTo>
                      <a:pt x="112" y="63"/>
                    </a:lnTo>
                    <a:lnTo>
                      <a:pt x="112" y="62"/>
                    </a:lnTo>
                    <a:lnTo>
                      <a:pt x="110" y="62"/>
                    </a:lnTo>
                    <a:lnTo>
                      <a:pt x="109" y="60"/>
                    </a:lnTo>
                    <a:lnTo>
                      <a:pt x="107" y="60"/>
                    </a:lnTo>
                    <a:lnTo>
                      <a:pt x="106" y="59"/>
                    </a:lnTo>
                    <a:lnTo>
                      <a:pt x="106" y="57"/>
                    </a:lnTo>
                    <a:lnTo>
                      <a:pt x="104" y="57"/>
                    </a:lnTo>
                    <a:lnTo>
                      <a:pt x="103" y="56"/>
                    </a:lnTo>
                    <a:lnTo>
                      <a:pt x="102" y="56"/>
                    </a:lnTo>
                    <a:lnTo>
                      <a:pt x="100" y="55"/>
                    </a:lnTo>
                    <a:lnTo>
                      <a:pt x="100" y="55"/>
                    </a:lnTo>
                    <a:lnTo>
                      <a:pt x="99" y="53"/>
                    </a:lnTo>
                    <a:lnTo>
                      <a:pt x="97" y="53"/>
                    </a:lnTo>
                    <a:lnTo>
                      <a:pt x="96" y="52"/>
                    </a:lnTo>
                    <a:lnTo>
                      <a:pt x="94" y="52"/>
                    </a:lnTo>
                    <a:lnTo>
                      <a:pt x="94" y="50"/>
                    </a:lnTo>
                    <a:lnTo>
                      <a:pt x="93" y="49"/>
                    </a:lnTo>
                    <a:lnTo>
                      <a:pt x="91" y="49"/>
                    </a:lnTo>
                    <a:lnTo>
                      <a:pt x="90" y="47"/>
                    </a:lnTo>
                    <a:lnTo>
                      <a:pt x="89" y="47"/>
                    </a:lnTo>
                    <a:lnTo>
                      <a:pt x="89" y="46"/>
                    </a:lnTo>
                    <a:lnTo>
                      <a:pt x="87" y="46"/>
                    </a:lnTo>
                    <a:lnTo>
                      <a:pt x="86" y="44"/>
                    </a:lnTo>
                    <a:lnTo>
                      <a:pt x="84" y="44"/>
                    </a:lnTo>
                    <a:lnTo>
                      <a:pt x="83" y="43"/>
                    </a:lnTo>
                    <a:lnTo>
                      <a:pt x="81" y="43"/>
                    </a:lnTo>
                    <a:lnTo>
                      <a:pt x="81" y="42"/>
                    </a:lnTo>
                    <a:lnTo>
                      <a:pt x="80" y="42"/>
                    </a:lnTo>
                    <a:lnTo>
                      <a:pt x="78" y="40"/>
                    </a:lnTo>
                    <a:lnTo>
                      <a:pt x="77" y="40"/>
                    </a:lnTo>
                    <a:lnTo>
                      <a:pt x="76" y="39"/>
                    </a:lnTo>
                    <a:lnTo>
                      <a:pt x="74" y="39"/>
                    </a:lnTo>
                    <a:lnTo>
                      <a:pt x="74" y="37"/>
                    </a:lnTo>
                    <a:lnTo>
                      <a:pt x="73" y="37"/>
                    </a:lnTo>
                    <a:lnTo>
                      <a:pt x="71" y="36"/>
                    </a:lnTo>
                    <a:lnTo>
                      <a:pt x="70" y="36"/>
                    </a:lnTo>
                    <a:lnTo>
                      <a:pt x="68" y="34"/>
                    </a:lnTo>
                    <a:lnTo>
                      <a:pt x="67" y="34"/>
                    </a:lnTo>
                    <a:lnTo>
                      <a:pt x="67" y="33"/>
                    </a:lnTo>
                    <a:lnTo>
                      <a:pt x="65" y="33"/>
                    </a:lnTo>
                    <a:lnTo>
                      <a:pt x="64" y="31"/>
                    </a:lnTo>
                    <a:lnTo>
                      <a:pt x="63" y="31"/>
                    </a:lnTo>
                    <a:lnTo>
                      <a:pt x="61" y="30"/>
                    </a:lnTo>
                    <a:lnTo>
                      <a:pt x="60" y="30"/>
                    </a:lnTo>
                    <a:lnTo>
                      <a:pt x="60" y="29"/>
                    </a:lnTo>
                    <a:lnTo>
                      <a:pt x="58" y="29"/>
                    </a:lnTo>
                    <a:lnTo>
                      <a:pt x="57" y="27"/>
                    </a:lnTo>
                    <a:lnTo>
                      <a:pt x="55" y="27"/>
                    </a:lnTo>
                    <a:lnTo>
                      <a:pt x="54" y="26"/>
                    </a:lnTo>
                    <a:lnTo>
                      <a:pt x="52" y="26"/>
                    </a:lnTo>
                    <a:lnTo>
                      <a:pt x="51" y="24"/>
                    </a:lnTo>
                    <a:lnTo>
                      <a:pt x="51" y="24"/>
                    </a:lnTo>
                    <a:lnTo>
                      <a:pt x="50" y="24"/>
                    </a:lnTo>
                    <a:lnTo>
                      <a:pt x="48" y="23"/>
                    </a:lnTo>
                    <a:lnTo>
                      <a:pt x="47" y="23"/>
                    </a:lnTo>
                    <a:lnTo>
                      <a:pt x="45" y="21"/>
                    </a:lnTo>
                    <a:lnTo>
                      <a:pt x="44" y="21"/>
                    </a:lnTo>
                    <a:lnTo>
                      <a:pt x="42" y="20"/>
                    </a:lnTo>
                    <a:lnTo>
                      <a:pt x="42" y="20"/>
                    </a:lnTo>
                    <a:lnTo>
                      <a:pt x="41" y="18"/>
                    </a:lnTo>
                    <a:lnTo>
                      <a:pt x="39" y="18"/>
                    </a:lnTo>
                    <a:lnTo>
                      <a:pt x="38" y="17"/>
                    </a:lnTo>
                    <a:lnTo>
                      <a:pt x="37" y="17"/>
                    </a:lnTo>
                    <a:lnTo>
                      <a:pt x="35" y="17"/>
                    </a:lnTo>
                    <a:lnTo>
                      <a:pt x="34" y="16"/>
                    </a:lnTo>
                    <a:lnTo>
                      <a:pt x="34" y="16"/>
                    </a:lnTo>
                    <a:lnTo>
                      <a:pt x="32" y="14"/>
                    </a:lnTo>
                    <a:lnTo>
                      <a:pt x="31" y="14"/>
                    </a:lnTo>
                    <a:lnTo>
                      <a:pt x="29" y="13"/>
                    </a:lnTo>
                    <a:lnTo>
                      <a:pt x="28" y="13"/>
                    </a:lnTo>
                    <a:lnTo>
                      <a:pt x="26" y="13"/>
                    </a:lnTo>
                    <a:lnTo>
                      <a:pt x="25" y="11"/>
                    </a:lnTo>
                    <a:lnTo>
                      <a:pt x="24" y="11"/>
                    </a:lnTo>
                    <a:lnTo>
                      <a:pt x="24" y="10"/>
                    </a:lnTo>
                    <a:lnTo>
                      <a:pt x="22" y="10"/>
                    </a:lnTo>
                    <a:lnTo>
                      <a:pt x="21" y="8"/>
                    </a:lnTo>
                    <a:lnTo>
                      <a:pt x="19" y="8"/>
                    </a:lnTo>
                    <a:lnTo>
                      <a:pt x="18" y="8"/>
                    </a:lnTo>
                    <a:lnTo>
                      <a:pt x="16" y="7"/>
                    </a:lnTo>
                    <a:lnTo>
                      <a:pt x="15" y="7"/>
                    </a:lnTo>
                    <a:lnTo>
                      <a:pt x="13" y="5"/>
                    </a:lnTo>
                    <a:lnTo>
                      <a:pt x="13" y="5"/>
                    </a:lnTo>
                    <a:lnTo>
                      <a:pt x="12" y="4"/>
                    </a:lnTo>
                    <a:lnTo>
                      <a:pt x="11" y="4"/>
                    </a:lnTo>
                    <a:lnTo>
                      <a:pt x="9" y="4"/>
                    </a:lnTo>
                    <a:lnTo>
                      <a:pt x="8" y="3"/>
                    </a:lnTo>
                    <a:lnTo>
                      <a:pt x="6" y="3"/>
                    </a:lnTo>
                    <a:lnTo>
                      <a:pt x="5" y="1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059" name="Freeform 35"/>
              <p:cNvSpPr>
                <a:spLocks/>
              </p:cNvSpPr>
              <p:nvPr/>
            </p:nvSpPr>
            <p:spPr bwMode="auto">
              <a:xfrm>
                <a:off x="5104162" y="1751020"/>
                <a:ext cx="212725" cy="355601"/>
              </a:xfrm>
              <a:custGeom>
                <a:avLst/>
                <a:gdLst/>
                <a:ahLst/>
                <a:cxnLst>
                  <a:cxn ang="0">
                    <a:pos x="1" y="3"/>
                  </a:cxn>
                  <a:cxn ang="0">
                    <a:pos x="6" y="7"/>
                  </a:cxn>
                  <a:cxn ang="0">
                    <a:pos x="8" y="12"/>
                  </a:cxn>
                  <a:cxn ang="0">
                    <a:pos x="13" y="16"/>
                  </a:cxn>
                  <a:cxn ang="0">
                    <a:pos x="16" y="19"/>
                  </a:cxn>
                  <a:cxn ang="0">
                    <a:pos x="20" y="23"/>
                  </a:cxn>
                  <a:cxn ang="0">
                    <a:pos x="23" y="27"/>
                  </a:cxn>
                  <a:cxn ang="0">
                    <a:pos x="26" y="32"/>
                  </a:cxn>
                  <a:cxn ang="0">
                    <a:pos x="30" y="36"/>
                  </a:cxn>
                  <a:cxn ang="0">
                    <a:pos x="33" y="40"/>
                  </a:cxn>
                  <a:cxn ang="0">
                    <a:pos x="36" y="45"/>
                  </a:cxn>
                  <a:cxn ang="0">
                    <a:pos x="40" y="49"/>
                  </a:cxn>
                  <a:cxn ang="0">
                    <a:pos x="43" y="53"/>
                  </a:cxn>
                  <a:cxn ang="0">
                    <a:pos x="46" y="58"/>
                  </a:cxn>
                  <a:cxn ang="0">
                    <a:pos x="49" y="62"/>
                  </a:cxn>
                  <a:cxn ang="0">
                    <a:pos x="52" y="66"/>
                  </a:cxn>
                  <a:cxn ang="0">
                    <a:pos x="55" y="71"/>
                  </a:cxn>
                  <a:cxn ang="0">
                    <a:pos x="58" y="75"/>
                  </a:cxn>
                  <a:cxn ang="0">
                    <a:pos x="62" y="79"/>
                  </a:cxn>
                  <a:cxn ang="0">
                    <a:pos x="65" y="84"/>
                  </a:cxn>
                  <a:cxn ang="0">
                    <a:pos x="68" y="88"/>
                  </a:cxn>
                  <a:cxn ang="0">
                    <a:pos x="71" y="92"/>
                  </a:cxn>
                  <a:cxn ang="0">
                    <a:pos x="73" y="97"/>
                  </a:cxn>
                  <a:cxn ang="0">
                    <a:pos x="76" y="101"/>
                  </a:cxn>
                  <a:cxn ang="0">
                    <a:pos x="78" y="107"/>
                  </a:cxn>
                  <a:cxn ang="0">
                    <a:pos x="81" y="111"/>
                  </a:cxn>
                  <a:cxn ang="0">
                    <a:pos x="84" y="116"/>
                  </a:cxn>
                  <a:cxn ang="0">
                    <a:pos x="86" y="120"/>
                  </a:cxn>
                  <a:cxn ang="0">
                    <a:pos x="89" y="124"/>
                  </a:cxn>
                  <a:cxn ang="0">
                    <a:pos x="92" y="130"/>
                  </a:cxn>
                  <a:cxn ang="0">
                    <a:pos x="94" y="134"/>
                  </a:cxn>
                  <a:cxn ang="0">
                    <a:pos x="97" y="139"/>
                  </a:cxn>
                  <a:cxn ang="0">
                    <a:pos x="99" y="143"/>
                  </a:cxn>
                  <a:cxn ang="0">
                    <a:pos x="101" y="149"/>
                  </a:cxn>
                  <a:cxn ang="0">
                    <a:pos x="104" y="153"/>
                  </a:cxn>
                  <a:cxn ang="0">
                    <a:pos x="107" y="158"/>
                  </a:cxn>
                  <a:cxn ang="0">
                    <a:pos x="108" y="163"/>
                  </a:cxn>
                  <a:cxn ang="0">
                    <a:pos x="111" y="168"/>
                  </a:cxn>
                  <a:cxn ang="0">
                    <a:pos x="112" y="173"/>
                  </a:cxn>
                  <a:cxn ang="0">
                    <a:pos x="115" y="178"/>
                  </a:cxn>
                  <a:cxn ang="0">
                    <a:pos x="117" y="182"/>
                  </a:cxn>
                  <a:cxn ang="0">
                    <a:pos x="120" y="188"/>
                  </a:cxn>
                  <a:cxn ang="0">
                    <a:pos x="121" y="192"/>
                  </a:cxn>
                  <a:cxn ang="0">
                    <a:pos x="124" y="198"/>
                  </a:cxn>
                  <a:cxn ang="0">
                    <a:pos x="125" y="202"/>
                  </a:cxn>
                  <a:cxn ang="0">
                    <a:pos x="127" y="208"/>
                  </a:cxn>
                  <a:cxn ang="0">
                    <a:pos x="130" y="212"/>
                  </a:cxn>
                  <a:cxn ang="0">
                    <a:pos x="131" y="217"/>
                  </a:cxn>
                  <a:cxn ang="0">
                    <a:pos x="133" y="223"/>
                  </a:cxn>
                </a:cxnLst>
                <a:rect l="0" t="0" r="r" b="b"/>
                <a:pathLst>
                  <a:path w="134" h="224">
                    <a:moveTo>
                      <a:pt x="0" y="0"/>
                    </a:moveTo>
                    <a:lnTo>
                      <a:pt x="1" y="1"/>
                    </a:lnTo>
                    <a:lnTo>
                      <a:pt x="1" y="3"/>
                    </a:lnTo>
                    <a:lnTo>
                      <a:pt x="3" y="4"/>
                    </a:lnTo>
                    <a:lnTo>
                      <a:pt x="4" y="6"/>
                    </a:lnTo>
                    <a:lnTo>
                      <a:pt x="6" y="7"/>
                    </a:lnTo>
                    <a:lnTo>
                      <a:pt x="7" y="9"/>
                    </a:lnTo>
                    <a:lnTo>
                      <a:pt x="8" y="10"/>
                    </a:lnTo>
                    <a:lnTo>
                      <a:pt x="8" y="12"/>
                    </a:lnTo>
                    <a:lnTo>
                      <a:pt x="10" y="13"/>
                    </a:lnTo>
                    <a:lnTo>
                      <a:pt x="11" y="14"/>
                    </a:lnTo>
                    <a:lnTo>
                      <a:pt x="13" y="16"/>
                    </a:lnTo>
                    <a:lnTo>
                      <a:pt x="14" y="16"/>
                    </a:lnTo>
                    <a:lnTo>
                      <a:pt x="14" y="17"/>
                    </a:lnTo>
                    <a:lnTo>
                      <a:pt x="16" y="19"/>
                    </a:lnTo>
                    <a:lnTo>
                      <a:pt x="17" y="20"/>
                    </a:lnTo>
                    <a:lnTo>
                      <a:pt x="19" y="22"/>
                    </a:lnTo>
                    <a:lnTo>
                      <a:pt x="20" y="23"/>
                    </a:lnTo>
                    <a:lnTo>
                      <a:pt x="20" y="25"/>
                    </a:lnTo>
                    <a:lnTo>
                      <a:pt x="21" y="26"/>
                    </a:lnTo>
                    <a:lnTo>
                      <a:pt x="23" y="27"/>
                    </a:lnTo>
                    <a:lnTo>
                      <a:pt x="24" y="29"/>
                    </a:lnTo>
                    <a:lnTo>
                      <a:pt x="26" y="30"/>
                    </a:lnTo>
                    <a:lnTo>
                      <a:pt x="26" y="32"/>
                    </a:lnTo>
                    <a:lnTo>
                      <a:pt x="27" y="33"/>
                    </a:lnTo>
                    <a:lnTo>
                      <a:pt x="29" y="35"/>
                    </a:lnTo>
                    <a:lnTo>
                      <a:pt x="30" y="36"/>
                    </a:lnTo>
                    <a:lnTo>
                      <a:pt x="30" y="38"/>
                    </a:lnTo>
                    <a:lnTo>
                      <a:pt x="32" y="39"/>
                    </a:lnTo>
                    <a:lnTo>
                      <a:pt x="33" y="40"/>
                    </a:lnTo>
                    <a:lnTo>
                      <a:pt x="34" y="42"/>
                    </a:lnTo>
                    <a:lnTo>
                      <a:pt x="34" y="43"/>
                    </a:lnTo>
                    <a:lnTo>
                      <a:pt x="36" y="45"/>
                    </a:lnTo>
                    <a:lnTo>
                      <a:pt x="37" y="46"/>
                    </a:lnTo>
                    <a:lnTo>
                      <a:pt x="39" y="48"/>
                    </a:lnTo>
                    <a:lnTo>
                      <a:pt x="40" y="49"/>
                    </a:lnTo>
                    <a:lnTo>
                      <a:pt x="40" y="51"/>
                    </a:lnTo>
                    <a:lnTo>
                      <a:pt x="42" y="52"/>
                    </a:lnTo>
                    <a:lnTo>
                      <a:pt x="43" y="53"/>
                    </a:lnTo>
                    <a:lnTo>
                      <a:pt x="43" y="55"/>
                    </a:lnTo>
                    <a:lnTo>
                      <a:pt x="45" y="56"/>
                    </a:lnTo>
                    <a:lnTo>
                      <a:pt x="46" y="58"/>
                    </a:lnTo>
                    <a:lnTo>
                      <a:pt x="47" y="59"/>
                    </a:lnTo>
                    <a:lnTo>
                      <a:pt x="47" y="61"/>
                    </a:lnTo>
                    <a:lnTo>
                      <a:pt x="49" y="62"/>
                    </a:lnTo>
                    <a:lnTo>
                      <a:pt x="50" y="64"/>
                    </a:lnTo>
                    <a:lnTo>
                      <a:pt x="52" y="65"/>
                    </a:lnTo>
                    <a:lnTo>
                      <a:pt x="52" y="66"/>
                    </a:lnTo>
                    <a:lnTo>
                      <a:pt x="53" y="68"/>
                    </a:lnTo>
                    <a:lnTo>
                      <a:pt x="55" y="69"/>
                    </a:lnTo>
                    <a:lnTo>
                      <a:pt x="55" y="71"/>
                    </a:lnTo>
                    <a:lnTo>
                      <a:pt x="56" y="72"/>
                    </a:lnTo>
                    <a:lnTo>
                      <a:pt x="58" y="74"/>
                    </a:lnTo>
                    <a:lnTo>
                      <a:pt x="58" y="75"/>
                    </a:lnTo>
                    <a:lnTo>
                      <a:pt x="59" y="77"/>
                    </a:lnTo>
                    <a:lnTo>
                      <a:pt x="60" y="78"/>
                    </a:lnTo>
                    <a:lnTo>
                      <a:pt x="62" y="79"/>
                    </a:lnTo>
                    <a:lnTo>
                      <a:pt x="62" y="81"/>
                    </a:lnTo>
                    <a:lnTo>
                      <a:pt x="63" y="82"/>
                    </a:lnTo>
                    <a:lnTo>
                      <a:pt x="65" y="84"/>
                    </a:lnTo>
                    <a:lnTo>
                      <a:pt x="65" y="85"/>
                    </a:lnTo>
                    <a:lnTo>
                      <a:pt x="66" y="87"/>
                    </a:lnTo>
                    <a:lnTo>
                      <a:pt x="68" y="88"/>
                    </a:lnTo>
                    <a:lnTo>
                      <a:pt x="68" y="90"/>
                    </a:lnTo>
                    <a:lnTo>
                      <a:pt x="69" y="91"/>
                    </a:lnTo>
                    <a:lnTo>
                      <a:pt x="71" y="92"/>
                    </a:lnTo>
                    <a:lnTo>
                      <a:pt x="71" y="94"/>
                    </a:lnTo>
                    <a:lnTo>
                      <a:pt x="72" y="95"/>
                    </a:lnTo>
                    <a:lnTo>
                      <a:pt x="73" y="97"/>
                    </a:lnTo>
                    <a:lnTo>
                      <a:pt x="73" y="98"/>
                    </a:lnTo>
                    <a:lnTo>
                      <a:pt x="75" y="100"/>
                    </a:lnTo>
                    <a:lnTo>
                      <a:pt x="76" y="101"/>
                    </a:lnTo>
                    <a:lnTo>
                      <a:pt x="76" y="103"/>
                    </a:lnTo>
                    <a:lnTo>
                      <a:pt x="78" y="104"/>
                    </a:lnTo>
                    <a:lnTo>
                      <a:pt x="78" y="107"/>
                    </a:lnTo>
                    <a:lnTo>
                      <a:pt x="79" y="108"/>
                    </a:lnTo>
                    <a:lnTo>
                      <a:pt x="81" y="110"/>
                    </a:lnTo>
                    <a:lnTo>
                      <a:pt x="81" y="111"/>
                    </a:lnTo>
                    <a:lnTo>
                      <a:pt x="82" y="113"/>
                    </a:lnTo>
                    <a:lnTo>
                      <a:pt x="84" y="114"/>
                    </a:lnTo>
                    <a:lnTo>
                      <a:pt x="84" y="116"/>
                    </a:lnTo>
                    <a:lnTo>
                      <a:pt x="85" y="117"/>
                    </a:lnTo>
                    <a:lnTo>
                      <a:pt x="85" y="118"/>
                    </a:lnTo>
                    <a:lnTo>
                      <a:pt x="86" y="120"/>
                    </a:lnTo>
                    <a:lnTo>
                      <a:pt x="88" y="121"/>
                    </a:lnTo>
                    <a:lnTo>
                      <a:pt x="88" y="123"/>
                    </a:lnTo>
                    <a:lnTo>
                      <a:pt x="89" y="124"/>
                    </a:lnTo>
                    <a:lnTo>
                      <a:pt x="89" y="126"/>
                    </a:lnTo>
                    <a:lnTo>
                      <a:pt x="91" y="129"/>
                    </a:lnTo>
                    <a:lnTo>
                      <a:pt x="92" y="130"/>
                    </a:lnTo>
                    <a:lnTo>
                      <a:pt x="92" y="131"/>
                    </a:lnTo>
                    <a:lnTo>
                      <a:pt x="94" y="133"/>
                    </a:lnTo>
                    <a:lnTo>
                      <a:pt x="94" y="134"/>
                    </a:lnTo>
                    <a:lnTo>
                      <a:pt x="95" y="136"/>
                    </a:lnTo>
                    <a:lnTo>
                      <a:pt x="97" y="137"/>
                    </a:lnTo>
                    <a:lnTo>
                      <a:pt x="97" y="139"/>
                    </a:lnTo>
                    <a:lnTo>
                      <a:pt x="98" y="140"/>
                    </a:lnTo>
                    <a:lnTo>
                      <a:pt x="98" y="142"/>
                    </a:lnTo>
                    <a:lnTo>
                      <a:pt x="99" y="143"/>
                    </a:lnTo>
                    <a:lnTo>
                      <a:pt x="99" y="146"/>
                    </a:lnTo>
                    <a:lnTo>
                      <a:pt x="101" y="147"/>
                    </a:lnTo>
                    <a:lnTo>
                      <a:pt x="101" y="149"/>
                    </a:lnTo>
                    <a:lnTo>
                      <a:pt x="102" y="150"/>
                    </a:lnTo>
                    <a:lnTo>
                      <a:pt x="104" y="152"/>
                    </a:lnTo>
                    <a:lnTo>
                      <a:pt x="104" y="153"/>
                    </a:lnTo>
                    <a:lnTo>
                      <a:pt x="105" y="155"/>
                    </a:lnTo>
                    <a:lnTo>
                      <a:pt x="105" y="156"/>
                    </a:lnTo>
                    <a:lnTo>
                      <a:pt x="107" y="158"/>
                    </a:lnTo>
                    <a:lnTo>
                      <a:pt x="107" y="160"/>
                    </a:lnTo>
                    <a:lnTo>
                      <a:pt x="108" y="162"/>
                    </a:lnTo>
                    <a:lnTo>
                      <a:pt x="108" y="163"/>
                    </a:lnTo>
                    <a:lnTo>
                      <a:pt x="110" y="165"/>
                    </a:lnTo>
                    <a:lnTo>
                      <a:pt x="110" y="166"/>
                    </a:lnTo>
                    <a:lnTo>
                      <a:pt x="111" y="168"/>
                    </a:lnTo>
                    <a:lnTo>
                      <a:pt x="111" y="169"/>
                    </a:lnTo>
                    <a:lnTo>
                      <a:pt x="112" y="171"/>
                    </a:lnTo>
                    <a:lnTo>
                      <a:pt x="112" y="173"/>
                    </a:lnTo>
                    <a:lnTo>
                      <a:pt x="114" y="175"/>
                    </a:lnTo>
                    <a:lnTo>
                      <a:pt x="114" y="176"/>
                    </a:lnTo>
                    <a:lnTo>
                      <a:pt x="115" y="178"/>
                    </a:lnTo>
                    <a:lnTo>
                      <a:pt x="115" y="179"/>
                    </a:lnTo>
                    <a:lnTo>
                      <a:pt x="117" y="181"/>
                    </a:lnTo>
                    <a:lnTo>
                      <a:pt x="117" y="182"/>
                    </a:lnTo>
                    <a:lnTo>
                      <a:pt x="118" y="184"/>
                    </a:lnTo>
                    <a:lnTo>
                      <a:pt x="118" y="186"/>
                    </a:lnTo>
                    <a:lnTo>
                      <a:pt x="120" y="188"/>
                    </a:lnTo>
                    <a:lnTo>
                      <a:pt x="120" y="189"/>
                    </a:lnTo>
                    <a:lnTo>
                      <a:pt x="121" y="191"/>
                    </a:lnTo>
                    <a:lnTo>
                      <a:pt x="121" y="192"/>
                    </a:lnTo>
                    <a:lnTo>
                      <a:pt x="123" y="194"/>
                    </a:lnTo>
                    <a:lnTo>
                      <a:pt x="123" y="195"/>
                    </a:lnTo>
                    <a:lnTo>
                      <a:pt x="124" y="198"/>
                    </a:lnTo>
                    <a:lnTo>
                      <a:pt x="124" y="199"/>
                    </a:lnTo>
                    <a:lnTo>
                      <a:pt x="125" y="201"/>
                    </a:lnTo>
                    <a:lnTo>
                      <a:pt x="125" y="202"/>
                    </a:lnTo>
                    <a:lnTo>
                      <a:pt x="125" y="204"/>
                    </a:lnTo>
                    <a:lnTo>
                      <a:pt x="127" y="205"/>
                    </a:lnTo>
                    <a:lnTo>
                      <a:pt x="127" y="208"/>
                    </a:lnTo>
                    <a:lnTo>
                      <a:pt x="128" y="210"/>
                    </a:lnTo>
                    <a:lnTo>
                      <a:pt x="128" y="211"/>
                    </a:lnTo>
                    <a:lnTo>
                      <a:pt x="130" y="212"/>
                    </a:lnTo>
                    <a:lnTo>
                      <a:pt x="130" y="214"/>
                    </a:lnTo>
                    <a:lnTo>
                      <a:pt x="131" y="215"/>
                    </a:lnTo>
                    <a:lnTo>
                      <a:pt x="131" y="217"/>
                    </a:lnTo>
                    <a:lnTo>
                      <a:pt x="131" y="220"/>
                    </a:lnTo>
                    <a:lnTo>
                      <a:pt x="133" y="221"/>
                    </a:lnTo>
                    <a:lnTo>
                      <a:pt x="133" y="223"/>
                    </a:lnTo>
                    <a:lnTo>
                      <a:pt x="134" y="224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060" name="Rectangle 36"/>
              <p:cNvSpPr>
                <a:spLocks noChangeArrowheads="1"/>
              </p:cNvSpPr>
              <p:nvPr/>
            </p:nvSpPr>
            <p:spPr bwMode="auto">
              <a:xfrm rot="19020000">
                <a:off x="5042249" y="1701807"/>
                <a:ext cx="103188" cy="1238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j-lt"/>
                    <a:cs typeface="Arial" pitchFamily="34" charset="0"/>
                  </a:rPr>
                  <a:t>15</a:t>
                </a:r>
                <a:endParaRPr kumimoji="0" lang="en-US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061" name="Line 37"/>
              <p:cNvSpPr>
                <a:spLocks noChangeShapeType="1"/>
              </p:cNvSpPr>
              <p:nvPr/>
            </p:nvSpPr>
            <p:spPr bwMode="auto">
              <a:xfrm flipV="1">
                <a:off x="5072412" y="1752607"/>
                <a:ext cx="28575" cy="28575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062" name="Rectangle 38"/>
              <p:cNvSpPr>
                <a:spLocks noChangeArrowheads="1"/>
              </p:cNvSpPr>
              <p:nvPr/>
            </p:nvSpPr>
            <p:spPr bwMode="auto">
              <a:xfrm rot="1380000">
                <a:off x="5385332" y="2943594"/>
                <a:ext cx="618759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1" i="1" u="none" strike="noStrike" cap="none" normalizeH="0" baseline="0" dirty="0" err="1" smtClean="0">
                    <a:ln>
                      <a:noFill/>
                    </a:ln>
                    <a:solidFill>
                      <a:srgbClr val="FF99FF"/>
                    </a:solidFill>
                    <a:effectLst/>
                    <a:latin typeface="+mj-lt"/>
                    <a:cs typeface="Arial" pitchFamily="34" charset="0"/>
                  </a:rPr>
                  <a:t>Acinetobacter</a:t>
                </a:r>
                <a:r>
                  <a:rPr kumimoji="0" 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FF9900"/>
                    </a:solidFill>
                    <a:effectLst/>
                    <a:latin typeface="+mj-lt"/>
                    <a:cs typeface="Arial" pitchFamily="34" charset="0"/>
                  </a:rPr>
                  <a:t> </a:t>
                </a:r>
                <a:endPara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FF9900"/>
                  </a:solidFill>
                  <a:effectLst/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063" name="Line 39"/>
              <p:cNvSpPr>
                <a:spLocks noChangeShapeType="1"/>
              </p:cNvSpPr>
              <p:nvPr/>
            </p:nvSpPr>
            <p:spPr bwMode="auto">
              <a:xfrm>
                <a:off x="5250212" y="2822587"/>
                <a:ext cx="204788" cy="8890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064" name="Freeform 40"/>
              <p:cNvSpPr>
                <a:spLocks/>
              </p:cNvSpPr>
              <p:nvPr/>
            </p:nvSpPr>
            <p:spPr bwMode="auto">
              <a:xfrm>
                <a:off x="5072412" y="1782770"/>
                <a:ext cx="242888" cy="493715"/>
              </a:xfrm>
              <a:custGeom>
                <a:avLst/>
                <a:gdLst/>
                <a:ahLst/>
                <a:cxnLst>
                  <a:cxn ang="0">
                    <a:pos x="151" y="307"/>
                  </a:cxn>
                  <a:cxn ang="0">
                    <a:pos x="150" y="299"/>
                  </a:cxn>
                  <a:cxn ang="0">
                    <a:pos x="150" y="294"/>
                  </a:cxn>
                  <a:cxn ang="0">
                    <a:pos x="148" y="288"/>
                  </a:cxn>
                  <a:cxn ang="0">
                    <a:pos x="147" y="282"/>
                  </a:cxn>
                  <a:cxn ang="0">
                    <a:pos x="145" y="276"/>
                  </a:cxn>
                  <a:cxn ang="0">
                    <a:pos x="144" y="269"/>
                  </a:cxn>
                  <a:cxn ang="0">
                    <a:pos x="143" y="263"/>
                  </a:cxn>
                  <a:cxn ang="0">
                    <a:pos x="141" y="257"/>
                  </a:cxn>
                  <a:cxn ang="0">
                    <a:pos x="140" y="252"/>
                  </a:cxn>
                  <a:cxn ang="0">
                    <a:pos x="138" y="246"/>
                  </a:cxn>
                  <a:cxn ang="0">
                    <a:pos x="135" y="240"/>
                  </a:cxn>
                  <a:cxn ang="0">
                    <a:pos x="134" y="234"/>
                  </a:cxn>
                  <a:cxn ang="0">
                    <a:pos x="132" y="229"/>
                  </a:cxn>
                  <a:cxn ang="0">
                    <a:pos x="130" y="223"/>
                  </a:cxn>
                  <a:cxn ang="0">
                    <a:pos x="128" y="217"/>
                  </a:cxn>
                  <a:cxn ang="0">
                    <a:pos x="127" y="211"/>
                  </a:cxn>
                  <a:cxn ang="0">
                    <a:pos x="124" y="205"/>
                  </a:cxn>
                  <a:cxn ang="0">
                    <a:pos x="122" y="200"/>
                  </a:cxn>
                  <a:cxn ang="0">
                    <a:pos x="119" y="194"/>
                  </a:cxn>
                  <a:cxn ang="0">
                    <a:pos x="118" y="188"/>
                  </a:cxn>
                  <a:cxn ang="0">
                    <a:pos x="115" y="182"/>
                  </a:cxn>
                  <a:cxn ang="0">
                    <a:pos x="112" y="177"/>
                  </a:cxn>
                  <a:cxn ang="0">
                    <a:pos x="111" y="171"/>
                  </a:cxn>
                  <a:cxn ang="0">
                    <a:pos x="108" y="165"/>
                  </a:cxn>
                  <a:cxn ang="0">
                    <a:pos x="105" y="159"/>
                  </a:cxn>
                  <a:cxn ang="0">
                    <a:pos x="104" y="153"/>
                  </a:cxn>
                  <a:cxn ang="0">
                    <a:pos x="101" y="148"/>
                  </a:cxn>
                  <a:cxn ang="0">
                    <a:pos x="98" y="142"/>
                  </a:cxn>
                  <a:cxn ang="0">
                    <a:pos x="95" y="138"/>
                  </a:cxn>
                  <a:cxn ang="0">
                    <a:pos x="92" y="132"/>
                  </a:cxn>
                  <a:cxn ang="0">
                    <a:pos x="89" y="126"/>
                  </a:cxn>
                  <a:cxn ang="0">
                    <a:pos x="86" y="120"/>
                  </a:cxn>
                  <a:cxn ang="0">
                    <a:pos x="83" y="116"/>
                  </a:cxn>
                  <a:cxn ang="0">
                    <a:pos x="80" y="110"/>
                  </a:cxn>
                  <a:cxn ang="0">
                    <a:pos x="78" y="104"/>
                  </a:cxn>
                  <a:cxn ang="0">
                    <a:pos x="73" y="100"/>
                  </a:cxn>
                  <a:cxn ang="0">
                    <a:pos x="70" y="94"/>
                  </a:cxn>
                  <a:cxn ang="0">
                    <a:pos x="67" y="88"/>
                  </a:cxn>
                  <a:cxn ang="0">
                    <a:pos x="65" y="84"/>
                  </a:cxn>
                  <a:cxn ang="0">
                    <a:pos x="60" y="78"/>
                  </a:cxn>
                  <a:cxn ang="0">
                    <a:pos x="57" y="74"/>
                  </a:cxn>
                  <a:cxn ang="0">
                    <a:pos x="54" y="68"/>
                  </a:cxn>
                  <a:cxn ang="0">
                    <a:pos x="50" y="62"/>
                  </a:cxn>
                  <a:cxn ang="0">
                    <a:pos x="47" y="58"/>
                  </a:cxn>
                  <a:cxn ang="0">
                    <a:pos x="43" y="54"/>
                  </a:cxn>
                  <a:cxn ang="0">
                    <a:pos x="40" y="48"/>
                  </a:cxn>
                  <a:cxn ang="0">
                    <a:pos x="36" y="44"/>
                  </a:cxn>
                  <a:cxn ang="0">
                    <a:pos x="31" y="38"/>
                  </a:cxn>
                  <a:cxn ang="0">
                    <a:pos x="28" y="33"/>
                  </a:cxn>
                  <a:cxn ang="0">
                    <a:pos x="24" y="29"/>
                  </a:cxn>
                  <a:cxn ang="0">
                    <a:pos x="20" y="23"/>
                  </a:cxn>
                  <a:cxn ang="0">
                    <a:pos x="17" y="19"/>
                  </a:cxn>
                  <a:cxn ang="0">
                    <a:pos x="13" y="15"/>
                  </a:cxn>
                  <a:cxn ang="0">
                    <a:pos x="8" y="10"/>
                  </a:cxn>
                  <a:cxn ang="0">
                    <a:pos x="4" y="5"/>
                  </a:cxn>
                  <a:cxn ang="0">
                    <a:pos x="0" y="0"/>
                  </a:cxn>
                </a:cxnLst>
                <a:rect l="0" t="0" r="r" b="b"/>
                <a:pathLst>
                  <a:path w="153" h="311">
                    <a:moveTo>
                      <a:pt x="153" y="311"/>
                    </a:moveTo>
                    <a:lnTo>
                      <a:pt x="153" y="310"/>
                    </a:lnTo>
                    <a:lnTo>
                      <a:pt x="151" y="308"/>
                    </a:lnTo>
                    <a:lnTo>
                      <a:pt x="151" y="307"/>
                    </a:lnTo>
                    <a:lnTo>
                      <a:pt x="151" y="304"/>
                    </a:lnTo>
                    <a:lnTo>
                      <a:pt x="151" y="302"/>
                    </a:lnTo>
                    <a:lnTo>
                      <a:pt x="151" y="301"/>
                    </a:lnTo>
                    <a:lnTo>
                      <a:pt x="150" y="299"/>
                    </a:lnTo>
                    <a:lnTo>
                      <a:pt x="150" y="298"/>
                    </a:lnTo>
                    <a:lnTo>
                      <a:pt x="150" y="296"/>
                    </a:lnTo>
                    <a:lnTo>
                      <a:pt x="150" y="295"/>
                    </a:lnTo>
                    <a:lnTo>
                      <a:pt x="150" y="294"/>
                    </a:lnTo>
                    <a:lnTo>
                      <a:pt x="148" y="292"/>
                    </a:lnTo>
                    <a:lnTo>
                      <a:pt x="148" y="291"/>
                    </a:lnTo>
                    <a:lnTo>
                      <a:pt x="148" y="289"/>
                    </a:lnTo>
                    <a:lnTo>
                      <a:pt x="148" y="288"/>
                    </a:lnTo>
                    <a:lnTo>
                      <a:pt x="147" y="286"/>
                    </a:lnTo>
                    <a:lnTo>
                      <a:pt x="147" y="285"/>
                    </a:lnTo>
                    <a:lnTo>
                      <a:pt x="147" y="283"/>
                    </a:lnTo>
                    <a:lnTo>
                      <a:pt x="147" y="282"/>
                    </a:lnTo>
                    <a:lnTo>
                      <a:pt x="147" y="281"/>
                    </a:lnTo>
                    <a:lnTo>
                      <a:pt x="145" y="279"/>
                    </a:lnTo>
                    <a:lnTo>
                      <a:pt x="145" y="278"/>
                    </a:lnTo>
                    <a:lnTo>
                      <a:pt x="145" y="276"/>
                    </a:lnTo>
                    <a:lnTo>
                      <a:pt x="145" y="275"/>
                    </a:lnTo>
                    <a:lnTo>
                      <a:pt x="144" y="273"/>
                    </a:lnTo>
                    <a:lnTo>
                      <a:pt x="144" y="272"/>
                    </a:lnTo>
                    <a:lnTo>
                      <a:pt x="144" y="269"/>
                    </a:lnTo>
                    <a:lnTo>
                      <a:pt x="144" y="268"/>
                    </a:lnTo>
                    <a:lnTo>
                      <a:pt x="143" y="266"/>
                    </a:lnTo>
                    <a:lnTo>
                      <a:pt x="143" y="265"/>
                    </a:lnTo>
                    <a:lnTo>
                      <a:pt x="143" y="263"/>
                    </a:lnTo>
                    <a:lnTo>
                      <a:pt x="143" y="262"/>
                    </a:lnTo>
                    <a:lnTo>
                      <a:pt x="141" y="260"/>
                    </a:lnTo>
                    <a:lnTo>
                      <a:pt x="141" y="259"/>
                    </a:lnTo>
                    <a:lnTo>
                      <a:pt x="141" y="257"/>
                    </a:lnTo>
                    <a:lnTo>
                      <a:pt x="141" y="256"/>
                    </a:lnTo>
                    <a:lnTo>
                      <a:pt x="140" y="255"/>
                    </a:lnTo>
                    <a:lnTo>
                      <a:pt x="140" y="253"/>
                    </a:lnTo>
                    <a:lnTo>
                      <a:pt x="140" y="252"/>
                    </a:lnTo>
                    <a:lnTo>
                      <a:pt x="138" y="250"/>
                    </a:lnTo>
                    <a:lnTo>
                      <a:pt x="138" y="249"/>
                    </a:lnTo>
                    <a:lnTo>
                      <a:pt x="138" y="247"/>
                    </a:lnTo>
                    <a:lnTo>
                      <a:pt x="138" y="246"/>
                    </a:lnTo>
                    <a:lnTo>
                      <a:pt x="137" y="244"/>
                    </a:lnTo>
                    <a:lnTo>
                      <a:pt x="137" y="243"/>
                    </a:lnTo>
                    <a:lnTo>
                      <a:pt x="137" y="242"/>
                    </a:lnTo>
                    <a:lnTo>
                      <a:pt x="135" y="240"/>
                    </a:lnTo>
                    <a:lnTo>
                      <a:pt x="135" y="239"/>
                    </a:lnTo>
                    <a:lnTo>
                      <a:pt x="135" y="237"/>
                    </a:lnTo>
                    <a:lnTo>
                      <a:pt x="134" y="236"/>
                    </a:lnTo>
                    <a:lnTo>
                      <a:pt x="134" y="234"/>
                    </a:lnTo>
                    <a:lnTo>
                      <a:pt x="134" y="233"/>
                    </a:lnTo>
                    <a:lnTo>
                      <a:pt x="132" y="231"/>
                    </a:lnTo>
                    <a:lnTo>
                      <a:pt x="132" y="230"/>
                    </a:lnTo>
                    <a:lnTo>
                      <a:pt x="132" y="229"/>
                    </a:lnTo>
                    <a:lnTo>
                      <a:pt x="131" y="227"/>
                    </a:lnTo>
                    <a:lnTo>
                      <a:pt x="131" y="226"/>
                    </a:lnTo>
                    <a:lnTo>
                      <a:pt x="131" y="224"/>
                    </a:lnTo>
                    <a:lnTo>
                      <a:pt x="130" y="223"/>
                    </a:lnTo>
                    <a:lnTo>
                      <a:pt x="130" y="221"/>
                    </a:lnTo>
                    <a:lnTo>
                      <a:pt x="130" y="220"/>
                    </a:lnTo>
                    <a:lnTo>
                      <a:pt x="128" y="218"/>
                    </a:lnTo>
                    <a:lnTo>
                      <a:pt x="128" y="217"/>
                    </a:lnTo>
                    <a:lnTo>
                      <a:pt x="128" y="216"/>
                    </a:lnTo>
                    <a:lnTo>
                      <a:pt x="127" y="214"/>
                    </a:lnTo>
                    <a:lnTo>
                      <a:pt x="127" y="213"/>
                    </a:lnTo>
                    <a:lnTo>
                      <a:pt x="127" y="211"/>
                    </a:lnTo>
                    <a:lnTo>
                      <a:pt x="125" y="210"/>
                    </a:lnTo>
                    <a:lnTo>
                      <a:pt x="125" y="208"/>
                    </a:lnTo>
                    <a:lnTo>
                      <a:pt x="125" y="207"/>
                    </a:lnTo>
                    <a:lnTo>
                      <a:pt x="124" y="205"/>
                    </a:lnTo>
                    <a:lnTo>
                      <a:pt x="124" y="204"/>
                    </a:lnTo>
                    <a:lnTo>
                      <a:pt x="124" y="203"/>
                    </a:lnTo>
                    <a:lnTo>
                      <a:pt x="122" y="201"/>
                    </a:lnTo>
                    <a:lnTo>
                      <a:pt x="122" y="200"/>
                    </a:lnTo>
                    <a:lnTo>
                      <a:pt x="121" y="198"/>
                    </a:lnTo>
                    <a:lnTo>
                      <a:pt x="121" y="197"/>
                    </a:lnTo>
                    <a:lnTo>
                      <a:pt x="121" y="195"/>
                    </a:lnTo>
                    <a:lnTo>
                      <a:pt x="119" y="194"/>
                    </a:lnTo>
                    <a:lnTo>
                      <a:pt x="119" y="192"/>
                    </a:lnTo>
                    <a:lnTo>
                      <a:pt x="119" y="191"/>
                    </a:lnTo>
                    <a:lnTo>
                      <a:pt x="118" y="190"/>
                    </a:lnTo>
                    <a:lnTo>
                      <a:pt x="118" y="188"/>
                    </a:lnTo>
                    <a:lnTo>
                      <a:pt x="117" y="187"/>
                    </a:lnTo>
                    <a:lnTo>
                      <a:pt x="117" y="185"/>
                    </a:lnTo>
                    <a:lnTo>
                      <a:pt x="117" y="184"/>
                    </a:lnTo>
                    <a:lnTo>
                      <a:pt x="115" y="182"/>
                    </a:lnTo>
                    <a:lnTo>
                      <a:pt x="115" y="181"/>
                    </a:lnTo>
                    <a:lnTo>
                      <a:pt x="114" y="179"/>
                    </a:lnTo>
                    <a:lnTo>
                      <a:pt x="114" y="178"/>
                    </a:lnTo>
                    <a:lnTo>
                      <a:pt x="112" y="177"/>
                    </a:lnTo>
                    <a:lnTo>
                      <a:pt x="112" y="175"/>
                    </a:lnTo>
                    <a:lnTo>
                      <a:pt x="112" y="174"/>
                    </a:lnTo>
                    <a:lnTo>
                      <a:pt x="111" y="172"/>
                    </a:lnTo>
                    <a:lnTo>
                      <a:pt x="111" y="171"/>
                    </a:lnTo>
                    <a:lnTo>
                      <a:pt x="109" y="169"/>
                    </a:lnTo>
                    <a:lnTo>
                      <a:pt x="109" y="168"/>
                    </a:lnTo>
                    <a:lnTo>
                      <a:pt x="109" y="166"/>
                    </a:lnTo>
                    <a:lnTo>
                      <a:pt x="108" y="165"/>
                    </a:lnTo>
                    <a:lnTo>
                      <a:pt x="108" y="164"/>
                    </a:lnTo>
                    <a:lnTo>
                      <a:pt x="106" y="162"/>
                    </a:lnTo>
                    <a:lnTo>
                      <a:pt x="106" y="161"/>
                    </a:lnTo>
                    <a:lnTo>
                      <a:pt x="105" y="159"/>
                    </a:lnTo>
                    <a:lnTo>
                      <a:pt x="105" y="158"/>
                    </a:lnTo>
                    <a:lnTo>
                      <a:pt x="104" y="156"/>
                    </a:lnTo>
                    <a:lnTo>
                      <a:pt x="104" y="155"/>
                    </a:lnTo>
                    <a:lnTo>
                      <a:pt x="104" y="153"/>
                    </a:lnTo>
                    <a:lnTo>
                      <a:pt x="102" y="152"/>
                    </a:lnTo>
                    <a:lnTo>
                      <a:pt x="102" y="151"/>
                    </a:lnTo>
                    <a:lnTo>
                      <a:pt x="101" y="149"/>
                    </a:lnTo>
                    <a:lnTo>
                      <a:pt x="101" y="148"/>
                    </a:lnTo>
                    <a:lnTo>
                      <a:pt x="99" y="146"/>
                    </a:lnTo>
                    <a:lnTo>
                      <a:pt x="99" y="145"/>
                    </a:lnTo>
                    <a:lnTo>
                      <a:pt x="98" y="143"/>
                    </a:lnTo>
                    <a:lnTo>
                      <a:pt x="98" y="142"/>
                    </a:lnTo>
                    <a:lnTo>
                      <a:pt x="96" y="140"/>
                    </a:lnTo>
                    <a:lnTo>
                      <a:pt x="96" y="140"/>
                    </a:lnTo>
                    <a:lnTo>
                      <a:pt x="95" y="139"/>
                    </a:lnTo>
                    <a:lnTo>
                      <a:pt x="95" y="138"/>
                    </a:lnTo>
                    <a:lnTo>
                      <a:pt x="93" y="136"/>
                    </a:lnTo>
                    <a:lnTo>
                      <a:pt x="93" y="135"/>
                    </a:lnTo>
                    <a:lnTo>
                      <a:pt x="92" y="133"/>
                    </a:lnTo>
                    <a:lnTo>
                      <a:pt x="92" y="132"/>
                    </a:lnTo>
                    <a:lnTo>
                      <a:pt x="91" y="130"/>
                    </a:lnTo>
                    <a:lnTo>
                      <a:pt x="91" y="129"/>
                    </a:lnTo>
                    <a:lnTo>
                      <a:pt x="89" y="127"/>
                    </a:lnTo>
                    <a:lnTo>
                      <a:pt x="89" y="126"/>
                    </a:lnTo>
                    <a:lnTo>
                      <a:pt x="88" y="124"/>
                    </a:lnTo>
                    <a:lnTo>
                      <a:pt x="88" y="123"/>
                    </a:lnTo>
                    <a:lnTo>
                      <a:pt x="86" y="122"/>
                    </a:lnTo>
                    <a:lnTo>
                      <a:pt x="86" y="120"/>
                    </a:lnTo>
                    <a:lnTo>
                      <a:pt x="85" y="119"/>
                    </a:lnTo>
                    <a:lnTo>
                      <a:pt x="85" y="117"/>
                    </a:lnTo>
                    <a:lnTo>
                      <a:pt x="83" y="116"/>
                    </a:lnTo>
                    <a:lnTo>
                      <a:pt x="83" y="116"/>
                    </a:lnTo>
                    <a:lnTo>
                      <a:pt x="82" y="114"/>
                    </a:lnTo>
                    <a:lnTo>
                      <a:pt x="82" y="113"/>
                    </a:lnTo>
                    <a:lnTo>
                      <a:pt x="80" y="111"/>
                    </a:lnTo>
                    <a:lnTo>
                      <a:pt x="80" y="110"/>
                    </a:lnTo>
                    <a:lnTo>
                      <a:pt x="79" y="109"/>
                    </a:lnTo>
                    <a:lnTo>
                      <a:pt x="79" y="107"/>
                    </a:lnTo>
                    <a:lnTo>
                      <a:pt x="78" y="106"/>
                    </a:lnTo>
                    <a:lnTo>
                      <a:pt x="78" y="104"/>
                    </a:lnTo>
                    <a:lnTo>
                      <a:pt x="76" y="103"/>
                    </a:lnTo>
                    <a:lnTo>
                      <a:pt x="76" y="101"/>
                    </a:lnTo>
                    <a:lnTo>
                      <a:pt x="75" y="100"/>
                    </a:lnTo>
                    <a:lnTo>
                      <a:pt x="73" y="100"/>
                    </a:lnTo>
                    <a:lnTo>
                      <a:pt x="73" y="98"/>
                    </a:lnTo>
                    <a:lnTo>
                      <a:pt x="72" y="97"/>
                    </a:lnTo>
                    <a:lnTo>
                      <a:pt x="72" y="96"/>
                    </a:lnTo>
                    <a:lnTo>
                      <a:pt x="70" y="94"/>
                    </a:lnTo>
                    <a:lnTo>
                      <a:pt x="70" y="93"/>
                    </a:lnTo>
                    <a:lnTo>
                      <a:pt x="69" y="91"/>
                    </a:lnTo>
                    <a:lnTo>
                      <a:pt x="69" y="90"/>
                    </a:lnTo>
                    <a:lnTo>
                      <a:pt x="67" y="88"/>
                    </a:lnTo>
                    <a:lnTo>
                      <a:pt x="66" y="87"/>
                    </a:lnTo>
                    <a:lnTo>
                      <a:pt x="66" y="85"/>
                    </a:lnTo>
                    <a:lnTo>
                      <a:pt x="65" y="85"/>
                    </a:lnTo>
                    <a:lnTo>
                      <a:pt x="65" y="84"/>
                    </a:lnTo>
                    <a:lnTo>
                      <a:pt x="63" y="83"/>
                    </a:lnTo>
                    <a:lnTo>
                      <a:pt x="62" y="81"/>
                    </a:lnTo>
                    <a:lnTo>
                      <a:pt x="62" y="80"/>
                    </a:lnTo>
                    <a:lnTo>
                      <a:pt x="60" y="78"/>
                    </a:lnTo>
                    <a:lnTo>
                      <a:pt x="60" y="77"/>
                    </a:lnTo>
                    <a:lnTo>
                      <a:pt x="59" y="75"/>
                    </a:lnTo>
                    <a:lnTo>
                      <a:pt x="59" y="74"/>
                    </a:lnTo>
                    <a:lnTo>
                      <a:pt x="57" y="74"/>
                    </a:lnTo>
                    <a:lnTo>
                      <a:pt x="56" y="72"/>
                    </a:lnTo>
                    <a:lnTo>
                      <a:pt x="56" y="71"/>
                    </a:lnTo>
                    <a:lnTo>
                      <a:pt x="54" y="70"/>
                    </a:lnTo>
                    <a:lnTo>
                      <a:pt x="54" y="68"/>
                    </a:lnTo>
                    <a:lnTo>
                      <a:pt x="53" y="67"/>
                    </a:lnTo>
                    <a:lnTo>
                      <a:pt x="52" y="65"/>
                    </a:lnTo>
                    <a:lnTo>
                      <a:pt x="52" y="64"/>
                    </a:lnTo>
                    <a:lnTo>
                      <a:pt x="50" y="62"/>
                    </a:lnTo>
                    <a:lnTo>
                      <a:pt x="49" y="62"/>
                    </a:lnTo>
                    <a:lnTo>
                      <a:pt x="49" y="61"/>
                    </a:lnTo>
                    <a:lnTo>
                      <a:pt x="47" y="59"/>
                    </a:lnTo>
                    <a:lnTo>
                      <a:pt x="47" y="58"/>
                    </a:lnTo>
                    <a:lnTo>
                      <a:pt x="46" y="57"/>
                    </a:lnTo>
                    <a:lnTo>
                      <a:pt x="44" y="55"/>
                    </a:lnTo>
                    <a:lnTo>
                      <a:pt x="44" y="54"/>
                    </a:lnTo>
                    <a:lnTo>
                      <a:pt x="43" y="54"/>
                    </a:lnTo>
                    <a:lnTo>
                      <a:pt x="43" y="52"/>
                    </a:lnTo>
                    <a:lnTo>
                      <a:pt x="41" y="51"/>
                    </a:lnTo>
                    <a:lnTo>
                      <a:pt x="40" y="49"/>
                    </a:lnTo>
                    <a:lnTo>
                      <a:pt x="40" y="48"/>
                    </a:lnTo>
                    <a:lnTo>
                      <a:pt x="39" y="46"/>
                    </a:lnTo>
                    <a:lnTo>
                      <a:pt x="37" y="45"/>
                    </a:lnTo>
                    <a:lnTo>
                      <a:pt x="37" y="45"/>
                    </a:lnTo>
                    <a:lnTo>
                      <a:pt x="36" y="44"/>
                    </a:lnTo>
                    <a:lnTo>
                      <a:pt x="34" y="42"/>
                    </a:lnTo>
                    <a:lnTo>
                      <a:pt x="34" y="41"/>
                    </a:lnTo>
                    <a:lnTo>
                      <a:pt x="33" y="39"/>
                    </a:lnTo>
                    <a:lnTo>
                      <a:pt x="31" y="38"/>
                    </a:lnTo>
                    <a:lnTo>
                      <a:pt x="31" y="36"/>
                    </a:lnTo>
                    <a:lnTo>
                      <a:pt x="30" y="36"/>
                    </a:lnTo>
                    <a:lnTo>
                      <a:pt x="28" y="35"/>
                    </a:lnTo>
                    <a:lnTo>
                      <a:pt x="28" y="33"/>
                    </a:lnTo>
                    <a:lnTo>
                      <a:pt x="27" y="32"/>
                    </a:lnTo>
                    <a:lnTo>
                      <a:pt x="26" y="31"/>
                    </a:lnTo>
                    <a:lnTo>
                      <a:pt x="26" y="29"/>
                    </a:lnTo>
                    <a:lnTo>
                      <a:pt x="24" y="29"/>
                    </a:lnTo>
                    <a:lnTo>
                      <a:pt x="23" y="28"/>
                    </a:lnTo>
                    <a:lnTo>
                      <a:pt x="23" y="26"/>
                    </a:lnTo>
                    <a:lnTo>
                      <a:pt x="21" y="25"/>
                    </a:lnTo>
                    <a:lnTo>
                      <a:pt x="20" y="23"/>
                    </a:lnTo>
                    <a:lnTo>
                      <a:pt x="20" y="23"/>
                    </a:lnTo>
                    <a:lnTo>
                      <a:pt x="18" y="22"/>
                    </a:lnTo>
                    <a:lnTo>
                      <a:pt x="17" y="20"/>
                    </a:lnTo>
                    <a:lnTo>
                      <a:pt x="17" y="19"/>
                    </a:lnTo>
                    <a:lnTo>
                      <a:pt x="15" y="18"/>
                    </a:lnTo>
                    <a:lnTo>
                      <a:pt x="14" y="16"/>
                    </a:lnTo>
                    <a:lnTo>
                      <a:pt x="14" y="16"/>
                    </a:lnTo>
                    <a:lnTo>
                      <a:pt x="13" y="15"/>
                    </a:lnTo>
                    <a:lnTo>
                      <a:pt x="11" y="13"/>
                    </a:lnTo>
                    <a:lnTo>
                      <a:pt x="10" y="12"/>
                    </a:lnTo>
                    <a:lnTo>
                      <a:pt x="10" y="10"/>
                    </a:lnTo>
                    <a:lnTo>
                      <a:pt x="8" y="10"/>
                    </a:lnTo>
                    <a:lnTo>
                      <a:pt x="7" y="9"/>
                    </a:lnTo>
                    <a:lnTo>
                      <a:pt x="7" y="7"/>
                    </a:lnTo>
                    <a:lnTo>
                      <a:pt x="5" y="6"/>
                    </a:lnTo>
                    <a:lnTo>
                      <a:pt x="4" y="5"/>
                    </a:lnTo>
                    <a:lnTo>
                      <a:pt x="2" y="5"/>
                    </a:lnTo>
                    <a:lnTo>
                      <a:pt x="2" y="3"/>
                    </a:lnTo>
                    <a:lnTo>
                      <a:pt x="1" y="2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065" name="Freeform 41"/>
              <p:cNvSpPr>
                <a:spLocks/>
              </p:cNvSpPr>
              <p:nvPr/>
            </p:nvSpPr>
            <p:spPr bwMode="auto">
              <a:xfrm>
                <a:off x="5248624" y="2276484"/>
                <a:ext cx="79375" cy="546102"/>
              </a:xfrm>
              <a:custGeom>
                <a:avLst/>
                <a:gdLst/>
                <a:ahLst/>
                <a:cxnLst>
                  <a:cxn ang="0">
                    <a:pos x="42" y="4"/>
                  </a:cxn>
                  <a:cxn ang="0">
                    <a:pos x="43" y="10"/>
                  </a:cxn>
                  <a:cxn ang="0">
                    <a:pos x="45" y="17"/>
                  </a:cxn>
                  <a:cxn ang="0">
                    <a:pos x="45" y="23"/>
                  </a:cxn>
                  <a:cxn ang="0">
                    <a:pos x="46" y="30"/>
                  </a:cxn>
                  <a:cxn ang="0">
                    <a:pos x="46" y="36"/>
                  </a:cxn>
                  <a:cxn ang="0">
                    <a:pos x="47" y="42"/>
                  </a:cxn>
                  <a:cxn ang="0">
                    <a:pos x="47" y="49"/>
                  </a:cxn>
                  <a:cxn ang="0">
                    <a:pos x="47" y="55"/>
                  </a:cxn>
                  <a:cxn ang="0">
                    <a:pos x="49" y="61"/>
                  </a:cxn>
                  <a:cxn ang="0">
                    <a:pos x="49" y="68"/>
                  </a:cxn>
                  <a:cxn ang="0">
                    <a:pos x="49" y="74"/>
                  </a:cxn>
                  <a:cxn ang="0">
                    <a:pos x="49" y="81"/>
                  </a:cxn>
                  <a:cxn ang="0">
                    <a:pos x="50" y="87"/>
                  </a:cxn>
                  <a:cxn ang="0">
                    <a:pos x="50" y="92"/>
                  </a:cxn>
                  <a:cxn ang="0">
                    <a:pos x="50" y="100"/>
                  </a:cxn>
                  <a:cxn ang="0">
                    <a:pos x="50" y="105"/>
                  </a:cxn>
                  <a:cxn ang="0">
                    <a:pos x="50" y="111"/>
                  </a:cxn>
                  <a:cxn ang="0">
                    <a:pos x="50" y="118"/>
                  </a:cxn>
                  <a:cxn ang="0">
                    <a:pos x="49" y="124"/>
                  </a:cxn>
                  <a:cxn ang="0">
                    <a:pos x="49" y="131"/>
                  </a:cxn>
                  <a:cxn ang="0">
                    <a:pos x="49" y="137"/>
                  </a:cxn>
                  <a:cxn ang="0">
                    <a:pos x="49" y="143"/>
                  </a:cxn>
                  <a:cxn ang="0">
                    <a:pos x="47" y="150"/>
                  </a:cxn>
                  <a:cxn ang="0">
                    <a:pos x="47" y="156"/>
                  </a:cxn>
                  <a:cxn ang="0">
                    <a:pos x="47" y="163"/>
                  </a:cxn>
                  <a:cxn ang="0">
                    <a:pos x="46" y="169"/>
                  </a:cxn>
                  <a:cxn ang="0">
                    <a:pos x="46" y="175"/>
                  </a:cxn>
                  <a:cxn ang="0">
                    <a:pos x="45" y="182"/>
                  </a:cxn>
                  <a:cxn ang="0">
                    <a:pos x="45" y="188"/>
                  </a:cxn>
                  <a:cxn ang="0">
                    <a:pos x="43" y="194"/>
                  </a:cxn>
                  <a:cxn ang="0">
                    <a:pos x="42" y="201"/>
                  </a:cxn>
                  <a:cxn ang="0">
                    <a:pos x="42" y="207"/>
                  </a:cxn>
                  <a:cxn ang="0">
                    <a:pos x="40" y="212"/>
                  </a:cxn>
                  <a:cxn ang="0">
                    <a:pos x="39" y="220"/>
                  </a:cxn>
                  <a:cxn ang="0">
                    <a:pos x="37" y="225"/>
                  </a:cxn>
                  <a:cxn ang="0">
                    <a:pos x="36" y="231"/>
                  </a:cxn>
                  <a:cxn ang="0">
                    <a:pos x="34" y="238"/>
                  </a:cxn>
                  <a:cxn ang="0">
                    <a:pos x="33" y="244"/>
                  </a:cxn>
                  <a:cxn ang="0">
                    <a:pos x="32" y="250"/>
                  </a:cxn>
                  <a:cxn ang="0">
                    <a:pos x="30" y="256"/>
                  </a:cxn>
                  <a:cxn ang="0">
                    <a:pos x="29" y="263"/>
                  </a:cxn>
                  <a:cxn ang="0">
                    <a:pos x="27" y="269"/>
                  </a:cxn>
                  <a:cxn ang="0">
                    <a:pos x="26" y="275"/>
                  </a:cxn>
                  <a:cxn ang="0">
                    <a:pos x="23" y="280"/>
                  </a:cxn>
                  <a:cxn ang="0">
                    <a:pos x="21" y="286"/>
                  </a:cxn>
                  <a:cxn ang="0">
                    <a:pos x="20" y="293"/>
                  </a:cxn>
                  <a:cxn ang="0">
                    <a:pos x="17" y="299"/>
                  </a:cxn>
                  <a:cxn ang="0">
                    <a:pos x="16" y="305"/>
                  </a:cxn>
                  <a:cxn ang="0">
                    <a:pos x="13" y="311"/>
                  </a:cxn>
                  <a:cxn ang="0">
                    <a:pos x="11" y="316"/>
                  </a:cxn>
                  <a:cxn ang="0">
                    <a:pos x="8" y="322"/>
                  </a:cxn>
                  <a:cxn ang="0">
                    <a:pos x="7" y="328"/>
                  </a:cxn>
                  <a:cxn ang="0">
                    <a:pos x="4" y="334"/>
                  </a:cxn>
                  <a:cxn ang="0">
                    <a:pos x="1" y="340"/>
                  </a:cxn>
                </a:cxnLst>
                <a:rect l="0" t="0" r="r" b="b"/>
                <a:pathLst>
                  <a:path w="50" h="344">
                    <a:moveTo>
                      <a:pt x="42" y="0"/>
                    </a:moveTo>
                    <a:lnTo>
                      <a:pt x="42" y="1"/>
                    </a:lnTo>
                    <a:lnTo>
                      <a:pt x="42" y="1"/>
                    </a:lnTo>
                    <a:lnTo>
                      <a:pt x="42" y="3"/>
                    </a:lnTo>
                    <a:lnTo>
                      <a:pt x="42" y="4"/>
                    </a:lnTo>
                    <a:lnTo>
                      <a:pt x="42" y="6"/>
                    </a:lnTo>
                    <a:lnTo>
                      <a:pt x="43" y="7"/>
                    </a:lnTo>
                    <a:lnTo>
                      <a:pt x="43" y="9"/>
                    </a:lnTo>
                    <a:lnTo>
                      <a:pt x="43" y="10"/>
                    </a:lnTo>
                    <a:lnTo>
                      <a:pt x="43" y="10"/>
                    </a:lnTo>
                    <a:lnTo>
                      <a:pt x="43" y="12"/>
                    </a:lnTo>
                    <a:lnTo>
                      <a:pt x="43" y="13"/>
                    </a:lnTo>
                    <a:lnTo>
                      <a:pt x="43" y="14"/>
                    </a:lnTo>
                    <a:lnTo>
                      <a:pt x="43" y="16"/>
                    </a:lnTo>
                    <a:lnTo>
                      <a:pt x="45" y="17"/>
                    </a:lnTo>
                    <a:lnTo>
                      <a:pt x="45" y="19"/>
                    </a:lnTo>
                    <a:lnTo>
                      <a:pt x="45" y="20"/>
                    </a:lnTo>
                    <a:lnTo>
                      <a:pt x="45" y="20"/>
                    </a:lnTo>
                    <a:lnTo>
                      <a:pt x="45" y="22"/>
                    </a:lnTo>
                    <a:lnTo>
                      <a:pt x="45" y="23"/>
                    </a:lnTo>
                    <a:lnTo>
                      <a:pt x="45" y="25"/>
                    </a:lnTo>
                    <a:lnTo>
                      <a:pt x="45" y="26"/>
                    </a:lnTo>
                    <a:lnTo>
                      <a:pt x="46" y="27"/>
                    </a:lnTo>
                    <a:lnTo>
                      <a:pt x="46" y="29"/>
                    </a:lnTo>
                    <a:lnTo>
                      <a:pt x="46" y="30"/>
                    </a:lnTo>
                    <a:lnTo>
                      <a:pt x="46" y="30"/>
                    </a:lnTo>
                    <a:lnTo>
                      <a:pt x="46" y="32"/>
                    </a:lnTo>
                    <a:lnTo>
                      <a:pt x="46" y="33"/>
                    </a:lnTo>
                    <a:lnTo>
                      <a:pt x="46" y="35"/>
                    </a:lnTo>
                    <a:lnTo>
                      <a:pt x="46" y="36"/>
                    </a:lnTo>
                    <a:lnTo>
                      <a:pt x="46" y="38"/>
                    </a:lnTo>
                    <a:lnTo>
                      <a:pt x="46" y="39"/>
                    </a:lnTo>
                    <a:lnTo>
                      <a:pt x="47" y="40"/>
                    </a:lnTo>
                    <a:lnTo>
                      <a:pt x="47" y="40"/>
                    </a:lnTo>
                    <a:lnTo>
                      <a:pt x="47" y="42"/>
                    </a:lnTo>
                    <a:lnTo>
                      <a:pt x="47" y="43"/>
                    </a:lnTo>
                    <a:lnTo>
                      <a:pt x="47" y="45"/>
                    </a:lnTo>
                    <a:lnTo>
                      <a:pt x="47" y="46"/>
                    </a:lnTo>
                    <a:lnTo>
                      <a:pt x="47" y="48"/>
                    </a:lnTo>
                    <a:lnTo>
                      <a:pt x="47" y="49"/>
                    </a:lnTo>
                    <a:lnTo>
                      <a:pt x="47" y="51"/>
                    </a:lnTo>
                    <a:lnTo>
                      <a:pt x="47" y="51"/>
                    </a:lnTo>
                    <a:lnTo>
                      <a:pt x="47" y="52"/>
                    </a:lnTo>
                    <a:lnTo>
                      <a:pt x="47" y="53"/>
                    </a:lnTo>
                    <a:lnTo>
                      <a:pt x="47" y="55"/>
                    </a:lnTo>
                    <a:lnTo>
                      <a:pt x="49" y="56"/>
                    </a:lnTo>
                    <a:lnTo>
                      <a:pt x="49" y="58"/>
                    </a:lnTo>
                    <a:lnTo>
                      <a:pt x="49" y="59"/>
                    </a:lnTo>
                    <a:lnTo>
                      <a:pt x="49" y="61"/>
                    </a:lnTo>
                    <a:lnTo>
                      <a:pt x="49" y="61"/>
                    </a:lnTo>
                    <a:lnTo>
                      <a:pt x="49" y="62"/>
                    </a:lnTo>
                    <a:lnTo>
                      <a:pt x="49" y="64"/>
                    </a:lnTo>
                    <a:lnTo>
                      <a:pt x="49" y="65"/>
                    </a:lnTo>
                    <a:lnTo>
                      <a:pt x="49" y="66"/>
                    </a:lnTo>
                    <a:lnTo>
                      <a:pt x="49" y="68"/>
                    </a:lnTo>
                    <a:lnTo>
                      <a:pt x="49" y="69"/>
                    </a:lnTo>
                    <a:lnTo>
                      <a:pt x="49" y="71"/>
                    </a:lnTo>
                    <a:lnTo>
                      <a:pt x="49" y="71"/>
                    </a:lnTo>
                    <a:lnTo>
                      <a:pt x="49" y="72"/>
                    </a:lnTo>
                    <a:lnTo>
                      <a:pt x="49" y="74"/>
                    </a:lnTo>
                    <a:lnTo>
                      <a:pt x="49" y="75"/>
                    </a:lnTo>
                    <a:lnTo>
                      <a:pt x="49" y="77"/>
                    </a:lnTo>
                    <a:lnTo>
                      <a:pt x="49" y="78"/>
                    </a:lnTo>
                    <a:lnTo>
                      <a:pt x="49" y="79"/>
                    </a:lnTo>
                    <a:lnTo>
                      <a:pt x="49" y="81"/>
                    </a:lnTo>
                    <a:lnTo>
                      <a:pt x="50" y="81"/>
                    </a:lnTo>
                    <a:lnTo>
                      <a:pt x="50" y="82"/>
                    </a:lnTo>
                    <a:lnTo>
                      <a:pt x="50" y="84"/>
                    </a:lnTo>
                    <a:lnTo>
                      <a:pt x="50" y="85"/>
                    </a:lnTo>
                    <a:lnTo>
                      <a:pt x="50" y="87"/>
                    </a:lnTo>
                    <a:lnTo>
                      <a:pt x="50" y="88"/>
                    </a:lnTo>
                    <a:lnTo>
                      <a:pt x="50" y="90"/>
                    </a:lnTo>
                    <a:lnTo>
                      <a:pt x="50" y="91"/>
                    </a:lnTo>
                    <a:lnTo>
                      <a:pt x="50" y="91"/>
                    </a:lnTo>
                    <a:lnTo>
                      <a:pt x="50" y="92"/>
                    </a:lnTo>
                    <a:lnTo>
                      <a:pt x="50" y="94"/>
                    </a:lnTo>
                    <a:lnTo>
                      <a:pt x="50" y="95"/>
                    </a:lnTo>
                    <a:lnTo>
                      <a:pt x="50" y="97"/>
                    </a:lnTo>
                    <a:lnTo>
                      <a:pt x="50" y="98"/>
                    </a:lnTo>
                    <a:lnTo>
                      <a:pt x="50" y="100"/>
                    </a:lnTo>
                    <a:lnTo>
                      <a:pt x="50" y="101"/>
                    </a:lnTo>
                    <a:lnTo>
                      <a:pt x="50" y="101"/>
                    </a:lnTo>
                    <a:lnTo>
                      <a:pt x="50" y="103"/>
                    </a:lnTo>
                    <a:lnTo>
                      <a:pt x="50" y="104"/>
                    </a:lnTo>
                    <a:lnTo>
                      <a:pt x="50" y="105"/>
                    </a:lnTo>
                    <a:lnTo>
                      <a:pt x="50" y="107"/>
                    </a:lnTo>
                    <a:lnTo>
                      <a:pt x="50" y="108"/>
                    </a:lnTo>
                    <a:lnTo>
                      <a:pt x="50" y="110"/>
                    </a:lnTo>
                    <a:lnTo>
                      <a:pt x="50" y="111"/>
                    </a:lnTo>
                    <a:lnTo>
                      <a:pt x="50" y="111"/>
                    </a:lnTo>
                    <a:lnTo>
                      <a:pt x="50" y="113"/>
                    </a:lnTo>
                    <a:lnTo>
                      <a:pt x="50" y="114"/>
                    </a:lnTo>
                    <a:lnTo>
                      <a:pt x="50" y="116"/>
                    </a:lnTo>
                    <a:lnTo>
                      <a:pt x="50" y="117"/>
                    </a:lnTo>
                    <a:lnTo>
                      <a:pt x="50" y="118"/>
                    </a:lnTo>
                    <a:lnTo>
                      <a:pt x="50" y="120"/>
                    </a:lnTo>
                    <a:lnTo>
                      <a:pt x="50" y="121"/>
                    </a:lnTo>
                    <a:lnTo>
                      <a:pt x="50" y="123"/>
                    </a:lnTo>
                    <a:lnTo>
                      <a:pt x="50" y="123"/>
                    </a:lnTo>
                    <a:lnTo>
                      <a:pt x="49" y="124"/>
                    </a:lnTo>
                    <a:lnTo>
                      <a:pt x="49" y="126"/>
                    </a:lnTo>
                    <a:lnTo>
                      <a:pt x="49" y="127"/>
                    </a:lnTo>
                    <a:lnTo>
                      <a:pt x="49" y="129"/>
                    </a:lnTo>
                    <a:lnTo>
                      <a:pt x="49" y="130"/>
                    </a:lnTo>
                    <a:lnTo>
                      <a:pt x="49" y="131"/>
                    </a:lnTo>
                    <a:lnTo>
                      <a:pt x="49" y="133"/>
                    </a:lnTo>
                    <a:lnTo>
                      <a:pt x="49" y="133"/>
                    </a:lnTo>
                    <a:lnTo>
                      <a:pt x="49" y="134"/>
                    </a:lnTo>
                    <a:lnTo>
                      <a:pt x="49" y="136"/>
                    </a:lnTo>
                    <a:lnTo>
                      <a:pt x="49" y="137"/>
                    </a:lnTo>
                    <a:lnTo>
                      <a:pt x="49" y="139"/>
                    </a:lnTo>
                    <a:lnTo>
                      <a:pt x="49" y="140"/>
                    </a:lnTo>
                    <a:lnTo>
                      <a:pt x="49" y="142"/>
                    </a:lnTo>
                    <a:lnTo>
                      <a:pt x="49" y="143"/>
                    </a:lnTo>
                    <a:lnTo>
                      <a:pt x="49" y="143"/>
                    </a:lnTo>
                    <a:lnTo>
                      <a:pt x="49" y="144"/>
                    </a:lnTo>
                    <a:lnTo>
                      <a:pt x="49" y="146"/>
                    </a:lnTo>
                    <a:lnTo>
                      <a:pt x="49" y="147"/>
                    </a:lnTo>
                    <a:lnTo>
                      <a:pt x="49" y="149"/>
                    </a:lnTo>
                    <a:lnTo>
                      <a:pt x="47" y="150"/>
                    </a:lnTo>
                    <a:lnTo>
                      <a:pt x="47" y="152"/>
                    </a:lnTo>
                    <a:lnTo>
                      <a:pt x="47" y="153"/>
                    </a:lnTo>
                    <a:lnTo>
                      <a:pt x="47" y="153"/>
                    </a:lnTo>
                    <a:lnTo>
                      <a:pt x="47" y="155"/>
                    </a:lnTo>
                    <a:lnTo>
                      <a:pt x="47" y="156"/>
                    </a:lnTo>
                    <a:lnTo>
                      <a:pt x="47" y="157"/>
                    </a:lnTo>
                    <a:lnTo>
                      <a:pt x="47" y="159"/>
                    </a:lnTo>
                    <a:lnTo>
                      <a:pt x="47" y="160"/>
                    </a:lnTo>
                    <a:lnTo>
                      <a:pt x="47" y="162"/>
                    </a:lnTo>
                    <a:lnTo>
                      <a:pt x="47" y="163"/>
                    </a:lnTo>
                    <a:lnTo>
                      <a:pt x="47" y="163"/>
                    </a:lnTo>
                    <a:lnTo>
                      <a:pt x="47" y="165"/>
                    </a:lnTo>
                    <a:lnTo>
                      <a:pt x="46" y="166"/>
                    </a:lnTo>
                    <a:lnTo>
                      <a:pt x="46" y="168"/>
                    </a:lnTo>
                    <a:lnTo>
                      <a:pt x="46" y="169"/>
                    </a:lnTo>
                    <a:lnTo>
                      <a:pt x="46" y="171"/>
                    </a:lnTo>
                    <a:lnTo>
                      <a:pt x="46" y="172"/>
                    </a:lnTo>
                    <a:lnTo>
                      <a:pt x="46" y="173"/>
                    </a:lnTo>
                    <a:lnTo>
                      <a:pt x="46" y="173"/>
                    </a:lnTo>
                    <a:lnTo>
                      <a:pt x="46" y="175"/>
                    </a:lnTo>
                    <a:lnTo>
                      <a:pt x="46" y="176"/>
                    </a:lnTo>
                    <a:lnTo>
                      <a:pt x="46" y="178"/>
                    </a:lnTo>
                    <a:lnTo>
                      <a:pt x="45" y="179"/>
                    </a:lnTo>
                    <a:lnTo>
                      <a:pt x="45" y="181"/>
                    </a:lnTo>
                    <a:lnTo>
                      <a:pt x="45" y="182"/>
                    </a:lnTo>
                    <a:lnTo>
                      <a:pt x="45" y="184"/>
                    </a:lnTo>
                    <a:lnTo>
                      <a:pt x="45" y="184"/>
                    </a:lnTo>
                    <a:lnTo>
                      <a:pt x="45" y="185"/>
                    </a:lnTo>
                    <a:lnTo>
                      <a:pt x="45" y="186"/>
                    </a:lnTo>
                    <a:lnTo>
                      <a:pt x="45" y="188"/>
                    </a:lnTo>
                    <a:lnTo>
                      <a:pt x="43" y="189"/>
                    </a:lnTo>
                    <a:lnTo>
                      <a:pt x="43" y="191"/>
                    </a:lnTo>
                    <a:lnTo>
                      <a:pt x="43" y="192"/>
                    </a:lnTo>
                    <a:lnTo>
                      <a:pt x="43" y="192"/>
                    </a:lnTo>
                    <a:lnTo>
                      <a:pt x="43" y="194"/>
                    </a:lnTo>
                    <a:lnTo>
                      <a:pt x="43" y="195"/>
                    </a:lnTo>
                    <a:lnTo>
                      <a:pt x="43" y="197"/>
                    </a:lnTo>
                    <a:lnTo>
                      <a:pt x="43" y="198"/>
                    </a:lnTo>
                    <a:lnTo>
                      <a:pt x="42" y="199"/>
                    </a:lnTo>
                    <a:lnTo>
                      <a:pt x="42" y="201"/>
                    </a:lnTo>
                    <a:lnTo>
                      <a:pt x="42" y="202"/>
                    </a:lnTo>
                    <a:lnTo>
                      <a:pt x="42" y="202"/>
                    </a:lnTo>
                    <a:lnTo>
                      <a:pt x="42" y="204"/>
                    </a:lnTo>
                    <a:lnTo>
                      <a:pt x="42" y="205"/>
                    </a:lnTo>
                    <a:lnTo>
                      <a:pt x="42" y="207"/>
                    </a:lnTo>
                    <a:lnTo>
                      <a:pt x="40" y="208"/>
                    </a:lnTo>
                    <a:lnTo>
                      <a:pt x="40" y="210"/>
                    </a:lnTo>
                    <a:lnTo>
                      <a:pt x="40" y="211"/>
                    </a:lnTo>
                    <a:lnTo>
                      <a:pt x="40" y="211"/>
                    </a:lnTo>
                    <a:lnTo>
                      <a:pt x="40" y="212"/>
                    </a:lnTo>
                    <a:lnTo>
                      <a:pt x="40" y="214"/>
                    </a:lnTo>
                    <a:lnTo>
                      <a:pt x="39" y="215"/>
                    </a:lnTo>
                    <a:lnTo>
                      <a:pt x="39" y="217"/>
                    </a:lnTo>
                    <a:lnTo>
                      <a:pt x="39" y="218"/>
                    </a:lnTo>
                    <a:lnTo>
                      <a:pt x="39" y="220"/>
                    </a:lnTo>
                    <a:lnTo>
                      <a:pt x="39" y="220"/>
                    </a:lnTo>
                    <a:lnTo>
                      <a:pt x="39" y="221"/>
                    </a:lnTo>
                    <a:lnTo>
                      <a:pt x="37" y="223"/>
                    </a:lnTo>
                    <a:lnTo>
                      <a:pt x="37" y="224"/>
                    </a:lnTo>
                    <a:lnTo>
                      <a:pt x="37" y="225"/>
                    </a:lnTo>
                    <a:lnTo>
                      <a:pt x="37" y="227"/>
                    </a:lnTo>
                    <a:lnTo>
                      <a:pt x="37" y="228"/>
                    </a:lnTo>
                    <a:lnTo>
                      <a:pt x="37" y="230"/>
                    </a:lnTo>
                    <a:lnTo>
                      <a:pt x="36" y="230"/>
                    </a:lnTo>
                    <a:lnTo>
                      <a:pt x="36" y="231"/>
                    </a:lnTo>
                    <a:lnTo>
                      <a:pt x="36" y="233"/>
                    </a:lnTo>
                    <a:lnTo>
                      <a:pt x="36" y="234"/>
                    </a:lnTo>
                    <a:lnTo>
                      <a:pt x="36" y="236"/>
                    </a:lnTo>
                    <a:lnTo>
                      <a:pt x="34" y="237"/>
                    </a:lnTo>
                    <a:lnTo>
                      <a:pt x="34" y="238"/>
                    </a:lnTo>
                    <a:lnTo>
                      <a:pt x="34" y="238"/>
                    </a:lnTo>
                    <a:lnTo>
                      <a:pt x="34" y="240"/>
                    </a:lnTo>
                    <a:lnTo>
                      <a:pt x="34" y="241"/>
                    </a:lnTo>
                    <a:lnTo>
                      <a:pt x="33" y="243"/>
                    </a:lnTo>
                    <a:lnTo>
                      <a:pt x="33" y="244"/>
                    </a:lnTo>
                    <a:lnTo>
                      <a:pt x="33" y="246"/>
                    </a:lnTo>
                    <a:lnTo>
                      <a:pt x="33" y="247"/>
                    </a:lnTo>
                    <a:lnTo>
                      <a:pt x="33" y="247"/>
                    </a:lnTo>
                    <a:lnTo>
                      <a:pt x="32" y="249"/>
                    </a:lnTo>
                    <a:lnTo>
                      <a:pt x="32" y="250"/>
                    </a:lnTo>
                    <a:lnTo>
                      <a:pt x="32" y="251"/>
                    </a:lnTo>
                    <a:lnTo>
                      <a:pt x="32" y="253"/>
                    </a:lnTo>
                    <a:lnTo>
                      <a:pt x="32" y="254"/>
                    </a:lnTo>
                    <a:lnTo>
                      <a:pt x="30" y="254"/>
                    </a:lnTo>
                    <a:lnTo>
                      <a:pt x="30" y="256"/>
                    </a:lnTo>
                    <a:lnTo>
                      <a:pt x="30" y="257"/>
                    </a:lnTo>
                    <a:lnTo>
                      <a:pt x="30" y="259"/>
                    </a:lnTo>
                    <a:lnTo>
                      <a:pt x="29" y="260"/>
                    </a:lnTo>
                    <a:lnTo>
                      <a:pt x="29" y="262"/>
                    </a:lnTo>
                    <a:lnTo>
                      <a:pt x="29" y="263"/>
                    </a:lnTo>
                    <a:lnTo>
                      <a:pt x="29" y="263"/>
                    </a:lnTo>
                    <a:lnTo>
                      <a:pt x="29" y="264"/>
                    </a:lnTo>
                    <a:lnTo>
                      <a:pt x="27" y="266"/>
                    </a:lnTo>
                    <a:lnTo>
                      <a:pt x="27" y="267"/>
                    </a:lnTo>
                    <a:lnTo>
                      <a:pt x="27" y="269"/>
                    </a:lnTo>
                    <a:lnTo>
                      <a:pt x="27" y="270"/>
                    </a:lnTo>
                    <a:lnTo>
                      <a:pt x="26" y="270"/>
                    </a:lnTo>
                    <a:lnTo>
                      <a:pt x="26" y="272"/>
                    </a:lnTo>
                    <a:lnTo>
                      <a:pt x="26" y="273"/>
                    </a:lnTo>
                    <a:lnTo>
                      <a:pt x="26" y="275"/>
                    </a:lnTo>
                    <a:lnTo>
                      <a:pt x="24" y="276"/>
                    </a:lnTo>
                    <a:lnTo>
                      <a:pt x="24" y="277"/>
                    </a:lnTo>
                    <a:lnTo>
                      <a:pt x="24" y="279"/>
                    </a:lnTo>
                    <a:lnTo>
                      <a:pt x="24" y="279"/>
                    </a:lnTo>
                    <a:lnTo>
                      <a:pt x="23" y="280"/>
                    </a:lnTo>
                    <a:lnTo>
                      <a:pt x="23" y="282"/>
                    </a:lnTo>
                    <a:lnTo>
                      <a:pt x="23" y="283"/>
                    </a:lnTo>
                    <a:lnTo>
                      <a:pt x="23" y="285"/>
                    </a:lnTo>
                    <a:lnTo>
                      <a:pt x="21" y="286"/>
                    </a:lnTo>
                    <a:lnTo>
                      <a:pt x="21" y="286"/>
                    </a:lnTo>
                    <a:lnTo>
                      <a:pt x="21" y="288"/>
                    </a:lnTo>
                    <a:lnTo>
                      <a:pt x="20" y="289"/>
                    </a:lnTo>
                    <a:lnTo>
                      <a:pt x="20" y="290"/>
                    </a:lnTo>
                    <a:lnTo>
                      <a:pt x="20" y="292"/>
                    </a:lnTo>
                    <a:lnTo>
                      <a:pt x="20" y="293"/>
                    </a:lnTo>
                    <a:lnTo>
                      <a:pt x="19" y="293"/>
                    </a:lnTo>
                    <a:lnTo>
                      <a:pt x="19" y="295"/>
                    </a:lnTo>
                    <a:lnTo>
                      <a:pt x="19" y="296"/>
                    </a:lnTo>
                    <a:lnTo>
                      <a:pt x="19" y="298"/>
                    </a:lnTo>
                    <a:lnTo>
                      <a:pt x="17" y="299"/>
                    </a:lnTo>
                    <a:lnTo>
                      <a:pt x="17" y="301"/>
                    </a:lnTo>
                    <a:lnTo>
                      <a:pt x="17" y="301"/>
                    </a:lnTo>
                    <a:lnTo>
                      <a:pt x="16" y="302"/>
                    </a:lnTo>
                    <a:lnTo>
                      <a:pt x="16" y="303"/>
                    </a:lnTo>
                    <a:lnTo>
                      <a:pt x="16" y="305"/>
                    </a:lnTo>
                    <a:lnTo>
                      <a:pt x="16" y="306"/>
                    </a:lnTo>
                    <a:lnTo>
                      <a:pt x="14" y="308"/>
                    </a:lnTo>
                    <a:lnTo>
                      <a:pt x="14" y="308"/>
                    </a:lnTo>
                    <a:lnTo>
                      <a:pt x="14" y="309"/>
                    </a:lnTo>
                    <a:lnTo>
                      <a:pt x="13" y="311"/>
                    </a:lnTo>
                    <a:lnTo>
                      <a:pt x="13" y="312"/>
                    </a:lnTo>
                    <a:lnTo>
                      <a:pt x="13" y="314"/>
                    </a:lnTo>
                    <a:lnTo>
                      <a:pt x="11" y="315"/>
                    </a:lnTo>
                    <a:lnTo>
                      <a:pt x="11" y="315"/>
                    </a:lnTo>
                    <a:lnTo>
                      <a:pt x="11" y="316"/>
                    </a:lnTo>
                    <a:lnTo>
                      <a:pt x="11" y="318"/>
                    </a:lnTo>
                    <a:lnTo>
                      <a:pt x="10" y="319"/>
                    </a:lnTo>
                    <a:lnTo>
                      <a:pt x="10" y="321"/>
                    </a:lnTo>
                    <a:lnTo>
                      <a:pt x="10" y="321"/>
                    </a:lnTo>
                    <a:lnTo>
                      <a:pt x="8" y="322"/>
                    </a:lnTo>
                    <a:lnTo>
                      <a:pt x="8" y="324"/>
                    </a:lnTo>
                    <a:lnTo>
                      <a:pt x="8" y="325"/>
                    </a:lnTo>
                    <a:lnTo>
                      <a:pt x="7" y="327"/>
                    </a:lnTo>
                    <a:lnTo>
                      <a:pt x="7" y="328"/>
                    </a:lnTo>
                    <a:lnTo>
                      <a:pt x="7" y="328"/>
                    </a:lnTo>
                    <a:lnTo>
                      <a:pt x="6" y="329"/>
                    </a:lnTo>
                    <a:lnTo>
                      <a:pt x="6" y="331"/>
                    </a:lnTo>
                    <a:lnTo>
                      <a:pt x="6" y="332"/>
                    </a:lnTo>
                    <a:lnTo>
                      <a:pt x="4" y="334"/>
                    </a:lnTo>
                    <a:lnTo>
                      <a:pt x="4" y="334"/>
                    </a:lnTo>
                    <a:lnTo>
                      <a:pt x="4" y="335"/>
                    </a:lnTo>
                    <a:lnTo>
                      <a:pt x="3" y="337"/>
                    </a:lnTo>
                    <a:lnTo>
                      <a:pt x="3" y="338"/>
                    </a:lnTo>
                    <a:lnTo>
                      <a:pt x="3" y="340"/>
                    </a:lnTo>
                    <a:lnTo>
                      <a:pt x="1" y="340"/>
                    </a:lnTo>
                    <a:lnTo>
                      <a:pt x="1" y="341"/>
                    </a:lnTo>
                    <a:lnTo>
                      <a:pt x="1" y="342"/>
                    </a:lnTo>
                    <a:lnTo>
                      <a:pt x="0" y="344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066" name="Rectangle 42"/>
              <p:cNvSpPr>
                <a:spLocks noChangeArrowheads="1"/>
              </p:cNvSpPr>
              <p:nvPr/>
            </p:nvSpPr>
            <p:spPr bwMode="auto">
              <a:xfrm rot="21000000">
                <a:off x="5247037" y="2217747"/>
                <a:ext cx="103188" cy="1238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j-lt"/>
                    <a:cs typeface="Arial" pitchFamily="34" charset="0"/>
                  </a:rPr>
                  <a:t>90</a:t>
                </a:r>
                <a:endParaRPr kumimoji="0" lang="en-US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067" name="Line 43"/>
              <p:cNvSpPr>
                <a:spLocks noChangeShapeType="1"/>
              </p:cNvSpPr>
              <p:nvPr/>
            </p:nvSpPr>
            <p:spPr bwMode="auto">
              <a:xfrm flipV="1">
                <a:off x="5193062" y="2276484"/>
                <a:ext cx="119063" cy="20638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069" name="Line 45"/>
              <p:cNvSpPr>
                <a:spLocks noChangeShapeType="1"/>
              </p:cNvSpPr>
              <p:nvPr/>
            </p:nvSpPr>
            <p:spPr bwMode="auto">
              <a:xfrm>
                <a:off x="4986687" y="3006737"/>
                <a:ext cx="211138" cy="192088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070" name="Freeform 46"/>
              <p:cNvSpPr>
                <a:spLocks/>
              </p:cNvSpPr>
              <p:nvPr/>
            </p:nvSpPr>
            <p:spPr bwMode="auto">
              <a:xfrm>
                <a:off x="5170837" y="2297122"/>
                <a:ext cx="33338" cy="377827"/>
              </a:xfrm>
              <a:custGeom>
                <a:avLst/>
                <a:gdLst/>
                <a:ahLst/>
                <a:cxnLst>
                  <a:cxn ang="0">
                    <a:pos x="0" y="236"/>
                  </a:cxn>
                  <a:cxn ang="0">
                    <a:pos x="1" y="231"/>
                  </a:cxn>
                  <a:cxn ang="0">
                    <a:pos x="3" y="227"/>
                  </a:cxn>
                  <a:cxn ang="0">
                    <a:pos x="4" y="224"/>
                  </a:cxn>
                  <a:cxn ang="0">
                    <a:pos x="4" y="220"/>
                  </a:cxn>
                  <a:cxn ang="0">
                    <a:pos x="5" y="215"/>
                  </a:cxn>
                  <a:cxn ang="0">
                    <a:pos x="7" y="211"/>
                  </a:cxn>
                  <a:cxn ang="0">
                    <a:pos x="7" y="207"/>
                  </a:cxn>
                  <a:cxn ang="0">
                    <a:pos x="8" y="204"/>
                  </a:cxn>
                  <a:cxn ang="0">
                    <a:pos x="10" y="199"/>
                  </a:cxn>
                  <a:cxn ang="0">
                    <a:pos x="10" y="195"/>
                  </a:cxn>
                  <a:cxn ang="0">
                    <a:pos x="11" y="191"/>
                  </a:cxn>
                  <a:cxn ang="0">
                    <a:pos x="11" y="186"/>
                  </a:cxn>
                  <a:cxn ang="0">
                    <a:pos x="13" y="182"/>
                  </a:cxn>
                  <a:cxn ang="0">
                    <a:pos x="13" y="179"/>
                  </a:cxn>
                  <a:cxn ang="0">
                    <a:pos x="14" y="175"/>
                  </a:cxn>
                  <a:cxn ang="0">
                    <a:pos x="14" y="171"/>
                  </a:cxn>
                  <a:cxn ang="0">
                    <a:pos x="16" y="166"/>
                  </a:cxn>
                  <a:cxn ang="0">
                    <a:pos x="16" y="162"/>
                  </a:cxn>
                  <a:cxn ang="0">
                    <a:pos x="16" y="158"/>
                  </a:cxn>
                  <a:cxn ang="0">
                    <a:pos x="17" y="155"/>
                  </a:cxn>
                  <a:cxn ang="0">
                    <a:pos x="17" y="150"/>
                  </a:cxn>
                  <a:cxn ang="0">
                    <a:pos x="17" y="146"/>
                  </a:cxn>
                  <a:cxn ang="0">
                    <a:pos x="18" y="142"/>
                  </a:cxn>
                  <a:cxn ang="0">
                    <a:pos x="18" y="137"/>
                  </a:cxn>
                  <a:cxn ang="0">
                    <a:pos x="18" y="133"/>
                  </a:cxn>
                  <a:cxn ang="0">
                    <a:pos x="20" y="129"/>
                  </a:cxn>
                  <a:cxn ang="0">
                    <a:pos x="20" y="126"/>
                  </a:cxn>
                  <a:cxn ang="0">
                    <a:pos x="20" y="121"/>
                  </a:cxn>
                  <a:cxn ang="0">
                    <a:pos x="20" y="117"/>
                  </a:cxn>
                  <a:cxn ang="0">
                    <a:pos x="20" y="113"/>
                  </a:cxn>
                  <a:cxn ang="0">
                    <a:pos x="20" y="108"/>
                  </a:cxn>
                  <a:cxn ang="0">
                    <a:pos x="20" y="104"/>
                  </a:cxn>
                  <a:cxn ang="0">
                    <a:pos x="20" y="100"/>
                  </a:cxn>
                  <a:cxn ang="0">
                    <a:pos x="21" y="97"/>
                  </a:cxn>
                  <a:cxn ang="0">
                    <a:pos x="21" y="92"/>
                  </a:cxn>
                  <a:cxn ang="0">
                    <a:pos x="21" y="88"/>
                  </a:cxn>
                  <a:cxn ang="0">
                    <a:pos x="21" y="84"/>
                  </a:cxn>
                  <a:cxn ang="0">
                    <a:pos x="20" y="79"/>
                  </a:cxn>
                  <a:cxn ang="0">
                    <a:pos x="20" y="75"/>
                  </a:cxn>
                  <a:cxn ang="0">
                    <a:pos x="20" y="71"/>
                  </a:cxn>
                  <a:cxn ang="0">
                    <a:pos x="20" y="66"/>
                  </a:cxn>
                  <a:cxn ang="0">
                    <a:pos x="20" y="64"/>
                  </a:cxn>
                  <a:cxn ang="0">
                    <a:pos x="20" y="59"/>
                  </a:cxn>
                  <a:cxn ang="0">
                    <a:pos x="20" y="55"/>
                  </a:cxn>
                  <a:cxn ang="0">
                    <a:pos x="20" y="51"/>
                  </a:cxn>
                  <a:cxn ang="0">
                    <a:pos x="18" y="46"/>
                  </a:cxn>
                  <a:cxn ang="0">
                    <a:pos x="18" y="42"/>
                  </a:cxn>
                  <a:cxn ang="0">
                    <a:pos x="18" y="38"/>
                  </a:cxn>
                  <a:cxn ang="0">
                    <a:pos x="18" y="35"/>
                  </a:cxn>
                  <a:cxn ang="0">
                    <a:pos x="17" y="30"/>
                  </a:cxn>
                  <a:cxn ang="0">
                    <a:pos x="17" y="26"/>
                  </a:cxn>
                  <a:cxn ang="0">
                    <a:pos x="17" y="22"/>
                  </a:cxn>
                  <a:cxn ang="0">
                    <a:pos x="16" y="17"/>
                  </a:cxn>
                  <a:cxn ang="0">
                    <a:pos x="16" y="13"/>
                  </a:cxn>
                  <a:cxn ang="0">
                    <a:pos x="14" y="9"/>
                  </a:cxn>
                  <a:cxn ang="0">
                    <a:pos x="14" y="6"/>
                  </a:cxn>
                  <a:cxn ang="0">
                    <a:pos x="13" y="1"/>
                  </a:cxn>
                </a:cxnLst>
                <a:rect l="0" t="0" r="r" b="b"/>
                <a:pathLst>
                  <a:path w="21" h="238">
                    <a:moveTo>
                      <a:pt x="0" y="238"/>
                    </a:moveTo>
                    <a:lnTo>
                      <a:pt x="0" y="237"/>
                    </a:lnTo>
                    <a:lnTo>
                      <a:pt x="0" y="236"/>
                    </a:lnTo>
                    <a:lnTo>
                      <a:pt x="1" y="234"/>
                    </a:lnTo>
                    <a:lnTo>
                      <a:pt x="1" y="233"/>
                    </a:lnTo>
                    <a:lnTo>
                      <a:pt x="1" y="231"/>
                    </a:lnTo>
                    <a:lnTo>
                      <a:pt x="1" y="230"/>
                    </a:lnTo>
                    <a:lnTo>
                      <a:pt x="3" y="228"/>
                    </a:lnTo>
                    <a:lnTo>
                      <a:pt x="3" y="227"/>
                    </a:lnTo>
                    <a:lnTo>
                      <a:pt x="3" y="225"/>
                    </a:lnTo>
                    <a:lnTo>
                      <a:pt x="3" y="224"/>
                    </a:lnTo>
                    <a:lnTo>
                      <a:pt x="4" y="224"/>
                    </a:lnTo>
                    <a:lnTo>
                      <a:pt x="4" y="223"/>
                    </a:lnTo>
                    <a:lnTo>
                      <a:pt x="4" y="221"/>
                    </a:lnTo>
                    <a:lnTo>
                      <a:pt x="4" y="220"/>
                    </a:lnTo>
                    <a:lnTo>
                      <a:pt x="5" y="218"/>
                    </a:lnTo>
                    <a:lnTo>
                      <a:pt x="5" y="217"/>
                    </a:lnTo>
                    <a:lnTo>
                      <a:pt x="5" y="215"/>
                    </a:lnTo>
                    <a:lnTo>
                      <a:pt x="5" y="214"/>
                    </a:lnTo>
                    <a:lnTo>
                      <a:pt x="7" y="212"/>
                    </a:lnTo>
                    <a:lnTo>
                      <a:pt x="7" y="211"/>
                    </a:lnTo>
                    <a:lnTo>
                      <a:pt x="7" y="210"/>
                    </a:lnTo>
                    <a:lnTo>
                      <a:pt x="7" y="208"/>
                    </a:lnTo>
                    <a:lnTo>
                      <a:pt x="7" y="207"/>
                    </a:lnTo>
                    <a:lnTo>
                      <a:pt x="8" y="205"/>
                    </a:lnTo>
                    <a:lnTo>
                      <a:pt x="8" y="205"/>
                    </a:lnTo>
                    <a:lnTo>
                      <a:pt x="8" y="204"/>
                    </a:lnTo>
                    <a:lnTo>
                      <a:pt x="8" y="202"/>
                    </a:lnTo>
                    <a:lnTo>
                      <a:pt x="8" y="201"/>
                    </a:lnTo>
                    <a:lnTo>
                      <a:pt x="10" y="199"/>
                    </a:lnTo>
                    <a:lnTo>
                      <a:pt x="10" y="198"/>
                    </a:lnTo>
                    <a:lnTo>
                      <a:pt x="10" y="197"/>
                    </a:lnTo>
                    <a:lnTo>
                      <a:pt x="10" y="195"/>
                    </a:lnTo>
                    <a:lnTo>
                      <a:pt x="10" y="194"/>
                    </a:lnTo>
                    <a:lnTo>
                      <a:pt x="11" y="192"/>
                    </a:lnTo>
                    <a:lnTo>
                      <a:pt x="11" y="191"/>
                    </a:lnTo>
                    <a:lnTo>
                      <a:pt x="11" y="189"/>
                    </a:lnTo>
                    <a:lnTo>
                      <a:pt x="11" y="188"/>
                    </a:lnTo>
                    <a:lnTo>
                      <a:pt x="11" y="186"/>
                    </a:lnTo>
                    <a:lnTo>
                      <a:pt x="11" y="185"/>
                    </a:lnTo>
                    <a:lnTo>
                      <a:pt x="13" y="184"/>
                    </a:lnTo>
                    <a:lnTo>
                      <a:pt x="13" y="182"/>
                    </a:lnTo>
                    <a:lnTo>
                      <a:pt x="13" y="182"/>
                    </a:lnTo>
                    <a:lnTo>
                      <a:pt x="13" y="181"/>
                    </a:lnTo>
                    <a:lnTo>
                      <a:pt x="13" y="179"/>
                    </a:lnTo>
                    <a:lnTo>
                      <a:pt x="13" y="178"/>
                    </a:lnTo>
                    <a:lnTo>
                      <a:pt x="14" y="176"/>
                    </a:lnTo>
                    <a:lnTo>
                      <a:pt x="14" y="175"/>
                    </a:lnTo>
                    <a:lnTo>
                      <a:pt x="14" y="173"/>
                    </a:lnTo>
                    <a:lnTo>
                      <a:pt x="14" y="172"/>
                    </a:lnTo>
                    <a:lnTo>
                      <a:pt x="14" y="171"/>
                    </a:lnTo>
                    <a:lnTo>
                      <a:pt x="14" y="169"/>
                    </a:lnTo>
                    <a:lnTo>
                      <a:pt x="16" y="168"/>
                    </a:lnTo>
                    <a:lnTo>
                      <a:pt x="16" y="166"/>
                    </a:lnTo>
                    <a:lnTo>
                      <a:pt x="16" y="165"/>
                    </a:lnTo>
                    <a:lnTo>
                      <a:pt x="16" y="163"/>
                    </a:lnTo>
                    <a:lnTo>
                      <a:pt x="16" y="162"/>
                    </a:lnTo>
                    <a:lnTo>
                      <a:pt x="16" y="160"/>
                    </a:lnTo>
                    <a:lnTo>
                      <a:pt x="16" y="159"/>
                    </a:lnTo>
                    <a:lnTo>
                      <a:pt x="16" y="158"/>
                    </a:lnTo>
                    <a:lnTo>
                      <a:pt x="17" y="158"/>
                    </a:lnTo>
                    <a:lnTo>
                      <a:pt x="17" y="156"/>
                    </a:lnTo>
                    <a:lnTo>
                      <a:pt x="17" y="155"/>
                    </a:lnTo>
                    <a:lnTo>
                      <a:pt x="17" y="153"/>
                    </a:lnTo>
                    <a:lnTo>
                      <a:pt x="17" y="152"/>
                    </a:lnTo>
                    <a:lnTo>
                      <a:pt x="17" y="150"/>
                    </a:lnTo>
                    <a:lnTo>
                      <a:pt x="17" y="149"/>
                    </a:lnTo>
                    <a:lnTo>
                      <a:pt x="17" y="147"/>
                    </a:lnTo>
                    <a:lnTo>
                      <a:pt x="17" y="146"/>
                    </a:lnTo>
                    <a:lnTo>
                      <a:pt x="18" y="144"/>
                    </a:lnTo>
                    <a:lnTo>
                      <a:pt x="18" y="143"/>
                    </a:lnTo>
                    <a:lnTo>
                      <a:pt x="18" y="142"/>
                    </a:lnTo>
                    <a:lnTo>
                      <a:pt x="18" y="140"/>
                    </a:lnTo>
                    <a:lnTo>
                      <a:pt x="18" y="139"/>
                    </a:lnTo>
                    <a:lnTo>
                      <a:pt x="18" y="137"/>
                    </a:lnTo>
                    <a:lnTo>
                      <a:pt x="18" y="136"/>
                    </a:lnTo>
                    <a:lnTo>
                      <a:pt x="18" y="134"/>
                    </a:lnTo>
                    <a:lnTo>
                      <a:pt x="18" y="133"/>
                    </a:lnTo>
                    <a:lnTo>
                      <a:pt x="18" y="131"/>
                    </a:lnTo>
                    <a:lnTo>
                      <a:pt x="18" y="130"/>
                    </a:lnTo>
                    <a:lnTo>
                      <a:pt x="20" y="129"/>
                    </a:lnTo>
                    <a:lnTo>
                      <a:pt x="20" y="129"/>
                    </a:lnTo>
                    <a:lnTo>
                      <a:pt x="20" y="127"/>
                    </a:lnTo>
                    <a:lnTo>
                      <a:pt x="20" y="126"/>
                    </a:lnTo>
                    <a:lnTo>
                      <a:pt x="20" y="124"/>
                    </a:lnTo>
                    <a:lnTo>
                      <a:pt x="20" y="123"/>
                    </a:lnTo>
                    <a:lnTo>
                      <a:pt x="20" y="121"/>
                    </a:lnTo>
                    <a:lnTo>
                      <a:pt x="20" y="120"/>
                    </a:lnTo>
                    <a:lnTo>
                      <a:pt x="20" y="118"/>
                    </a:lnTo>
                    <a:lnTo>
                      <a:pt x="20" y="117"/>
                    </a:lnTo>
                    <a:lnTo>
                      <a:pt x="20" y="116"/>
                    </a:lnTo>
                    <a:lnTo>
                      <a:pt x="20" y="114"/>
                    </a:lnTo>
                    <a:lnTo>
                      <a:pt x="20" y="113"/>
                    </a:lnTo>
                    <a:lnTo>
                      <a:pt x="20" y="111"/>
                    </a:lnTo>
                    <a:lnTo>
                      <a:pt x="20" y="110"/>
                    </a:lnTo>
                    <a:lnTo>
                      <a:pt x="20" y="108"/>
                    </a:lnTo>
                    <a:lnTo>
                      <a:pt x="20" y="107"/>
                    </a:lnTo>
                    <a:lnTo>
                      <a:pt x="20" y="105"/>
                    </a:lnTo>
                    <a:lnTo>
                      <a:pt x="20" y="104"/>
                    </a:lnTo>
                    <a:lnTo>
                      <a:pt x="20" y="103"/>
                    </a:lnTo>
                    <a:lnTo>
                      <a:pt x="20" y="101"/>
                    </a:lnTo>
                    <a:lnTo>
                      <a:pt x="20" y="100"/>
                    </a:lnTo>
                    <a:lnTo>
                      <a:pt x="20" y="98"/>
                    </a:lnTo>
                    <a:lnTo>
                      <a:pt x="21" y="97"/>
                    </a:lnTo>
                    <a:lnTo>
                      <a:pt x="21" y="97"/>
                    </a:lnTo>
                    <a:lnTo>
                      <a:pt x="21" y="95"/>
                    </a:lnTo>
                    <a:lnTo>
                      <a:pt x="21" y="94"/>
                    </a:lnTo>
                    <a:lnTo>
                      <a:pt x="21" y="92"/>
                    </a:lnTo>
                    <a:lnTo>
                      <a:pt x="21" y="91"/>
                    </a:lnTo>
                    <a:lnTo>
                      <a:pt x="21" y="90"/>
                    </a:lnTo>
                    <a:lnTo>
                      <a:pt x="21" y="88"/>
                    </a:lnTo>
                    <a:lnTo>
                      <a:pt x="21" y="87"/>
                    </a:lnTo>
                    <a:lnTo>
                      <a:pt x="21" y="85"/>
                    </a:lnTo>
                    <a:lnTo>
                      <a:pt x="21" y="84"/>
                    </a:lnTo>
                    <a:lnTo>
                      <a:pt x="21" y="82"/>
                    </a:lnTo>
                    <a:lnTo>
                      <a:pt x="20" y="81"/>
                    </a:lnTo>
                    <a:lnTo>
                      <a:pt x="20" y="79"/>
                    </a:lnTo>
                    <a:lnTo>
                      <a:pt x="20" y="78"/>
                    </a:lnTo>
                    <a:lnTo>
                      <a:pt x="20" y="77"/>
                    </a:lnTo>
                    <a:lnTo>
                      <a:pt x="20" y="75"/>
                    </a:lnTo>
                    <a:lnTo>
                      <a:pt x="20" y="74"/>
                    </a:lnTo>
                    <a:lnTo>
                      <a:pt x="20" y="72"/>
                    </a:lnTo>
                    <a:lnTo>
                      <a:pt x="20" y="71"/>
                    </a:lnTo>
                    <a:lnTo>
                      <a:pt x="20" y="69"/>
                    </a:lnTo>
                    <a:lnTo>
                      <a:pt x="20" y="68"/>
                    </a:lnTo>
                    <a:lnTo>
                      <a:pt x="20" y="66"/>
                    </a:lnTo>
                    <a:lnTo>
                      <a:pt x="20" y="65"/>
                    </a:lnTo>
                    <a:lnTo>
                      <a:pt x="20" y="65"/>
                    </a:lnTo>
                    <a:lnTo>
                      <a:pt x="20" y="64"/>
                    </a:lnTo>
                    <a:lnTo>
                      <a:pt x="20" y="62"/>
                    </a:lnTo>
                    <a:lnTo>
                      <a:pt x="20" y="61"/>
                    </a:lnTo>
                    <a:lnTo>
                      <a:pt x="20" y="59"/>
                    </a:lnTo>
                    <a:lnTo>
                      <a:pt x="20" y="58"/>
                    </a:lnTo>
                    <a:lnTo>
                      <a:pt x="20" y="56"/>
                    </a:lnTo>
                    <a:lnTo>
                      <a:pt x="20" y="55"/>
                    </a:lnTo>
                    <a:lnTo>
                      <a:pt x="20" y="53"/>
                    </a:lnTo>
                    <a:lnTo>
                      <a:pt x="20" y="52"/>
                    </a:lnTo>
                    <a:lnTo>
                      <a:pt x="20" y="51"/>
                    </a:lnTo>
                    <a:lnTo>
                      <a:pt x="18" y="49"/>
                    </a:lnTo>
                    <a:lnTo>
                      <a:pt x="18" y="48"/>
                    </a:lnTo>
                    <a:lnTo>
                      <a:pt x="18" y="46"/>
                    </a:lnTo>
                    <a:lnTo>
                      <a:pt x="18" y="45"/>
                    </a:lnTo>
                    <a:lnTo>
                      <a:pt x="18" y="43"/>
                    </a:lnTo>
                    <a:lnTo>
                      <a:pt x="18" y="42"/>
                    </a:lnTo>
                    <a:lnTo>
                      <a:pt x="18" y="40"/>
                    </a:lnTo>
                    <a:lnTo>
                      <a:pt x="18" y="39"/>
                    </a:lnTo>
                    <a:lnTo>
                      <a:pt x="18" y="38"/>
                    </a:lnTo>
                    <a:lnTo>
                      <a:pt x="18" y="36"/>
                    </a:lnTo>
                    <a:lnTo>
                      <a:pt x="18" y="35"/>
                    </a:lnTo>
                    <a:lnTo>
                      <a:pt x="18" y="35"/>
                    </a:lnTo>
                    <a:lnTo>
                      <a:pt x="17" y="33"/>
                    </a:lnTo>
                    <a:lnTo>
                      <a:pt x="17" y="32"/>
                    </a:lnTo>
                    <a:lnTo>
                      <a:pt x="17" y="30"/>
                    </a:lnTo>
                    <a:lnTo>
                      <a:pt x="17" y="29"/>
                    </a:lnTo>
                    <a:lnTo>
                      <a:pt x="17" y="27"/>
                    </a:lnTo>
                    <a:lnTo>
                      <a:pt x="17" y="26"/>
                    </a:lnTo>
                    <a:lnTo>
                      <a:pt x="17" y="25"/>
                    </a:lnTo>
                    <a:lnTo>
                      <a:pt x="17" y="23"/>
                    </a:lnTo>
                    <a:lnTo>
                      <a:pt x="17" y="22"/>
                    </a:lnTo>
                    <a:lnTo>
                      <a:pt x="16" y="20"/>
                    </a:lnTo>
                    <a:lnTo>
                      <a:pt x="16" y="19"/>
                    </a:lnTo>
                    <a:lnTo>
                      <a:pt x="16" y="17"/>
                    </a:lnTo>
                    <a:lnTo>
                      <a:pt x="16" y="16"/>
                    </a:lnTo>
                    <a:lnTo>
                      <a:pt x="16" y="14"/>
                    </a:lnTo>
                    <a:lnTo>
                      <a:pt x="16" y="13"/>
                    </a:lnTo>
                    <a:lnTo>
                      <a:pt x="16" y="12"/>
                    </a:lnTo>
                    <a:lnTo>
                      <a:pt x="14" y="10"/>
                    </a:lnTo>
                    <a:lnTo>
                      <a:pt x="14" y="9"/>
                    </a:lnTo>
                    <a:lnTo>
                      <a:pt x="14" y="7"/>
                    </a:lnTo>
                    <a:lnTo>
                      <a:pt x="14" y="7"/>
                    </a:lnTo>
                    <a:lnTo>
                      <a:pt x="14" y="6"/>
                    </a:lnTo>
                    <a:lnTo>
                      <a:pt x="14" y="4"/>
                    </a:lnTo>
                    <a:lnTo>
                      <a:pt x="14" y="3"/>
                    </a:lnTo>
                    <a:lnTo>
                      <a:pt x="13" y="1"/>
                    </a:lnTo>
                    <a:lnTo>
                      <a:pt x="13" y="0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071" name="Freeform 47"/>
              <p:cNvSpPr>
                <a:spLocks/>
              </p:cNvSpPr>
              <p:nvPr/>
            </p:nvSpPr>
            <p:spPr bwMode="auto">
              <a:xfrm>
                <a:off x="4985099" y="2674949"/>
                <a:ext cx="185738" cy="331789"/>
              </a:xfrm>
              <a:custGeom>
                <a:avLst/>
                <a:gdLst/>
                <a:ahLst/>
                <a:cxnLst>
                  <a:cxn ang="0">
                    <a:pos x="115" y="3"/>
                  </a:cxn>
                  <a:cxn ang="0">
                    <a:pos x="114" y="8"/>
                  </a:cxn>
                  <a:cxn ang="0">
                    <a:pos x="114" y="11"/>
                  </a:cxn>
                  <a:cxn ang="0">
                    <a:pos x="112" y="15"/>
                  </a:cxn>
                  <a:cxn ang="0">
                    <a:pos x="111" y="19"/>
                  </a:cxn>
                  <a:cxn ang="0">
                    <a:pos x="109" y="24"/>
                  </a:cxn>
                  <a:cxn ang="0">
                    <a:pos x="108" y="26"/>
                  </a:cxn>
                  <a:cxn ang="0">
                    <a:pos x="107" y="31"/>
                  </a:cxn>
                  <a:cxn ang="0">
                    <a:pos x="105" y="35"/>
                  </a:cxn>
                  <a:cxn ang="0">
                    <a:pos x="104" y="39"/>
                  </a:cxn>
                  <a:cxn ang="0">
                    <a:pos x="102" y="42"/>
                  </a:cxn>
                  <a:cxn ang="0">
                    <a:pos x="101" y="47"/>
                  </a:cxn>
                  <a:cxn ang="0">
                    <a:pos x="99" y="51"/>
                  </a:cxn>
                  <a:cxn ang="0">
                    <a:pos x="98" y="55"/>
                  </a:cxn>
                  <a:cxn ang="0">
                    <a:pos x="95" y="58"/>
                  </a:cxn>
                  <a:cxn ang="0">
                    <a:pos x="94" y="63"/>
                  </a:cxn>
                  <a:cxn ang="0">
                    <a:pos x="92" y="67"/>
                  </a:cxn>
                  <a:cxn ang="0">
                    <a:pos x="91" y="70"/>
                  </a:cxn>
                  <a:cxn ang="0">
                    <a:pos x="89" y="74"/>
                  </a:cxn>
                  <a:cxn ang="0">
                    <a:pos x="86" y="78"/>
                  </a:cxn>
                  <a:cxn ang="0">
                    <a:pos x="85" y="81"/>
                  </a:cxn>
                  <a:cxn ang="0">
                    <a:pos x="83" y="86"/>
                  </a:cxn>
                  <a:cxn ang="0">
                    <a:pos x="82" y="89"/>
                  </a:cxn>
                  <a:cxn ang="0">
                    <a:pos x="79" y="93"/>
                  </a:cxn>
                  <a:cxn ang="0">
                    <a:pos x="78" y="97"/>
                  </a:cxn>
                  <a:cxn ang="0">
                    <a:pos x="76" y="100"/>
                  </a:cxn>
                  <a:cxn ang="0">
                    <a:pos x="73" y="105"/>
                  </a:cxn>
                  <a:cxn ang="0">
                    <a:pos x="72" y="107"/>
                  </a:cxn>
                  <a:cxn ang="0">
                    <a:pos x="69" y="112"/>
                  </a:cxn>
                  <a:cxn ang="0">
                    <a:pos x="68" y="116"/>
                  </a:cxn>
                  <a:cxn ang="0">
                    <a:pos x="65" y="119"/>
                  </a:cxn>
                  <a:cxn ang="0">
                    <a:pos x="63" y="123"/>
                  </a:cxn>
                  <a:cxn ang="0">
                    <a:pos x="60" y="126"/>
                  </a:cxn>
                  <a:cxn ang="0">
                    <a:pos x="59" y="131"/>
                  </a:cxn>
                  <a:cxn ang="0">
                    <a:pos x="56" y="133"/>
                  </a:cxn>
                  <a:cxn ang="0">
                    <a:pos x="55" y="138"/>
                  </a:cxn>
                  <a:cxn ang="0">
                    <a:pos x="52" y="141"/>
                  </a:cxn>
                  <a:cxn ang="0">
                    <a:pos x="50" y="144"/>
                  </a:cxn>
                  <a:cxn ang="0">
                    <a:pos x="47" y="148"/>
                  </a:cxn>
                  <a:cxn ang="0">
                    <a:pos x="44" y="151"/>
                  </a:cxn>
                  <a:cxn ang="0">
                    <a:pos x="43" y="155"/>
                  </a:cxn>
                  <a:cxn ang="0">
                    <a:pos x="40" y="158"/>
                  </a:cxn>
                  <a:cxn ang="0">
                    <a:pos x="37" y="161"/>
                  </a:cxn>
                  <a:cxn ang="0">
                    <a:pos x="36" y="165"/>
                  </a:cxn>
                  <a:cxn ang="0">
                    <a:pos x="33" y="168"/>
                  </a:cxn>
                  <a:cxn ang="0">
                    <a:pos x="30" y="171"/>
                  </a:cxn>
                  <a:cxn ang="0">
                    <a:pos x="27" y="175"/>
                  </a:cxn>
                  <a:cxn ang="0">
                    <a:pos x="26" y="178"/>
                  </a:cxn>
                  <a:cxn ang="0">
                    <a:pos x="23" y="181"/>
                  </a:cxn>
                  <a:cxn ang="0">
                    <a:pos x="20" y="185"/>
                  </a:cxn>
                  <a:cxn ang="0">
                    <a:pos x="17" y="188"/>
                  </a:cxn>
                  <a:cxn ang="0">
                    <a:pos x="14" y="191"/>
                  </a:cxn>
                  <a:cxn ang="0">
                    <a:pos x="11" y="194"/>
                  </a:cxn>
                  <a:cxn ang="0">
                    <a:pos x="10" y="198"/>
                  </a:cxn>
                  <a:cxn ang="0">
                    <a:pos x="7" y="201"/>
                  </a:cxn>
                  <a:cxn ang="0">
                    <a:pos x="4" y="204"/>
                  </a:cxn>
                  <a:cxn ang="0">
                    <a:pos x="1" y="207"/>
                  </a:cxn>
                </a:cxnLst>
                <a:rect l="0" t="0" r="r" b="b"/>
                <a:pathLst>
                  <a:path w="117" h="209">
                    <a:moveTo>
                      <a:pt x="117" y="0"/>
                    </a:moveTo>
                    <a:lnTo>
                      <a:pt x="117" y="0"/>
                    </a:lnTo>
                    <a:lnTo>
                      <a:pt x="115" y="2"/>
                    </a:lnTo>
                    <a:lnTo>
                      <a:pt x="115" y="3"/>
                    </a:lnTo>
                    <a:lnTo>
                      <a:pt x="115" y="3"/>
                    </a:lnTo>
                    <a:lnTo>
                      <a:pt x="115" y="5"/>
                    </a:lnTo>
                    <a:lnTo>
                      <a:pt x="115" y="6"/>
                    </a:lnTo>
                    <a:lnTo>
                      <a:pt x="114" y="8"/>
                    </a:lnTo>
                    <a:lnTo>
                      <a:pt x="114" y="8"/>
                    </a:lnTo>
                    <a:lnTo>
                      <a:pt x="114" y="9"/>
                    </a:lnTo>
                    <a:lnTo>
                      <a:pt x="114" y="11"/>
                    </a:lnTo>
                    <a:lnTo>
                      <a:pt x="114" y="11"/>
                    </a:lnTo>
                    <a:lnTo>
                      <a:pt x="112" y="12"/>
                    </a:lnTo>
                    <a:lnTo>
                      <a:pt x="112" y="13"/>
                    </a:lnTo>
                    <a:lnTo>
                      <a:pt x="112" y="13"/>
                    </a:lnTo>
                    <a:lnTo>
                      <a:pt x="112" y="15"/>
                    </a:lnTo>
                    <a:lnTo>
                      <a:pt x="111" y="16"/>
                    </a:lnTo>
                    <a:lnTo>
                      <a:pt x="111" y="18"/>
                    </a:lnTo>
                    <a:lnTo>
                      <a:pt x="111" y="18"/>
                    </a:lnTo>
                    <a:lnTo>
                      <a:pt x="111" y="19"/>
                    </a:lnTo>
                    <a:lnTo>
                      <a:pt x="109" y="21"/>
                    </a:lnTo>
                    <a:lnTo>
                      <a:pt x="109" y="21"/>
                    </a:lnTo>
                    <a:lnTo>
                      <a:pt x="109" y="22"/>
                    </a:lnTo>
                    <a:lnTo>
                      <a:pt x="109" y="24"/>
                    </a:lnTo>
                    <a:lnTo>
                      <a:pt x="109" y="24"/>
                    </a:lnTo>
                    <a:lnTo>
                      <a:pt x="108" y="25"/>
                    </a:lnTo>
                    <a:lnTo>
                      <a:pt x="108" y="26"/>
                    </a:lnTo>
                    <a:lnTo>
                      <a:pt x="108" y="26"/>
                    </a:lnTo>
                    <a:lnTo>
                      <a:pt x="108" y="28"/>
                    </a:lnTo>
                    <a:lnTo>
                      <a:pt x="107" y="29"/>
                    </a:lnTo>
                    <a:lnTo>
                      <a:pt x="107" y="31"/>
                    </a:lnTo>
                    <a:lnTo>
                      <a:pt x="107" y="31"/>
                    </a:lnTo>
                    <a:lnTo>
                      <a:pt x="107" y="32"/>
                    </a:lnTo>
                    <a:lnTo>
                      <a:pt x="105" y="34"/>
                    </a:lnTo>
                    <a:lnTo>
                      <a:pt x="105" y="34"/>
                    </a:lnTo>
                    <a:lnTo>
                      <a:pt x="105" y="35"/>
                    </a:lnTo>
                    <a:lnTo>
                      <a:pt x="105" y="37"/>
                    </a:lnTo>
                    <a:lnTo>
                      <a:pt x="104" y="37"/>
                    </a:lnTo>
                    <a:lnTo>
                      <a:pt x="104" y="38"/>
                    </a:lnTo>
                    <a:lnTo>
                      <a:pt x="104" y="39"/>
                    </a:lnTo>
                    <a:lnTo>
                      <a:pt x="104" y="39"/>
                    </a:lnTo>
                    <a:lnTo>
                      <a:pt x="102" y="41"/>
                    </a:lnTo>
                    <a:lnTo>
                      <a:pt x="102" y="42"/>
                    </a:lnTo>
                    <a:lnTo>
                      <a:pt x="102" y="42"/>
                    </a:lnTo>
                    <a:lnTo>
                      <a:pt x="102" y="44"/>
                    </a:lnTo>
                    <a:lnTo>
                      <a:pt x="101" y="45"/>
                    </a:lnTo>
                    <a:lnTo>
                      <a:pt x="101" y="45"/>
                    </a:lnTo>
                    <a:lnTo>
                      <a:pt x="101" y="47"/>
                    </a:lnTo>
                    <a:lnTo>
                      <a:pt x="99" y="48"/>
                    </a:lnTo>
                    <a:lnTo>
                      <a:pt x="99" y="50"/>
                    </a:lnTo>
                    <a:lnTo>
                      <a:pt x="99" y="50"/>
                    </a:lnTo>
                    <a:lnTo>
                      <a:pt x="99" y="51"/>
                    </a:lnTo>
                    <a:lnTo>
                      <a:pt x="98" y="52"/>
                    </a:lnTo>
                    <a:lnTo>
                      <a:pt x="98" y="52"/>
                    </a:lnTo>
                    <a:lnTo>
                      <a:pt x="98" y="54"/>
                    </a:lnTo>
                    <a:lnTo>
                      <a:pt x="98" y="55"/>
                    </a:lnTo>
                    <a:lnTo>
                      <a:pt x="96" y="55"/>
                    </a:lnTo>
                    <a:lnTo>
                      <a:pt x="96" y="57"/>
                    </a:lnTo>
                    <a:lnTo>
                      <a:pt x="96" y="58"/>
                    </a:lnTo>
                    <a:lnTo>
                      <a:pt x="95" y="58"/>
                    </a:lnTo>
                    <a:lnTo>
                      <a:pt x="95" y="60"/>
                    </a:lnTo>
                    <a:lnTo>
                      <a:pt x="95" y="61"/>
                    </a:lnTo>
                    <a:lnTo>
                      <a:pt x="95" y="61"/>
                    </a:lnTo>
                    <a:lnTo>
                      <a:pt x="94" y="63"/>
                    </a:lnTo>
                    <a:lnTo>
                      <a:pt x="94" y="64"/>
                    </a:lnTo>
                    <a:lnTo>
                      <a:pt x="94" y="64"/>
                    </a:lnTo>
                    <a:lnTo>
                      <a:pt x="92" y="65"/>
                    </a:lnTo>
                    <a:lnTo>
                      <a:pt x="92" y="67"/>
                    </a:lnTo>
                    <a:lnTo>
                      <a:pt x="92" y="67"/>
                    </a:lnTo>
                    <a:lnTo>
                      <a:pt x="91" y="68"/>
                    </a:lnTo>
                    <a:lnTo>
                      <a:pt x="91" y="70"/>
                    </a:lnTo>
                    <a:lnTo>
                      <a:pt x="91" y="70"/>
                    </a:lnTo>
                    <a:lnTo>
                      <a:pt x="91" y="71"/>
                    </a:lnTo>
                    <a:lnTo>
                      <a:pt x="89" y="73"/>
                    </a:lnTo>
                    <a:lnTo>
                      <a:pt x="89" y="73"/>
                    </a:lnTo>
                    <a:lnTo>
                      <a:pt x="89" y="74"/>
                    </a:lnTo>
                    <a:lnTo>
                      <a:pt x="88" y="76"/>
                    </a:lnTo>
                    <a:lnTo>
                      <a:pt x="88" y="76"/>
                    </a:lnTo>
                    <a:lnTo>
                      <a:pt x="88" y="77"/>
                    </a:lnTo>
                    <a:lnTo>
                      <a:pt x="86" y="78"/>
                    </a:lnTo>
                    <a:lnTo>
                      <a:pt x="86" y="78"/>
                    </a:lnTo>
                    <a:lnTo>
                      <a:pt x="86" y="80"/>
                    </a:lnTo>
                    <a:lnTo>
                      <a:pt x="85" y="81"/>
                    </a:lnTo>
                    <a:lnTo>
                      <a:pt x="85" y="81"/>
                    </a:lnTo>
                    <a:lnTo>
                      <a:pt x="85" y="83"/>
                    </a:lnTo>
                    <a:lnTo>
                      <a:pt x="85" y="84"/>
                    </a:lnTo>
                    <a:lnTo>
                      <a:pt x="83" y="84"/>
                    </a:lnTo>
                    <a:lnTo>
                      <a:pt x="83" y="86"/>
                    </a:lnTo>
                    <a:lnTo>
                      <a:pt x="83" y="87"/>
                    </a:lnTo>
                    <a:lnTo>
                      <a:pt x="82" y="87"/>
                    </a:lnTo>
                    <a:lnTo>
                      <a:pt x="82" y="89"/>
                    </a:lnTo>
                    <a:lnTo>
                      <a:pt x="82" y="89"/>
                    </a:lnTo>
                    <a:lnTo>
                      <a:pt x="81" y="90"/>
                    </a:lnTo>
                    <a:lnTo>
                      <a:pt x="81" y="91"/>
                    </a:lnTo>
                    <a:lnTo>
                      <a:pt x="81" y="91"/>
                    </a:lnTo>
                    <a:lnTo>
                      <a:pt x="79" y="93"/>
                    </a:lnTo>
                    <a:lnTo>
                      <a:pt x="79" y="94"/>
                    </a:lnTo>
                    <a:lnTo>
                      <a:pt x="79" y="94"/>
                    </a:lnTo>
                    <a:lnTo>
                      <a:pt x="78" y="96"/>
                    </a:lnTo>
                    <a:lnTo>
                      <a:pt x="78" y="97"/>
                    </a:lnTo>
                    <a:lnTo>
                      <a:pt x="78" y="97"/>
                    </a:lnTo>
                    <a:lnTo>
                      <a:pt x="76" y="99"/>
                    </a:lnTo>
                    <a:lnTo>
                      <a:pt x="76" y="100"/>
                    </a:lnTo>
                    <a:lnTo>
                      <a:pt x="76" y="100"/>
                    </a:lnTo>
                    <a:lnTo>
                      <a:pt x="75" y="102"/>
                    </a:lnTo>
                    <a:lnTo>
                      <a:pt x="75" y="103"/>
                    </a:lnTo>
                    <a:lnTo>
                      <a:pt x="75" y="103"/>
                    </a:lnTo>
                    <a:lnTo>
                      <a:pt x="73" y="105"/>
                    </a:lnTo>
                    <a:lnTo>
                      <a:pt x="73" y="105"/>
                    </a:lnTo>
                    <a:lnTo>
                      <a:pt x="73" y="106"/>
                    </a:lnTo>
                    <a:lnTo>
                      <a:pt x="72" y="107"/>
                    </a:lnTo>
                    <a:lnTo>
                      <a:pt x="72" y="107"/>
                    </a:lnTo>
                    <a:lnTo>
                      <a:pt x="70" y="109"/>
                    </a:lnTo>
                    <a:lnTo>
                      <a:pt x="70" y="110"/>
                    </a:lnTo>
                    <a:lnTo>
                      <a:pt x="70" y="110"/>
                    </a:lnTo>
                    <a:lnTo>
                      <a:pt x="69" y="112"/>
                    </a:lnTo>
                    <a:lnTo>
                      <a:pt x="69" y="113"/>
                    </a:lnTo>
                    <a:lnTo>
                      <a:pt x="69" y="113"/>
                    </a:lnTo>
                    <a:lnTo>
                      <a:pt x="68" y="115"/>
                    </a:lnTo>
                    <a:lnTo>
                      <a:pt x="68" y="116"/>
                    </a:lnTo>
                    <a:lnTo>
                      <a:pt x="68" y="116"/>
                    </a:lnTo>
                    <a:lnTo>
                      <a:pt x="66" y="118"/>
                    </a:lnTo>
                    <a:lnTo>
                      <a:pt x="66" y="118"/>
                    </a:lnTo>
                    <a:lnTo>
                      <a:pt x="65" y="119"/>
                    </a:lnTo>
                    <a:lnTo>
                      <a:pt x="65" y="120"/>
                    </a:lnTo>
                    <a:lnTo>
                      <a:pt x="65" y="120"/>
                    </a:lnTo>
                    <a:lnTo>
                      <a:pt x="63" y="122"/>
                    </a:lnTo>
                    <a:lnTo>
                      <a:pt x="63" y="123"/>
                    </a:lnTo>
                    <a:lnTo>
                      <a:pt x="63" y="123"/>
                    </a:lnTo>
                    <a:lnTo>
                      <a:pt x="62" y="125"/>
                    </a:lnTo>
                    <a:lnTo>
                      <a:pt x="62" y="125"/>
                    </a:lnTo>
                    <a:lnTo>
                      <a:pt x="60" y="126"/>
                    </a:lnTo>
                    <a:lnTo>
                      <a:pt x="60" y="128"/>
                    </a:lnTo>
                    <a:lnTo>
                      <a:pt x="60" y="128"/>
                    </a:lnTo>
                    <a:lnTo>
                      <a:pt x="59" y="129"/>
                    </a:lnTo>
                    <a:lnTo>
                      <a:pt x="59" y="131"/>
                    </a:lnTo>
                    <a:lnTo>
                      <a:pt x="59" y="131"/>
                    </a:lnTo>
                    <a:lnTo>
                      <a:pt x="57" y="132"/>
                    </a:lnTo>
                    <a:lnTo>
                      <a:pt x="57" y="132"/>
                    </a:lnTo>
                    <a:lnTo>
                      <a:pt x="56" y="133"/>
                    </a:lnTo>
                    <a:lnTo>
                      <a:pt x="56" y="135"/>
                    </a:lnTo>
                    <a:lnTo>
                      <a:pt x="56" y="135"/>
                    </a:lnTo>
                    <a:lnTo>
                      <a:pt x="55" y="136"/>
                    </a:lnTo>
                    <a:lnTo>
                      <a:pt x="55" y="138"/>
                    </a:lnTo>
                    <a:lnTo>
                      <a:pt x="53" y="138"/>
                    </a:lnTo>
                    <a:lnTo>
                      <a:pt x="53" y="139"/>
                    </a:lnTo>
                    <a:lnTo>
                      <a:pt x="53" y="139"/>
                    </a:lnTo>
                    <a:lnTo>
                      <a:pt x="52" y="141"/>
                    </a:lnTo>
                    <a:lnTo>
                      <a:pt x="52" y="142"/>
                    </a:lnTo>
                    <a:lnTo>
                      <a:pt x="50" y="142"/>
                    </a:lnTo>
                    <a:lnTo>
                      <a:pt x="50" y="144"/>
                    </a:lnTo>
                    <a:lnTo>
                      <a:pt x="50" y="144"/>
                    </a:lnTo>
                    <a:lnTo>
                      <a:pt x="49" y="145"/>
                    </a:lnTo>
                    <a:lnTo>
                      <a:pt x="49" y="146"/>
                    </a:lnTo>
                    <a:lnTo>
                      <a:pt x="47" y="146"/>
                    </a:lnTo>
                    <a:lnTo>
                      <a:pt x="47" y="148"/>
                    </a:lnTo>
                    <a:lnTo>
                      <a:pt x="47" y="148"/>
                    </a:lnTo>
                    <a:lnTo>
                      <a:pt x="46" y="149"/>
                    </a:lnTo>
                    <a:lnTo>
                      <a:pt x="46" y="151"/>
                    </a:lnTo>
                    <a:lnTo>
                      <a:pt x="44" y="151"/>
                    </a:lnTo>
                    <a:lnTo>
                      <a:pt x="44" y="152"/>
                    </a:lnTo>
                    <a:lnTo>
                      <a:pt x="44" y="152"/>
                    </a:lnTo>
                    <a:lnTo>
                      <a:pt x="43" y="154"/>
                    </a:lnTo>
                    <a:lnTo>
                      <a:pt x="43" y="155"/>
                    </a:lnTo>
                    <a:lnTo>
                      <a:pt x="42" y="155"/>
                    </a:lnTo>
                    <a:lnTo>
                      <a:pt x="42" y="157"/>
                    </a:lnTo>
                    <a:lnTo>
                      <a:pt x="42" y="157"/>
                    </a:lnTo>
                    <a:lnTo>
                      <a:pt x="40" y="158"/>
                    </a:lnTo>
                    <a:lnTo>
                      <a:pt x="40" y="159"/>
                    </a:lnTo>
                    <a:lnTo>
                      <a:pt x="39" y="159"/>
                    </a:lnTo>
                    <a:lnTo>
                      <a:pt x="39" y="161"/>
                    </a:lnTo>
                    <a:lnTo>
                      <a:pt x="37" y="161"/>
                    </a:lnTo>
                    <a:lnTo>
                      <a:pt x="37" y="162"/>
                    </a:lnTo>
                    <a:lnTo>
                      <a:pt x="37" y="164"/>
                    </a:lnTo>
                    <a:lnTo>
                      <a:pt x="36" y="164"/>
                    </a:lnTo>
                    <a:lnTo>
                      <a:pt x="36" y="165"/>
                    </a:lnTo>
                    <a:lnTo>
                      <a:pt x="34" y="165"/>
                    </a:lnTo>
                    <a:lnTo>
                      <a:pt x="34" y="167"/>
                    </a:lnTo>
                    <a:lnTo>
                      <a:pt x="33" y="168"/>
                    </a:lnTo>
                    <a:lnTo>
                      <a:pt x="33" y="168"/>
                    </a:lnTo>
                    <a:lnTo>
                      <a:pt x="33" y="170"/>
                    </a:lnTo>
                    <a:lnTo>
                      <a:pt x="31" y="170"/>
                    </a:lnTo>
                    <a:lnTo>
                      <a:pt x="31" y="171"/>
                    </a:lnTo>
                    <a:lnTo>
                      <a:pt x="30" y="171"/>
                    </a:lnTo>
                    <a:lnTo>
                      <a:pt x="30" y="172"/>
                    </a:lnTo>
                    <a:lnTo>
                      <a:pt x="29" y="174"/>
                    </a:lnTo>
                    <a:lnTo>
                      <a:pt x="29" y="174"/>
                    </a:lnTo>
                    <a:lnTo>
                      <a:pt x="27" y="175"/>
                    </a:lnTo>
                    <a:lnTo>
                      <a:pt x="27" y="175"/>
                    </a:lnTo>
                    <a:lnTo>
                      <a:pt x="27" y="177"/>
                    </a:lnTo>
                    <a:lnTo>
                      <a:pt x="26" y="178"/>
                    </a:lnTo>
                    <a:lnTo>
                      <a:pt x="26" y="178"/>
                    </a:lnTo>
                    <a:lnTo>
                      <a:pt x="24" y="180"/>
                    </a:lnTo>
                    <a:lnTo>
                      <a:pt x="24" y="180"/>
                    </a:lnTo>
                    <a:lnTo>
                      <a:pt x="23" y="181"/>
                    </a:lnTo>
                    <a:lnTo>
                      <a:pt x="23" y="181"/>
                    </a:lnTo>
                    <a:lnTo>
                      <a:pt x="21" y="183"/>
                    </a:lnTo>
                    <a:lnTo>
                      <a:pt x="21" y="184"/>
                    </a:lnTo>
                    <a:lnTo>
                      <a:pt x="20" y="184"/>
                    </a:lnTo>
                    <a:lnTo>
                      <a:pt x="20" y="185"/>
                    </a:lnTo>
                    <a:lnTo>
                      <a:pt x="20" y="185"/>
                    </a:lnTo>
                    <a:lnTo>
                      <a:pt x="18" y="187"/>
                    </a:lnTo>
                    <a:lnTo>
                      <a:pt x="18" y="187"/>
                    </a:lnTo>
                    <a:lnTo>
                      <a:pt x="17" y="188"/>
                    </a:lnTo>
                    <a:lnTo>
                      <a:pt x="17" y="190"/>
                    </a:lnTo>
                    <a:lnTo>
                      <a:pt x="16" y="190"/>
                    </a:lnTo>
                    <a:lnTo>
                      <a:pt x="16" y="191"/>
                    </a:lnTo>
                    <a:lnTo>
                      <a:pt x="14" y="191"/>
                    </a:lnTo>
                    <a:lnTo>
                      <a:pt x="14" y="193"/>
                    </a:lnTo>
                    <a:lnTo>
                      <a:pt x="13" y="193"/>
                    </a:lnTo>
                    <a:lnTo>
                      <a:pt x="13" y="194"/>
                    </a:lnTo>
                    <a:lnTo>
                      <a:pt x="11" y="194"/>
                    </a:lnTo>
                    <a:lnTo>
                      <a:pt x="11" y="196"/>
                    </a:lnTo>
                    <a:lnTo>
                      <a:pt x="10" y="197"/>
                    </a:lnTo>
                    <a:lnTo>
                      <a:pt x="10" y="197"/>
                    </a:lnTo>
                    <a:lnTo>
                      <a:pt x="10" y="198"/>
                    </a:lnTo>
                    <a:lnTo>
                      <a:pt x="8" y="198"/>
                    </a:lnTo>
                    <a:lnTo>
                      <a:pt x="8" y="200"/>
                    </a:lnTo>
                    <a:lnTo>
                      <a:pt x="7" y="200"/>
                    </a:lnTo>
                    <a:lnTo>
                      <a:pt x="7" y="201"/>
                    </a:lnTo>
                    <a:lnTo>
                      <a:pt x="5" y="201"/>
                    </a:lnTo>
                    <a:lnTo>
                      <a:pt x="5" y="203"/>
                    </a:lnTo>
                    <a:lnTo>
                      <a:pt x="4" y="204"/>
                    </a:lnTo>
                    <a:lnTo>
                      <a:pt x="4" y="204"/>
                    </a:lnTo>
                    <a:lnTo>
                      <a:pt x="3" y="206"/>
                    </a:lnTo>
                    <a:lnTo>
                      <a:pt x="3" y="206"/>
                    </a:lnTo>
                    <a:lnTo>
                      <a:pt x="1" y="207"/>
                    </a:lnTo>
                    <a:lnTo>
                      <a:pt x="1" y="207"/>
                    </a:lnTo>
                    <a:lnTo>
                      <a:pt x="0" y="209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072" name="Rectangle 48"/>
              <p:cNvSpPr>
                <a:spLocks noChangeArrowheads="1"/>
              </p:cNvSpPr>
              <p:nvPr/>
            </p:nvSpPr>
            <p:spPr bwMode="auto">
              <a:xfrm rot="960000">
                <a:off x="5102574" y="2609861"/>
                <a:ext cx="103188" cy="1238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j-lt"/>
                    <a:cs typeface="Arial" pitchFamily="34" charset="0"/>
                  </a:rPr>
                  <a:t>27</a:t>
                </a:r>
                <a:endParaRPr kumimoji="0" lang="en-US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073" name="Line 49"/>
              <p:cNvSpPr>
                <a:spLocks noChangeShapeType="1"/>
              </p:cNvSpPr>
              <p:nvPr/>
            </p:nvSpPr>
            <p:spPr bwMode="auto">
              <a:xfrm>
                <a:off x="5100987" y="2654311"/>
                <a:ext cx="66675" cy="1905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087" name="Line 63"/>
              <p:cNvSpPr>
                <a:spLocks noChangeShapeType="1"/>
              </p:cNvSpPr>
              <p:nvPr/>
            </p:nvSpPr>
            <p:spPr bwMode="auto">
              <a:xfrm flipH="1">
                <a:off x="3526186" y="3197238"/>
                <a:ext cx="31750" cy="3175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100" name="Freeform 76"/>
              <p:cNvSpPr>
                <a:spLocks/>
              </p:cNvSpPr>
              <p:nvPr/>
            </p:nvSpPr>
            <p:spPr bwMode="auto">
              <a:xfrm>
                <a:off x="4812061" y="2654311"/>
                <a:ext cx="288925" cy="409577"/>
              </a:xfrm>
              <a:custGeom>
                <a:avLst/>
                <a:gdLst/>
                <a:ahLst/>
                <a:cxnLst>
                  <a:cxn ang="0">
                    <a:pos x="3" y="255"/>
                  </a:cxn>
                  <a:cxn ang="0">
                    <a:pos x="9" y="252"/>
                  </a:cxn>
                  <a:cxn ang="0">
                    <a:pos x="13" y="248"/>
                  </a:cxn>
                  <a:cxn ang="0">
                    <a:pos x="18" y="245"/>
                  </a:cxn>
                  <a:cxn ang="0">
                    <a:pos x="22" y="240"/>
                  </a:cxn>
                  <a:cxn ang="0">
                    <a:pos x="26" y="237"/>
                  </a:cxn>
                  <a:cxn ang="0">
                    <a:pos x="31" y="233"/>
                  </a:cxn>
                  <a:cxn ang="0">
                    <a:pos x="35" y="230"/>
                  </a:cxn>
                  <a:cxn ang="0">
                    <a:pos x="39" y="226"/>
                  </a:cxn>
                  <a:cxn ang="0">
                    <a:pos x="44" y="223"/>
                  </a:cxn>
                  <a:cxn ang="0">
                    <a:pos x="48" y="219"/>
                  </a:cxn>
                  <a:cxn ang="0">
                    <a:pos x="52" y="214"/>
                  </a:cxn>
                  <a:cxn ang="0">
                    <a:pos x="55" y="211"/>
                  </a:cxn>
                  <a:cxn ang="0">
                    <a:pos x="60" y="207"/>
                  </a:cxn>
                  <a:cxn ang="0">
                    <a:pos x="64" y="203"/>
                  </a:cxn>
                  <a:cxn ang="0">
                    <a:pos x="68" y="198"/>
                  </a:cxn>
                  <a:cxn ang="0">
                    <a:pos x="71" y="194"/>
                  </a:cxn>
                  <a:cxn ang="0">
                    <a:pos x="75" y="190"/>
                  </a:cxn>
                  <a:cxn ang="0">
                    <a:pos x="80" y="185"/>
                  </a:cxn>
                  <a:cxn ang="0">
                    <a:pos x="83" y="181"/>
                  </a:cxn>
                  <a:cxn ang="0">
                    <a:pos x="87" y="177"/>
                  </a:cxn>
                  <a:cxn ang="0">
                    <a:pos x="90" y="172"/>
                  </a:cxn>
                  <a:cxn ang="0">
                    <a:pos x="94" y="168"/>
                  </a:cxn>
                  <a:cxn ang="0">
                    <a:pos x="97" y="164"/>
                  </a:cxn>
                  <a:cxn ang="0">
                    <a:pos x="101" y="159"/>
                  </a:cxn>
                  <a:cxn ang="0">
                    <a:pos x="104" y="155"/>
                  </a:cxn>
                  <a:cxn ang="0">
                    <a:pos x="107" y="151"/>
                  </a:cxn>
                  <a:cxn ang="0">
                    <a:pos x="112" y="146"/>
                  </a:cxn>
                  <a:cxn ang="0">
                    <a:pos x="114" y="142"/>
                  </a:cxn>
                  <a:cxn ang="0">
                    <a:pos x="117" y="136"/>
                  </a:cxn>
                  <a:cxn ang="0">
                    <a:pos x="120" y="132"/>
                  </a:cxn>
                  <a:cxn ang="0">
                    <a:pos x="123" y="128"/>
                  </a:cxn>
                  <a:cxn ang="0">
                    <a:pos x="127" y="122"/>
                  </a:cxn>
                  <a:cxn ang="0">
                    <a:pos x="130" y="118"/>
                  </a:cxn>
                  <a:cxn ang="0">
                    <a:pos x="133" y="113"/>
                  </a:cxn>
                  <a:cxn ang="0">
                    <a:pos x="136" y="107"/>
                  </a:cxn>
                  <a:cxn ang="0">
                    <a:pos x="139" y="103"/>
                  </a:cxn>
                  <a:cxn ang="0">
                    <a:pos x="140" y="97"/>
                  </a:cxn>
                  <a:cxn ang="0">
                    <a:pos x="143" y="93"/>
                  </a:cxn>
                  <a:cxn ang="0">
                    <a:pos x="146" y="89"/>
                  </a:cxn>
                  <a:cxn ang="0">
                    <a:pos x="149" y="83"/>
                  </a:cxn>
                  <a:cxn ang="0">
                    <a:pos x="152" y="78"/>
                  </a:cxn>
                  <a:cxn ang="0">
                    <a:pos x="153" y="73"/>
                  </a:cxn>
                  <a:cxn ang="0">
                    <a:pos x="156" y="67"/>
                  </a:cxn>
                  <a:cxn ang="0">
                    <a:pos x="159" y="63"/>
                  </a:cxn>
                  <a:cxn ang="0">
                    <a:pos x="161" y="57"/>
                  </a:cxn>
                  <a:cxn ang="0">
                    <a:pos x="164" y="52"/>
                  </a:cxn>
                  <a:cxn ang="0">
                    <a:pos x="165" y="47"/>
                  </a:cxn>
                  <a:cxn ang="0">
                    <a:pos x="168" y="41"/>
                  </a:cxn>
                  <a:cxn ang="0">
                    <a:pos x="169" y="37"/>
                  </a:cxn>
                  <a:cxn ang="0">
                    <a:pos x="172" y="31"/>
                  </a:cxn>
                  <a:cxn ang="0">
                    <a:pos x="174" y="25"/>
                  </a:cxn>
                  <a:cxn ang="0">
                    <a:pos x="175" y="21"/>
                  </a:cxn>
                  <a:cxn ang="0">
                    <a:pos x="177" y="15"/>
                  </a:cxn>
                  <a:cxn ang="0">
                    <a:pos x="179" y="9"/>
                  </a:cxn>
                  <a:cxn ang="0">
                    <a:pos x="181" y="3"/>
                  </a:cxn>
                </a:cxnLst>
                <a:rect l="0" t="0" r="r" b="b"/>
                <a:pathLst>
                  <a:path w="182" h="258">
                    <a:moveTo>
                      <a:pt x="0" y="258"/>
                    </a:moveTo>
                    <a:lnTo>
                      <a:pt x="2" y="256"/>
                    </a:lnTo>
                    <a:lnTo>
                      <a:pt x="3" y="255"/>
                    </a:lnTo>
                    <a:lnTo>
                      <a:pt x="6" y="253"/>
                    </a:lnTo>
                    <a:lnTo>
                      <a:pt x="8" y="253"/>
                    </a:lnTo>
                    <a:lnTo>
                      <a:pt x="9" y="252"/>
                    </a:lnTo>
                    <a:lnTo>
                      <a:pt x="10" y="250"/>
                    </a:lnTo>
                    <a:lnTo>
                      <a:pt x="12" y="249"/>
                    </a:lnTo>
                    <a:lnTo>
                      <a:pt x="13" y="248"/>
                    </a:lnTo>
                    <a:lnTo>
                      <a:pt x="15" y="248"/>
                    </a:lnTo>
                    <a:lnTo>
                      <a:pt x="16" y="246"/>
                    </a:lnTo>
                    <a:lnTo>
                      <a:pt x="18" y="245"/>
                    </a:lnTo>
                    <a:lnTo>
                      <a:pt x="19" y="243"/>
                    </a:lnTo>
                    <a:lnTo>
                      <a:pt x="21" y="242"/>
                    </a:lnTo>
                    <a:lnTo>
                      <a:pt x="22" y="240"/>
                    </a:lnTo>
                    <a:lnTo>
                      <a:pt x="23" y="240"/>
                    </a:lnTo>
                    <a:lnTo>
                      <a:pt x="25" y="239"/>
                    </a:lnTo>
                    <a:lnTo>
                      <a:pt x="26" y="237"/>
                    </a:lnTo>
                    <a:lnTo>
                      <a:pt x="28" y="236"/>
                    </a:lnTo>
                    <a:lnTo>
                      <a:pt x="29" y="235"/>
                    </a:lnTo>
                    <a:lnTo>
                      <a:pt x="31" y="233"/>
                    </a:lnTo>
                    <a:lnTo>
                      <a:pt x="32" y="233"/>
                    </a:lnTo>
                    <a:lnTo>
                      <a:pt x="34" y="232"/>
                    </a:lnTo>
                    <a:lnTo>
                      <a:pt x="35" y="230"/>
                    </a:lnTo>
                    <a:lnTo>
                      <a:pt x="36" y="229"/>
                    </a:lnTo>
                    <a:lnTo>
                      <a:pt x="38" y="227"/>
                    </a:lnTo>
                    <a:lnTo>
                      <a:pt x="39" y="226"/>
                    </a:lnTo>
                    <a:lnTo>
                      <a:pt x="41" y="224"/>
                    </a:lnTo>
                    <a:lnTo>
                      <a:pt x="42" y="224"/>
                    </a:lnTo>
                    <a:lnTo>
                      <a:pt x="44" y="223"/>
                    </a:lnTo>
                    <a:lnTo>
                      <a:pt x="45" y="222"/>
                    </a:lnTo>
                    <a:lnTo>
                      <a:pt x="47" y="220"/>
                    </a:lnTo>
                    <a:lnTo>
                      <a:pt x="48" y="219"/>
                    </a:lnTo>
                    <a:lnTo>
                      <a:pt x="49" y="217"/>
                    </a:lnTo>
                    <a:lnTo>
                      <a:pt x="51" y="216"/>
                    </a:lnTo>
                    <a:lnTo>
                      <a:pt x="52" y="214"/>
                    </a:lnTo>
                    <a:lnTo>
                      <a:pt x="52" y="213"/>
                    </a:lnTo>
                    <a:lnTo>
                      <a:pt x="54" y="211"/>
                    </a:lnTo>
                    <a:lnTo>
                      <a:pt x="55" y="211"/>
                    </a:lnTo>
                    <a:lnTo>
                      <a:pt x="57" y="210"/>
                    </a:lnTo>
                    <a:lnTo>
                      <a:pt x="58" y="209"/>
                    </a:lnTo>
                    <a:lnTo>
                      <a:pt x="60" y="207"/>
                    </a:lnTo>
                    <a:lnTo>
                      <a:pt x="61" y="206"/>
                    </a:lnTo>
                    <a:lnTo>
                      <a:pt x="62" y="204"/>
                    </a:lnTo>
                    <a:lnTo>
                      <a:pt x="64" y="203"/>
                    </a:lnTo>
                    <a:lnTo>
                      <a:pt x="65" y="201"/>
                    </a:lnTo>
                    <a:lnTo>
                      <a:pt x="67" y="200"/>
                    </a:lnTo>
                    <a:lnTo>
                      <a:pt x="68" y="198"/>
                    </a:lnTo>
                    <a:lnTo>
                      <a:pt x="70" y="197"/>
                    </a:lnTo>
                    <a:lnTo>
                      <a:pt x="70" y="196"/>
                    </a:lnTo>
                    <a:lnTo>
                      <a:pt x="71" y="194"/>
                    </a:lnTo>
                    <a:lnTo>
                      <a:pt x="73" y="193"/>
                    </a:lnTo>
                    <a:lnTo>
                      <a:pt x="74" y="191"/>
                    </a:lnTo>
                    <a:lnTo>
                      <a:pt x="75" y="190"/>
                    </a:lnTo>
                    <a:lnTo>
                      <a:pt x="77" y="188"/>
                    </a:lnTo>
                    <a:lnTo>
                      <a:pt x="78" y="187"/>
                    </a:lnTo>
                    <a:lnTo>
                      <a:pt x="80" y="185"/>
                    </a:lnTo>
                    <a:lnTo>
                      <a:pt x="80" y="184"/>
                    </a:lnTo>
                    <a:lnTo>
                      <a:pt x="81" y="183"/>
                    </a:lnTo>
                    <a:lnTo>
                      <a:pt x="83" y="181"/>
                    </a:lnTo>
                    <a:lnTo>
                      <a:pt x="84" y="180"/>
                    </a:lnTo>
                    <a:lnTo>
                      <a:pt x="86" y="178"/>
                    </a:lnTo>
                    <a:lnTo>
                      <a:pt x="87" y="177"/>
                    </a:lnTo>
                    <a:lnTo>
                      <a:pt x="88" y="175"/>
                    </a:lnTo>
                    <a:lnTo>
                      <a:pt x="88" y="174"/>
                    </a:lnTo>
                    <a:lnTo>
                      <a:pt x="90" y="172"/>
                    </a:lnTo>
                    <a:lnTo>
                      <a:pt x="91" y="171"/>
                    </a:lnTo>
                    <a:lnTo>
                      <a:pt x="93" y="170"/>
                    </a:lnTo>
                    <a:lnTo>
                      <a:pt x="94" y="168"/>
                    </a:lnTo>
                    <a:lnTo>
                      <a:pt x="96" y="167"/>
                    </a:lnTo>
                    <a:lnTo>
                      <a:pt x="96" y="165"/>
                    </a:lnTo>
                    <a:lnTo>
                      <a:pt x="97" y="164"/>
                    </a:lnTo>
                    <a:lnTo>
                      <a:pt x="99" y="162"/>
                    </a:lnTo>
                    <a:lnTo>
                      <a:pt x="100" y="161"/>
                    </a:lnTo>
                    <a:lnTo>
                      <a:pt x="101" y="159"/>
                    </a:lnTo>
                    <a:lnTo>
                      <a:pt x="101" y="158"/>
                    </a:lnTo>
                    <a:lnTo>
                      <a:pt x="103" y="157"/>
                    </a:lnTo>
                    <a:lnTo>
                      <a:pt x="104" y="155"/>
                    </a:lnTo>
                    <a:lnTo>
                      <a:pt x="106" y="154"/>
                    </a:lnTo>
                    <a:lnTo>
                      <a:pt x="107" y="152"/>
                    </a:lnTo>
                    <a:lnTo>
                      <a:pt x="107" y="151"/>
                    </a:lnTo>
                    <a:lnTo>
                      <a:pt x="109" y="149"/>
                    </a:lnTo>
                    <a:lnTo>
                      <a:pt x="110" y="148"/>
                    </a:lnTo>
                    <a:lnTo>
                      <a:pt x="112" y="146"/>
                    </a:lnTo>
                    <a:lnTo>
                      <a:pt x="112" y="145"/>
                    </a:lnTo>
                    <a:lnTo>
                      <a:pt x="113" y="144"/>
                    </a:lnTo>
                    <a:lnTo>
                      <a:pt x="114" y="142"/>
                    </a:lnTo>
                    <a:lnTo>
                      <a:pt x="116" y="139"/>
                    </a:lnTo>
                    <a:lnTo>
                      <a:pt x="116" y="138"/>
                    </a:lnTo>
                    <a:lnTo>
                      <a:pt x="117" y="136"/>
                    </a:lnTo>
                    <a:lnTo>
                      <a:pt x="119" y="135"/>
                    </a:lnTo>
                    <a:lnTo>
                      <a:pt x="120" y="133"/>
                    </a:lnTo>
                    <a:lnTo>
                      <a:pt x="120" y="132"/>
                    </a:lnTo>
                    <a:lnTo>
                      <a:pt x="122" y="131"/>
                    </a:lnTo>
                    <a:lnTo>
                      <a:pt x="123" y="129"/>
                    </a:lnTo>
                    <a:lnTo>
                      <a:pt x="123" y="128"/>
                    </a:lnTo>
                    <a:lnTo>
                      <a:pt x="125" y="126"/>
                    </a:lnTo>
                    <a:lnTo>
                      <a:pt x="126" y="125"/>
                    </a:lnTo>
                    <a:lnTo>
                      <a:pt x="127" y="122"/>
                    </a:lnTo>
                    <a:lnTo>
                      <a:pt x="127" y="120"/>
                    </a:lnTo>
                    <a:lnTo>
                      <a:pt x="129" y="119"/>
                    </a:lnTo>
                    <a:lnTo>
                      <a:pt x="130" y="118"/>
                    </a:lnTo>
                    <a:lnTo>
                      <a:pt x="130" y="116"/>
                    </a:lnTo>
                    <a:lnTo>
                      <a:pt x="132" y="115"/>
                    </a:lnTo>
                    <a:lnTo>
                      <a:pt x="133" y="113"/>
                    </a:lnTo>
                    <a:lnTo>
                      <a:pt x="133" y="112"/>
                    </a:lnTo>
                    <a:lnTo>
                      <a:pt x="135" y="109"/>
                    </a:lnTo>
                    <a:lnTo>
                      <a:pt x="136" y="107"/>
                    </a:lnTo>
                    <a:lnTo>
                      <a:pt x="136" y="106"/>
                    </a:lnTo>
                    <a:lnTo>
                      <a:pt x="138" y="104"/>
                    </a:lnTo>
                    <a:lnTo>
                      <a:pt x="139" y="103"/>
                    </a:lnTo>
                    <a:lnTo>
                      <a:pt x="139" y="102"/>
                    </a:lnTo>
                    <a:lnTo>
                      <a:pt x="140" y="100"/>
                    </a:lnTo>
                    <a:lnTo>
                      <a:pt x="140" y="97"/>
                    </a:lnTo>
                    <a:lnTo>
                      <a:pt x="142" y="96"/>
                    </a:lnTo>
                    <a:lnTo>
                      <a:pt x="143" y="94"/>
                    </a:lnTo>
                    <a:lnTo>
                      <a:pt x="143" y="93"/>
                    </a:lnTo>
                    <a:lnTo>
                      <a:pt x="145" y="91"/>
                    </a:lnTo>
                    <a:lnTo>
                      <a:pt x="146" y="90"/>
                    </a:lnTo>
                    <a:lnTo>
                      <a:pt x="146" y="89"/>
                    </a:lnTo>
                    <a:lnTo>
                      <a:pt x="148" y="86"/>
                    </a:lnTo>
                    <a:lnTo>
                      <a:pt x="148" y="84"/>
                    </a:lnTo>
                    <a:lnTo>
                      <a:pt x="149" y="83"/>
                    </a:lnTo>
                    <a:lnTo>
                      <a:pt x="151" y="81"/>
                    </a:lnTo>
                    <a:lnTo>
                      <a:pt x="151" y="80"/>
                    </a:lnTo>
                    <a:lnTo>
                      <a:pt x="152" y="78"/>
                    </a:lnTo>
                    <a:lnTo>
                      <a:pt x="152" y="76"/>
                    </a:lnTo>
                    <a:lnTo>
                      <a:pt x="153" y="74"/>
                    </a:lnTo>
                    <a:lnTo>
                      <a:pt x="153" y="73"/>
                    </a:lnTo>
                    <a:lnTo>
                      <a:pt x="155" y="71"/>
                    </a:lnTo>
                    <a:lnTo>
                      <a:pt x="156" y="70"/>
                    </a:lnTo>
                    <a:lnTo>
                      <a:pt x="156" y="67"/>
                    </a:lnTo>
                    <a:lnTo>
                      <a:pt x="158" y="65"/>
                    </a:lnTo>
                    <a:lnTo>
                      <a:pt x="158" y="64"/>
                    </a:lnTo>
                    <a:lnTo>
                      <a:pt x="159" y="63"/>
                    </a:lnTo>
                    <a:lnTo>
                      <a:pt x="159" y="61"/>
                    </a:lnTo>
                    <a:lnTo>
                      <a:pt x="161" y="58"/>
                    </a:lnTo>
                    <a:lnTo>
                      <a:pt x="161" y="57"/>
                    </a:lnTo>
                    <a:lnTo>
                      <a:pt x="162" y="55"/>
                    </a:lnTo>
                    <a:lnTo>
                      <a:pt x="162" y="54"/>
                    </a:lnTo>
                    <a:lnTo>
                      <a:pt x="164" y="52"/>
                    </a:lnTo>
                    <a:lnTo>
                      <a:pt x="164" y="50"/>
                    </a:lnTo>
                    <a:lnTo>
                      <a:pt x="165" y="48"/>
                    </a:lnTo>
                    <a:lnTo>
                      <a:pt x="165" y="47"/>
                    </a:lnTo>
                    <a:lnTo>
                      <a:pt x="166" y="45"/>
                    </a:lnTo>
                    <a:lnTo>
                      <a:pt x="166" y="44"/>
                    </a:lnTo>
                    <a:lnTo>
                      <a:pt x="168" y="41"/>
                    </a:lnTo>
                    <a:lnTo>
                      <a:pt x="168" y="39"/>
                    </a:lnTo>
                    <a:lnTo>
                      <a:pt x="169" y="38"/>
                    </a:lnTo>
                    <a:lnTo>
                      <a:pt x="169" y="37"/>
                    </a:lnTo>
                    <a:lnTo>
                      <a:pt x="171" y="34"/>
                    </a:lnTo>
                    <a:lnTo>
                      <a:pt x="171" y="32"/>
                    </a:lnTo>
                    <a:lnTo>
                      <a:pt x="172" y="31"/>
                    </a:lnTo>
                    <a:lnTo>
                      <a:pt x="172" y="29"/>
                    </a:lnTo>
                    <a:lnTo>
                      <a:pt x="172" y="28"/>
                    </a:lnTo>
                    <a:lnTo>
                      <a:pt x="174" y="25"/>
                    </a:lnTo>
                    <a:lnTo>
                      <a:pt x="174" y="24"/>
                    </a:lnTo>
                    <a:lnTo>
                      <a:pt x="175" y="22"/>
                    </a:lnTo>
                    <a:lnTo>
                      <a:pt x="175" y="21"/>
                    </a:lnTo>
                    <a:lnTo>
                      <a:pt x="177" y="18"/>
                    </a:lnTo>
                    <a:lnTo>
                      <a:pt x="177" y="16"/>
                    </a:lnTo>
                    <a:lnTo>
                      <a:pt x="177" y="15"/>
                    </a:lnTo>
                    <a:lnTo>
                      <a:pt x="178" y="13"/>
                    </a:lnTo>
                    <a:lnTo>
                      <a:pt x="178" y="11"/>
                    </a:lnTo>
                    <a:lnTo>
                      <a:pt x="179" y="9"/>
                    </a:lnTo>
                    <a:lnTo>
                      <a:pt x="179" y="8"/>
                    </a:lnTo>
                    <a:lnTo>
                      <a:pt x="179" y="6"/>
                    </a:lnTo>
                    <a:lnTo>
                      <a:pt x="181" y="3"/>
                    </a:lnTo>
                    <a:lnTo>
                      <a:pt x="181" y="2"/>
                    </a:lnTo>
                    <a:lnTo>
                      <a:pt x="182" y="0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101" name="Freeform 77"/>
              <p:cNvSpPr>
                <a:spLocks/>
              </p:cNvSpPr>
              <p:nvPr/>
            </p:nvSpPr>
            <p:spPr bwMode="auto">
              <a:xfrm>
                <a:off x="4337399" y="3063888"/>
                <a:ext cx="474663" cy="146051"/>
              </a:xfrm>
              <a:custGeom>
                <a:avLst/>
                <a:gdLst/>
                <a:ahLst/>
                <a:cxnLst>
                  <a:cxn ang="0">
                    <a:pos x="296" y="3"/>
                  </a:cxn>
                  <a:cxn ang="0">
                    <a:pos x="291" y="5"/>
                  </a:cxn>
                  <a:cxn ang="0">
                    <a:pos x="286" y="8"/>
                  </a:cxn>
                  <a:cxn ang="0">
                    <a:pos x="281" y="13"/>
                  </a:cxn>
                  <a:cxn ang="0">
                    <a:pos x="276" y="16"/>
                  </a:cxn>
                  <a:cxn ang="0">
                    <a:pos x="270" y="18"/>
                  </a:cxn>
                  <a:cxn ang="0">
                    <a:pos x="266" y="21"/>
                  </a:cxn>
                  <a:cxn ang="0">
                    <a:pos x="260" y="26"/>
                  </a:cxn>
                  <a:cxn ang="0">
                    <a:pos x="255" y="29"/>
                  </a:cxn>
                  <a:cxn ang="0">
                    <a:pos x="250" y="32"/>
                  </a:cxn>
                  <a:cxn ang="0">
                    <a:pos x="244" y="34"/>
                  </a:cxn>
                  <a:cxn ang="0">
                    <a:pos x="239" y="37"/>
                  </a:cxn>
                  <a:cxn ang="0">
                    <a:pos x="233" y="40"/>
                  </a:cxn>
                  <a:cxn ang="0">
                    <a:pos x="227" y="43"/>
                  </a:cxn>
                  <a:cxn ang="0">
                    <a:pos x="223" y="45"/>
                  </a:cxn>
                  <a:cxn ang="0">
                    <a:pos x="217" y="47"/>
                  </a:cxn>
                  <a:cxn ang="0">
                    <a:pos x="211" y="50"/>
                  </a:cxn>
                  <a:cxn ang="0">
                    <a:pos x="205" y="53"/>
                  </a:cxn>
                  <a:cxn ang="0">
                    <a:pos x="200" y="55"/>
                  </a:cxn>
                  <a:cxn ang="0">
                    <a:pos x="194" y="58"/>
                  </a:cxn>
                  <a:cxn ang="0">
                    <a:pos x="188" y="59"/>
                  </a:cxn>
                  <a:cxn ang="0">
                    <a:pos x="182" y="62"/>
                  </a:cxn>
                  <a:cxn ang="0">
                    <a:pos x="177" y="63"/>
                  </a:cxn>
                  <a:cxn ang="0">
                    <a:pos x="171" y="66"/>
                  </a:cxn>
                  <a:cxn ang="0">
                    <a:pos x="165" y="68"/>
                  </a:cxn>
                  <a:cxn ang="0">
                    <a:pos x="159" y="69"/>
                  </a:cxn>
                  <a:cxn ang="0">
                    <a:pos x="153" y="72"/>
                  </a:cxn>
                  <a:cxn ang="0">
                    <a:pos x="148" y="73"/>
                  </a:cxn>
                  <a:cxn ang="0">
                    <a:pos x="142" y="75"/>
                  </a:cxn>
                  <a:cxn ang="0">
                    <a:pos x="136" y="76"/>
                  </a:cxn>
                  <a:cxn ang="0">
                    <a:pos x="130" y="78"/>
                  </a:cxn>
                  <a:cxn ang="0">
                    <a:pos x="125" y="79"/>
                  </a:cxn>
                  <a:cxn ang="0">
                    <a:pos x="119" y="81"/>
                  </a:cxn>
                  <a:cxn ang="0">
                    <a:pos x="112" y="82"/>
                  </a:cxn>
                  <a:cxn ang="0">
                    <a:pos x="106" y="84"/>
                  </a:cxn>
                  <a:cxn ang="0">
                    <a:pos x="100" y="84"/>
                  </a:cxn>
                  <a:cxn ang="0">
                    <a:pos x="94" y="85"/>
                  </a:cxn>
                  <a:cxn ang="0">
                    <a:pos x="88" y="86"/>
                  </a:cxn>
                  <a:cxn ang="0">
                    <a:pos x="83" y="86"/>
                  </a:cxn>
                  <a:cxn ang="0">
                    <a:pos x="75" y="88"/>
                  </a:cxn>
                  <a:cxn ang="0">
                    <a:pos x="70" y="89"/>
                  </a:cxn>
                  <a:cxn ang="0">
                    <a:pos x="64" y="89"/>
                  </a:cxn>
                  <a:cxn ang="0">
                    <a:pos x="58" y="89"/>
                  </a:cxn>
                  <a:cxn ang="0">
                    <a:pos x="52" y="91"/>
                  </a:cxn>
                  <a:cxn ang="0">
                    <a:pos x="45" y="91"/>
                  </a:cxn>
                  <a:cxn ang="0">
                    <a:pos x="39" y="91"/>
                  </a:cxn>
                  <a:cxn ang="0">
                    <a:pos x="34" y="91"/>
                  </a:cxn>
                  <a:cxn ang="0">
                    <a:pos x="28" y="92"/>
                  </a:cxn>
                  <a:cxn ang="0">
                    <a:pos x="21" y="92"/>
                  </a:cxn>
                  <a:cxn ang="0">
                    <a:pos x="15" y="92"/>
                  </a:cxn>
                  <a:cxn ang="0">
                    <a:pos x="9" y="92"/>
                  </a:cxn>
                  <a:cxn ang="0">
                    <a:pos x="3" y="92"/>
                  </a:cxn>
                </a:cxnLst>
                <a:rect l="0" t="0" r="r" b="b"/>
                <a:pathLst>
                  <a:path w="299" h="92">
                    <a:moveTo>
                      <a:pt x="299" y="0"/>
                    </a:moveTo>
                    <a:lnTo>
                      <a:pt x="299" y="0"/>
                    </a:lnTo>
                    <a:lnTo>
                      <a:pt x="298" y="1"/>
                    </a:lnTo>
                    <a:lnTo>
                      <a:pt x="296" y="3"/>
                    </a:lnTo>
                    <a:lnTo>
                      <a:pt x="295" y="3"/>
                    </a:lnTo>
                    <a:lnTo>
                      <a:pt x="294" y="4"/>
                    </a:lnTo>
                    <a:lnTo>
                      <a:pt x="292" y="4"/>
                    </a:lnTo>
                    <a:lnTo>
                      <a:pt x="291" y="5"/>
                    </a:lnTo>
                    <a:lnTo>
                      <a:pt x="289" y="7"/>
                    </a:lnTo>
                    <a:lnTo>
                      <a:pt x="289" y="7"/>
                    </a:lnTo>
                    <a:lnTo>
                      <a:pt x="288" y="8"/>
                    </a:lnTo>
                    <a:lnTo>
                      <a:pt x="286" y="8"/>
                    </a:lnTo>
                    <a:lnTo>
                      <a:pt x="285" y="10"/>
                    </a:lnTo>
                    <a:lnTo>
                      <a:pt x="283" y="11"/>
                    </a:lnTo>
                    <a:lnTo>
                      <a:pt x="282" y="11"/>
                    </a:lnTo>
                    <a:lnTo>
                      <a:pt x="281" y="13"/>
                    </a:lnTo>
                    <a:lnTo>
                      <a:pt x="279" y="13"/>
                    </a:lnTo>
                    <a:lnTo>
                      <a:pt x="279" y="14"/>
                    </a:lnTo>
                    <a:lnTo>
                      <a:pt x="278" y="14"/>
                    </a:lnTo>
                    <a:lnTo>
                      <a:pt x="276" y="16"/>
                    </a:lnTo>
                    <a:lnTo>
                      <a:pt x="275" y="17"/>
                    </a:lnTo>
                    <a:lnTo>
                      <a:pt x="273" y="17"/>
                    </a:lnTo>
                    <a:lnTo>
                      <a:pt x="272" y="18"/>
                    </a:lnTo>
                    <a:lnTo>
                      <a:pt x="270" y="18"/>
                    </a:lnTo>
                    <a:lnTo>
                      <a:pt x="269" y="20"/>
                    </a:lnTo>
                    <a:lnTo>
                      <a:pt x="268" y="20"/>
                    </a:lnTo>
                    <a:lnTo>
                      <a:pt x="266" y="21"/>
                    </a:lnTo>
                    <a:lnTo>
                      <a:pt x="266" y="21"/>
                    </a:lnTo>
                    <a:lnTo>
                      <a:pt x="265" y="23"/>
                    </a:lnTo>
                    <a:lnTo>
                      <a:pt x="263" y="24"/>
                    </a:lnTo>
                    <a:lnTo>
                      <a:pt x="262" y="24"/>
                    </a:lnTo>
                    <a:lnTo>
                      <a:pt x="260" y="26"/>
                    </a:lnTo>
                    <a:lnTo>
                      <a:pt x="259" y="26"/>
                    </a:lnTo>
                    <a:lnTo>
                      <a:pt x="257" y="27"/>
                    </a:lnTo>
                    <a:lnTo>
                      <a:pt x="256" y="27"/>
                    </a:lnTo>
                    <a:lnTo>
                      <a:pt x="255" y="29"/>
                    </a:lnTo>
                    <a:lnTo>
                      <a:pt x="253" y="29"/>
                    </a:lnTo>
                    <a:lnTo>
                      <a:pt x="252" y="30"/>
                    </a:lnTo>
                    <a:lnTo>
                      <a:pt x="250" y="30"/>
                    </a:lnTo>
                    <a:lnTo>
                      <a:pt x="250" y="32"/>
                    </a:lnTo>
                    <a:lnTo>
                      <a:pt x="249" y="32"/>
                    </a:lnTo>
                    <a:lnTo>
                      <a:pt x="247" y="33"/>
                    </a:lnTo>
                    <a:lnTo>
                      <a:pt x="246" y="33"/>
                    </a:lnTo>
                    <a:lnTo>
                      <a:pt x="244" y="34"/>
                    </a:lnTo>
                    <a:lnTo>
                      <a:pt x="243" y="34"/>
                    </a:lnTo>
                    <a:lnTo>
                      <a:pt x="242" y="36"/>
                    </a:lnTo>
                    <a:lnTo>
                      <a:pt x="240" y="36"/>
                    </a:lnTo>
                    <a:lnTo>
                      <a:pt x="239" y="37"/>
                    </a:lnTo>
                    <a:lnTo>
                      <a:pt x="237" y="37"/>
                    </a:lnTo>
                    <a:lnTo>
                      <a:pt x="236" y="39"/>
                    </a:lnTo>
                    <a:lnTo>
                      <a:pt x="234" y="39"/>
                    </a:lnTo>
                    <a:lnTo>
                      <a:pt x="233" y="40"/>
                    </a:lnTo>
                    <a:lnTo>
                      <a:pt x="231" y="40"/>
                    </a:lnTo>
                    <a:lnTo>
                      <a:pt x="230" y="42"/>
                    </a:lnTo>
                    <a:lnTo>
                      <a:pt x="229" y="42"/>
                    </a:lnTo>
                    <a:lnTo>
                      <a:pt x="227" y="43"/>
                    </a:lnTo>
                    <a:lnTo>
                      <a:pt x="227" y="43"/>
                    </a:lnTo>
                    <a:lnTo>
                      <a:pt x="226" y="45"/>
                    </a:lnTo>
                    <a:lnTo>
                      <a:pt x="224" y="45"/>
                    </a:lnTo>
                    <a:lnTo>
                      <a:pt x="223" y="45"/>
                    </a:lnTo>
                    <a:lnTo>
                      <a:pt x="221" y="46"/>
                    </a:lnTo>
                    <a:lnTo>
                      <a:pt x="220" y="46"/>
                    </a:lnTo>
                    <a:lnTo>
                      <a:pt x="218" y="47"/>
                    </a:lnTo>
                    <a:lnTo>
                      <a:pt x="217" y="47"/>
                    </a:lnTo>
                    <a:lnTo>
                      <a:pt x="216" y="49"/>
                    </a:lnTo>
                    <a:lnTo>
                      <a:pt x="214" y="49"/>
                    </a:lnTo>
                    <a:lnTo>
                      <a:pt x="213" y="50"/>
                    </a:lnTo>
                    <a:lnTo>
                      <a:pt x="211" y="50"/>
                    </a:lnTo>
                    <a:lnTo>
                      <a:pt x="210" y="50"/>
                    </a:lnTo>
                    <a:lnTo>
                      <a:pt x="208" y="52"/>
                    </a:lnTo>
                    <a:lnTo>
                      <a:pt x="207" y="52"/>
                    </a:lnTo>
                    <a:lnTo>
                      <a:pt x="205" y="53"/>
                    </a:lnTo>
                    <a:lnTo>
                      <a:pt x="204" y="53"/>
                    </a:lnTo>
                    <a:lnTo>
                      <a:pt x="203" y="55"/>
                    </a:lnTo>
                    <a:lnTo>
                      <a:pt x="201" y="55"/>
                    </a:lnTo>
                    <a:lnTo>
                      <a:pt x="200" y="55"/>
                    </a:lnTo>
                    <a:lnTo>
                      <a:pt x="198" y="56"/>
                    </a:lnTo>
                    <a:lnTo>
                      <a:pt x="197" y="56"/>
                    </a:lnTo>
                    <a:lnTo>
                      <a:pt x="195" y="58"/>
                    </a:lnTo>
                    <a:lnTo>
                      <a:pt x="194" y="58"/>
                    </a:lnTo>
                    <a:lnTo>
                      <a:pt x="192" y="58"/>
                    </a:lnTo>
                    <a:lnTo>
                      <a:pt x="191" y="59"/>
                    </a:lnTo>
                    <a:lnTo>
                      <a:pt x="190" y="59"/>
                    </a:lnTo>
                    <a:lnTo>
                      <a:pt x="188" y="59"/>
                    </a:lnTo>
                    <a:lnTo>
                      <a:pt x="187" y="60"/>
                    </a:lnTo>
                    <a:lnTo>
                      <a:pt x="185" y="60"/>
                    </a:lnTo>
                    <a:lnTo>
                      <a:pt x="184" y="62"/>
                    </a:lnTo>
                    <a:lnTo>
                      <a:pt x="182" y="62"/>
                    </a:lnTo>
                    <a:lnTo>
                      <a:pt x="181" y="62"/>
                    </a:lnTo>
                    <a:lnTo>
                      <a:pt x="179" y="63"/>
                    </a:lnTo>
                    <a:lnTo>
                      <a:pt x="178" y="63"/>
                    </a:lnTo>
                    <a:lnTo>
                      <a:pt x="177" y="63"/>
                    </a:lnTo>
                    <a:lnTo>
                      <a:pt x="175" y="65"/>
                    </a:lnTo>
                    <a:lnTo>
                      <a:pt x="174" y="65"/>
                    </a:lnTo>
                    <a:lnTo>
                      <a:pt x="172" y="65"/>
                    </a:lnTo>
                    <a:lnTo>
                      <a:pt x="171" y="66"/>
                    </a:lnTo>
                    <a:lnTo>
                      <a:pt x="169" y="66"/>
                    </a:lnTo>
                    <a:lnTo>
                      <a:pt x="168" y="66"/>
                    </a:lnTo>
                    <a:lnTo>
                      <a:pt x="166" y="68"/>
                    </a:lnTo>
                    <a:lnTo>
                      <a:pt x="165" y="68"/>
                    </a:lnTo>
                    <a:lnTo>
                      <a:pt x="164" y="68"/>
                    </a:lnTo>
                    <a:lnTo>
                      <a:pt x="162" y="69"/>
                    </a:lnTo>
                    <a:lnTo>
                      <a:pt x="161" y="69"/>
                    </a:lnTo>
                    <a:lnTo>
                      <a:pt x="159" y="69"/>
                    </a:lnTo>
                    <a:lnTo>
                      <a:pt x="158" y="71"/>
                    </a:lnTo>
                    <a:lnTo>
                      <a:pt x="156" y="71"/>
                    </a:lnTo>
                    <a:lnTo>
                      <a:pt x="155" y="71"/>
                    </a:lnTo>
                    <a:lnTo>
                      <a:pt x="153" y="72"/>
                    </a:lnTo>
                    <a:lnTo>
                      <a:pt x="152" y="72"/>
                    </a:lnTo>
                    <a:lnTo>
                      <a:pt x="151" y="72"/>
                    </a:lnTo>
                    <a:lnTo>
                      <a:pt x="149" y="73"/>
                    </a:lnTo>
                    <a:lnTo>
                      <a:pt x="148" y="73"/>
                    </a:lnTo>
                    <a:lnTo>
                      <a:pt x="146" y="73"/>
                    </a:lnTo>
                    <a:lnTo>
                      <a:pt x="145" y="73"/>
                    </a:lnTo>
                    <a:lnTo>
                      <a:pt x="143" y="75"/>
                    </a:lnTo>
                    <a:lnTo>
                      <a:pt x="142" y="75"/>
                    </a:lnTo>
                    <a:lnTo>
                      <a:pt x="140" y="75"/>
                    </a:lnTo>
                    <a:lnTo>
                      <a:pt x="139" y="76"/>
                    </a:lnTo>
                    <a:lnTo>
                      <a:pt x="138" y="76"/>
                    </a:lnTo>
                    <a:lnTo>
                      <a:pt x="136" y="76"/>
                    </a:lnTo>
                    <a:lnTo>
                      <a:pt x="135" y="76"/>
                    </a:lnTo>
                    <a:lnTo>
                      <a:pt x="133" y="78"/>
                    </a:lnTo>
                    <a:lnTo>
                      <a:pt x="132" y="78"/>
                    </a:lnTo>
                    <a:lnTo>
                      <a:pt x="130" y="78"/>
                    </a:lnTo>
                    <a:lnTo>
                      <a:pt x="129" y="78"/>
                    </a:lnTo>
                    <a:lnTo>
                      <a:pt x="127" y="79"/>
                    </a:lnTo>
                    <a:lnTo>
                      <a:pt x="126" y="79"/>
                    </a:lnTo>
                    <a:lnTo>
                      <a:pt x="125" y="79"/>
                    </a:lnTo>
                    <a:lnTo>
                      <a:pt x="123" y="79"/>
                    </a:lnTo>
                    <a:lnTo>
                      <a:pt x="122" y="81"/>
                    </a:lnTo>
                    <a:lnTo>
                      <a:pt x="120" y="81"/>
                    </a:lnTo>
                    <a:lnTo>
                      <a:pt x="119" y="81"/>
                    </a:lnTo>
                    <a:lnTo>
                      <a:pt x="117" y="81"/>
                    </a:lnTo>
                    <a:lnTo>
                      <a:pt x="116" y="81"/>
                    </a:lnTo>
                    <a:lnTo>
                      <a:pt x="114" y="82"/>
                    </a:lnTo>
                    <a:lnTo>
                      <a:pt x="112" y="82"/>
                    </a:lnTo>
                    <a:lnTo>
                      <a:pt x="110" y="82"/>
                    </a:lnTo>
                    <a:lnTo>
                      <a:pt x="109" y="82"/>
                    </a:lnTo>
                    <a:lnTo>
                      <a:pt x="107" y="82"/>
                    </a:lnTo>
                    <a:lnTo>
                      <a:pt x="106" y="84"/>
                    </a:lnTo>
                    <a:lnTo>
                      <a:pt x="104" y="84"/>
                    </a:lnTo>
                    <a:lnTo>
                      <a:pt x="103" y="84"/>
                    </a:lnTo>
                    <a:lnTo>
                      <a:pt x="101" y="84"/>
                    </a:lnTo>
                    <a:lnTo>
                      <a:pt x="100" y="84"/>
                    </a:lnTo>
                    <a:lnTo>
                      <a:pt x="99" y="85"/>
                    </a:lnTo>
                    <a:lnTo>
                      <a:pt x="97" y="85"/>
                    </a:lnTo>
                    <a:lnTo>
                      <a:pt x="96" y="85"/>
                    </a:lnTo>
                    <a:lnTo>
                      <a:pt x="94" y="85"/>
                    </a:lnTo>
                    <a:lnTo>
                      <a:pt x="93" y="85"/>
                    </a:lnTo>
                    <a:lnTo>
                      <a:pt x="91" y="86"/>
                    </a:lnTo>
                    <a:lnTo>
                      <a:pt x="90" y="86"/>
                    </a:lnTo>
                    <a:lnTo>
                      <a:pt x="88" y="86"/>
                    </a:lnTo>
                    <a:lnTo>
                      <a:pt x="87" y="86"/>
                    </a:lnTo>
                    <a:lnTo>
                      <a:pt x="86" y="86"/>
                    </a:lnTo>
                    <a:lnTo>
                      <a:pt x="84" y="86"/>
                    </a:lnTo>
                    <a:lnTo>
                      <a:pt x="83" y="86"/>
                    </a:lnTo>
                    <a:lnTo>
                      <a:pt x="81" y="88"/>
                    </a:lnTo>
                    <a:lnTo>
                      <a:pt x="80" y="88"/>
                    </a:lnTo>
                    <a:lnTo>
                      <a:pt x="77" y="88"/>
                    </a:lnTo>
                    <a:lnTo>
                      <a:pt x="75" y="88"/>
                    </a:lnTo>
                    <a:lnTo>
                      <a:pt x="74" y="88"/>
                    </a:lnTo>
                    <a:lnTo>
                      <a:pt x="73" y="88"/>
                    </a:lnTo>
                    <a:lnTo>
                      <a:pt x="71" y="88"/>
                    </a:lnTo>
                    <a:lnTo>
                      <a:pt x="70" y="89"/>
                    </a:lnTo>
                    <a:lnTo>
                      <a:pt x="68" y="89"/>
                    </a:lnTo>
                    <a:lnTo>
                      <a:pt x="67" y="89"/>
                    </a:lnTo>
                    <a:lnTo>
                      <a:pt x="65" y="89"/>
                    </a:lnTo>
                    <a:lnTo>
                      <a:pt x="64" y="89"/>
                    </a:lnTo>
                    <a:lnTo>
                      <a:pt x="62" y="89"/>
                    </a:lnTo>
                    <a:lnTo>
                      <a:pt x="61" y="89"/>
                    </a:lnTo>
                    <a:lnTo>
                      <a:pt x="60" y="89"/>
                    </a:lnTo>
                    <a:lnTo>
                      <a:pt x="58" y="89"/>
                    </a:lnTo>
                    <a:lnTo>
                      <a:pt x="57" y="89"/>
                    </a:lnTo>
                    <a:lnTo>
                      <a:pt x="55" y="91"/>
                    </a:lnTo>
                    <a:lnTo>
                      <a:pt x="54" y="91"/>
                    </a:lnTo>
                    <a:lnTo>
                      <a:pt x="52" y="91"/>
                    </a:lnTo>
                    <a:lnTo>
                      <a:pt x="49" y="91"/>
                    </a:lnTo>
                    <a:lnTo>
                      <a:pt x="48" y="91"/>
                    </a:lnTo>
                    <a:lnTo>
                      <a:pt x="47" y="91"/>
                    </a:lnTo>
                    <a:lnTo>
                      <a:pt x="45" y="91"/>
                    </a:lnTo>
                    <a:lnTo>
                      <a:pt x="44" y="91"/>
                    </a:lnTo>
                    <a:lnTo>
                      <a:pt x="42" y="91"/>
                    </a:lnTo>
                    <a:lnTo>
                      <a:pt x="41" y="91"/>
                    </a:lnTo>
                    <a:lnTo>
                      <a:pt x="39" y="91"/>
                    </a:lnTo>
                    <a:lnTo>
                      <a:pt x="38" y="91"/>
                    </a:lnTo>
                    <a:lnTo>
                      <a:pt x="36" y="91"/>
                    </a:lnTo>
                    <a:lnTo>
                      <a:pt x="35" y="91"/>
                    </a:lnTo>
                    <a:lnTo>
                      <a:pt x="34" y="91"/>
                    </a:lnTo>
                    <a:lnTo>
                      <a:pt x="32" y="91"/>
                    </a:lnTo>
                    <a:lnTo>
                      <a:pt x="31" y="92"/>
                    </a:lnTo>
                    <a:lnTo>
                      <a:pt x="29" y="92"/>
                    </a:lnTo>
                    <a:lnTo>
                      <a:pt x="28" y="92"/>
                    </a:lnTo>
                    <a:lnTo>
                      <a:pt x="26" y="92"/>
                    </a:lnTo>
                    <a:lnTo>
                      <a:pt x="23" y="92"/>
                    </a:lnTo>
                    <a:lnTo>
                      <a:pt x="22" y="92"/>
                    </a:lnTo>
                    <a:lnTo>
                      <a:pt x="21" y="92"/>
                    </a:lnTo>
                    <a:lnTo>
                      <a:pt x="19" y="92"/>
                    </a:lnTo>
                    <a:lnTo>
                      <a:pt x="18" y="92"/>
                    </a:lnTo>
                    <a:lnTo>
                      <a:pt x="16" y="92"/>
                    </a:lnTo>
                    <a:lnTo>
                      <a:pt x="15" y="92"/>
                    </a:lnTo>
                    <a:lnTo>
                      <a:pt x="13" y="92"/>
                    </a:lnTo>
                    <a:lnTo>
                      <a:pt x="12" y="92"/>
                    </a:lnTo>
                    <a:lnTo>
                      <a:pt x="10" y="92"/>
                    </a:lnTo>
                    <a:lnTo>
                      <a:pt x="9" y="92"/>
                    </a:lnTo>
                    <a:lnTo>
                      <a:pt x="8" y="92"/>
                    </a:lnTo>
                    <a:lnTo>
                      <a:pt x="6" y="92"/>
                    </a:lnTo>
                    <a:lnTo>
                      <a:pt x="5" y="92"/>
                    </a:lnTo>
                    <a:lnTo>
                      <a:pt x="3" y="92"/>
                    </a:lnTo>
                    <a:lnTo>
                      <a:pt x="2" y="92"/>
                    </a:lnTo>
                    <a:lnTo>
                      <a:pt x="0" y="92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102" name="Rectangle 78"/>
              <p:cNvSpPr>
                <a:spLocks noChangeArrowheads="1"/>
              </p:cNvSpPr>
              <p:nvPr/>
            </p:nvSpPr>
            <p:spPr bwMode="auto">
              <a:xfrm rot="3240000">
                <a:off x="4750149" y="2989275"/>
                <a:ext cx="103188" cy="1238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j-lt"/>
                    <a:cs typeface="Arial" pitchFamily="34" charset="0"/>
                  </a:rPr>
                  <a:t>55</a:t>
                </a:r>
                <a:endParaRPr kumimoji="0" lang="en-US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103" name="Line 79"/>
              <p:cNvSpPr>
                <a:spLocks noChangeShapeType="1"/>
              </p:cNvSpPr>
              <p:nvPr/>
            </p:nvSpPr>
            <p:spPr bwMode="auto">
              <a:xfrm>
                <a:off x="4770786" y="3006737"/>
                <a:ext cx="41275" cy="53975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104" name="Rectangle 80"/>
              <p:cNvSpPr>
                <a:spLocks noChangeArrowheads="1"/>
              </p:cNvSpPr>
              <p:nvPr/>
            </p:nvSpPr>
            <p:spPr bwMode="auto">
              <a:xfrm rot="20100000">
                <a:off x="2639475" y="3032495"/>
                <a:ext cx="511358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1" i="1" u="none" strike="noStrike" cap="none" normalizeH="0" baseline="0" dirty="0" err="1" smtClean="0">
                    <a:ln>
                      <a:noFill/>
                    </a:ln>
                    <a:solidFill>
                      <a:srgbClr val="FF9900"/>
                    </a:solidFill>
                    <a:effectLst/>
                    <a:latin typeface="+mj-lt"/>
                    <a:cs typeface="Arial" pitchFamily="34" charset="0"/>
                  </a:rPr>
                  <a:t>Panibacillus</a:t>
                </a:r>
                <a:endParaRPr kumimoji="0" lang="en-US" sz="800" b="1" i="0" u="none" strike="noStrike" cap="none" normalizeH="0" baseline="0" dirty="0" smtClean="0">
                  <a:ln>
                    <a:noFill/>
                  </a:ln>
                  <a:solidFill>
                    <a:srgbClr val="FF9900"/>
                  </a:solidFill>
                  <a:effectLst/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105" name="Line 81"/>
              <p:cNvSpPr>
                <a:spLocks noChangeShapeType="1"/>
              </p:cNvSpPr>
              <p:nvPr/>
            </p:nvSpPr>
            <p:spPr bwMode="auto">
              <a:xfrm flipH="1">
                <a:off x="3194398" y="2916250"/>
                <a:ext cx="115888" cy="52388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106" name="Rectangle 82"/>
              <p:cNvSpPr>
                <a:spLocks noChangeArrowheads="1"/>
              </p:cNvSpPr>
              <p:nvPr/>
            </p:nvSpPr>
            <p:spPr bwMode="auto">
              <a:xfrm rot="21240000">
                <a:off x="2568665" y="2522905"/>
                <a:ext cx="381515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1" i="1" u="none" strike="noStrike" cap="none" normalizeH="0" baseline="0" dirty="0" err="1" smtClean="0">
                    <a:ln>
                      <a:noFill/>
                    </a:ln>
                    <a:solidFill>
                      <a:srgbClr val="996633"/>
                    </a:solidFill>
                    <a:effectLst/>
                    <a:latin typeface="+mj-lt"/>
                    <a:cs typeface="Arial" pitchFamily="34" charset="0"/>
                  </a:rPr>
                  <a:t>Emundtii</a:t>
                </a:r>
                <a:endParaRPr kumimoji="0" lang="en-US" sz="800" b="1" i="0" u="none" strike="noStrike" cap="none" normalizeH="0" baseline="0" dirty="0" smtClean="0">
                  <a:ln>
                    <a:noFill/>
                  </a:ln>
                  <a:solidFill>
                    <a:srgbClr val="996633"/>
                  </a:solidFill>
                  <a:effectLst/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107" name="Line 83"/>
              <p:cNvSpPr>
                <a:spLocks noChangeShapeType="1"/>
              </p:cNvSpPr>
              <p:nvPr/>
            </p:nvSpPr>
            <p:spPr bwMode="auto">
              <a:xfrm flipH="1">
                <a:off x="2991198" y="2549536"/>
                <a:ext cx="223838" cy="22225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108" name="Freeform 84"/>
              <p:cNvSpPr>
                <a:spLocks/>
              </p:cNvSpPr>
              <p:nvPr/>
            </p:nvSpPr>
            <p:spPr bwMode="auto">
              <a:xfrm>
                <a:off x="3248373" y="2736861"/>
                <a:ext cx="65088" cy="179388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" y="3"/>
                  </a:cxn>
                  <a:cxn ang="0">
                    <a:pos x="2" y="6"/>
                  </a:cxn>
                  <a:cxn ang="0">
                    <a:pos x="2" y="8"/>
                  </a:cxn>
                  <a:cxn ang="0">
                    <a:pos x="3" y="11"/>
                  </a:cxn>
                  <a:cxn ang="0">
                    <a:pos x="3" y="13"/>
                  </a:cxn>
                  <a:cxn ang="0">
                    <a:pos x="5" y="15"/>
                  </a:cxn>
                  <a:cxn ang="0">
                    <a:pos x="5" y="18"/>
                  </a:cxn>
                  <a:cxn ang="0">
                    <a:pos x="6" y="19"/>
                  </a:cxn>
                  <a:cxn ang="0">
                    <a:pos x="6" y="22"/>
                  </a:cxn>
                  <a:cxn ang="0">
                    <a:pos x="7" y="24"/>
                  </a:cxn>
                  <a:cxn ang="0">
                    <a:pos x="7" y="26"/>
                  </a:cxn>
                  <a:cxn ang="0">
                    <a:pos x="9" y="29"/>
                  </a:cxn>
                  <a:cxn ang="0">
                    <a:pos x="9" y="31"/>
                  </a:cxn>
                  <a:cxn ang="0">
                    <a:pos x="10" y="34"/>
                  </a:cxn>
                  <a:cxn ang="0">
                    <a:pos x="10" y="35"/>
                  </a:cxn>
                  <a:cxn ang="0">
                    <a:pos x="12" y="38"/>
                  </a:cxn>
                  <a:cxn ang="0">
                    <a:pos x="12" y="39"/>
                  </a:cxn>
                  <a:cxn ang="0">
                    <a:pos x="13" y="42"/>
                  </a:cxn>
                  <a:cxn ang="0">
                    <a:pos x="13" y="44"/>
                  </a:cxn>
                  <a:cxn ang="0">
                    <a:pos x="15" y="47"/>
                  </a:cxn>
                  <a:cxn ang="0">
                    <a:pos x="15" y="50"/>
                  </a:cxn>
                  <a:cxn ang="0">
                    <a:pos x="16" y="51"/>
                  </a:cxn>
                  <a:cxn ang="0">
                    <a:pos x="16" y="54"/>
                  </a:cxn>
                  <a:cxn ang="0">
                    <a:pos x="18" y="55"/>
                  </a:cxn>
                  <a:cxn ang="0">
                    <a:pos x="18" y="58"/>
                  </a:cxn>
                  <a:cxn ang="0">
                    <a:pos x="19" y="60"/>
                  </a:cxn>
                  <a:cxn ang="0">
                    <a:pos x="20" y="63"/>
                  </a:cxn>
                  <a:cxn ang="0">
                    <a:pos x="20" y="64"/>
                  </a:cxn>
                  <a:cxn ang="0">
                    <a:pos x="22" y="67"/>
                  </a:cxn>
                  <a:cxn ang="0">
                    <a:pos x="22" y="68"/>
                  </a:cxn>
                  <a:cxn ang="0">
                    <a:pos x="23" y="71"/>
                  </a:cxn>
                  <a:cxn ang="0">
                    <a:pos x="23" y="74"/>
                  </a:cxn>
                  <a:cxn ang="0">
                    <a:pos x="25" y="76"/>
                  </a:cxn>
                  <a:cxn ang="0">
                    <a:pos x="26" y="79"/>
                  </a:cxn>
                  <a:cxn ang="0">
                    <a:pos x="26" y="80"/>
                  </a:cxn>
                  <a:cxn ang="0">
                    <a:pos x="28" y="83"/>
                  </a:cxn>
                  <a:cxn ang="0">
                    <a:pos x="28" y="84"/>
                  </a:cxn>
                  <a:cxn ang="0">
                    <a:pos x="29" y="87"/>
                  </a:cxn>
                  <a:cxn ang="0">
                    <a:pos x="31" y="89"/>
                  </a:cxn>
                  <a:cxn ang="0">
                    <a:pos x="31" y="92"/>
                  </a:cxn>
                  <a:cxn ang="0">
                    <a:pos x="32" y="93"/>
                  </a:cxn>
                  <a:cxn ang="0">
                    <a:pos x="33" y="96"/>
                  </a:cxn>
                  <a:cxn ang="0">
                    <a:pos x="33" y="97"/>
                  </a:cxn>
                  <a:cxn ang="0">
                    <a:pos x="35" y="100"/>
                  </a:cxn>
                  <a:cxn ang="0">
                    <a:pos x="35" y="102"/>
                  </a:cxn>
                  <a:cxn ang="0">
                    <a:pos x="36" y="105"/>
                  </a:cxn>
                  <a:cxn ang="0">
                    <a:pos x="38" y="106"/>
                  </a:cxn>
                  <a:cxn ang="0">
                    <a:pos x="38" y="109"/>
                  </a:cxn>
                  <a:cxn ang="0">
                    <a:pos x="39" y="110"/>
                  </a:cxn>
                  <a:cxn ang="0">
                    <a:pos x="41" y="113"/>
                  </a:cxn>
                </a:cxnLst>
                <a:rect l="0" t="0" r="r" b="b"/>
                <a:pathLst>
                  <a:path w="41" h="113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3" y="9"/>
                    </a:lnTo>
                    <a:lnTo>
                      <a:pt x="3" y="11"/>
                    </a:lnTo>
                    <a:lnTo>
                      <a:pt x="3" y="12"/>
                    </a:lnTo>
                    <a:lnTo>
                      <a:pt x="3" y="13"/>
                    </a:lnTo>
                    <a:lnTo>
                      <a:pt x="5" y="13"/>
                    </a:lnTo>
                    <a:lnTo>
                      <a:pt x="5" y="15"/>
                    </a:lnTo>
                    <a:lnTo>
                      <a:pt x="5" y="16"/>
                    </a:lnTo>
                    <a:lnTo>
                      <a:pt x="5" y="18"/>
                    </a:lnTo>
                    <a:lnTo>
                      <a:pt x="5" y="19"/>
                    </a:lnTo>
                    <a:lnTo>
                      <a:pt x="6" y="19"/>
                    </a:lnTo>
                    <a:lnTo>
                      <a:pt x="6" y="21"/>
                    </a:lnTo>
                    <a:lnTo>
                      <a:pt x="6" y="22"/>
                    </a:lnTo>
                    <a:lnTo>
                      <a:pt x="6" y="24"/>
                    </a:lnTo>
                    <a:lnTo>
                      <a:pt x="7" y="24"/>
                    </a:lnTo>
                    <a:lnTo>
                      <a:pt x="7" y="25"/>
                    </a:lnTo>
                    <a:lnTo>
                      <a:pt x="7" y="26"/>
                    </a:lnTo>
                    <a:lnTo>
                      <a:pt x="7" y="28"/>
                    </a:lnTo>
                    <a:lnTo>
                      <a:pt x="9" y="29"/>
                    </a:lnTo>
                    <a:lnTo>
                      <a:pt x="9" y="29"/>
                    </a:lnTo>
                    <a:lnTo>
                      <a:pt x="9" y="31"/>
                    </a:lnTo>
                    <a:lnTo>
                      <a:pt x="9" y="32"/>
                    </a:lnTo>
                    <a:lnTo>
                      <a:pt x="10" y="34"/>
                    </a:lnTo>
                    <a:lnTo>
                      <a:pt x="10" y="34"/>
                    </a:lnTo>
                    <a:lnTo>
                      <a:pt x="10" y="35"/>
                    </a:lnTo>
                    <a:lnTo>
                      <a:pt x="10" y="37"/>
                    </a:lnTo>
                    <a:lnTo>
                      <a:pt x="12" y="38"/>
                    </a:lnTo>
                    <a:lnTo>
                      <a:pt x="12" y="39"/>
                    </a:lnTo>
                    <a:lnTo>
                      <a:pt x="12" y="39"/>
                    </a:lnTo>
                    <a:lnTo>
                      <a:pt x="12" y="41"/>
                    </a:lnTo>
                    <a:lnTo>
                      <a:pt x="13" y="42"/>
                    </a:lnTo>
                    <a:lnTo>
                      <a:pt x="13" y="44"/>
                    </a:lnTo>
                    <a:lnTo>
                      <a:pt x="13" y="44"/>
                    </a:lnTo>
                    <a:lnTo>
                      <a:pt x="13" y="45"/>
                    </a:lnTo>
                    <a:lnTo>
                      <a:pt x="15" y="47"/>
                    </a:lnTo>
                    <a:lnTo>
                      <a:pt x="15" y="48"/>
                    </a:lnTo>
                    <a:lnTo>
                      <a:pt x="15" y="50"/>
                    </a:lnTo>
                    <a:lnTo>
                      <a:pt x="15" y="50"/>
                    </a:lnTo>
                    <a:lnTo>
                      <a:pt x="16" y="51"/>
                    </a:lnTo>
                    <a:lnTo>
                      <a:pt x="16" y="52"/>
                    </a:lnTo>
                    <a:lnTo>
                      <a:pt x="16" y="54"/>
                    </a:lnTo>
                    <a:lnTo>
                      <a:pt x="18" y="54"/>
                    </a:lnTo>
                    <a:lnTo>
                      <a:pt x="18" y="55"/>
                    </a:lnTo>
                    <a:lnTo>
                      <a:pt x="18" y="57"/>
                    </a:lnTo>
                    <a:lnTo>
                      <a:pt x="18" y="58"/>
                    </a:lnTo>
                    <a:lnTo>
                      <a:pt x="19" y="60"/>
                    </a:lnTo>
                    <a:lnTo>
                      <a:pt x="19" y="60"/>
                    </a:lnTo>
                    <a:lnTo>
                      <a:pt x="19" y="61"/>
                    </a:lnTo>
                    <a:lnTo>
                      <a:pt x="20" y="63"/>
                    </a:lnTo>
                    <a:lnTo>
                      <a:pt x="20" y="64"/>
                    </a:lnTo>
                    <a:lnTo>
                      <a:pt x="20" y="64"/>
                    </a:lnTo>
                    <a:lnTo>
                      <a:pt x="20" y="66"/>
                    </a:lnTo>
                    <a:lnTo>
                      <a:pt x="22" y="67"/>
                    </a:lnTo>
                    <a:lnTo>
                      <a:pt x="22" y="68"/>
                    </a:lnTo>
                    <a:lnTo>
                      <a:pt x="22" y="68"/>
                    </a:lnTo>
                    <a:lnTo>
                      <a:pt x="23" y="70"/>
                    </a:lnTo>
                    <a:lnTo>
                      <a:pt x="23" y="71"/>
                    </a:lnTo>
                    <a:lnTo>
                      <a:pt x="23" y="73"/>
                    </a:lnTo>
                    <a:lnTo>
                      <a:pt x="23" y="74"/>
                    </a:lnTo>
                    <a:lnTo>
                      <a:pt x="25" y="74"/>
                    </a:lnTo>
                    <a:lnTo>
                      <a:pt x="25" y="76"/>
                    </a:lnTo>
                    <a:lnTo>
                      <a:pt x="25" y="77"/>
                    </a:lnTo>
                    <a:lnTo>
                      <a:pt x="26" y="79"/>
                    </a:lnTo>
                    <a:lnTo>
                      <a:pt x="26" y="79"/>
                    </a:lnTo>
                    <a:lnTo>
                      <a:pt x="26" y="80"/>
                    </a:lnTo>
                    <a:lnTo>
                      <a:pt x="26" y="81"/>
                    </a:lnTo>
                    <a:lnTo>
                      <a:pt x="28" y="83"/>
                    </a:lnTo>
                    <a:lnTo>
                      <a:pt x="28" y="83"/>
                    </a:lnTo>
                    <a:lnTo>
                      <a:pt x="28" y="84"/>
                    </a:lnTo>
                    <a:lnTo>
                      <a:pt x="29" y="86"/>
                    </a:lnTo>
                    <a:lnTo>
                      <a:pt x="29" y="87"/>
                    </a:lnTo>
                    <a:lnTo>
                      <a:pt x="29" y="87"/>
                    </a:lnTo>
                    <a:lnTo>
                      <a:pt x="31" y="89"/>
                    </a:lnTo>
                    <a:lnTo>
                      <a:pt x="31" y="90"/>
                    </a:lnTo>
                    <a:lnTo>
                      <a:pt x="31" y="92"/>
                    </a:lnTo>
                    <a:lnTo>
                      <a:pt x="32" y="92"/>
                    </a:lnTo>
                    <a:lnTo>
                      <a:pt x="32" y="93"/>
                    </a:lnTo>
                    <a:lnTo>
                      <a:pt x="32" y="94"/>
                    </a:lnTo>
                    <a:lnTo>
                      <a:pt x="33" y="96"/>
                    </a:lnTo>
                    <a:lnTo>
                      <a:pt x="33" y="96"/>
                    </a:lnTo>
                    <a:lnTo>
                      <a:pt x="33" y="97"/>
                    </a:lnTo>
                    <a:lnTo>
                      <a:pt x="33" y="99"/>
                    </a:lnTo>
                    <a:lnTo>
                      <a:pt x="35" y="100"/>
                    </a:lnTo>
                    <a:lnTo>
                      <a:pt x="35" y="102"/>
                    </a:lnTo>
                    <a:lnTo>
                      <a:pt x="35" y="102"/>
                    </a:lnTo>
                    <a:lnTo>
                      <a:pt x="36" y="103"/>
                    </a:lnTo>
                    <a:lnTo>
                      <a:pt x="36" y="105"/>
                    </a:lnTo>
                    <a:lnTo>
                      <a:pt x="36" y="106"/>
                    </a:lnTo>
                    <a:lnTo>
                      <a:pt x="38" y="106"/>
                    </a:lnTo>
                    <a:lnTo>
                      <a:pt x="38" y="107"/>
                    </a:lnTo>
                    <a:lnTo>
                      <a:pt x="38" y="109"/>
                    </a:lnTo>
                    <a:lnTo>
                      <a:pt x="39" y="110"/>
                    </a:lnTo>
                    <a:lnTo>
                      <a:pt x="39" y="110"/>
                    </a:lnTo>
                    <a:lnTo>
                      <a:pt x="39" y="112"/>
                    </a:lnTo>
                    <a:lnTo>
                      <a:pt x="41" y="113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109" name="Freeform 85"/>
              <p:cNvSpPr>
                <a:spLocks/>
              </p:cNvSpPr>
              <p:nvPr/>
            </p:nvSpPr>
            <p:spPr bwMode="auto">
              <a:xfrm>
                <a:off x="3215035" y="2551123"/>
                <a:ext cx="33338" cy="185738"/>
              </a:xfrm>
              <a:custGeom>
                <a:avLst/>
                <a:gdLst/>
                <a:ahLst/>
                <a:cxnLst>
                  <a:cxn ang="0">
                    <a:pos x="21" y="116"/>
                  </a:cxn>
                  <a:cxn ang="0">
                    <a:pos x="20" y="115"/>
                  </a:cxn>
                  <a:cxn ang="0">
                    <a:pos x="20" y="112"/>
                  </a:cxn>
                  <a:cxn ang="0">
                    <a:pos x="20" y="110"/>
                  </a:cxn>
                  <a:cxn ang="0">
                    <a:pos x="18" y="107"/>
                  </a:cxn>
                  <a:cxn ang="0">
                    <a:pos x="18" y="106"/>
                  </a:cxn>
                  <a:cxn ang="0">
                    <a:pos x="17" y="104"/>
                  </a:cxn>
                  <a:cxn ang="0">
                    <a:pos x="17" y="102"/>
                  </a:cxn>
                  <a:cxn ang="0">
                    <a:pos x="17" y="100"/>
                  </a:cxn>
                  <a:cxn ang="0">
                    <a:pos x="15" y="97"/>
                  </a:cxn>
                  <a:cxn ang="0">
                    <a:pos x="15" y="96"/>
                  </a:cxn>
                  <a:cxn ang="0">
                    <a:pos x="15" y="93"/>
                  </a:cxn>
                  <a:cxn ang="0">
                    <a:pos x="14" y="91"/>
                  </a:cxn>
                  <a:cxn ang="0">
                    <a:pos x="14" y="90"/>
                  </a:cxn>
                  <a:cxn ang="0">
                    <a:pos x="14" y="87"/>
                  </a:cxn>
                  <a:cxn ang="0">
                    <a:pos x="13" y="86"/>
                  </a:cxn>
                  <a:cxn ang="0">
                    <a:pos x="13" y="83"/>
                  </a:cxn>
                  <a:cxn ang="0">
                    <a:pos x="13" y="81"/>
                  </a:cxn>
                  <a:cxn ang="0">
                    <a:pos x="13" y="78"/>
                  </a:cxn>
                  <a:cxn ang="0">
                    <a:pos x="11" y="77"/>
                  </a:cxn>
                  <a:cxn ang="0">
                    <a:pos x="11" y="74"/>
                  </a:cxn>
                  <a:cxn ang="0">
                    <a:pos x="11" y="73"/>
                  </a:cxn>
                  <a:cxn ang="0">
                    <a:pos x="10" y="70"/>
                  </a:cxn>
                  <a:cxn ang="0">
                    <a:pos x="10" y="68"/>
                  </a:cxn>
                  <a:cxn ang="0">
                    <a:pos x="10" y="67"/>
                  </a:cxn>
                  <a:cxn ang="0">
                    <a:pos x="10" y="64"/>
                  </a:cxn>
                  <a:cxn ang="0">
                    <a:pos x="8" y="63"/>
                  </a:cxn>
                  <a:cxn ang="0">
                    <a:pos x="8" y="60"/>
                  </a:cxn>
                  <a:cxn ang="0">
                    <a:pos x="8" y="58"/>
                  </a:cxn>
                  <a:cxn ang="0">
                    <a:pos x="7" y="55"/>
                  </a:cxn>
                  <a:cxn ang="0">
                    <a:pos x="7" y="54"/>
                  </a:cxn>
                  <a:cxn ang="0">
                    <a:pos x="7" y="51"/>
                  </a:cxn>
                  <a:cxn ang="0">
                    <a:pos x="7" y="50"/>
                  </a:cxn>
                  <a:cxn ang="0">
                    <a:pos x="5" y="47"/>
                  </a:cxn>
                  <a:cxn ang="0">
                    <a:pos x="5" y="45"/>
                  </a:cxn>
                  <a:cxn ang="0">
                    <a:pos x="5" y="44"/>
                  </a:cxn>
                  <a:cxn ang="0">
                    <a:pos x="5" y="41"/>
                  </a:cxn>
                  <a:cxn ang="0">
                    <a:pos x="5" y="39"/>
                  </a:cxn>
                  <a:cxn ang="0">
                    <a:pos x="4" y="37"/>
                  </a:cxn>
                  <a:cxn ang="0">
                    <a:pos x="4" y="35"/>
                  </a:cxn>
                  <a:cxn ang="0">
                    <a:pos x="4" y="32"/>
                  </a:cxn>
                  <a:cxn ang="0">
                    <a:pos x="4" y="31"/>
                  </a:cxn>
                  <a:cxn ang="0">
                    <a:pos x="2" y="28"/>
                  </a:cxn>
                  <a:cxn ang="0">
                    <a:pos x="2" y="26"/>
                  </a:cxn>
                  <a:cxn ang="0">
                    <a:pos x="2" y="24"/>
                  </a:cxn>
                  <a:cxn ang="0">
                    <a:pos x="2" y="22"/>
                  </a:cxn>
                  <a:cxn ang="0">
                    <a:pos x="2" y="19"/>
                  </a:cxn>
                  <a:cxn ang="0">
                    <a:pos x="2" y="18"/>
                  </a:cxn>
                  <a:cxn ang="0">
                    <a:pos x="1" y="16"/>
                  </a:cxn>
                  <a:cxn ang="0">
                    <a:pos x="1" y="13"/>
                  </a:cxn>
                  <a:cxn ang="0">
                    <a:pos x="1" y="12"/>
                  </a:cxn>
                  <a:cxn ang="0">
                    <a:pos x="1" y="9"/>
                  </a:cxn>
                  <a:cxn ang="0">
                    <a:pos x="1" y="8"/>
                  </a:cxn>
                  <a:cxn ang="0">
                    <a:pos x="1" y="5"/>
                  </a:cxn>
                  <a:cxn ang="0">
                    <a:pos x="0" y="3"/>
                  </a:cxn>
                  <a:cxn ang="0">
                    <a:pos x="0" y="0"/>
                  </a:cxn>
                </a:cxnLst>
                <a:rect l="0" t="0" r="r" b="b"/>
                <a:pathLst>
                  <a:path w="21" h="117">
                    <a:moveTo>
                      <a:pt x="21" y="117"/>
                    </a:moveTo>
                    <a:lnTo>
                      <a:pt x="21" y="116"/>
                    </a:lnTo>
                    <a:lnTo>
                      <a:pt x="21" y="115"/>
                    </a:lnTo>
                    <a:lnTo>
                      <a:pt x="20" y="115"/>
                    </a:lnTo>
                    <a:lnTo>
                      <a:pt x="20" y="113"/>
                    </a:lnTo>
                    <a:lnTo>
                      <a:pt x="20" y="112"/>
                    </a:lnTo>
                    <a:lnTo>
                      <a:pt x="20" y="112"/>
                    </a:lnTo>
                    <a:lnTo>
                      <a:pt x="20" y="110"/>
                    </a:lnTo>
                    <a:lnTo>
                      <a:pt x="18" y="109"/>
                    </a:lnTo>
                    <a:lnTo>
                      <a:pt x="18" y="107"/>
                    </a:lnTo>
                    <a:lnTo>
                      <a:pt x="18" y="107"/>
                    </a:lnTo>
                    <a:lnTo>
                      <a:pt x="18" y="106"/>
                    </a:lnTo>
                    <a:lnTo>
                      <a:pt x="18" y="104"/>
                    </a:lnTo>
                    <a:lnTo>
                      <a:pt x="17" y="104"/>
                    </a:lnTo>
                    <a:lnTo>
                      <a:pt x="17" y="103"/>
                    </a:lnTo>
                    <a:lnTo>
                      <a:pt x="17" y="102"/>
                    </a:lnTo>
                    <a:lnTo>
                      <a:pt x="17" y="100"/>
                    </a:lnTo>
                    <a:lnTo>
                      <a:pt x="17" y="100"/>
                    </a:lnTo>
                    <a:lnTo>
                      <a:pt x="17" y="99"/>
                    </a:lnTo>
                    <a:lnTo>
                      <a:pt x="15" y="97"/>
                    </a:lnTo>
                    <a:lnTo>
                      <a:pt x="15" y="97"/>
                    </a:lnTo>
                    <a:lnTo>
                      <a:pt x="15" y="96"/>
                    </a:lnTo>
                    <a:lnTo>
                      <a:pt x="15" y="94"/>
                    </a:lnTo>
                    <a:lnTo>
                      <a:pt x="15" y="93"/>
                    </a:lnTo>
                    <a:lnTo>
                      <a:pt x="15" y="93"/>
                    </a:lnTo>
                    <a:lnTo>
                      <a:pt x="14" y="91"/>
                    </a:lnTo>
                    <a:lnTo>
                      <a:pt x="14" y="90"/>
                    </a:lnTo>
                    <a:lnTo>
                      <a:pt x="14" y="90"/>
                    </a:lnTo>
                    <a:lnTo>
                      <a:pt x="14" y="89"/>
                    </a:lnTo>
                    <a:lnTo>
                      <a:pt x="14" y="87"/>
                    </a:lnTo>
                    <a:lnTo>
                      <a:pt x="14" y="86"/>
                    </a:lnTo>
                    <a:lnTo>
                      <a:pt x="13" y="86"/>
                    </a:lnTo>
                    <a:lnTo>
                      <a:pt x="13" y="84"/>
                    </a:lnTo>
                    <a:lnTo>
                      <a:pt x="13" y="83"/>
                    </a:lnTo>
                    <a:lnTo>
                      <a:pt x="13" y="81"/>
                    </a:lnTo>
                    <a:lnTo>
                      <a:pt x="13" y="81"/>
                    </a:lnTo>
                    <a:lnTo>
                      <a:pt x="13" y="80"/>
                    </a:lnTo>
                    <a:lnTo>
                      <a:pt x="13" y="78"/>
                    </a:lnTo>
                    <a:lnTo>
                      <a:pt x="11" y="78"/>
                    </a:lnTo>
                    <a:lnTo>
                      <a:pt x="11" y="77"/>
                    </a:lnTo>
                    <a:lnTo>
                      <a:pt x="11" y="76"/>
                    </a:lnTo>
                    <a:lnTo>
                      <a:pt x="11" y="74"/>
                    </a:lnTo>
                    <a:lnTo>
                      <a:pt x="11" y="74"/>
                    </a:lnTo>
                    <a:lnTo>
                      <a:pt x="11" y="73"/>
                    </a:lnTo>
                    <a:lnTo>
                      <a:pt x="10" y="71"/>
                    </a:lnTo>
                    <a:lnTo>
                      <a:pt x="10" y="70"/>
                    </a:lnTo>
                    <a:lnTo>
                      <a:pt x="10" y="70"/>
                    </a:lnTo>
                    <a:lnTo>
                      <a:pt x="10" y="68"/>
                    </a:lnTo>
                    <a:lnTo>
                      <a:pt x="10" y="67"/>
                    </a:lnTo>
                    <a:lnTo>
                      <a:pt x="10" y="67"/>
                    </a:lnTo>
                    <a:lnTo>
                      <a:pt x="10" y="65"/>
                    </a:lnTo>
                    <a:lnTo>
                      <a:pt x="10" y="64"/>
                    </a:lnTo>
                    <a:lnTo>
                      <a:pt x="8" y="63"/>
                    </a:lnTo>
                    <a:lnTo>
                      <a:pt x="8" y="63"/>
                    </a:lnTo>
                    <a:lnTo>
                      <a:pt x="8" y="61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8" y="58"/>
                    </a:lnTo>
                    <a:lnTo>
                      <a:pt x="8" y="57"/>
                    </a:lnTo>
                    <a:lnTo>
                      <a:pt x="7" y="55"/>
                    </a:lnTo>
                    <a:lnTo>
                      <a:pt x="7" y="55"/>
                    </a:lnTo>
                    <a:lnTo>
                      <a:pt x="7" y="54"/>
                    </a:lnTo>
                    <a:lnTo>
                      <a:pt x="7" y="52"/>
                    </a:lnTo>
                    <a:lnTo>
                      <a:pt x="7" y="51"/>
                    </a:lnTo>
                    <a:lnTo>
                      <a:pt x="7" y="51"/>
                    </a:lnTo>
                    <a:lnTo>
                      <a:pt x="7" y="50"/>
                    </a:lnTo>
                    <a:lnTo>
                      <a:pt x="7" y="48"/>
                    </a:lnTo>
                    <a:lnTo>
                      <a:pt x="5" y="47"/>
                    </a:lnTo>
                    <a:lnTo>
                      <a:pt x="5" y="47"/>
                    </a:lnTo>
                    <a:lnTo>
                      <a:pt x="5" y="45"/>
                    </a:lnTo>
                    <a:lnTo>
                      <a:pt x="5" y="44"/>
                    </a:lnTo>
                    <a:lnTo>
                      <a:pt x="5" y="44"/>
                    </a:lnTo>
                    <a:lnTo>
                      <a:pt x="5" y="42"/>
                    </a:lnTo>
                    <a:lnTo>
                      <a:pt x="5" y="41"/>
                    </a:lnTo>
                    <a:lnTo>
                      <a:pt x="5" y="39"/>
                    </a:lnTo>
                    <a:lnTo>
                      <a:pt x="5" y="39"/>
                    </a:lnTo>
                    <a:lnTo>
                      <a:pt x="4" y="38"/>
                    </a:lnTo>
                    <a:lnTo>
                      <a:pt x="4" y="37"/>
                    </a:lnTo>
                    <a:lnTo>
                      <a:pt x="4" y="35"/>
                    </a:lnTo>
                    <a:lnTo>
                      <a:pt x="4" y="35"/>
                    </a:lnTo>
                    <a:lnTo>
                      <a:pt x="4" y="34"/>
                    </a:lnTo>
                    <a:lnTo>
                      <a:pt x="4" y="32"/>
                    </a:lnTo>
                    <a:lnTo>
                      <a:pt x="4" y="32"/>
                    </a:lnTo>
                    <a:lnTo>
                      <a:pt x="4" y="31"/>
                    </a:lnTo>
                    <a:lnTo>
                      <a:pt x="4" y="29"/>
                    </a:lnTo>
                    <a:lnTo>
                      <a:pt x="2" y="28"/>
                    </a:lnTo>
                    <a:lnTo>
                      <a:pt x="2" y="28"/>
                    </a:lnTo>
                    <a:lnTo>
                      <a:pt x="2" y="26"/>
                    </a:lnTo>
                    <a:lnTo>
                      <a:pt x="2" y="25"/>
                    </a:lnTo>
                    <a:lnTo>
                      <a:pt x="2" y="24"/>
                    </a:lnTo>
                    <a:lnTo>
                      <a:pt x="2" y="24"/>
                    </a:lnTo>
                    <a:lnTo>
                      <a:pt x="2" y="22"/>
                    </a:lnTo>
                    <a:lnTo>
                      <a:pt x="2" y="21"/>
                    </a:lnTo>
                    <a:lnTo>
                      <a:pt x="2" y="19"/>
                    </a:lnTo>
                    <a:lnTo>
                      <a:pt x="2" y="19"/>
                    </a:lnTo>
                    <a:lnTo>
                      <a:pt x="2" y="18"/>
                    </a:lnTo>
                    <a:lnTo>
                      <a:pt x="1" y="16"/>
                    </a:lnTo>
                    <a:lnTo>
                      <a:pt x="1" y="16"/>
                    </a:lnTo>
                    <a:lnTo>
                      <a:pt x="1" y="15"/>
                    </a:lnTo>
                    <a:lnTo>
                      <a:pt x="1" y="13"/>
                    </a:lnTo>
                    <a:lnTo>
                      <a:pt x="1" y="12"/>
                    </a:lnTo>
                    <a:lnTo>
                      <a:pt x="1" y="12"/>
                    </a:lnTo>
                    <a:lnTo>
                      <a:pt x="1" y="11"/>
                    </a:lnTo>
                    <a:lnTo>
                      <a:pt x="1" y="9"/>
                    </a:lnTo>
                    <a:lnTo>
                      <a:pt x="1" y="8"/>
                    </a:lnTo>
                    <a:lnTo>
                      <a:pt x="1" y="8"/>
                    </a:lnTo>
                    <a:lnTo>
                      <a:pt x="1" y="6"/>
                    </a:lnTo>
                    <a:lnTo>
                      <a:pt x="1" y="5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110" name="Rectangle 86"/>
              <p:cNvSpPr>
                <a:spLocks noChangeArrowheads="1"/>
              </p:cNvSpPr>
              <p:nvPr/>
            </p:nvSpPr>
            <p:spPr bwMode="auto">
              <a:xfrm rot="20700000">
                <a:off x="3237261" y="2681299"/>
                <a:ext cx="153988" cy="1238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j-lt"/>
                    <a:cs typeface="Arial" pitchFamily="34" charset="0"/>
                  </a:rPr>
                  <a:t>100</a:t>
                </a:r>
                <a:endParaRPr kumimoji="0" lang="en-US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111" name="Line 87"/>
              <p:cNvSpPr>
                <a:spLocks noChangeShapeType="1"/>
              </p:cNvSpPr>
              <p:nvPr/>
            </p:nvSpPr>
            <p:spPr bwMode="auto">
              <a:xfrm flipH="1">
                <a:off x="3248373" y="2647961"/>
                <a:ext cx="334963" cy="8890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112" name="Rectangle 88"/>
              <p:cNvSpPr>
                <a:spLocks noChangeArrowheads="1"/>
              </p:cNvSpPr>
              <p:nvPr/>
            </p:nvSpPr>
            <p:spPr bwMode="auto">
              <a:xfrm rot="780000">
                <a:off x="2570632" y="2016490"/>
                <a:ext cx="631583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1" i="1" u="none" strike="noStrike" cap="none" normalizeH="0" baseline="0" dirty="0" err="1" smtClean="0">
                    <a:ln>
                      <a:noFill/>
                    </a:ln>
                    <a:solidFill>
                      <a:srgbClr val="9900CC"/>
                    </a:solidFill>
                    <a:effectLst/>
                    <a:latin typeface="+mj-lt"/>
                    <a:cs typeface="Arial" pitchFamily="34" charset="0"/>
                  </a:rPr>
                  <a:t>Sphingomonas</a:t>
                </a:r>
                <a:endParaRPr kumimoji="0" lang="en-US" sz="800" b="1" i="0" u="none" strike="noStrike" cap="none" normalizeH="0" baseline="0" dirty="0" smtClean="0">
                  <a:ln>
                    <a:noFill/>
                  </a:ln>
                  <a:solidFill>
                    <a:srgbClr val="9900CC"/>
                  </a:solidFill>
                  <a:effectLst/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113" name="Line 89"/>
              <p:cNvSpPr>
                <a:spLocks noChangeShapeType="1"/>
              </p:cNvSpPr>
              <p:nvPr/>
            </p:nvSpPr>
            <p:spPr bwMode="auto">
              <a:xfrm flipH="1" flipV="1">
                <a:off x="3205510" y="2163771"/>
                <a:ext cx="211138" cy="5080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114" name="Rectangle 90"/>
              <p:cNvSpPr>
                <a:spLocks noChangeArrowheads="1"/>
              </p:cNvSpPr>
              <p:nvPr/>
            </p:nvSpPr>
            <p:spPr bwMode="auto">
              <a:xfrm rot="1920000">
                <a:off x="2576860" y="1584332"/>
                <a:ext cx="1136651" cy="1238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1" i="1" u="none" strike="noStrike" cap="none" normalizeH="0" baseline="0" dirty="0" err="1" smtClean="0">
                    <a:ln>
                      <a:noFill/>
                    </a:ln>
                    <a:solidFill>
                      <a:srgbClr val="800080"/>
                    </a:solidFill>
                    <a:effectLst/>
                    <a:latin typeface="+mj-lt"/>
                    <a:cs typeface="Arial" pitchFamily="34" charset="0"/>
                  </a:rPr>
                  <a:t>Brcellaceae</a:t>
                </a:r>
                <a:r>
                  <a:rPr kumimoji="0" lang="en-US" sz="800" b="1" i="1" u="none" strike="noStrike" cap="none" normalizeH="0" baseline="0" dirty="0" smtClean="0">
                    <a:ln>
                      <a:noFill/>
                    </a:ln>
                    <a:solidFill>
                      <a:srgbClr val="800080"/>
                    </a:solidFill>
                    <a:effectLst/>
                    <a:latin typeface="+mj-lt"/>
                    <a:cs typeface="Arial" pitchFamily="34" charset="0"/>
                  </a:rPr>
                  <a:t> (</a:t>
                </a:r>
                <a:r>
                  <a:rPr kumimoji="0" lang="en-US" sz="800" b="1" i="1" u="none" strike="noStrike" cap="none" normalizeH="0" baseline="0" dirty="0" err="1" smtClean="0">
                    <a:ln>
                      <a:noFill/>
                    </a:ln>
                    <a:solidFill>
                      <a:srgbClr val="800080"/>
                    </a:solidFill>
                    <a:effectLst/>
                    <a:latin typeface="+mj-lt"/>
                    <a:cs typeface="Arial" pitchFamily="34" charset="0"/>
                  </a:rPr>
                  <a:t>Oantropi</a:t>
                </a:r>
                <a:r>
                  <a:rPr kumimoji="0" lang="en-US" sz="800" b="1" i="1" u="none" strike="noStrike" cap="none" normalizeH="0" baseline="0" dirty="0" smtClean="0">
                    <a:ln>
                      <a:noFill/>
                    </a:ln>
                    <a:solidFill>
                      <a:srgbClr val="800080"/>
                    </a:solidFill>
                    <a:effectLst/>
                    <a:latin typeface="+mj-lt"/>
                    <a:cs typeface="Arial" pitchFamily="34" charset="0"/>
                  </a:rPr>
                  <a:t>)</a:t>
                </a:r>
                <a:endParaRPr kumimoji="0" lang="en-US" sz="800" b="1" i="0" u="none" strike="noStrike" cap="none" normalizeH="0" baseline="0" dirty="0" smtClean="0">
                  <a:ln>
                    <a:noFill/>
                  </a:ln>
                  <a:solidFill>
                    <a:srgbClr val="800080"/>
                  </a:solidFill>
                  <a:effectLst/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115" name="Line 91"/>
              <p:cNvSpPr>
                <a:spLocks noChangeShapeType="1"/>
              </p:cNvSpPr>
              <p:nvPr/>
            </p:nvSpPr>
            <p:spPr bwMode="auto">
              <a:xfrm flipH="1" flipV="1">
                <a:off x="3442048" y="1858970"/>
                <a:ext cx="52388" cy="34925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116" name="Rectangle 92"/>
              <p:cNvSpPr>
                <a:spLocks noChangeArrowheads="1"/>
              </p:cNvSpPr>
              <p:nvPr/>
            </p:nvSpPr>
            <p:spPr bwMode="auto">
              <a:xfrm rot="3060000">
                <a:off x="3022899" y="1108437"/>
                <a:ext cx="666849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1" i="1" u="none" strike="noStrike" cap="none" normalizeH="0" baseline="0" dirty="0" err="1" smtClean="0">
                    <a:ln>
                      <a:noFill/>
                    </a:ln>
                    <a:solidFill>
                      <a:srgbClr val="9966FF"/>
                    </a:solidFill>
                    <a:effectLst/>
                    <a:latin typeface="+mj-lt"/>
                    <a:cs typeface="Arial" pitchFamily="34" charset="0"/>
                  </a:rPr>
                  <a:t>Brevundimonas</a:t>
                </a:r>
                <a:endParaRPr kumimoji="0" lang="en-US" sz="800" b="1" i="0" u="none" strike="noStrike" cap="none" normalizeH="0" baseline="0" dirty="0" smtClean="0">
                  <a:ln>
                    <a:noFill/>
                  </a:ln>
                  <a:solidFill>
                    <a:srgbClr val="9966FF"/>
                  </a:solidFill>
                  <a:effectLst/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117" name="Line 93"/>
              <p:cNvSpPr>
                <a:spLocks noChangeShapeType="1"/>
              </p:cNvSpPr>
              <p:nvPr/>
            </p:nvSpPr>
            <p:spPr bwMode="auto">
              <a:xfrm flipH="1" flipV="1">
                <a:off x="3556348" y="1441456"/>
                <a:ext cx="160338" cy="200026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118" name="Freeform 94"/>
              <p:cNvSpPr>
                <a:spLocks/>
              </p:cNvSpPr>
              <p:nvPr/>
            </p:nvSpPr>
            <p:spPr bwMode="auto">
              <a:xfrm>
                <a:off x="3494436" y="1757370"/>
                <a:ext cx="103188" cy="136526"/>
              </a:xfrm>
              <a:custGeom>
                <a:avLst/>
                <a:gdLst/>
                <a:ahLst/>
                <a:cxnLst>
                  <a:cxn ang="0">
                    <a:pos x="63" y="2"/>
                  </a:cxn>
                  <a:cxn ang="0">
                    <a:pos x="60" y="3"/>
                  </a:cxn>
                  <a:cxn ang="0">
                    <a:pos x="59" y="6"/>
                  </a:cxn>
                  <a:cxn ang="0">
                    <a:pos x="58" y="9"/>
                  </a:cxn>
                  <a:cxn ang="0">
                    <a:pos x="55" y="10"/>
                  </a:cxn>
                  <a:cxn ang="0">
                    <a:pos x="53" y="13"/>
                  </a:cxn>
                  <a:cxn ang="0">
                    <a:pos x="50" y="16"/>
                  </a:cxn>
                  <a:cxn ang="0">
                    <a:pos x="49" y="18"/>
                  </a:cxn>
                  <a:cxn ang="0">
                    <a:pos x="47" y="21"/>
                  </a:cxn>
                  <a:cxn ang="0">
                    <a:pos x="45" y="23"/>
                  </a:cxn>
                  <a:cxn ang="0">
                    <a:pos x="43" y="25"/>
                  </a:cxn>
                  <a:cxn ang="0">
                    <a:pos x="40" y="28"/>
                  </a:cxn>
                  <a:cxn ang="0">
                    <a:pos x="39" y="31"/>
                  </a:cxn>
                  <a:cxn ang="0">
                    <a:pos x="37" y="32"/>
                  </a:cxn>
                  <a:cxn ang="0">
                    <a:pos x="34" y="35"/>
                  </a:cxn>
                  <a:cxn ang="0">
                    <a:pos x="33" y="38"/>
                  </a:cxn>
                  <a:cxn ang="0">
                    <a:pos x="32" y="41"/>
                  </a:cxn>
                  <a:cxn ang="0">
                    <a:pos x="30" y="42"/>
                  </a:cxn>
                  <a:cxn ang="0">
                    <a:pos x="27" y="45"/>
                  </a:cxn>
                  <a:cxn ang="0">
                    <a:pos x="26" y="48"/>
                  </a:cxn>
                  <a:cxn ang="0">
                    <a:pos x="24" y="51"/>
                  </a:cxn>
                  <a:cxn ang="0">
                    <a:pos x="21" y="52"/>
                  </a:cxn>
                  <a:cxn ang="0">
                    <a:pos x="20" y="55"/>
                  </a:cxn>
                  <a:cxn ang="0">
                    <a:pos x="19" y="58"/>
                  </a:cxn>
                  <a:cxn ang="0">
                    <a:pos x="17" y="61"/>
                  </a:cxn>
                  <a:cxn ang="0">
                    <a:pos x="14" y="62"/>
                  </a:cxn>
                  <a:cxn ang="0">
                    <a:pos x="13" y="65"/>
                  </a:cxn>
                  <a:cxn ang="0">
                    <a:pos x="11" y="68"/>
                  </a:cxn>
                  <a:cxn ang="0">
                    <a:pos x="10" y="71"/>
                  </a:cxn>
                  <a:cxn ang="0">
                    <a:pos x="8" y="74"/>
                  </a:cxn>
                  <a:cxn ang="0">
                    <a:pos x="6" y="75"/>
                  </a:cxn>
                  <a:cxn ang="0">
                    <a:pos x="4" y="78"/>
                  </a:cxn>
                  <a:cxn ang="0">
                    <a:pos x="3" y="81"/>
                  </a:cxn>
                  <a:cxn ang="0">
                    <a:pos x="1" y="84"/>
                  </a:cxn>
                </a:cxnLst>
                <a:rect l="0" t="0" r="r" b="b"/>
                <a:pathLst>
                  <a:path w="65" h="86">
                    <a:moveTo>
                      <a:pt x="65" y="0"/>
                    </a:moveTo>
                    <a:lnTo>
                      <a:pt x="63" y="2"/>
                    </a:lnTo>
                    <a:lnTo>
                      <a:pt x="62" y="3"/>
                    </a:lnTo>
                    <a:lnTo>
                      <a:pt x="60" y="3"/>
                    </a:lnTo>
                    <a:lnTo>
                      <a:pt x="60" y="5"/>
                    </a:lnTo>
                    <a:lnTo>
                      <a:pt x="59" y="6"/>
                    </a:lnTo>
                    <a:lnTo>
                      <a:pt x="58" y="8"/>
                    </a:lnTo>
                    <a:lnTo>
                      <a:pt x="58" y="9"/>
                    </a:lnTo>
                    <a:lnTo>
                      <a:pt x="56" y="10"/>
                    </a:lnTo>
                    <a:lnTo>
                      <a:pt x="55" y="10"/>
                    </a:lnTo>
                    <a:lnTo>
                      <a:pt x="53" y="12"/>
                    </a:lnTo>
                    <a:lnTo>
                      <a:pt x="53" y="13"/>
                    </a:lnTo>
                    <a:lnTo>
                      <a:pt x="52" y="15"/>
                    </a:lnTo>
                    <a:lnTo>
                      <a:pt x="50" y="16"/>
                    </a:lnTo>
                    <a:lnTo>
                      <a:pt x="50" y="16"/>
                    </a:lnTo>
                    <a:lnTo>
                      <a:pt x="49" y="18"/>
                    </a:lnTo>
                    <a:lnTo>
                      <a:pt x="47" y="19"/>
                    </a:lnTo>
                    <a:lnTo>
                      <a:pt x="47" y="21"/>
                    </a:lnTo>
                    <a:lnTo>
                      <a:pt x="46" y="22"/>
                    </a:lnTo>
                    <a:lnTo>
                      <a:pt x="45" y="23"/>
                    </a:lnTo>
                    <a:lnTo>
                      <a:pt x="45" y="25"/>
                    </a:lnTo>
                    <a:lnTo>
                      <a:pt x="43" y="25"/>
                    </a:lnTo>
                    <a:lnTo>
                      <a:pt x="42" y="26"/>
                    </a:lnTo>
                    <a:lnTo>
                      <a:pt x="40" y="28"/>
                    </a:lnTo>
                    <a:lnTo>
                      <a:pt x="40" y="29"/>
                    </a:lnTo>
                    <a:lnTo>
                      <a:pt x="39" y="31"/>
                    </a:lnTo>
                    <a:lnTo>
                      <a:pt x="37" y="32"/>
                    </a:lnTo>
                    <a:lnTo>
                      <a:pt x="37" y="32"/>
                    </a:lnTo>
                    <a:lnTo>
                      <a:pt x="36" y="34"/>
                    </a:lnTo>
                    <a:lnTo>
                      <a:pt x="34" y="35"/>
                    </a:lnTo>
                    <a:lnTo>
                      <a:pt x="34" y="36"/>
                    </a:lnTo>
                    <a:lnTo>
                      <a:pt x="33" y="38"/>
                    </a:lnTo>
                    <a:lnTo>
                      <a:pt x="33" y="39"/>
                    </a:lnTo>
                    <a:lnTo>
                      <a:pt x="32" y="41"/>
                    </a:lnTo>
                    <a:lnTo>
                      <a:pt x="30" y="41"/>
                    </a:lnTo>
                    <a:lnTo>
                      <a:pt x="30" y="42"/>
                    </a:lnTo>
                    <a:lnTo>
                      <a:pt x="29" y="44"/>
                    </a:lnTo>
                    <a:lnTo>
                      <a:pt x="27" y="45"/>
                    </a:lnTo>
                    <a:lnTo>
                      <a:pt x="27" y="47"/>
                    </a:lnTo>
                    <a:lnTo>
                      <a:pt x="26" y="48"/>
                    </a:lnTo>
                    <a:lnTo>
                      <a:pt x="24" y="49"/>
                    </a:lnTo>
                    <a:lnTo>
                      <a:pt x="24" y="51"/>
                    </a:lnTo>
                    <a:lnTo>
                      <a:pt x="23" y="51"/>
                    </a:lnTo>
                    <a:lnTo>
                      <a:pt x="21" y="52"/>
                    </a:lnTo>
                    <a:lnTo>
                      <a:pt x="21" y="54"/>
                    </a:lnTo>
                    <a:lnTo>
                      <a:pt x="20" y="55"/>
                    </a:lnTo>
                    <a:lnTo>
                      <a:pt x="20" y="57"/>
                    </a:lnTo>
                    <a:lnTo>
                      <a:pt x="19" y="58"/>
                    </a:lnTo>
                    <a:lnTo>
                      <a:pt x="17" y="60"/>
                    </a:lnTo>
                    <a:lnTo>
                      <a:pt x="17" y="61"/>
                    </a:lnTo>
                    <a:lnTo>
                      <a:pt x="16" y="62"/>
                    </a:lnTo>
                    <a:lnTo>
                      <a:pt x="14" y="62"/>
                    </a:lnTo>
                    <a:lnTo>
                      <a:pt x="14" y="64"/>
                    </a:lnTo>
                    <a:lnTo>
                      <a:pt x="13" y="65"/>
                    </a:lnTo>
                    <a:lnTo>
                      <a:pt x="13" y="67"/>
                    </a:lnTo>
                    <a:lnTo>
                      <a:pt x="11" y="68"/>
                    </a:lnTo>
                    <a:lnTo>
                      <a:pt x="10" y="70"/>
                    </a:lnTo>
                    <a:lnTo>
                      <a:pt x="10" y="71"/>
                    </a:lnTo>
                    <a:lnTo>
                      <a:pt x="8" y="73"/>
                    </a:lnTo>
                    <a:lnTo>
                      <a:pt x="8" y="74"/>
                    </a:lnTo>
                    <a:lnTo>
                      <a:pt x="7" y="74"/>
                    </a:lnTo>
                    <a:lnTo>
                      <a:pt x="6" y="75"/>
                    </a:lnTo>
                    <a:lnTo>
                      <a:pt x="6" y="77"/>
                    </a:lnTo>
                    <a:lnTo>
                      <a:pt x="4" y="78"/>
                    </a:lnTo>
                    <a:lnTo>
                      <a:pt x="4" y="80"/>
                    </a:lnTo>
                    <a:lnTo>
                      <a:pt x="3" y="81"/>
                    </a:lnTo>
                    <a:lnTo>
                      <a:pt x="1" y="83"/>
                    </a:lnTo>
                    <a:lnTo>
                      <a:pt x="1" y="84"/>
                    </a:lnTo>
                    <a:lnTo>
                      <a:pt x="0" y="86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119" name="Freeform 95"/>
              <p:cNvSpPr>
                <a:spLocks/>
              </p:cNvSpPr>
              <p:nvPr/>
            </p:nvSpPr>
            <p:spPr bwMode="auto">
              <a:xfrm>
                <a:off x="3597623" y="1641482"/>
                <a:ext cx="120650" cy="115888"/>
              </a:xfrm>
              <a:custGeom>
                <a:avLst/>
                <a:gdLst/>
                <a:ahLst/>
                <a:cxnLst>
                  <a:cxn ang="0">
                    <a:pos x="0" y="72"/>
                  </a:cxn>
                  <a:cxn ang="0">
                    <a:pos x="1" y="70"/>
                  </a:cxn>
                  <a:cxn ang="0">
                    <a:pos x="3" y="69"/>
                  </a:cxn>
                  <a:cxn ang="0">
                    <a:pos x="4" y="68"/>
                  </a:cxn>
                  <a:cxn ang="0">
                    <a:pos x="7" y="65"/>
                  </a:cxn>
                  <a:cxn ang="0">
                    <a:pos x="8" y="63"/>
                  </a:cxn>
                  <a:cxn ang="0">
                    <a:pos x="10" y="62"/>
                  </a:cxn>
                  <a:cxn ang="0">
                    <a:pos x="11" y="60"/>
                  </a:cxn>
                  <a:cxn ang="0">
                    <a:pos x="13" y="59"/>
                  </a:cxn>
                  <a:cxn ang="0">
                    <a:pos x="14" y="57"/>
                  </a:cxn>
                  <a:cxn ang="0">
                    <a:pos x="16" y="55"/>
                  </a:cxn>
                  <a:cxn ang="0">
                    <a:pos x="17" y="53"/>
                  </a:cxn>
                  <a:cxn ang="0">
                    <a:pos x="19" y="52"/>
                  </a:cxn>
                  <a:cxn ang="0">
                    <a:pos x="20" y="50"/>
                  </a:cxn>
                  <a:cxn ang="0">
                    <a:pos x="23" y="49"/>
                  </a:cxn>
                  <a:cxn ang="0">
                    <a:pos x="24" y="47"/>
                  </a:cxn>
                  <a:cxn ang="0">
                    <a:pos x="26" y="46"/>
                  </a:cxn>
                  <a:cxn ang="0">
                    <a:pos x="27" y="43"/>
                  </a:cxn>
                  <a:cxn ang="0">
                    <a:pos x="29" y="42"/>
                  </a:cxn>
                  <a:cxn ang="0">
                    <a:pos x="30" y="40"/>
                  </a:cxn>
                  <a:cxn ang="0">
                    <a:pos x="32" y="39"/>
                  </a:cxn>
                  <a:cxn ang="0">
                    <a:pos x="34" y="37"/>
                  </a:cxn>
                  <a:cxn ang="0">
                    <a:pos x="36" y="36"/>
                  </a:cxn>
                  <a:cxn ang="0">
                    <a:pos x="37" y="34"/>
                  </a:cxn>
                  <a:cxn ang="0">
                    <a:pos x="39" y="33"/>
                  </a:cxn>
                  <a:cxn ang="0">
                    <a:pos x="40" y="31"/>
                  </a:cxn>
                  <a:cxn ang="0">
                    <a:pos x="42" y="30"/>
                  </a:cxn>
                  <a:cxn ang="0">
                    <a:pos x="45" y="27"/>
                  </a:cxn>
                  <a:cxn ang="0">
                    <a:pos x="46" y="26"/>
                  </a:cxn>
                  <a:cxn ang="0">
                    <a:pos x="47" y="24"/>
                  </a:cxn>
                  <a:cxn ang="0">
                    <a:pos x="49" y="23"/>
                  </a:cxn>
                  <a:cxn ang="0">
                    <a:pos x="50" y="21"/>
                  </a:cxn>
                  <a:cxn ang="0">
                    <a:pos x="52" y="20"/>
                  </a:cxn>
                  <a:cxn ang="0">
                    <a:pos x="55" y="18"/>
                  </a:cxn>
                  <a:cxn ang="0">
                    <a:pos x="56" y="17"/>
                  </a:cxn>
                  <a:cxn ang="0">
                    <a:pos x="58" y="15"/>
                  </a:cxn>
                  <a:cxn ang="0">
                    <a:pos x="59" y="14"/>
                  </a:cxn>
                  <a:cxn ang="0">
                    <a:pos x="62" y="13"/>
                  </a:cxn>
                  <a:cxn ang="0">
                    <a:pos x="63" y="11"/>
                  </a:cxn>
                  <a:cxn ang="0">
                    <a:pos x="65" y="10"/>
                  </a:cxn>
                  <a:cxn ang="0">
                    <a:pos x="66" y="8"/>
                  </a:cxn>
                  <a:cxn ang="0">
                    <a:pos x="68" y="7"/>
                  </a:cxn>
                  <a:cxn ang="0">
                    <a:pos x="71" y="5"/>
                  </a:cxn>
                  <a:cxn ang="0">
                    <a:pos x="72" y="4"/>
                  </a:cxn>
                  <a:cxn ang="0">
                    <a:pos x="73" y="2"/>
                  </a:cxn>
                  <a:cxn ang="0">
                    <a:pos x="75" y="1"/>
                  </a:cxn>
                </a:cxnLst>
                <a:rect l="0" t="0" r="r" b="b"/>
                <a:pathLst>
                  <a:path w="76" h="73">
                    <a:moveTo>
                      <a:pt x="0" y="73"/>
                    </a:moveTo>
                    <a:lnTo>
                      <a:pt x="0" y="73"/>
                    </a:lnTo>
                    <a:lnTo>
                      <a:pt x="0" y="72"/>
                    </a:lnTo>
                    <a:lnTo>
                      <a:pt x="1" y="72"/>
                    </a:lnTo>
                    <a:lnTo>
                      <a:pt x="1" y="70"/>
                    </a:lnTo>
                    <a:lnTo>
                      <a:pt x="1" y="70"/>
                    </a:lnTo>
                    <a:lnTo>
                      <a:pt x="3" y="70"/>
                    </a:lnTo>
                    <a:lnTo>
                      <a:pt x="3" y="69"/>
                    </a:lnTo>
                    <a:lnTo>
                      <a:pt x="3" y="69"/>
                    </a:lnTo>
                    <a:lnTo>
                      <a:pt x="4" y="68"/>
                    </a:lnTo>
                    <a:lnTo>
                      <a:pt x="4" y="68"/>
                    </a:lnTo>
                    <a:lnTo>
                      <a:pt x="4" y="68"/>
                    </a:lnTo>
                    <a:lnTo>
                      <a:pt x="6" y="66"/>
                    </a:lnTo>
                    <a:lnTo>
                      <a:pt x="6" y="66"/>
                    </a:lnTo>
                    <a:lnTo>
                      <a:pt x="7" y="65"/>
                    </a:lnTo>
                    <a:lnTo>
                      <a:pt x="7" y="65"/>
                    </a:lnTo>
                    <a:lnTo>
                      <a:pt x="7" y="65"/>
                    </a:lnTo>
                    <a:lnTo>
                      <a:pt x="8" y="63"/>
                    </a:lnTo>
                    <a:lnTo>
                      <a:pt x="8" y="63"/>
                    </a:lnTo>
                    <a:lnTo>
                      <a:pt x="8" y="62"/>
                    </a:lnTo>
                    <a:lnTo>
                      <a:pt x="10" y="62"/>
                    </a:lnTo>
                    <a:lnTo>
                      <a:pt x="10" y="62"/>
                    </a:lnTo>
                    <a:lnTo>
                      <a:pt x="10" y="60"/>
                    </a:lnTo>
                    <a:lnTo>
                      <a:pt x="11" y="60"/>
                    </a:lnTo>
                    <a:lnTo>
                      <a:pt x="11" y="60"/>
                    </a:lnTo>
                    <a:lnTo>
                      <a:pt x="13" y="59"/>
                    </a:lnTo>
                    <a:lnTo>
                      <a:pt x="13" y="59"/>
                    </a:lnTo>
                    <a:lnTo>
                      <a:pt x="13" y="57"/>
                    </a:lnTo>
                    <a:lnTo>
                      <a:pt x="14" y="57"/>
                    </a:lnTo>
                    <a:lnTo>
                      <a:pt x="14" y="57"/>
                    </a:lnTo>
                    <a:lnTo>
                      <a:pt x="14" y="56"/>
                    </a:lnTo>
                    <a:lnTo>
                      <a:pt x="16" y="56"/>
                    </a:lnTo>
                    <a:lnTo>
                      <a:pt x="16" y="55"/>
                    </a:lnTo>
                    <a:lnTo>
                      <a:pt x="16" y="55"/>
                    </a:lnTo>
                    <a:lnTo>
                      <a:pt x="17" y="55"/>
                    </a:lnTo>
                    <a:lnTo>
                      <a:pt x="17" y="53"/>
                    </a:lnTo>
                    <a:lnTo>
                      <a:pt x="19" y="53"/>
                    </a:lnTo>
                    <a:lnTo>
                      <a:pt x="19" y="53"/>
                    </a:lnTo>
                    <a:lnTo>
                      <a:pt x="19" y="52"/>
                    </a:lnTo>
                    <a:lnTo>
                      <a:pt x="20" y="52"/>
                    </a:lnTo>
                    <a:lnTo>
                      <a:pt x="20" y="50"/>
                    </a:lnTo>
                    <a:lnTo>
                      <a:pt x="20" y="50"/>
                    </a:lnTo>
                    <a:lnTo>
                      <a:pt x="21" y="50"/>
                    </a:lnTo>
                    <a:lnTo>
                      <a:pt x="21" y="49"/>
                    </a:lnTo>
                    <a:lnTo>
                      <a:pt x="23" y="49"/>
                    </a:lnTo>
                    <a:lnTo>
                      <a:pt x="23" y="47"/>
                    </a:lnTo>
                    <a:lnTo>
                      <a:pt x="23" y="47"/>
                    </a:lnTo>
                    <a:lnTo>
                      <a:pt x="24" y="47"/>
                    </a:lnTo>
                    <a:lnTo>
                      <a:pt x="24" y="46"/>
                    </a:lnTo>
                    <a:lnTo>
                      <a:pt x="24" y="46"/>
                    </a:lnTo>
                    <a:lnTo>
                      <a:pt x="26" y="46"/>
                    </a:lnTo>
                    <a:lnTo>
                      <a:pt x="26" y="44"/>
                    </a:lnTo>
                    <a:lnTo>
                      <a:pt x="27" y="44"/>
                    </a:lnTo>
                    <a:lnTo>
                      <a:pt x="27" y="43"/>
                    </a:lnTo>
                    <a:lnTo>
                      <a:pt x="27" y="43"/>
                    </a:lnTo>
                    <a:lnTo>
                      <a:pt x="29" y="43"/>
                    </a:lnTo>
                    <a:lnTo>
                      <a:pt x="29" y="42"/>
                    </a:lnTo>
                    <a:lnTo>
                      <a:pt x="29" y="42"/>
                    </a:lnTo>
                    <a:lnTo>
                      <a:pt x="30" y="42"/>
                    </a:lnTo>
                    <a:lnTo>
                      <a:pt x="30" y="40"/>
                    </a:lnTo>
                    <a:lnTo>
                      <a:pt x="32" y="40"/>
                    </a:lnTo>
                    <a:lnTo>
                      <a:pt x="32" y="39"/>
                    </a:lnTo>
                    <a:lnTo>
                      <a:pt x="32" y="39"/>
                    </a:lnTo>
                    <a:lnTo>
                      <a:pt x="33" y="39"/>
                    </a:lnTo>
                    <a:lnTo>
                      <a:pt x="33" y="37"/>
                    </a:lnTo>
                    <a:lnTo>
                      <a:pt x="34" y="37"/>
                    </a:lnTo>
                    <a:lnTo>
                      <a:pt x="34" y="37"/>
                    </a:lnTo>
                    <a:lnTo>
                      <a:pt x="34" y="36"/>
                    </a:lnTo>
                    <a:lnTo>
                      <a:pt x="36" y="36"/>
                    </a:lnTo>
                    <a:lnTo>
                      <a:pt x="36" y="36"/>
                    </a:lnTo>
                    <a:lnTo>
                      <a:pt x="36" y="34"/>
                    </a:lnTo>
                    <a:lnTo>
                      <a:pt x="37" y="34"/>
                    </a:lnTo>
                    <a:lnTo>
                      <a:pt x="37" y="33"/>
                    </a:lnTo>
                    <a:lnTo>
                      <a:pt x="39" y="33"/>
                    </a:lnTo>
                    <a:lnTo>
                      <a:pt x="39" y="33"/>
                    </a:lnTo>
                    <a:lnTo>
                      <a:pt x="39" y="31"/>
                    </a:lnTo>
                    <a:lnTo>
                      <a:pt x="40" y="31"/>
                    </a:lnTo>
                    <a:lnTo>
                      <a:pt x="40" y="31"/>
                    </a:lnTo>
                    <a:lnTo>
                      <a:pt x="42" y="30"/>
                    </a:lnTo>
                    <a:lnTo>
                      <a:pt x="42" y="30"/>
                    </a:lnTo>
                    <a:lnTo>
                      <a:pt x="42" y="30"/>
                    </a:lnTo>
                    <a:lnTo>
                      <a:pt x="43" y="28"/>
                    </a:lnTo>
                    <a:lnTo>
                      <a:pt x="43" y="28"/>
                    </a:lnTo>
                    <a:lnTo>
                      <a:pt x="45" y="27"/>
                    </a:lnTo>
                    <a:lnTo>
                      <a:pt x="45" y="27"/>
                    </a:lnTo>
                    <a:lnTo>
                      <a:pt x="45" y="27"/>
                    </a:lnTo>
                    <a:lnTo>
                      <a:pt x="46" y="26"/>
                    </a:lnTo>
                    <a:lnTo>
                      <a:pt x="46" y="26"/>
                    </a:lnTo>
                    <a:lnTo>
                      <a:pt x="47" y="26"/>
                    </a:lnTo>
                    <a:lnTo>
                      <a:pt x="47" y="24"/>
                    </a:lnTo>
                    <a:lnTo>
                      <a:pt x="47" y="24"/>
                    </a:lnTo>
                    <a:lnTo>
                      <a:pt x="49" y="24"/>
                    </a:lnTo>
                    <a:lnTo>
                      <a:pt x="49" y="23"/>
                    </a:lnTo>
                    <a:lnTo>
                      <a:pt x="49" y="23"/>
                    </a:lnTo>
                    <a:lnTo>
                      <a:pt x="50" y="21"/>
                    </a:lnTo>
                    <a:lnTo>
                      <a:pt x="50" y="21"/>
                    </a:lnTo>
                    <a:lnTo>
                      <a:pt x="52" y="21"/>
                    </a:lnTo>
                    <a:lnTo>
                      <a:pt x="52" y="20"/>
                    </a:lnTo>
                    <a:lnTo>
                      <a:pt x="52" y="20"/>
                    </a:lnTo>
                    <a:lnTo>
                      <a:pt x="53" y="20"/>
                    </a:lnTo>
                    <a:lnTo>
                      <a:pt x="53" y="18"/>
                    </a:lnTo>
                    <a:lnTo>
                      <a:pt x="55" y="18"/>
                    </a:lnTo>
                    <a:lnTo>
                      <a:pt x="55" y="18"/>
                    </a:lnTo>
                    <a:lnTo>
                      <a:pt x="55" y="17"/>
                    </a:lnTo>
                    <a:lnTo>
                      <a:pt x="56" y="17"/>
                    </a:lnTo>
                    <a:lnTo>
                      <a:pt x="56" y="17"/>
                    </a:lnTo>
                    <a:lnTo>
                      <a:pt x="58" y="15"/>
                    </a:lnTo>
                    <a:lnTo>
                      <a:pt x="58" y="15"/>
                    </a:lnTo>
                    <a:lnTo>
                      <a:pt x="58" y="15"/>
                    </a:lnTo>
                    <a:lnTo>
                      <a:pt x="59" y="14"/>
                    </a:lnTo>
                    <a:lnTo>
                      <a:pt x="59" y="14"/>
                    </a:lnTo>
                    <a:lnTo>
                      <a:pt x="60" y="13"/>
                    </a:lnTo>
                    <a:lnTo>
                      <a:pt x="60" y="13"/>
                    </a:lnTo>
                    <a:lnTo>
                      <a:pt x="62" y="13"/>
                    </a:lnTo>
                    <a:lnTo>
                      <a:pt x="62" y="11"/>
                    </a:lnTo>
                    <a:lnTo>
                      <a:pt x="62" y="11"/>
                    </a:lnTo>
                    <a:lnTo>
                      <a:pt x="63" y="11"/>
                    </a:lnTo>
                    <a:lnTo>
                      <a:pt x="63" y="10"/>
                    </a:lnTo>
                    <a:lnTo>
                      <a:pt x="65" y="10"/>
                    </a:lnTo>
                    <a:lnTo>
                      <a:pt x="65" y="10"/>
                    </a:lnTo>
                    <a:lnTo>
                      <a:pt x="65" y="8"/>
                    </a:lnTo>
                    <a:lnTo>
                      <a:pt x="66" y="8"/>
                    </a:lnTo>
                    <a:lnTo>
                      <a:pt x="66" y="8"/>
                    </a:lnTo>
                    <a:lnTo>
                      <a:pt x="68" y="7"/>
                    </a:lnTo>
                    <a:lnTo>
                      <a:pt x="68" y="7"/>
                    </a:lnTo>
                    <a:lnTo>
                      <a:pt x="68" y="7"/>
                    </a:lnTo>
                    <a:lnTo>
                      <a:pt x="69" y="5"/>
                    </a:lnTo>
                    <a:lnTo>
                      <a:pt x="69" y="5"/>
                    </a:lnTo>
                    <a:lnTo>
                      <a:pt x="71" y="5"/>
                    </a:lnTo>
                    <a:lnTo>
                      <a:pt x="71" y="4"/>
                    </a:lnTo>
                    <a:lnTo>
                      <a:pt x="71" y="4"/>
                    </a:lnTo>
                    <a:lnTo>
                      <a:pt x="72" y="4"/>
                    </a:lnTo>
                    <a:lnTo>
                      <a:pt x="72" y="2"/>
                    </a:lnTo>
                    <a:lnTo>
                      <a:pt x="73" y="2"/>
                    </a:lnTo>
                    <a:lnTo>
                      <a:pt x="73" y="2"/>
                    </a:lnTo>
                    <a:lnTo>
                      <a:pt x="75" y="1"/>
                    </a:lnTo>
                    <a:lnTo>
                      <a:pt x="75" y="1"/>
                    </a:lnTo>
                    <a:lnTo>
                      <a:pt x="75" y="1"/>
                    </a:lnTo>
                    <a:lnTo>
                      <a:pt x="76" y="0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120" name="Rectangle 96"/>
              <p:cNvSpPr>
                <a:spLocks noChangeArrowheads="1"/>
              </p:cNvSpPr>
              <p:nvPr/>
            </p:nvSpPr>
            <p:spPr bwMode="auto">
              <a:xfrm rot="2460000">
                <a:off x="3576986" y="1728795"/>
                <a:ext cx="103188" cy="1238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j-lt"/>
                    <a:cs typeface="Arial" pitchFamily="34" charset="0"/>
                  </a:rPr>
                  <a:t>71</a:t>
                </a:r>
                <a:endParaRPr kumimoji="0" lang="en-US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121" name="Line 97"/>
              <p:cNvSpPr>
                <a:spLocks noChangeShapeType="1"/>
              </p:cNvSpPr>
              <p:nvPr/>
            </p:nvSpPr>
            <p:spPr bwMode="auto">
              <a:xfrm flipH="1" flipV="1">
                <a:off x="3597623" y="1757370"/>
                <a:ext cx="38100" cy="34925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122" name="Freeform 98"/>
              <p:cNvSpPr>
                <a:spLocks/>
              </p:cNvSpPr>
              <p:nvPr/>
            </p:nvSpPr>
            <p:spPr bwMode="auto">
              <a:xfrm>
                <a:off x="3416648" y="1989146"/>
                <a:ext cx="84138" cy="225426"/>
              </a:xfrm>
              <a:custGeom>
                <a:avLst/>
                <a:gdLst/>
                <a:ahLst/>
                <a:cxnLst>
                  <a:cxn ang="0">
                    <a:pos x="52" y="3"/>
                  </a:cxn>
                  <a:cxn ang="0">
                    <a:pos x="50" y="6"/>
                  </a:cxn>
                  <a:cxn ang="0">
                    <a:pos x="49" y="9"/>
                  </a:cxn>
                  <a:cxn ang="0">
                    <a:pos x="47" y="12"/>
                  </a:cxn>
                  <a:cxn ang="0">
                    <a:pos x="46" y="16"/>
                  </a:cxn>
                  <a:cxn ang="0">
                    <a:pos x="43" y="19"/>
                  </a:cxn>
                  <a:cxn ang="0">
                    <a:pos x="42" y="22"/>
                  </a:cxn>
                  <a:cxn ang="0">
                    <a:pos x="40" y="25"/>
                  </a:cxn>
                  <a:cxn ang="0">
                    <a:pos x="39" y="29"/>
                  </a:cxn>
                  <a:cxn ang="0">
                    <a:pos x="37" y="32"/>
                  </a:cxn>
                  <a:cxn ang="0">
                    <a:pos x="36" y="35"/>
                  </a:cxn>
                  <a:cxn ang="0">
                    <a:pos x="34" y="38"/>
                  </a:cxn>
                  <a:cxn ang="0">
                    <a:pos x="33" y="41"/>
                  </a:cxn>
                  <a:cxn ang="0">
                    <a:pos x="31" y="45"/>
                  </a:cxn>
                  <a:cxn ang="0">
                    <a:pos x="30" y="48"/>
                  </a:cxn>
                  <a:cxn ang="0">
                    <a:pos x="30" y="51"/>
                  </a:cxn>
                  <a:cxn ang="0">
                    <a:pos x="29" y="55"/>
                  </a:cxn>
                  <a:cxn ang="0">
                    <a:pos x="27" y="58"/>
                  </a:cxn>
                  <a:cxn ang="0">
                    <a:pos x="26" y="61"/>
                  </a:cxn>
                  <a:cxn ang="0">
                    <a:pos x="24" y="64"/>
                  </a:cxn>
                  <a:cxn ang="0">
                    <a:pos x="23" y="68"/>
                  </a:cxn>
                  <a:cxn ang="0">
                    <a:pos x="21" y="71"/>
                  </a:cxn>
                  <a:cxn ang="0">
                    <a:pos x="20" y="74"/>
                  </a:cxn>
                  <a:cxn ang="0">
                    <a:pos x="18" y="78"/>
                  </a:cxn>
                  <a:cxn ang="0">
                    <a:pos x="18" y="81"/>
                  </a:cxn>
                  <a:cxn ang="0">
                    <a:pos x="17" y="84"/>
                  </a:cxn>
                  <a:cxn ang="0">
                    <a:pos x="16" y="88"/>
                  </a:cxn>
                  <a:cxn ang="0">
                    <a:pos x="14" y="91"/>
                  </a:cxn>
                  <a:cxn ang="0">
                    <a:pos x="14" y="94"/>
                  </a:cxn>
                  <a:cxn ang="0">
                    <a:pos x="13" y="99"/>
                  </a:cxn>
                  <a:cxn ang="0">
                    <a:pos x="11" y="101"/>
                  </a:cxn>
                  <a:cxn ang="0">
                    <a:pos x="10" y="104"/>
                  </a:cxn>
                  <a:cxn ang="0">
                    <a:pos x="10" y="109"/>
                  </a:cxn>
                  <a:cxn ang="0">
                    <a:pos x="8" y="112"/>
                  </a:cxn>
                  <a:cxn ang="0">
                    <a:pos x="7" y="114"/>
                  </a:cxn>
                  <a:cxn ang="0">
                    <a:pos x="7" y="119"/>
                  </a:cxn>
                  <a:cxn ang="0">
                    <a:pos x="5" y="122"/>
                  </a:cxn>
                  <a:cxn ang="0">
                    <a:pos x="4" y="125"/>
                  </a:cxn>
                  <a:cxn ang="0">
                    <a:pos x="4" y="129"/>
                  </a:cxn>
                  <a:cxn ang="0">
                    <a:pos x="3" y="132"/>
                  </a:cxn>
                  <a:cxn ang="0">
                    <a:pos x="1" y="135"/>
                  </a:cxn>
                  <a:cxn ang="0">
                    <a:pos x="1" y="139"/>
                  </a:cxn>
                  <a:cxn ang="0">
                    <a:pos x="0" y="142"/>
                  </a:cxn>
                </a:cxnLst>
                <a:rect l="0" t="0" r="r" b="b"/>
                <a:pathLst>
                  <a:path w="53" h="142">
                    <a:moveTo>
                      <a:pt x="53" y="0"/>
                    </a:moveTo>
                    <a:lnTo>
                      <a:pt x="52" y="2"/>
                    </a:lnTo>
                    <a:lnTo>
                      <a:pt x="52" y="3"/>
                    </a:lnTo>
                    <a:lnTo>
                      <a:pt x="52" y="5"/>
                    </a:lnTo>
                    <a:lnTo>
                      <a:pt x="50" y="5"/>
                    </a:lnTo>
                    <a:lnTo>
                      <a:pt x="50" y="6"/>
                    </a:lnTo>
                    <a:lnTo>
                      <a:pt x="49" y="8"/>
                    </a:lnTo>
                    <a:lnTo>
                      <a:pt x="49" y="9"/>
                    </a:lnTo>
                    <a:lnTo>
                      <a:pt x="49" y="9"/>
                    </a:lnTo>
                    <a:lnTo>
                      <a:pt x="47" y="10"/>
                    </a:lnTo>
                    <a:lnTo>
                      <a:pt x="47" y="12"/>
                    </a:lnTo>
                    <a:lnTo>
                      <a:pt x="47" y="12"/>
                    </a:lnTo>
                    <a:lnTo>
                      <a:pt x="46" y="13"/>
                    </a:lnTo>
                    <a:lnTo>
                      <a:pt x="46" y="15"/>
                    </a:lnTo>
                    <a:lnTo>
                      <a:pt x="46" y="16"/>
                    </a:lnTo>
                    <a:lnTo>
                      <a:pt x="44" y="16"/>
                    </a:lnTo>
                    <a:lnTo>
                      <a:pt x="44" y="18"/>
                    </a:lnTo>
                    <a:lnTo>
                      <a:pt x="43" y="19"/>
                    </a:lnTo>
                    <a:lnTo>
                      <a:pt x="43" y="21"/>
                    </a:lnTo>
                    <a:lnTo>
                      <a:pt x="43" y="21"/>
                    </a:lnTo>
                    <a:lnTo>
                      <a:pt x="42" y="22"/>
                    </a:lnTo>
                    <a:lnTo>
                      <a:pt x="42" y="23"/>
                    </a:lnTo>
                    <a:lnTo>
                      <a:pt x="42" y="25"/>
                    </a:lnTo>
                    <a:lnTo>
                      <a:pt x="40" y="25"/>
                    </a:lnTo>
                    <a:lnTo>
                      <a:pt x="40" y="26"/>
                    </a:lnTo>
                    <a:lnTo>
                      <a:pt x="40" y="28"/>
                    </a:lnTo>
                    <a:lnTo>
                      <a:pt x="39" y="29"/>
                    </a:lnTo>
                    <a:lnTo>
                      <a:pt x="39" y="29"/>
                    </a:lnTo>
                    <a:lnTo>
                      <a:pt x="39" y="31"/>
                    </a:lnTo>
                    <a:lnTo>
                      <a:pt x="37" y="32"/>
                    </a:lnTo>
                    <a:lnTo>
                      <a:pt x="37" y="34"/>
                    </a:lnTo>
                    <a:lnTo>
                      <a:pt x="37" y="34"/>
                    </a:lnTo>
                    <a:lnTo>
                      <a:pt x="36" y="35"/>
                    </a:lnTo>
                    <a:lnTo>
                      <a:pt x="36" y="36"/>
                    </a:lnTo>
                    <a:lnTo>
                      <a:pt x="36" y="36"/>
                    </a:lnTo>
                    <a:lnTo>
                      <a:pt x="34" y="38"/>
                    </a:lnTo>
                    <a:lnTo>
                      <a:pt x="34" y="39"/>
                    </a:lnTo>
                    <a:lnTo>
                      <a:pt x="34" y="41"/>
                    </a:lnTo>
                    <a:lnTo>
                      <a:pt x="33" y="41"/>
                    </a:lnTo>
                    <a:lnTo>
                      <a:pt x="33" y="42"/>
                    </a:lnTo>
                    <a:lnTo>
                      <a:pt x="33" y="44"/>
                    </a:lnTo>
                    <a:lnTo>
                      <a:pt x="31" y="45"/>
                    </a:lnTo>
                    <a:lnTo>
                      <a:pt x="31" y="47"/>
                    </a:lnTo>
                    <a:lnTo>
                      <a:pt x="31" y="47"/>
                    </a:lnTo>
                    <a:lnTo>
                      <a:pt x="30" y="48"/>
                    </a:lnTo>
                    <a:lnTo>
                      <a:pt x="30" y="49"/>
                    </a:lnTo>
                    <a:lnTo>
                      <a:pt x="30" y="51"/>
                    </a:lnTo>
                    <a:lnTo>
                      <a:pt x="30" y="51"/>
                    </a:lnTo>
                    <a:lnTo>
                      <a:pt x="29" y="52"/>
                    </a:lnTo>
                    <a:lnTo>
                      <a:pt x="29" y="54"/>
                    </a:lnTo>
                    <a:lnTo>
                      <a:pt x="29" y="55"/>
                    </a:lnTo>
                    <a:lnTo>
                      <a:pt x="27" y="55"/>
                    </a:lnTo>
                    <a:lnTo>
                      <a:pt x="27" y="57"/>
                    </a:lnTo>
                    <a:lnTo>
                      <a:pt x="27" y="58"/>
                    </a:lnTo>
                    <a:lnTo>
                      <a:pt x="26" y="60"/>
                    </a:lnTo>
                    <a:lnTo>
                      <a:pt x="26" y="60"/>
                    </a:lnTo>
                    <a:lnTo>
                      <a:pt x="26" y="61"/>
                    </a:lnTo>
                    <a:lnTo>
                      <a:pt x="24" y="62"/>
                    </a:lnTo>
                    <a:lnTo>
                      <a:pt x="24" y="64"/>
                    </a:lnTo>
                    <a:lnTo>
                      <a:pt x="24" y="64"/>
                    </a:lnTo>
                    <a:lnTo>
                      <a:pt x="24" y="65"/>
                    </a:lnTo>
                    <a:lnTo>
                      <a:pt x="23" y="67"/>
                    </a:lnTo>
                    <a:lnTo>
                      <a:pt x="23" y="68"/>
                    </a:lnTo>
                    <a:lnTo>
                      <a:pt x="23" y="68"/>
                    </a:lnTo>
                    <a:lnTo>
                      <a:pt x="21" y="70"/>
                    </a:lnTo>
                    <a:lnTo>
                      <a:pt x="21" y="71"/>
                    </a:lnTo>
                    <a:lnTo>
                      <a:pt x="21" y="73"/>
                    </a:lnTo>
                    <a:lnTo>
                      <a:pt x="21" y="74"/>
                    </a:lnTo>
                    <a:lnTo>
                      <a:pt x="20" y="74"/>
                    </a:lnTo>
                    <a:lnTo>
                      <a:pt x="20" y="75"/>
                    </a:lnTo>
                    <a:lnTo>
                      <a:pt x="20" y="77"/>
                    </a:lnTo>
                    <a:lnTo>
                      <a:pt x="18" y="78"/>
                    </a:lnTo>
                    <a:lnTo>
                      <a:pt x="18" y="78"/>
                    </a:lnTo>
                    <a:lnTo>
                      <a:pt x="18" y="80"/>
                    </a:lnTo>
                    <a:lnTo>
                      <a:pt x="18" y="81"/>
                    </a:lnTo>
                    <a:lnTo>
                      <a:pt x="17" y="83"/>
                    </a:lnTo>
                    <a:lnTo>
                      <a:pt x="17" y="83"/>
                    </a:lnTo>
                    <a:lnTo>
                      <a:pt x="17" y="84"/>
                    </a:lnTo>
                    <a:lnTo>
                      <a:pt x="17" y="86"/>
                    </a:lnTo>
                    <a:lnTo>
                      <a:pt x="16" y="87"/>
                    </a:lnTo>
                    <a:lnTo>
                      <a:pt x="16" y="88"/>
                    </a:lnTo>
                    <a:lnTo>
                      <a:pt x="16" y="88"/>
                    </a:lnTo>
                    <a:lnTo>
                      <a:pt x="16" y="90"/>
                    </a:lnTo>
                    <a:lnTo>
                      <a:pt x="14" y="91"/>
                    </a:lnTo>
                    <a:lnTo>
                      <a:pt x="14" y="93"/>
                    </a:lnTo>
                    <a:lnTo>
                      <a:pt x="14" y="93"/>
                    </a:lnTo>
                    <a:lnTo>
                      <a:pt x="14" y="94"/>
                    </a:lnTo>
                    <a:lnTo>
                      <a:pt x="13" y="96"/>
                    </a:lnTo>
                    <a:lnTo>
                      <a:pt x="13" y="97"/>
                    </a:lnTo>
                    <a:lnTo>
                      <a:pt x="13" y="99"/>
                    </a:lnTo>
                    <a:lnTo>
                      <a:pt x="13" y="99"/>
                    </a:lnTo>
                    <a:lnTo>
                      <a:pt x="11" y="100"/>
                    </a:lnTo>
                    <a:lnTo>
                      <a:pt x="11" y="101"/>
                    </a:lnTo>
                    <a:lnTo>
                      <a:pt x="11" y="103"/>
                    </a:lnTo>
                    <a:lnTo>
                      <a:pt x="11" y="103"/>
                    </a:lnTo>
                    <a:lnTo>
                      <a:pt x="10" y="104"/>
                    </a:lnTo>
                    <a:lnTo>
                      <a:pt x="10" y="106"/>
                    </a:lnTo>
                    <a:lnTo>
                      <a:pt x="10" y="107"/>
                    </a:lnTo>
                    <a:lnTo>
                      <a:pt x="10" y="109"/>
                    </a:lnTo>
                    <a:lnTo>
                      <a:pt x="8" y="109"/>
                    </a:lnTo>
                    <a:lnTo>
                      <a:pt x="8" y="110"/>
                    </a:lnTo>
                    <a:lnTo>
                      <a:pt x="8" y="112"/>
                    </a:lnTo>
                    <a:lnTo>
                      <a:pt x="8" y="113"/>
                    </a:lnTo>
                    <a:lnTo>
                      <a:pt x="7" y="113"/>
                    </a:lnTo>
                    <a:lnTo>
                      <a:pt x="7" y="114"/>
                    </a:lnTo>
                    <a:lnTo>
                      <a:pt x="7" y="116"/>
                    </a:lnTo>
                    <a:lnTo>
                      <a:pt x="7" y="117"/>
                    </a:lnTo>
                    <a:lnTo>
                      <a:pt x="7" y="119"/>
                    </a:lnTo>
                    <a:lnTo>
                      <a:pt x="5" y="119"/>
                    </a:lnTo>
                    <a:lnTo>
                      <a:pt x="5" y="120"/>
                    </a:lnTo>
                    <a:lnTo>
                      <a:pt x="5" y="122"/>
                    </a:lnTo>
                    <a:lnTo>
                      <a:pt x="5" y="123"/>
                    </a:lnTo>
                    <a:lnTo>
                      <a:pt x="4" y="125"/>
                    </a:lnTo>
                    <a:lnTo>
                      <a:pt x="4" y="125"/>
                    </a:lnTo>
                    <a:lnTo>
                      <a:pt x="4" y="126"/>
                    </a:lnTo>
                    <a:lnTo>
                      <a:pt x="4" y="127"/>
                    </a:lnTo>
                    <a:lnTo>
                      <a:pt x="4" y="129"/>
                    </a:lnTo>
                    <a:lnTo>
                      <a:pt x="3" y="130"/>
                    </a:lnTo>
                    <a:lnTo>
                      <a:pt x="3" y="130"/>
                    </a:lnTo>
                    <a:lnTo>
                      <a:pt x="3" y="132"/>
                    </a:lnTo>
                    <a:lnTo>
                      <a:pt x="3" y="133"/>
                    </a:lnTo>
                    <a:lnTo>
                      <a:pt x="3" y="135"/>
                    </a:lnTo>
                    <a:lnTo>
                      <a:pt x="1" y="135"/>
                    </a:lnTo>
                    <a:lnTo>
                      <a:pt x="1" y="136"/>
                    </a:lnTo>
                    <a:lnTo>
                      <a:pt x="1" y="138"/>
                    </a:lnTo>
                    <a:lnTo>
                      <a:pt x="1" y="139"/>
                    </a:lnTo>
                    <a:lnTo>
                      <a:pt x="1" y="140"/>
                    </a:lnTo>
                    <a:lnTo>
                      <a:pt x="0" y="140"/>
                    </a:lnTo>
                    <a:lnTo>
                      <a:pt x="0" y="142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123" name="Freeform 99"/>
              <p:cNvSpPr>
                <a:spLocks/>
              </p:cNvSpPr>
              <p:nvPr/>
            </p:nvSpPr>
            <p:spPr bwMode="auto">
              <a:xfrm>
                <a:off x="3500786" y="1792295"/>
                <a:ext cx="134938" cy="196851"/>
              </a:xfrm>
              <a:custGeom>
                <a:avLst/>
                <a:gdLst/>
                <a:ahLst/>
                <a:cxnLst>
                  <a:cxn ang="0">
                    <a:pos x="0" y="124"/>
                  </a:cxn>
                  <a:cxn ang="0">
                    <a:pos x="2" y="121"/>
                  </a:cxn>
                  <a:cxn ang="0">
                    <a:pos x="3" y="118"/>
                  </a:cxn>
                  <a:cxn ang="0">
                    <a:pos x="4" y="116"/>
                  </a:cxn>
                  <a:cxn ang="0">
                    <a:pos x="6" y="113"/>
                  </a:cxn>
                  <a:cxn ang="0">
                    <a:pos x="7" y="110"/>
                  </a:cxn>
                  <a:cxn ang="0">
                    <a:pos x="9" y="108"/>
                  </a:cxn>
                  <a:cxn ang="0">
                    <a:pos x="10" y="105"/>
                  </a:cxn>
                  <a:cxn ang="0">
                    <a:pos x="12" y="103"/>
                  </a:cxn>
                  <a:cxn ang="0">
                    <a:pos x="13" y="100"/>
                  </a:cxn>
                  <a:cxn ang="0">
                    <a:pos x="15" y="97"/>
                  </a:cxn>
                  <a:cxn ang="0">
                    <a:pos x="16" y="95"/>
                  </a:cxn>
                  <a:cxn ang="0">
                    <a:pos x="17" y="92"/>
                  </a:cxn>
                  <a:cxn ang="0">
                    <a:pos x="19" y="90"/>
                  </a:cxn>
                  <a:cxn ang="0">
                    <a:pos x="20" y="87"/>
                  </a:cxn>
                  <a:cxn ang="0">
                    <a:pos x="23" y="85"/>
                  </a:cxn>
                  <a:cxn ang="0">
                    <a:pos x="25" y="82"/>
                  </a:cxn>
                  <a:cxn ang="0">
                    <a:pos x="26" y="79"/>
                  </a:cxn>
                  <a:cxn ang="0">
                    <a:pos x="28" y="77"/>
                  </a:cxn>
                  <a:cxn ang="0">
                    <a:pos x="29" y="75"/>
                  </a:cxn>
                  <a:cxn ang="0">
                    <a:pos x="30" y="72"/>
                  </a:cxn>
                  <a:cxn ang="0">
                    <a:pos x="32" y="69"/>
                  </a:cxn>
                  <a:cxn ang="0">
                    <a:pos x="33" y="66"/>
                  </a:cxn>
                  <a:cxn ang="0">
                    <a:pos x="36" y="65"/>
                  </a:cxn>
                  <a:cxn ang="0">
                    <a:pos x="38" y="62"/>
                  </a:cxn>
                  <a:cxn ang="0">
                    <a:pos x="39" y="59"/>
                  </a:cxn>
                  <a:cxn ang="0">
                    <a:pos x="41" y="58"/>
                  </a:cxn>
                  <a:cxn ang="0">
                    <a:pos x="42" y="55"/>
                  </a:cxn>
                  <a:cxn ang="0">
                    <a:pos x="45" y="52"/>
                  </a:cxn>
                  <a:cxn ang="0">
                    <a:pos x="46" y="49"/>
                  </a:cxn>
                  <a:cxn ang="0">
                    <a:pos x="48" y="48"/>
                  </a:cxn>
                  <a:cxn ang="0">
                    <a:pos x="49" y="45"/>
                  </a:cxn>
                  <a:cxn ang="0">
                    <a:pos x="51" y="42"/>
                  </a:cxn>
                  <a:cxn ang="0">
                    <a:pos x="54" y="40"/>
                  </a:cxn>
                  <a:cxn ang="0">
                    <a:pos x="55" y="38"/>
                  </a:cxn>
                  <a:cxn ang="0">
                    <a:pos x="56" y="35"/>
                  </a:cxn>
                  <a:cxn ang="0">
                    <a:pos x="58" y="33"/>
                  </a:cxn>
                  <a:cxn ang="0">
                    <a:pos x="61" y="30"/>
                  </a:cxn>
                  <a:cxn ang="0">
                    <a:pos x="62" y="29"/>
                  </a:cxn>
                  <a:cxn ang="0">
                    <a:pos x="64" y="26"/>
                  </a:cxn>
                  <a:cxn ang="0">
                    <a:pos x="67" y="23"/>
                  </a:cxn>
                  <a:cxn ang="0">
                    <a:pos x="68" y="22"/>
                  </a:cxn>
                  <a:cxn ang="0">
                    <a:pos x="69" y="19"/>
                  </a:cxn>
                  <a:cxn ang="0">
                    <a:pos x="71" y="16"/>
                  </a:cxn>
                  <a:cxn ang="0">
                    <a:pos x="74" y="14"/>
                  </a:cxn>
                  <a:cxn ang="0">
                    <a:pos x="75" y="12"/>
                  </a:cxn>
                  <a:cxn ang="0">
                    <a:pos x="77" y="10"/>
                  </a:cxn>
                  <a:cxn ang="0">
                    <a:pos x="80" y="7"/>
                  </a:cxn>
                  <a:cxn ang="0">
                    <a:pos x="81" y="6"/>
                  </a:cxn>
                  <a:cxn ang="0">
                    <a:pos x="84" y="3"/>
                  </a:cxn>
                  <a:cxn ang="0">
                    <a:pos x="85" y="0"/>
                  </a:cxn>
                </a:cxnLst>
                <a:rect l="0" t="0" r="r" b="b"/>
                <a:pathLst>
                  <a:path w="85" h="124">
                    <a:moveTo>
                      <a:pt x="0" y="124"/>
                    </a:moveTo>
                    <a:lnTo>
                      <a:pt x="0" y="124"/>
                    </a:lnTo>
                    <a:lnTo>
                      <a:pt x="2" y="123"/>
                    </a:lnTo>
                    <a:lnTo>
                      <a:pt x="2" y="121"/>
                    </a:lnTo>
                    <a:lnTo>
                      <a:pt x="3" y="120"/>
                    </a:lnTo>
                    <a:lnTo>
                      <a:pt x="3" y="118"/>
                    </a:lnTo>
                    <a:lnTo>
                      <a:pt x="4" y="117"/>
                    </a:lnTo>
                    <a:lnTo>
                      <a:pt x="4" y="116"/>
                    </a:lnTo>
                    <a:lnTo>
                      <a:pt x="6" y="114"/>
                    </a:lnTo>
                    <a:lnTo>
                      <a:pt x="6" y="113"/>
                    </a:lnTo>
                    <a:lnTo>
                      <a:pt x="7" y="111"/>
                    </a:lnTo>
                    <a:lnTo>
                      <a:pt x="7" y="110"/>
                    </a:lnTo>
                    <a:lnTo>
                      <a:pt x="9" y="108"/>
                    </a:lnTo>
                    <a:lnTo>
                      <a:pt x="9" y="108"/>
                    </a:lnTo>
                    <a:lnTo>
                      <a:pt x="10" y="107"/>
                    </a:lnTo>
                    <a:lnTo>
                      <a:pt x="10" y="105"/>
                    </a:lnTo>
                    <a:lnTo>
                      <a:pt x="12" y="104"/>
                    </a:lnTo>
                    <a:lnTo>
                      <a:pt x="12" y="103"/>
                    </a:lnTo>
                    <a:lnTo>
                      <a:pt x="13" y="101"/>
                    </a:lnTo>
                    <a:lnTo>
                      <a:pt x="13" y="100"/>
                    </a:lnTo>
                    <a:lnTo>
                      <a:pt x="15" y="98"/>
                    </a:lnTo>
                    <a:lnTo>
                      <a:pt x="15" y="97"/>
                    </a:lnTo>
                    <a:lnTo>
                      <a:pt x="16" y="97"/>
                    </a:lnTo>
                    <a:lnTo>
                      <a:pt x="16" y="95"/>
                    </a:lnTo>
                    <a:lnTo>
                      <a:pt x="17" y="94"/>
                    </a:lnTo>
                    <a:lnTo>
                      <a:pt x="17" y="92"/>
                    </a:lnTo>
                    <a:lnTo>
                      <a:pt x="19" y="91"/>
                    </a:lnTo>
                    <a:lnTo>
                      <a:pt x="19" y="90"/>
                    </a:lnTo>
                    <a:lnTo>
                      <a:pt x="20" y="88"/>
                    </a:lnTo>
                    <a:lnTo>
                      <a:pt x="20" y="87"/>
                    </a:lnTo>
                    <a:lnTo>
                      <a:pt x="22" y="85"/>
                    </a:lnTo>
                    <a:lnTo>
                      <a:pt x="23" y="85"/>
                    </a:lnTo>
                    <a:lnTo>
                      <a:pt x="23" y="84"/>
                    </a:lnTo>
                    <a:lnTo>
                      <a:pt x="25" y="82"/>
                    </a:lnTo>
                    <a:lnTo>
                      <a:pt x="25" y="81"/>
                    </a:lnTo>
                    <a:lnTo>
                      <a:pt x="26" y="79"/>
                    </a:lnTo>
                    <a:lnTo>
                      <a:pt x="26" y="78"/>
                    </a:lnTo>
                    <a:lnTo>
                      <a:pt x="28" y="77"/>
                    </a:lnTo>
                    <a:lnTo>
                      <a:pt x="28" y="75"/>
                    </a:lnTo>
                    <a:lnTo>
                      <a:pt x="29" y="75"/>
                    </a:lnTo>
                    <a:lnTo>
                      <a:pt x="30" y="74"/>
                    </a:lnTo>
                    <a:lnTo>
                      <a:pt x="30" y="72"/>
                    </a:lnTo>
                    <a:lnTo>
                      <a:pt x="32" y="71"/>
                    </a:lnTo>
                    <a:lnTo>
                      <a:pt x="32" y="69"/>
                    </a:lnTo>
                    <a:lnTo>
                      <a:pt x="33" y="68"/>
                    </a:lnTo>
                    <a:lnTo>
                      <a:pt x="33" y="66"/>
                    </a:lnTo>
                    <a:lnTo>
                      <a:pt x="35" y="65"/>
                    </a:lnTo>
                    <a:lnTo>
                      <a:pt x="36" y="65"/>
                    </a:lnTo>
                    <a:lnTo>
                      <a:pt x="36" y="64"/>
                    </a:lnTo>
                    <a:lnTo>
                      <a:pt x="38" y="62"/>
                    </a:lnTo>
                    <a:lnTo>
                      <a:pt x="38" y="61"/>
                    </a:lnTo>
                    <a:lnTo>
                      <a:pt x="39" y="59"/>
                    </a:lnTo>
                    <a:lnTo>
                      <a:pt x="41" y="58"/>
                    </a:lnTo>
                    <a:lnTo>
                      <a:pt x="41" y="58"/>
                    </a:lnTo>
                    <a:lnTo>
                      <a:pt x="42" y="56"/>
                    </a:lnTo>
                    <a:lnTo>
                      <a:pt x="42" y="55"/>
                    </a:lnTo>
                    <a:lnTo>
                      <a:pt x="43" y="53"/>
                    </a:lnTo>
                    <a:lnTo>
                      <a:pt x="45" y="52"/>
                    </a:lnTo>
                    <a:lnTo>
                      <a:pt x="45" y="51"/>
                    </a:lnTo>
                    <a:lnTo>
                      <a:pt x="46" y="49"/>
                    </a:lnTo>
                    <a:lnTo>
                      <a:pt x="46" y="49"/>
                    </a:lnTo>
                    <a:lnTo>
                      <a:pt x="48" y="48"/>
                    </a:lnTo>
                    <a:lnTo>
                      <a:pt x="49" y="46"/>
                    </a:lnTo>
                    <a:lnTo>
                      <a:pt x="49" y="45"/>
                    </a:lnTo>
                    <a:lnTo>
                      <a:pt x="51" y="43"/>
                    </a:lnTo>
                    <a:lnTo>
                      <a:pt x="51" y="42"/>
                    </a:lnTo>
                    <a:lnTo>
                      <a:pt x="52" y="42"/>
                    </a:lnTo>
                    <a:lnTo>
                      <a:pt x="54" y="40"/>
                    </a:lnTo>
                    <a:lnTo>
                      <a:pt x="54" y="39"/>
                    </a:lnTo>
                    <a:lnTo>
                      <a:pt x="55" y="38"/>
                    </a:lnTo>
                    <a:lnTo>
                      <a:pt x="56" y="36"/>
                    </a:lnTo>
                    <a:lnTo>
                      <a:pt x="56" y="35"/>
                    </a:lnTo>
                    <a:lnTo>
                      <a:pt x="58" y="35"/>
                    </a:lnTo>
                    <a:lnTo>
                      <a:pt x="58" y="33"/>
                    </a:lnTo>
                    <a:lnTo>
                      <a:pt x="59" y="32"/>
                    </a:lnTo>
                    <a:lnTo>
                      <a:pt x="61" y="30"/>
                    </a:lnTo>
                    <a:lnTo>
                      <a:pt x="61" y="29"/>
                    </a:lnTo>
                    <a:lnTo>
                      <a:pt x="62" y="29"/>
                    </a:lnTo>
                    <a:lnTo>
                      <a:pt x="64" y="27"/>
                    </a:lnTo>
                    <a:lnTo>
                      <a:pt x="64" y="26"/>
                    </a:lnTo>
                    <a:lnTo>
                      <a:pt x="65" y="25"/>
                    </a:lnTo>
                    <a:lnTo>
                      <a:pt x="67" y="23"/>
                    </a:lnTo>
                    <a:lnTo>
                      <a:pt x="67" y="22"/>
                    </a:lnTo>
                    <a:lnTo>
                      <a:pt x="68" y="22"/>
                    </a:lnTo>
                    <a:lnTo>
                      <a:pt x="69" y="20"/>
                    </a:lnTo>
                    <a:lnTo>
                      <a:pt x="69" y="19"/>
                    </a:lnTo>
                    <a:lnTo>
                      <a:pt x="71" y="17"/>
                    </a:lnTo>
                    <a:lnTo>
                      <a:pt x="71" y="16"/>
                    </a:lnTo>
                    <a:lnTo>
                      <a:pt x="72" y="16"/>
                    </a:lnTo>
                    <a:lnTo>
                      <a:pt x="74" y="14"/>
                    </a:lnTo>
                    <a:lnTo>
                      <a:pt x="74" y="13"/>
                    </a:lnTo>
                    <a:lnTo>
                      <a:pt x="75" y="12"/>
                    </a:lnTo>
                    <a:lnTo>
                      <a:pt x="77" y="12"/>
                    </a:lnTo>
                    <a:lnTo>
                      <a:pt x="77" y="10"/>
                    </a:lnTo>
                    <a:lnTo>
                      <a:pt x="78" y="9"/>
                    </a:lnTo>
                    <a:lnTo>
                      <a:pt x="80" y="7"/>
                    </a:lnTo>
                    <a:lnTo>
                      <a:pt x="81" y="6"/>
                    </a:lnTo>
                    <a:lnTo>
                      <a:pt x="81" y="6"/>
                    </a:lnTo>
                    <a:lnTo>
                      <a:pt x="82" y="4"/>
                    </a:lnTo>
                    <a:lnTo>
                      <a:pt x="84" y="3"/>
                    </a:lnTo>
                    <a:lnTo>
                      <a:pt x="84" y="1"/>
                    </a:lnTo>
                    <a:lnTo>
                      <a:pt x="85" y="0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124" name="Rectangle 100"/>
              <p:cNvSpPr>
                <a:spLocks noChangeArrowheads="1"/>
              </p:cNvSpPr>
              <p:nvPr/>
            </p:nvSpPr>
            <p:spPr bwMode="auto">
              <a:xfrm rot="1620000">
                <a:off x="3489673" y="1952633"/>
                <a:ext cx="103188" cy="1238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j-lt"/>
                    <a:cs typeface="Arial" pitchFamily="34" charset="0"/>
                  </a:rPr>
                  <a:t>91</a:t>
                </a:r>
                <a:endParaRPr kumimoji="0" lang="en-US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125" name="Line 101"/>
              <p:cNvSpPr>
                <a:spLocks noChangeShapeType="1"/>
              </p:cNvSpPr>
              <p:nvPr/>
            </p:nvSpPr>
            <p:spPr bwMode="auto">
              <a:xfrm flipH="1" flipV="1">
                <a:off x="3500786" y="1992321"/>
                <a:ext cx="144463" cy="7461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126" name="Freeform 102"/>
              <p:cNvSpPr>
                <a:spLocks/>
              </p:cNvSpPr>
              <p:nvPr/>
            </p:nvSpPr>
            <p:spPr bwMode="auto">
              <a:xfrm>
                <a:off x="3556348" y="2352685"/>
                <a:ext cx="26988" cy="295276"/>
              </a:xfrm>
              <a:custGeom>
                <a:avLst/>
                <a:gdLst/>
                <a:ahLst/>
                <a:cxnLst>
                  <a:cxn ang="0">
                    <a:pos x="3" y="1"/>
                  </a:cxn>
                  <a:cxn ang="0">
                    <a:pos x="3" y="5"/>
                  </a:cxn>
                  <a:cxn ang="0">
                    <a:pos x="3" y="8"/>
                  </a:cxn>
                  <a:cxn ang="0">
                    <a:pos x="3" y="11"/>
                  </a:cxn>
                  <a:cxn ang="0">
                    <a:pos x="1" y="14"/>
                  </a:cxn>
                  <a:cxn ang="0">
                    <a:pos x="1" y="18"/>
                  </a:cxn>
                  <a:cxn ang="0">
                    <a:pos x="1" y="21"/>
                  </a:cxn>
                  <a:cxn ang="0">
                    <a:pos x="1" y="24"/>
                  </a:cxn>
                  <a:cxn ang="0">
                    <a:pos x="1" y="29"/>
                  </a:cxn>
                  <a:cxn ang="0">
                    <a:pos x="1" y="31"/>
                  </a:cxn>
                  <a:cxn ang="0">
                    <a:pos x="1" y="34"/>
                  </a:cxn>
                  <a:cxn ang="0">
                    <a:pos x="0" y="39"/>
                  </a:cxn>
                  <a:cxn ang="0">
                    <a:pos x="0" y="42"/>
                  </a:cxn>
                  <a:cxn ang="0">
                    <a:pos x="0" y="44"/>
                  </a:cxn>
                  <a:cxn ang="0">
                    <a:pos x="0" y="49"/>
                  </a:cxn>
                  <a:cxn ang="0">
                    <a:pos x="0" y="52"/>
                  </a:cxn>
                  <a:cxn ang="0">
                    <a:pos x="0" y="55"/>
                  </a:cxn>
                  <a:cxn ang="0">
                    <a:pos x="0" y="59"/>
                  </a:cxn>
                  <a:cxn ang="0">
                    <a:pos x="0" y="62"/>
                  </a:cxn>
                  <a:cxn ang="0">
                    <a:pos x="0" y="65"/>
                  </a:cxn>
                  <a:cxn ang="0">
                    <a:pos x="0" y="69"/>
                  </a:cxn>
                  <a:cxn ang="0">
                    <a:pos x="0" y="72"/>
                  </a:cxn>
                  <a:cxn ang="0">
                    <a:pos x="1" y="75"/>
                  </a:cxn>
                  <a:cxn ang="0">
                    <a:pos x="1" y="79"/>
                  </a:cxn>
                  <a:cxn ang="0">
                    <a:pos x="1" y="82"/>
                  </a:cxn>
                  <a:cxn ang="0">
                    <a:pos x="1" y="85"/>
                  </a:cxn>
                  <a:cxn ang="0">
                    <a:pos x="1" y="89"/>
                  </a:cxn>
                  <a:cxn ang="0">
                    <a:pos x="1" y="92"/>
                  </a:cxn>
                  <a:cxn ang="0">
                    <a:pos x="1" y="95"/>
                  </a:cxn>
                  <a:cxn ang="0">
                    <a:pos x="3" y="98"/>
                  </a:cxn>
                  <a:cxn ang="0">
                    <a:pos x="3" y="102"/>
                  </a:cxn>
                  <a:cxn ang="0">
                    <a:pos x="3" y="105"/>
                  </a:cxn>
                  <a:cxn ang="0">
                    <a:pos x="3" y="108"/>
                  </a:cxn>
                  <a:cxn ang="0">
                    <a:pos x="4" y="112"/>
                  </a:cxn>
                  <a:cxn ang="0">
                    <a:pos x="4" y="115"/>
                  </a:cxn>
                  <a:cxn ang="0">
                    <a:pos x="4" y="118"/>
                  </a:cxn>
                  <a:cxn ang="0">
                    <a:pos x="4" y="123"/>
                  </a:cxn>
                  <a:cxn ang="0">
                    <a:pos x="6" y="125"/>
                  </a:cxn>
                  <a:cxn ang="0">
                    <a:pos x="6" y="128"/>
                  </a:cxn>
                  <a:cxn ang="0">
                    <a:pos x="6" y="133"/>
                  </a:cxn>
                  <a:cxn ang="0">
                    <a:pos x="7" y="136"/>
                  </a:cxn>
                  <a:cxn ang="0">
                    <a:pos x="7" y="138"/>
                  </a:cxn>
                  <a:cxn ang="0">
                    <a:pos x="8" y="141"/>
                  </a:cxn>
                  <a:cxn ang="0">
                    <a:pos x="8" y="146"/>
                  </a:cxn>
                  <a:cxn ang="0">
                    <a:pos x="8" y="149"/>
                  </a:cxn>
                  <a:cxn ang="0">
                    <a:pos x="10" y="151"/>
                  </a:cxn>
                  <a:cxn ang="0">
                    <a:pos x="10" y="156"/>
                  </a:cxn>
                  <a:cxn ang="0">
                    <a:pos x="11" y="159"/>
                  </a:cxn>
                  <a:cxn ang="0">
                    <a:pos x="11" y="162"/>
                  </a:cxn>
                  <a:cxn ang="0">
                    <a:pos x="13" y="164"/>
                  </a:cxn>
                  <a:cxn ang="0">
                    <a:pos x="13" y="169"/>
                  </a:cxn>
                  <a:cxn ang="0">
                    <a:pos x="14" y="172"/>
                  </a:cxn>
                  <a:cxn ang="0">
                    <a:pos x="14" y="175"/>
                  </a:cxn>
                  <a:cxn ang="0">
                    <a:pos x="16" y="177"/>
                  </a:cxn>
                  <a:cxn ang="0">
                    <a:pos x="16" y="182"/>
                  </a:cxn>
                  <a:cxn ang="0">
                    <a:pos x="17" y="185"/>
                  </a:cxn>
                </a:cxnLst>
                <a:rect l="0" t="0" r="r" b="b"/>
                <a:pathLst>
                  <a:path w="17" h="186">
                    <a:moveTo>
                      <a:pt x="3" y="0"/>
                    </a:moveTo>
                    <a:lnTo>
                      <a:pt x="3" y="0"/>
                    </a:lnTo>
                    <a:lnTo>
                      <a:pt x="3" y="1"/>
                    </a:lnTo>
                    <a:lnTo>
                      <a:pt x="3" y="3"/>
                    </a:lnTo>
                    <a:lnTo>
                      <a:pt x="3" y="4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3" y="7"/>
                    </a:lnTo>
                    <a:lnTo>
                      <a:pt x="3" y="8"/>
                    </a:lnTo>
                    <a:lnTo>
                      <a:pt x="3" y="10"/>
                    </a:lnTo>
                    <a:lnTo>
                      <a:pt x="3" y="10"/>
                    </a:lnTo>
                    <a:lnTo>
                      <a:pt x="3" y="11"/>
                    </a:lnTo>
                    <a:lnTo>
                      <a:pt x="1" y="13"/>
                    </a:lnTo>
                    <a:lnTo>
                      <a:pt x="1" y="14"/>
                    </a:lnTo>
                    <a:lnTo>
                      <a:pt x="1" y="14"/>
                    </a:lnTo>
                    <a:lnTo>
                      <a:pt x="1" y="16"/>
                    </a:lnTo>
                    <a:lnTo>
                      <a:pt x="1" y="17"/>
                    </a:lnTo>
                    <a:lnTo>
                      <a:pt x="1" y="18"/>
                    </a:lnTo>
                    <a:lnTo>
                      <a:pt x="1" y="20"/>
                    </a:lnTo>
                    <a:lnTo>
                      <a:pt x="1" y="20"/>
                    </a:lnTo>
                    <a:lnTo>
                      <a:pt x="1" y="21"/>
                    </a:lnTo>
                    <a:lnTo>
                      <a:pt x="1" y="23"/>
                    </a:lnTo>
                    <a:lnTo>
                      <a:pt x="1" y="24"/>
                    </a:lnTo>
                    <a:lnTo>
                      <a:pt x="1" y="24"/>
                    </a:lnTo>
                    <a:lnTo>
                      <a:pt x="1" y="26"/>
                    </a:lnTo>
                    <a:lnTo>
                      <a:pt x="1" y="27"/>
                    </a:lnTo>
                    <a:lnTo>
                      <a:pt x="1" y="29"/>
                    </a:lnTo>
                    <a:lnTo>
                      <a:pt x="1" y="30"/>
                    </a:lnTo>
                    <a:lnTo>
                      <a:pt x="1" y="30"/>
                    </a:lnTo>
                    <a:lnTo>
                      <a:pt x="1" y="31"/>
                    </a:lnTo>
                    <a:lnTo>
                      <a:pt x="1" y="33"/>
                    </a:lnTo>
                    <a:lnTo>
                      <a:pt x="1" y="34"/>
                    </a:lnTo>
                    <a:lnTo>
                      <a:pt x="1" y="34"/>
                    </a:lnTo>
                    <a:lnTo>
                      <a:pt x="1" y="36"/>
                    </a:lnTo>
                    <a:lnTo>
                      <a:pt x="0" y="37"/>
                    </a:lnTo>
                    <a:lnTo>
                      <a:pt x="0" y="39"/>
                    </a:lnTo>
                    <a:lnTo>
                      <a:pt x="0" y="39"/>
                    </a:lnTo>
                    <a:lnTo>
                      <a:pt x="0" y="40"/>
                    </a:lnTo>
                    <a:lnTo>
                      <a:pt x="0" y="42"/>
                    </a:lnTo>
                    <a:lnTo>
                      <a:pt x="0" y="43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0" y="46"/>
                    </a:lnTo>
                    <a:lnTo>
                      <a:pt x="0" y="47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0" y="50"/>
                    </a:lnTo>
                    <a:lnTo>
                      <a:pt x="0" y="52"/>
                    </a:lnTo>
                    <a:lnTo>
                      <a:pt x="0" y="53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0" y="56"/>
                    </a:lnTo>
                    <a:lnTo>
                      <a:pt x="0" y="57"/>
                    </a:lnTo>
                    <a:lnTo>
                      <a:pt x="0" y="59"/>
                    </a:lnTo>
                    <a:lnTo>
                      <a:pt x="0" y="59"/>
                    </a:lnTo>
                    <a:lnTo>
                      <a:pt x="0" y="60"/>
                    </a:lnTo>
                    <a:lnTo>
                      <a:pt x="0" y="62"/>
                    </a:lnTo>
                    <a:lnTo>
                      <a:pt x="0" y="63"/>
                    </a:lnTo>
                    <a:lnTo>
                      <a:pt x="0" y="65"/>
                    </a:lnTo>
                    <a:lnTo>
                      <a:pt x="0" y="65"/>
                    </a:lnTo>
                    <a:lnTo>
                      <a:pt x="0" y="66"/>
                    </a:lnTo>
                    <a:lnTo>
                      <a:pt x="0" y="68"/>
                    </a:lnTo>
                    <a:lnTo>
                      <a:pt x="0" y="69"/>
                    </a:lnTo>
                    <a:lnTo>
                      <a:pt x="0" y="69"/>
                    </a:lnTo>
                    <a:lnTo>
                      <a:pt x="0" y="70"/>
                    </a:lnTo>
                    <a:lnTo>
                      <a:pt x="0" y="72"/>
                    </a:lnTo>
                    <a:lnTo>
                      <a:pt x="1" y="73"/>
                    </a:lnTo>
                    <a:lnTo>
                      <a:pt x="1" y="73"/>
                    </a:lnTo>
                    <a:lnTo>
                      <a:pt x="1" y="75"/>
                    </a:lnTo>
                    <a:lnTo>
                      <a:pt x="1" y="76"/>
                    </a:lnTo>
                    <a:lnTo>
                      <a:pt x="1" y="78"/>
                    </a:lnTo>
                    <a:lnTo>
                      <a:pt x="1" y="79"/>
                    </a:lnTo>
                    <a:lnTo>
                      <a:pt x="1" y="79"/>
                    </a:lnTo>
                    <a:lnTo>
                      <a:pt x="1" y="81"/>
                    </a:lnTo>
                    <a:lnTo>
                      <a:pt x="1" y="82"/>
                    </a:lnTo>
                    <a:lnTo>
                      <a:pt x="1" y="83"/>
                    </a:lnTo>
                    <a:lnTo>
                      <a:pt x="1" y="83"/>
                    </a:lnTo>
                    <a:lnTo>
                      <a:pt x="1" y="85"/>
                    </a:lnTo>
                    <a:lnTo>
                      <a:pt x="1" y="86"/>
                    </a:lnTo>
                    <a:lnTo>
                      <a:pt x="1" y="88"/>
                    </a:lnTo>
                    <a:lnTo>
                      <a:pt x="1" y="89"/>
                    </a:lnTo>
                    <a:lnTo>
                      <a:pt x="1" y="89"/>
                    </a:lnTo>
                    <a:lnTo>
                      <a:pt x="1" y="91"/>
                    </a:lnTo>
                    <a:lnTo>
                      <a:pt x="1" y="92"/>
                    </a:lnTo>
                    <a:lnTo>
                      <a:pt x="1" y="94"/>
                    </a:lnTo>
                    <a:lnTo>
                      <a:pt x="1" y="94"/>
                    </a:lnTo>
                    <a:lnTo>
                      <a:pt x="1" y="95"/>
                    </a:lnTo>
                    <a:lnTo>
                      <a:pt x="1" y="96"/>
                    </a:lnTo>
                    <a:lnTo>
                      <a:pt x="3" y="98"/>
                    </a:lnTo>
                    <a:lnTo>
                      <a:pt x="3" y="98"/>
                    </a:lnTo>
                    <a:lnTo>
                      <a:pt x="3" y="99"/>
                    </a:lnTo>
                    <a:lnTo>
                      <a:pt x="3" y="101"/>
                    </a:lnTo>
                    <a:lnTo>
                      <a:pt x="3" y="102"/>
                    </a:lnTo>
                    <a:lnTo>
                      <a:pt x="3" y="104"/>
                    </a:lnTo>
                    <a:lnTo>
                      <a:pt x="3" y="104"/>
                    </a:lnTo>
                    <a:lnTo>
                      <a:pt x="3" y="105"/>
                    </a:lnTo>
                    <a:lnTo>
                      <a:pt x="3" y="107"/>
                    </a:lnTo>
                    <a:lnTo>
                      <a:pt x="3" y="108"/>
                    </a:lnTo>
                    <a:lnTo>
                      <a:pt x="3" y="108"/>
                    </a:lnTo>
                    <a:lnTo>
                      <a:pt x="3" y="109"/>
                    </a:lnTo>
                    <a:lnTo>
                      <a:pt x="3" y="111"/>
                    </a:lnTo>
                    <a:lnTo>
                      <a:pt x="4" y="112"/>
                    </a:lnTo>
                    <a:lnTo>
                      <a:pt x="4" y="114"/>
                    </a:lnTo>
                    <a:lnTo>
                      <a:pt x="4" y="114"/>
                    </a:lnTo>
                    <a:lnTo>
                      <a:pt x="4" y="115"/>
                    </a:lnTo>
                    <a:lnTo>
                      <a:pt x="4" y="117"/>
                    </a:lnTo>
                    <a:lnTo>
                      <a:pt x="4" y="118"/>
                    </a:lnTo>
                    <a:lnTo>
                      <a:pt x="4" y="118"/>
                    </a:lnTo>
                    <a:lnTo>
                      <a:pt x="4" y="120"/>
                    </a:lnTo>
                    <a:lnTo>
                      <a:pt x="4" y="121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6" y="124"/>
                    </a:lnTo>
                    <a:lnTo>
                      <a:pt x="6" y="125"/>
                    </a:lnTo>
                    <a:lnTo>
                      <a:pt x="6" y="127"/>
                    </a:lnTo>
                    <a:lnTo>
                      <a:pt x="6" y="127"/>
                    </a:lnTo>
                    <a:lnTo>
                      <a:pt x="6" y="128"/>
                    </a:lnTo>
                    <a:lnTo>
                      <a:pt x="6" y="130"/>
                    </a:lnTo>
                    <a:lnTo>
                      <a:pt x="6" y="131"/>
                    </a:lnTo>
                    <a:lnTo>
                      <a:pt x="6" y="133"/>
                    </a:lnTo>
                    <a:lnTo>
                      <a:pt x="7" y="133"/>
                    </a:lnTo>
                    <a:lnTo>
                      <a:pt x="7" y="134"/>
                    </a:lnTo>
                    <a:lnTo>
                      <a:pt x="7" y="136"/>
                    </a:lnTo>
                    <a:lnTo>
                      <a:pt x="7" y="137"/>
                    </a:lnTo>
                    <a:lnTo>
                      <a:pt x="7" y="137"/>
                    </a:lnTo>
                    <a:lnTo>
                      <a:pt x="7" y="138"/>
                    </a:lnTo>
                    <a:lnTo>
                      <a:pt x="7" y="140"/>
                    </a:lnTo>
                    <a:lnTo>
                      <a:pt x="7" y="141"/>
                    </a:lnTo>
                    <a:lnTo>
                      <a:pt x="8" y="141"/>
                    </a:lnTo>
                    <a:lnTo>
                      <a:pt x="8" y="143"/>
                    </a:lnTo>
                    <a:lnTo>
                      <a:pt x="8" y="144"/>
                    </a:lnTo>
                    <a:lnTo>
                      <a:pt x="8" y="146"/>
                    </a:lnTo>
                    <a:lnTo>
                      <a:pt x="8" y="146"/>
                    </a:lnTo>
                    <a:lnTo>
                      <a:pt x="8" y="147"/>
                    </a:lnTo>
                    <a:lnTo>
                      <a:pt x="8" y="149"/>
                    </a:lnTo>
                    <a:lnTo>
                      <a:pt x="10" y="150"/>
                    </a:lnTo>
                    <a:lnTo>
                      <a:pt x="10" y="151"/>
                    </a:lnTo>
                    <a:lnTo>
                      <a:pt x="10" y="151"/>
                    </a:lnTo>
                    <a:lnTo>
                      <a:pt x="10" y="153"/>
                    </a:lnTo>
                    <a:lnTo>
                      <a:pt x="10" y="154"/>
                    </a:lnTo>
                    <a:lnTo>
                      <a:pt x="10" y="156"/>
                    </a:lnTo>
                    <a:lnTo>
                      <a:pt x="10" y="156"/>
                    </a:lnTo>
                    <a:lnTo>
                      <a:pt x="11" y="157"/>
                    </a:lnTo>
                    <a:lnTo>
                      <a:pt x="11" y="159"/>
                    </a:lnTo>
                    <a:lnTo>
                      <a:pt x="11" y="160"/>
                    </a:lnTo>
                    <a:lnTo>
                      <a:pt x="11" y="160"/>
                    </a:lnTo>
                    <a:lnTo>
                      <a:pt x="11" y="162"/>
                    </a:lnTo>
                    <a:lnTo>
                      <a:pt x="11" y="163"/>
                    </a:lnTo>
                    <a:lnTo>
                      <a:pt x="13" y="164"/>
                    </a:lnTo>
                    <a:lnTo>
                      <a:pt x="13" y="164"/>
                    </a:lnTo>
                    <a:lnTo>
                      <a:pt x="13" y="166"/>
                    </a:lnTo>
                    <a:lnTo>
                      <a:pt x="13" y="167"/>
                    </a:lnTo>
                    <a:lnTo>
                      <a:pt x="13" y="169"/>
                    </a:lnTo>
                    <a:lnTo>
                      <a:pt x="13" y="169"/>
                    </a:lnTo>
                    <a:lnTo>
                      <a:pt x="14" y="170"/>
                    </a:lnTo>
                    <a:lnTo>
                      <a:pt x="14" y="172"/>
                    </a:lnTo>
                    <a:lnTo>
                      <a:pt x="14" y="173"/>
                    </a:lnTo>
                    <a:lnTo>
                      <a:pt x="14" y="173"/>
                    </a:lnTo>
                    <a:lnTo>
                      <a:pt x="14" y="175"/>
                    </a:lnTo>
                    <a:lnTo>
                      <a:pt x="14" y="176"/>
                    </a:lnTo>
                    <a:lnTo>
                      <a:pt x="16" y="177"/>
                    </a:lnTo>
                    <a:lnTo>
                      <a:pt x="16" y="177"/>
                    </a:lnTo>
                    <a:lnTo>
                      <a:pt x="16" y="179"/>
                    </a:lnTo>
                    <a:lnTo>
                      <a:pt x="16" y="180"/>
                    </a:lnTo>
                    <a:lnTo>
                      <a:pt x="16" y="182"/>
                    </a:lnTo>
                    <a:lnTo>
                      <a:pt x="17" y="182"/>
                    </a:lnTo>
                    <a:lnTo>
                      <a:pt x="17" y="183"/>
                    </a:lnTo>
                    <a:lnTo>
                      <a:pt x="17" y="185"/>
                    </a:lnTo>
                    <a:lnTo>
                      <a:pt x="17" y="186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127" name="Freeform 103"/>
              <p:cNvSpPr>
                <a:spLocks/>
              </p:cNvSpPr>
              <p:nvPr/>
            </p:nvSpPr>
            <p:spPr bwMode="auto">
              <a:xfrm>
                <a:off x="3561111" y="2066934"/>
                <a:ext cx="87313" cy="285751"/>
              </a:xfrm>
              <a:custGeom>
                <a:avLst/>
                <a:gdLst/>
                <a:ahLst/>
                <a:cxnLst>
                  <a:cxn ang="0">
                    <a:pos x="1" y="177"/>
                  </a:cxn>
                  <a:cxn ang="0">
                    <a:pos x="1" y="174"/>
                  </a:cxn>
                  <a:cxn ang="0">
                    <a:pos x="1" y="170"/>
                  </a:cxn>
                  <a:cxn ang="0">
                    <a:pos x="1" y="167"/>
                  </a:cxn>
                  <a:cxn ang="0">
                    <a:pos x="3" y="162"/>
                  </a:cxn>
                  <a:cxn ang="0">
                    <a:pos x="3" y="159"/>
                  </a:cxn>
                  <a:cxn ang="0">
                    <a:pos x="4" y="155"/>
                  </a:cxn>
                  <a:cxn ang="0">
                    <a:pos x="4" y="152"/>
                  </a:cxn>
                  <a:cxn ang="0">
                    <a:pos x="4" y="148"/>
                  </a:cxn>
                  <a:cxn ang="0">
                    <a:pos x="5" y="145"/>
                  </a:cxn>
                  <a:cxn ang="0">
                    <a:pos x="5" y="141"/>
                  </a:cxn>
                  <a:cxn ang="0">
                    <a:pos x="7" y="138"/>
                  </a:cxn>
                  <a:cxn ang="0">
                    <a:pos x="7" y="135"/>
                  </a:cxn>
                  <a:cxn ang="0">
                    <a:pos x="8" y="131"/>
                  </a:cxn>
                  <a:cxn ang="0">
                    <a:pos x="8" y="128"/>
                  </a:cxn>
                  <a:cxn ang="0">
                    <a:pos x="10" y="123"/>
                  </a:cxn>
                  <a:cxn ang="0">
                    <a:pos x="10" y="120"/>
                  </a:cxn>
                  <a:cxn ang="0">
                    <a:pos x="11" y="116"/>
                  </a:cxn>
                  <a:cxn ang="0">
                    <a:pos x="11" y="113"/>
                  </a:cxn>
                  <a:cxn ang="0">
                    <a:pos x="13" y="110"/>
                  </a:cxn>
                  <a:cxn ang="0">
                    <a:pos x="14" y="106"/>
                  </a:cxn>
                  <a:cxn ang="0">
                    <a:pos x="14" y="103"/>
                  </a:cxn>
                  <a:cxn ang="0">
                    <a:pos x="16" y="99"/>
                  </a:cxn>
                  <a:cxn ang="0">
                    <a:pos x="17" y="96"/>
                  </a:cxn>
                  <a:cxn ang="0">
                    <a:pos x="17" y="93"/>
                  </a:cxn>
                  <a:cxn ang="0">
                    <a:pos x="18" y="89"/>
                  </a:cxn>
                  <a:cxn ang="0">
                    <a:pos x="20" y="86"/>
                  </a:cxn>
                  <a:cxn ang="0">
                    <a:pos x="20" y="81"/>
                  </a:cxn>
                  <a:cxn ang="0">
                    <a:pos x="21" y="78"/>
                  </a:cxn>
                  <a:cxn ang="0">
                    <a:pos x="23" y="76"/>
                  </a:cxn>
                  <a:cxn ang="0">
                    <a:pos x="24" y="71"/>
                  </a:cxn>
                  <a:cxn ang="0">
                    <a:pos x="26" y="68"/>
                  </a:cxn>
                  <a:cxn ang="0">
                    <a:pos x="26" y="65"/>
                  </a:cxn>
                  <a:cxn ang="0">
                    <a:pos x="27" y="61"/>
                  </a:cxn>
                  <a:cxn ang="0">
                    <a:pos x="29" y="58"/>
                  </a:cxn>
                  <a:cxn ang="0">
                    <a:pos x="30" y="55"/>
                  </a:cxn>
                  <a:cxn ang="0">
                    <a:pos x="31" y="51"/>
                  </a:cxn>
                  <a:cxn ang="0">
                    <a:pos x="33" y="48"/>
                  </a:cxn>
                  <a:cxn ang="0">
                    <a:pos x="34" y="45"/>
                  </a:cxn>
                  <a:cxn ang="0">
                    <a:pos x="36" y="41"/>
                  </a:cxn>
                  <a:cxn ang="0">
                    <a:pos x="37" y="38"/>
                  </a:cxn>
                  <a:cxn ang="0">
                    <a:pos x="39" y="35"/>
                  </a:cxn>
                  <a:cxn ang="0">
                    <a:pos x="40" y="32"/>
                  </a:cxn>
                  <a:cxn ang="0">
                    <a:pos x="42" y="28"/>
                  </a:cxn>
                  <a:cxn ang="0">
                    <a:pos x="43" y="25"/>
                  </a:cxn>
                  <a:cxn ang="0">
                    <a:pos x="44" y="22"/>
                  </a:cxn>
                  <a:cxn ang="0">
                    <a:pos x="46" y="18"/>
                  </a:cxn>
                  <a:cxn ang="0">
                    <a:pos x="47" y="15"/>
                  </a:cxn>
                  <a:cxn ang="0">
                    <a:pos x="49" y="12"/>
                  </a:cxn>
                  <a:cxn ang="0">
                    <a:pos x="50" y="9"/>
                  </a:cxn>
                  <a:cxn ang="0">
                    <a:pos x="52" y="6"/>
                  </a:cxn>
                  <a:cxn ang="0">
                    <a:pos x="53" y="2"/>
                  </a:cxn>
                </a:cxnLst>
                <a:rect l="0" t="0" r="r" b="b"/>
                <a:pathLst>
                  <a:path w="55" h="180">
                    <a:moveTo>
                      <a:pt x="0" y="180"/>
                    </a:moveTo>
                    <a:lnTo>
                      <a:pt x="0" y="178"/>
                    </a:lnTo>
                    <a:lnTo>
                      <a:pt x="1" y="177"/>
                    </a:lnTo>
                    <a:lnTo>
                      <a:pt x="1" y="175"/>
                    </a:lnTo>
                    <a:lnTo>
                      <a:pt x="1" y="174"/>
                    </a:lnTo>
                    <a:lnTo>
                      <a:pt x="1" y="174"/>
                    </a:lnTo>
                    <a:lnTo>
                      <a:pt x="1" y="172"/>
                    </a:lnTo>
                    <a:lnTo>
                      <a:pt x="1" y="171"/>
                    </a:lnTo>
                    <a:lnTo>
                      <a:pt x="1" y="170"/>
                    </a:lnTo>
                    <a:lnTo>
                      <a:pt x="1" y="168"/>
                    </a:lnTo>
                    <a:lnTo>
                      <a:pt x="1" y="167"/>
                    </a:lnTo>
                    <a:lnTo>
                      <a:pt x="1" y="167"/>
                    </a:lnTo>
                    <a:lnTo>
                      <a:pt x="3" y="165"/>
                    </a:lnTo>
                    <a:lnTo>
                      <a:pt x="3" y="164"/>
                    </a:lnTo>
                    <a:lnTo>
                      <a:pt x="3" y="162"/>
                    </a:lnTo>
                    <a:lnTo>
                      <a:pt x="3" y="161"/>
                    </a:lnTo>
                    <a:lnTo>
                      <a:pt x="3" y="161"/>
                    </a:lnTo>
                    <a:lnTo>
                      <a:pt x="3" y="159"/>
                    </a:lnTo>
                    <a:lnTo>
                      <a:pt x="3" y="158"/>
                    </a:lnTo>
                    <a:lnTo>
                      <a:pt x="3" y="157"/>
                    </a:lnTo>
                    <a:lnTo>
                      <a:pt x="4" y="155"/>
                    </a:lnTo>
                    <a:lnTo>
                      <a:pt x="4" y="154"/>
                    </a:lnTo>
                    <a:lnTo>
                      <a:pt x="4" y="154"/>
                    </a:lnTo>
                    <a:lnTo>
                      <a:pt x="4" y="152"/>
                    </a:lnTo>
                    <a:lnTo>
                      <a:pt x="4" y="151"/>
                    </a:lnTo>
                    <a:lnTo>
                      <a:pt x="4" y="149"/>
                    </a:lnTo>
                    <a:lnTo>
                      <a:pt x="4" y="148"/>
                    </a:lnTo>
                    <a:lnTo>
                      <a:pt x="5" y="148"/>
                    </a:lnTo>
                    <a:lnTo>
                      <a:pt x="5" y="146"/>
                    </a:lnTo>
                    <a:lnTo>
                      <a:pt x="5" y="145"/>
                    </a:lnTo>
                    <a:lnTo>
                      <a:pt x="5" y="144"/>
                    </a:lnTo>
                    <a:lnTo>
                      <a:pt x="5" y="142"/>
                    </a:lnTo>
                    <a:lnTo>
                      <a:pt x="5" y="141"/>
                    </a:lnTo>
                    <a:lnTo>
                      <a:pt x="5" y="141"/>
                    </a:lnTo>
                    <a:lnTo>
                      <a:pt x="7" y="139"/>
                    </a:lnTo>
                    <a:lnTo>
                      <a:pt x="7" y="138"/>
                    </a:lnTo>
                    <a:lnTo>
                      <a:pt x="7" y="136"/>
                    </a:lnTo>
                    <a:lnTo>
                      <a:pt x="7" y="135"/>
                    </a:lnTo>
                    <a:lnTo>
                      <a:pt x="7" y="135"/>
                    </a:lnTo>
                    <a:lnTo>
                      <a:pt x="7" y="133"/>
                    </a:lnTo>
                    <a:lnTo>
                      <a:pt x="8" y="132"/>
                    </a:lnTo>
                    <a:lnTo>
                      <a:pt x="8" y="131"/>
                    </a:lnTo>
                    <a:lnTo>
                      <a:pt x="8" y="129"/>
                    </a:lnTo>
                    <a:lnTo>
                      <a:pt x="8" y="129"/>
                    </a:lnTo>
                    <a:lnTo>
                      <a:pt x="8" y="128"/>
                    </a:lnTo>
                    <a:lnTo>
                      <a:pt x="8" y="126"/>
                    </a:lnTo>
                    <a:lnTo>
                      <a:pt x="10" y="125"/>
                    </a:lnTo>
                    <a:lnTo>
                      <a:pt x="10" y="123"/>
                    </a:lnTo>
                    <a:lnTo>
                      <a:pt x="10" y="122"/>
                    </a:lnTo>
                    <a:lnTo>
                      <a:pt x="10" y="122"/>
                    </a:lnTo>
                    <a:lnTo>
                      <a:pt x="10" y="120"/>
                    </a:lnTo>
                    <a:lnTo>
                      <a:pt x="10" y="119"/>
                    </a:lnTo>
                    <a:lnTo>
                      <a:pt x="11" y="117"/>
                    </a:lnTo>
                    <a:lnTo>
                      <a:pt x="11" y="116"/>
                    </a:lnTo>
                    <a:lnTo>
                      <a:pt x="11" y="116"/>
                    </a:lnTo>
                    <a:lnTo>
                      <a:pt x="11" y="115"/>
                    </a:lnTo>
                    <a:lnTo>
                      <a:pt x="11" y="113"/>
                    </a:lnTo>
                    <a:lnTo>
                      <a:pt x="13" y="112"/>
                    </a:lnTo>
                    <a:lnTo>
                      <a:pt x="13" y="110"/>
                    </a:lnTo>
                    <a:lnTo>
                      <a:pt x="13" y="110"/>
                    </a:lnTo>
                    <a:lnTo>
                      <a:pt x="13" y="109"/>
                    </a:lnTo>
                    <a:lnTo>
                      <a:pt x="13" y="107"/>
                    </a:lnTo>
                    <a:lnTo>
                      <a:pt x="14" y="106"/>
                    </a:lnTo>
                    <a:lnTo>
                      <a:pt x="14" y="104"/>
                    </a:lnTo>
                    <a:lnTo>
                      <a:pt x="14" y="104"/>
                    </a:lnTo>
                    <a:lnTo>
                      <a:pt x="14" y="103"/>
                    </a:lnTo>
                    <a:lnTo>
                      <a:pt x="16" y="102"/>
                    </a:lnTo>
                    <a:lnTo>
                      <a:pt x="16" y="100"/>
                    </a:lnTo>
                    <a:lnTo>
                      <a:pt x="16" y="99"/>
                    </a:lnTo>
                    <a:lnTo>
                      <a:pt x="16" y="99"/>
                    </a:lnTo>
                    <a:lnTo>
                      <a:pt x="16" y="97"/>
                    </a:lnTo>
                    <a:lnTo>
                      <a:pt x="17" y="96"/>
                    </a:lnTo>
                    <a:lnTo>
                      <a:pt x="17" y="94"/>
                    </a:lnTo>
                    <a:lnTo>
                      <a:pt x="17" y="93"/>
                    </a:lnTo>
                    <a:lnTo>
                      <a:pt x="17" y="93"/>
                    </a:lnTo>
                    <a:lnTo>
                      <a:pt x="18" y="91"/>
                    </a:lnTo>
                    <a:lnTo>
                      <a:pt x="18" y="90"/>
                    </a:lnTo>
                    <a:lnTo>
                      <a:pt x="18" y="89"/>
                    </a:lnTo>
                    <a:lnTo>
                      <a:pt x="18" y="87"/>
                    </a:lnTo>
                    <a:lnTo>
                      <a:pt x="20" y="87"/>
                    </a:lnTo>
                    <a:lnTo>
                      <a:pt x="20" y="86"/>
                    </a:lnTo>
                    <a:lnTo>
                      <a:pt x="20" y="84"/>
                    </a:lnTo>
                    <a:lnTo>
                      <a:pt x="20" y="83"/>
                    </a:lnTo>
                    <a:lnTo>
                      <a:pt x="20" y="81"/>
                    </a:lnTo>
                    <a:lnTo>
                      <a:pt x="21" y="81"/>
                    </a:lnTo>
                    <a:lnTo>
                      <a:pt x="21" y="80"/>
                    </a:lnTo>
                    <a:lnTo>
                      <a:pt x="21" y="78"/>
                    </a:lnTo>
                    <a:lnTo>
                      <a:pt x="21" y="77"/>
                    </a:lnTo>
                    <a:lnTo>
                      <a:pt x="23" y="77"/>
                    </a:lnTo>
                    <a:lnTo>
                      <a:pt x="23" y="76"/>
                    </a:lnTo>
                    <a:lnTo>
                      <a:pt x="23" y="74"/>
                    </a:lnTo>
                    <a:lnTo>
                      <a:pt x="24" y="73"/>
                    </a:lnTo>
                    <a:lnTo>
                      <a:pt x="24" y="71"/>
                    </a:lnTo>
                    <a:lnTo>
                      <a:pt x="24" y="71"/>
                    </a:lnTo>
                    <a:lnTo>
                      <a:pt x="24" y="70"/>
                    </a:lnTo>
                    <a:lnTo>
                      <a:pt x="26" y="68"/>
                    </a:lnTo>
                    <a:lnTo>
                      <a:pt x="26" y="67"/>
                    </a:lnTo>
                    <a:lnTo>
                      <a:pt x="26" y="65"/>
                    </a:lnTo>
                    <a:lnTo>
                      <a:pt x="26" y="65"/>
                    </a:lnTo>
                    <a:lnTo>
                      <a:pt x="27" y="64"/>
                    </a:lnTo>
                    <a:lnTo>
                      <a:pt x="27" y="63"/>
                    </a:lnTo>
                    <a:lnTo>
                      <a:pt x="27" y="61"/>
                    </a:lnTo>
                    <a:lnTo>
                      <a:pt x="29" y="61"/>
                    </a:lnTo>
                    <a:lnTo>
                      <a:pt x="29" y="60"/>
                    </a:lnTo>
                    <a:lnTo>
                      <a:pt x="29" y="58"/>
                    </a:lnTo>
                    <a:lnTo>
                      <a:pt x="29" y="57"/>
                    </a:lnTo>
                    <a:lnTo>
                      <a:pt x="30" y="55"/>
                    </a:lnTo>
                    <a:lnTo>
                      <a:pt x="30" y="55"/>
                    </a:lnTo>
                    <a:lnTo>
                      <a:pt x="30" y="54"/>
                    </a:lnTo>
                    <a:lnTo>
                      <a:pt x="31" y="52"/>
                    </a:lnTo>
                    <a:lnTo>
                      <a:pt x="31" y="51"/>
                    </a:lnTo>
                    <a:lnTo>
                      <a:pt x="31" y="51"/>
                    </a:lnTo>
                    <a:lnTo>
                      <a:pt x="31" y="50"/>
                    </a:lnTo>
                    <a:lnTo>
                      <a:pt x="33" y="48"/>
                    </a:lnTo>
                    <a:lnTo>
                      <a:pt x="33" y="47"/>
                    </a:lnTo>
                    <a:lnTo>
                      <a:pt x="33" y="45"/>
                    </a:lnTo>
                    <a:lnTo>
                      <a:pt x="34" y="45"/>
                    </a:lnTo>
                    <a:lnTo>
                      <a:pt x="34" y="44"/>
                    </a:lnTo>
                    <a:lnTo>
                      <a:pt x="34" y="42"/>
                    </a:lnTo>
                    <a:lnTo>
                      <a:pt x="36" y="41"/>
                    </a:lnTo>
                    <a:lnTo>
                      <a:pt x="36" y="41"/>
                    </a:lnTo>
                    <a:lnTo>
                      <a:pt x="36" y="39"/>
                    </a:lnTo>
                    <a:lnTo>
                      <a:pt x="37" y="38"/>
                    </a:lnTo>
                    <a:lnTo>
                      <a:pt x="37" y="37"/>
                    </a:lnTo>
                    <a:lnTo>
                      <a:pt x="37" y="37"/>
                    </a:lnTo>
                    <a:lnTo>
                      <a:pt x="39" y="35"/>
                    </a:lnTo>
                    <a:lnTo>
                      <a:pt x="39" y="34"/>
                    </a:lnTo>
                    <a:lnTo>
                      <a:pt x="39" y="32"/>
                    </a:lnTo>
                    <a:lnTo>
                      <a:pt x="40" y="32"/>
                    </a:lnTo>
                    <a:lnTo>
                      <a:pt x="40" y="31"/>
                    </a:lnTo>
                    <a:lnTo>
                      <a:pt x="40" y="29"/>
                    </a:lnTo>
                    <a:lnTo>
                      <a:pt x="42" y="28"/>
                    </a:lnTo>
                    <a:lnTo>
                      <a:pt x="42" y="28"/>
                    </a:lnTo>
                    <a:lnTo>
                      <a:pt x="42" y="26"/>
                    </a:lnTo>
                    <a:lnTo>
                      <a:pt x="43" y="25"/>
                    </a:lnTo>
                    <a:lnTo>
                      <a:pt x="43" y="24"/>
                    </a:lnTo>
                    <a:lnTo>
                      <a:pt x="43" y="24"/>
                    </a:lnTo>
                    <a:lnTo>
                      <a:pt x="44" y="22"/>
                    </a:lnTo>
                    <a:lnTo>
                      <a:pt x="44" y="21"/>
                    </a:lnTo>
                    <a:lnTo>
                      <a:pt x="44" y="19"/>
                    </a:lnTo>
                    <a:lnTo>
                      <a:pt x="46" y="18"/>
                    </a:lnTo>
                    <a:lnTo>
                      <a:pt x="46" y="18"/>
                    </a:lnTo>
                    <a:lnTo>
                      <a:pt x="46" y="16"/>
                    </a:lnTo>
                    <a:lnTo>
                      <a:pt x="47" y="15"/>
                    </a:lnTo>
                    <a:lnTo>
                      <a:pt x="47" y="15"/>
                    </a:lnTo>
                    <a:lnTo>
                      <a:pt x="47" y="13"/>
                    </a:lnTo>
                    <a:lnTo>
                      <a:pt x="49" y="12"/>
                    </a:lnTo>
                    <a:lnTo>
                      <a:pt x="49" y="11"/>
                    </a:lnTo>
                    <a:lnTo>
                      <a:pt x="50" y="11"/>
                    </a:lnTo>
                    <a:lnTo>
                      <a:pt x="50" y="9"/>
                    </a:lnTo>
                    <a:lnTo>
                      <a:pt x="50" y="8"/>
                    </a:lnTo>
                    <a:lnTo>
                      <a:pt x="52" y="6"/>
                    </a:lnTo>
                    <a:lnTo>
                      <a:pt x="52" y="6"/>
                    </a:lnTo>
                    <a:lnTo>
                      <a:pt x="52" y="5"/>
                    </a:lnTo>
                    <a:lnTo>
                      <a:pt x="53" y="3"/>
                    </a:lnTo>
                    <a:lnTo>
                      <a:pt x="53" y="2"/>
                    </a:lnTo>
                    <a:lnTo>
                      <a:pt x="55" y="2"/>
                    </a:lnTo>
                    <a:lnTo>
                      <a:pt x="55" y="0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128" name="Rectangle 104"/>
              <p:cNvSpPr>
                <a:spLocks noChangeArrowheads="1"/>
              </p:cNvSpPr>
              <p:nvPr/>
            </p:nvSpPr>
            <p:spPr bwMode="auto">
              <a:xfrm rot="360000">
                <a:off x="3557936" y="2295534"/>
                <a:ext cx="103188" cy="1238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j-lt"/>
                    <a:cs typeface="Arial" pitchFamily="34" charset="0"/>
                  </a:rPr>
                  <a:t>57</a:t>
                </a:r>
                <a:endParaRPr kumimoji="0" lang="en-US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129" name="Line 105"/>
              <p:cNvSpPr>
                <a:spLocks noChangeShapeType="1"/>
              </p:cNvSpPr>
              <p:nvPr/>
            </p:nvSpPr>
            <p:spPr bwMode="auto">
              <a:xfrm flipH="1" flipV="1">
                <a:off x="3562698" y="2352685"/>
                <a:ext cx="103188" cy="1111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130" name="Freeform 106"/>
              <p:cNvSpPr>
                <a:spLocks/>
              </p:cNvSpPr>
              <p:nvPr/>
            </p:nvSpPr>
            <p:spPr bwMode="auto">
              <a:xfrm>
                <a:off x="4010373" y="3006737"/>
                <a:ext cx="760413" cy="131763"/>
              </a:xfrm>
              <a:custGeom>
                <a:avLst/>
                <a:gdLst/>
                <a:ahLst/>
                <a:cxnLst>
                  <a:cxn ang="0">
                    <a:pos x="6" y="27"/>
                  </a:cxn>
                  <a:cxn ang="0">
                    <a:pos x="14" y="31"/>
                  </a:cxn>
                  <a:cxn ang="0">
                    <a:pos x="21" y="36"/>
                  </a:cxn>
                  <a:cxn ang="0">
                    <a:pos x="29" y="39"/>
                  </a:cxn>
                  <a:cxn ang="0">
                    <a:pos x="37" y="43"/>
                  </a:cxn>
                  <a:cxn ang="0">
                    <a:pos x="45" y="46"/>
                  </a:cxn>
                  <a:cxn ang="0">
                    <a:pos x="53" y="50"/>
                  </a:cxn>
                  <a:cxn ang="0">
                    <a:pos x="62" y="53"/>
                  </a:cxn>
                  <a:cxn ang="0">
                    <a:pos x="69" y="56"/>
                  </a:cxn>
                  <a:cxn ang="0">
                    <a:pos x="78" y="59"/>
                  </a:cxn>
                  <a:cxn ang="0">
                    <a:pos x="86" y="62"/>
                  </a:cxn>
                  <a:cxn ang="0">
                    <a:pos x="94" y="65"/>
                  </a:cxn>
                  <a:cxn ang="0">
                    <a:pos x="102" y="68"/>
                  </a:cxn>
                  <a:cxn ang="0">
                    <a:pos x="111" y="69"/>
                  </a:cxn>
                  <a:cxn ang="0">
                    <a:pos x="120" y="72"/>
                  </a:cxn>
                  <a:cxn ang="0">
                    <a:pos x="128" y="73"/>
                  </a:cxn>
                  <a:cxn ang="0">
                    <a:pos x="137" y="75"/>
                  </a:cxn>
                  <a:cxn ang="0">
                    <a:pos x="146" y="76"/>
                  </a:cxn>
                  <a:cxn ang="0">
                    <a:pos x="154" y="78"/>
                  </a:cxn>
                  <a:cxn ang="0">
                    <a:pos x="162" y="79"/>
                  </a:cxn>
                  <a:cxn ang="0">
                    <a:pos x="170" y="81"/>
                  </a:cxn>
                  <a:cxn ang="0">
                    <a:pos x="179" y="81"/>
                  </a:cxn>
                  <a:cxn ang="0">
                    <a:pos x="188" y="82"/>
                  </a:cxn>
                  <a:cxn ang="0">
                    <a:pos x="196" y="82"/>
                  </a:cxn>
                  <a:cxn ang="0">
                    <a:pos x="206" y="83"/>
                  </a:cxn>
                  <a:cxn ang="0">
                    <a:pos x="215" y="83"/>
                  </a:cxn>
                  <a:cxn ang="0">
                    <a:pos x="224" y="83"/>
                  </a:cxn>
                  <a:cxn ang="0">
                    <a:pos x="232" y="83"/>
                  </a:cxn>
                  <a:cxn ang="0">
                    <a:pos x="241" y="82"/>
                  </a:cxn>
                  <a:cxn ang="0">
                    <a:pos x="250" y="82"/>
                  </a:cxn>
                  <a:cxn ang="0">
                    <a:pos x="258" y="82"/>
                  </a:cxn>
                  <a:cxn ang="0">
                    <a:pos x="267" y="81"/>
                  </a:cxn>
                  <a:cxn ang="0">
                    <a:pos x="276" y="79"/>
                  </a:cxn>
                  <a:cxn ang="0">
                    <a:pos x="284" y="79"/>
                  </a:cxn>
                  <a:cxn ang="0">
                    <a:pos x="293" y="78"/>
                  </a:cxn>
                  <a:cxn ang="0">
                    <a:pos x="302" y="76"/>
                  </a:cxn>
                  <a:cxn ang="0">
                    <a:pos x="309" y="73"/>
                  </a:cxn>
                  <a:cxn ang="0">
                    <a:pos x="318" y="72"/>
                  </a:cxn>
                  <a:cxn ang="0">
                    <a:pos x="326" y="70"/>
                  </a:cxn>
                  <a:cxn ang="0">
                    <a:pos x="335" y="68"/>
                  </a:cxn>
                  <a:cxn ang="0">
                    <a:pos x="344" y="66"/>
                  </a:cxn>
                  <a:cxn ang="0">
                    <a:pos x="352" y="63"/>
                  </a:cxn>
                  <a:cxn ang="0">
                    <a:pos x="359" y="60"/>
                  </a:cxn>
                  <a:cxn ang="0">
                    <a:pos x="368" y="57"/>
                  </a:cxn>
                  <a:cxn ang="0">
                    <a:pos x="377" y="54"/>
                  </a:cxn>
                  <a:cxn ang="0">
                    <a:pos x="384" y="52"/>
                  </a:cxn>
                  <a:cxn ang="0">
                    <a:pos x="393" y="49"/>
                  </a:cxn>
                  <a:cxn ang="0">
                    <a:pos x="400" y="44"/>
                  </a:cxn>
                  <a:cxn ang="0">
                    <a:pos x="409" y="41"/>
                  </a:cxn>
                  <a:cxn ang="0">
                    <a:pos x="416" y="37"/>
                  </a:cxn>
                  <a:cxn ang="0">
                    <a:pos x="424" y="33"/>
                  </a:cxn>
                  <a:cxn ang="0">
                    <a:pos x="432" y="30"/>
                  </a:cxn>
                  <a:cxn ang="0">
                    <a:pos x="439" y="26"/>
                  </a:cxn>
                  <a:cxn ang="0">
                    <a:pos x="448" y="21"/>
                  </a:cxn>
                  <a:cxn ang="0">
                    <a:pos x="455" y="15"/>
                  </a:cxn>
                  <a:cxn ang="0">
                    <a:pos x="462" y="11"/>
                  </a:cxn>
                  <a:cxn ang="0">
                    <a:pos x="469" y="7"/>
                  </a:cxn>
                  <a:cxn ang="0">
                    <a:pos x="476" y="1"/>
                  </a:cxn>
                </a:cxnLst>
                <a:rect l="0" t="0" r="r" b="b"/>
                <a:pathLst>
                  <a:path w="479" h="83">
                    <a:moveTo>
                      <a:pt x="0" y="24"/>
                    </a:moveTo>
                    <a:lnTo>
                      <a:pt x="1" y="24"/>
                    </a:lnTo>
                    <a:lnTo>
                      <a:pt x="3" y="26"/>
                    </a:lnTo>
                    <a:lnTo>
                      <a:pt x="4" y="26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7" y="27"/>
                    </a:lnTo>
                    <a:lnTo>
                      <a:pt x="8" y="28"/>
                    </a:lnTo>
                    <a:lnTo>
                      <a:pt x="10" y="28"/>
                    </a:lnTo>
                    <a:lnTo>
                      <a:pt x="11" y="30"/>
                    </a:lnTo>
                    <a:lnTo>
                      <a:pt x="13" y="30"/>
                    </a:lnTo>
                    <a:lnTo>
                      <a:pt x="14" y="31"/>
                    </a:lnTo>
                    <a:lnTo>
                      <a:pt x="16" y="31"/>
                    </a:lnTo>
                    <a:lnTo>
                      <a:pt x="16" y="33"/>
                    </a:lnTo>
                    <a:lnTo>
                      <a:pt x="17" y="33"/>
                    </a:lnTo>
                    <a:lnTo>
                      <a:pt x="19" y="34"/>
                    </a:lnTo>
                    <a:lnTo>
                      <a:pt x="20" y="34"/>
                    </a:lnTo>
                    <a:lnTo>
                      <a:pt x="21" y="36"/>
                    </a:lnTo>
                    <a:lnTo>
                      <a:pt x="23" y="36"/>
                    </a:lnTo>
                    <a:lnTo>
                      <a:pt x="24" y="37"/>
                    </a:lnTo>
                    <a:lnTo>
                      <a:pt x="26" y="37"/>
                    </a:lnTo>
                    <a:lnTo>
                      <a:pt x="27" y="37"/>
                    </a:lnTo>
                    <a:lnTo>
                      <a:pt x="29" y="39"/>
                    </a:lnTo>
                    <a:lnTo>
                      <a:pt x="29" y="39"/>
                    </a:lnTo>
                    <a:lnTo>
                      <a:pt x="30" y="40"/>
                    </a:lnTo>
                    <a:lnTo>
                      <a:pt x="32" y="40"/>
                    </a:lnTo>
                    <a:lnTo>
                      <a:pt x="33" y="41"/>
                    </a:lnTo>
                    <a:lnTo>
                      <a:pt x="34" y="41"/>
                    </a:lnTo>
                    <a:lnTo>
                      <a:pt x="36" y="41"/>
                    </a:lnTo>
                    <a:lnTo>
                      <a:pt x="37" y="43"/>
                    </a:lnTo>
                    <a:lnTo>
                      <a:pt x="39" y="43"/>
                    </a:lnTo>
                    <a:lnTo>
                      <a:pt x="40" y="44"/>
                    </a:lnTo>
                    <a:lnTo>
                      <a:pt x="42" y="44"/>
                    </a:lnTo>
                    <a:lnTo>
                      <a:pt x="43" y="46"/>
                    </a:lnTo>
                    <a:lnTo>
                      <a:pt x="45" y="46"/>
                    </a:lnTo>
                    <a:lnTo>
                      <a:pt x="45" y="46"/>
                    </a:lnTo>
                    <a:lnTo>
                      <a:pt x="46" y="47"/>
                    </a:lnTo>
                    <a:lnTo>
                      <a:pt x="47" y="47"/>
                    </a:lnTo>
                    <a:lnTo>
                      <a:pt x="49" y="49"/>
                    </a:lnTo>
                    <a:lnTo>
                      <a:pt x="50" y="49"/>
                    </a:lnTo>
                    <a:lnTo>
                      <a:pt x="52" y="49"/>
                    </a:lnTo>
                    <a:lnTo>
                      <a:pt x="53" y="50"/>
                    </a:lnTo>
                    <a:lnTo>
                      <a:pt x="55" y="50"/>
                    </a:lnTo>
                    <a:lnTo>
                      <a:pt x="56" y="50"/>
                    </a:lnTo>
                    <a:lnTo>
                      <a:pt x="58" y="52"/>
                    </a:lnTo>
                    <a:lnTo>
                      <a:pt x="59" y="52"/>
                    </a:lnTo>
                    <a:lnTo>
                      <a:pt x="60" y="53"/>
                    </a:lnTo>
                    <a:lnTo>
                      <a:pt x="62" y="53"/>
                    </a:lnTo>
                    <a:lnTo>
                      <a:pt x="63" y="53"/>
                    </a:lnTo>
                    <a:lnTo>
                      <a:pt x="63" y="54"/>
                    </a:lnTo>
                    <a:lnTo>
                      <a:pt x="65" y="54"/>
                    </a:lnTo>
                    <a:lnTo>
                      <a:pt x="66" y="54"/>
                    </a:lnTo>
                    <a:lnTo>
                      <a:pt x="68" y="56"/>
                    </a:lnTo>
                    <a:lnTo>
                      <a:pt x="69" y="56"/>
                    </a:lnTo>
                    <a:lnTo>
                      <a:pt x="71" y="56"/>
                    </a:lnTo>
                    <a:lnTo>
                      <a:pt x="72" y="57"/>
                    </a:lnTo>
                    <a:lnTo>
                      <a:pt x="73" y="57"/>
                    </a:lnTo>
                    <a:lnTo>
                      <a:pt x="75" y="57"/>
                    </a:lnTo>
                    <a:lnTo>
                      <a:pt x="76" y="59"/>
                    </a:lnTo>
                    <a:lnTo>
                      <a:pt x="78" y="59"/>
                    </a:lnTo>
                    <a:lnTo>
                      <a:pt x="79" y="59"/>
                    </a:lnTo>
                    <a:lnTo>
                      <a:pt x="81" y="60"/>
                    </a:lnTo>
                    <a:lnTo>
                      <a:pt x="82" y="60"/>
                    </a:lnTo>
                    <a:lnTo>
                      <a:pt x="84" y="60"/>
                    </a:lnTo>
                    <a:lnTo>
                      <a:pt x="85" y="62"/>
                    </a:lnTo>
                    <a:lnTo>
                      <a:pt x="86" y="62"/>
                    </a:lnTo>
                    <a:lnTo>
                      <a:pt x="88" y="62"/>
                    </a:lnTo>
                    <a:lnTo>
                      <a:pt x="89" y="63"/>
                    </a:lnTo>
                    <a:lnTo>
                      <a:pt x="89" y="63"/>
                    </a:lnTo>
                    <a:lnTo>
                      <a:pt x="91" y="63"/>
                    </a:lnTo>
                    <a:lnTo>
                      <a:pt x="92" y="65"/>
                    </a:lnTo>
                    <a:lnTo>
                      <a:pt x="94" y="65"/>
                    </a:lnTo>
                    <a:lnTo>
                      <a:pt x="95" y="65"/>
                    </a:lnTo>
                    <a:lnTo>
                      <a:pt x="97" y="65"/>
                    </a:lnTo>
                    <a:lnTo>
                      <a:pt x="98" y="66"/>
                    </a:lnTo>
                    <a:lnTo>
                      <a:pt x="99" y="66"/>
                    </a:lnTo>
                    <a:lnTo>
                      <a:pt x="101" y="66"/>
                    </a:lnTo>
                    <a:lnTo>
                      <a:pt x="102" y="68"/>
                    </a:lnTo>
                    <a:lnTo>
                      <a:pt x="104" y="68"/>
                    </a:lnTo>
                    <a:lnTo>
                      <a:pt x="105" y="68"/>
                    </a:lnTo>
                    <a:lnTo>
                      <a:pt x="107" y="68"/>
                    </a:lnTo>
                    <a:lnTo>
                      <a:pt x="108" y="69"/>
                    </a:lnTo>
                    <a:lnTo>
                      <a:pt x="110" y="69"/>
                    </a:lnTo>
                    <a:lnTo>
                      <a:pt x="111" y="69"/>
                    </a:lnTo>
                    <a:lnTo>
                      <a:pt x="112" y="69"/>
                    </a:lnTo>
                    <a:lnTo>
                      <a:pt x="114" y="70"/>
                    </a:lnTo>
                    <a:lnTo>
                      <a:pt x="115" y="70"/>
                    </a:lnTo>
                    <a:lnTo>
                      <a:pt x="117" y="70"/>
                    </a:lnTo>
                    <a:lnTo>
                      <a:pt x="118" y="70"/>
                    </a:lnTo>
                    <a:lnTo>
                      <a:pt x="120" y="72"/>
                    </a:lnTo>
                    <a:lnTo>
                      <a:pt x="121" y="72"/>
                    </a:lnTo>
                    <a:lnTo>
                      <a:pt x="123" y="72"/>
                    </a:lnTo>
                    <a:lnTo>
                      <a:pt x="124" y="72"/>
                    </a:lnTo>
                    <a:lnTo>
                      <a:pt x="125" y="72"/>
                    </a:lnTo>
                    <a:lnTo>
                      <a:pt x="127" y="73"/>
                    </a:lnTo>
                    <a:lnTo>
                      <a:pt x="128" y="73"/>
                    </a:lnTo>
                    <a:lnTo>
                      <a:pt x="130" y="73"/>
                    </a:lnTo>
                    <a:lnTo>
                      <a:pt x="131" y="73"/>
                    </a:lnTo>
                    <a:lnTo>
                      <a:pt x="133" y="73"/>
                    </a:lnTo>
                    <a:lnTo>
                      <a:pt x="134" y="75"/>
                    </a:lnTo>
                    <a:lnTo>
                      <a:pt x="136" y="75"/>
                    </a:lnTo>
                    <a:lnTo>
                      <a:pt x="137" y="75"/>
                    </a:lnTo>
                    <a:lnTo>
                      <a:pt x="138" y="75"/>
                    </a:lnTo>
                    <a:lnTo>
                      <a:pt x="140" y="75"/>
                    </a:lnTo>
                    <a:lnTo>
                      <a:pt x="141" y="76"/>
                    </a:lnTo>
                    <a:lnTo>
                      <a:pt x="143" y="76"/>
                    </a:lnTo>
                    <a:lnTo>
                      <a:pt x="144" y="76"/>
                    </a:lnTo>
                    <a:lnTo>
                      <a:pt x="146" y="76"/>
                    </a:lnTo>
                    <a:lnTo>
                      <a:pt x="147" y="76"/>
                    </a:lnTo>
                    <a:lnTo>
                      <a:pt x="149" y="76"/>
                    </a:lnTo>
                    <a:lnTo>
                      <a:pt x="150" y="78"/>
                    </a:lnTo>
                    <a:lnTo>
                      <a:pt x="151" y="78"/>
                    </a:lnTo>
                    <a:lnTo>
                      <a:pt x="153" y="78"/>
                    </a:lnTo>
                    <a:lnTo>
                      <a:pt x="154" y="78"/>
                    </a:lnTo>
                    <a:lnTo>
                      <a:pt x="156" y="78"/>
                    </a:lnTo>
                    <a:lnTo>
                      <a:pt x="157" y="78"/>
                    </a:lnTo>
                    <a:lnTo>
                      <a:pt x="157" y="79"/>
                    </a:lnTo>
                    <a:lnTo>
                      <a:pt x="159" y="79"/>
                    </a:lnTo>
                    <a:lnTo>
                      <a:pt x="160" y="79"/>
                    </a:lnTo>
                    <a:lnTo>
                      <a:pt x="162" y="79"/>
                    </a:lnTo>
                    <a:lnTo>
                      <a:pt x="163" y="79"/>
                    </a:lnTo>
                    <a:lnTo>
                      <a:pt x="164" y="79"/>
                    </a:lnTo>
                    <a:lnTo>
                      <a:pt x="166" y="79"/>
                    </a:lnTo>
                    <a:lnTo>
                      <a:pt x="167" y="81"/>
                    </a:lnTo>
                    <a:lnTo>
                      <a:pt x="169" y="81"/>
                    </a:lnTo>
                    <a:lnTo>
                      <a:pt x="170" y="81"/>
                    </a:lnTo>
                    <a:lnTo>
                      <a:pt x="172" y="81"/>
                    </a:lnTo>
                    <a:lnTo>
                      <a:pt x="173" y="81"/>
                    </a:lnTo>
                    <a:lnTo>
                      <a:pt x="175" y="81"/>
                    </a:lnTo>
                    <a:lnTo>
                      <a:pt x="176" y="81"/>
                    </a:lnTo>
                    <a:lnTo>
                      <a:pt x="177" y="81"/>
                    </a:lnTo>
                    <a:lnTo>
                      <a:pt x="179" y="81"/>
                    </a:lnTo>
                    <a:lnTo>
                      <a:pt x="180" y="81"/>
                    </a:lnTo>
                    <a:lnTo>
                      <a:pt x="182" y="82"/>
                    </a:lnTo>
                    <a:lnTo>
                      <a:pt x="183" y="82"/>
                    </a:lnTo>
                    <a:lnTo>
                      <a:pt x="185" y="82"/>
                    </a:lnTo>
                    <a:lnTo>
                      <a:pt x="186" y="82"/>
                    </a:lnTo>
                    <a:lnTo>
                      <a:pt x="188" y="82"/>
                    </a:lnTo>
                    <a:lnTo>
                      <a:pt x="189" y="82"/>
                    </a:lnTo>
                    <a:lnTo>
                      <a:pt x="190" y="82"/>
                    </a:lnTo>
                    <a:lnTo>
                      <a:pt x="192" y="82"/>
                    </a:lnTo>
                    <a:lnTo>
                      <a:pt x="193" y="82"/>
                    </a:lnTo>
                    <a:lnTo>
                      <a:pt x="195" y="82"/>
                    </a:lnTo>
                    <a:lnTo>
                      <a:pt x="196" y="82"/>
                    </a:lnTo>
                    <a:lnTo>
                      <a:pt x="198" y="82"/>
                    </a:lnTo>
                    <a:lnTo>
                      <a:pt x="199" y="82"/>
                    </a:lnTo>
                    <a:lnTo>
                      <a:pt x="202" y="82"/>
                    </a:lnTo>
                    <a:lnTo>
                      <a:pt x="203" y="82"/>
                    </a:lnTo>
                    <a:lnTo>
                      <a:pt x="205" y="83"/>
                    </a:lnTo>
                    <a:lnTo>
                      <a:pt x="206" y="83"/>
                    </a:lnTo>
                    <a:lnTo>
                      <a:pt x="208" y="83"/>
                    </a:lnTo>
                    <a:lnTo>
                      <a:pt x="209" y="83"/>
                    </a:lnTo>
                    <a:lnTo>
                      <a:pt x="211" y="83"/>
                    </a:lnTo>
                    <a:lnTo>
                      <a:pt x="212" y="83"/>
                    </a:lnTo>
                    <a:lnTo>
                      <a:pt x="214" y="83"/>
                    </a:lnTo>
                    <a:lnTo>
                      <a:pt x="215" y="83"/>
                    </a:lnTo>
                    <a:lnTo>
                      <a:pt x="216" y="83"/>
                    </a:lnTo>
                    <a:lnTo>
                      <a:pt x="218" y="83"/>
                    </a:lnTo>
                    <a:lnTo>
                      <a:pt x="219" y="83"/>
                    </a:lnTo>
                    <a:lnTo>
                      <a:pt x="221" y="83"/>
                    </a:lnTo>
                    <a:lnTo>
                      <a:pt x="222" y="83"/>
                    </a:lnTo>
                    <a:lnTo>
                      <a:pt x="224" y="83"/>
                    </a:lnTo>
                    <a:lnTo>
                      <a:pt x="225" y="83"/>
                    </a:lnTo>
                    <a:lnTo>
                      <a:pt x="227" y="83"/>
                    </a:lnTo>
                    <a:lnTo>
                      <a:pt x="228" y="83"/>
                    </a:lnTo>
                    <a:lnTo>
                      <a:pt x="229" y="83"/>
                    </a:lnTo>
                    <a:lnTo>
                      <a:pt x="231" y="83"/>
                    </a:lnTo>
                    <a:lnTo>
                      <a:pt x="232" y="83"/>
                    </a:lnTo>
                    <a:lnTo>
                      <a:pt x="234" y="83"/>
                    </a:lnTo>
                    <a:lnTo>
                      <a:pt x="235" y="83"/>
                    </a:lnTo>
                    <a:lnTo>
                      <a:pt x="237" y="83"/>
                    </a:lnTo>
                    <a:lnTo>
                      <a:pt x="238" y="83"/>
                    </a:lnTo>
                    <a:lnTo>
                      <a:pt x="240" y="82"/>
                    </a:lnTo>
                    <a:lnTo>
                      <a:pt x="241" y="82"/>
                    </a:lnTo>
                    <a:lnTo>
                      <a:pt x="242" y="82"/>
                    </a:lnTo>
                    <a:lnTo>
                      <a:pt x="244" y="82"/>
                    </a:lnTo>
                    <a:lnTo>
                      <a:pt x="245" y="82"/>
                    </a:lnTo>
                    <a:lnTo>
                      <a:pt x="247" y="82"/>
                    </a:lnTo>
                    <a:lnTo>
                      <a:pt x="248" y="82"/>
                    </a:lnTo>
                    <a:lnTo>
                      <a:pt x="250" y="82"/>
                    </a:lnTo>
                    <a:lnTo>
                      <a:pt x="251" y="82"/>
                    </a:lnTo>
                    <a:lnTo>
                      <a:pt x="253" y="82"/>
                    </a:lnTo>
                    <a:lnTo>
                      <a:pt x="254" y="82"/>
                    </a:lnTo>
                    <a:lnTo>
                      <a:pt x="255" y="82"/>
                    </a:lnTo>
                    <a:lnTo>
                      <a:pt x="257" y="82"/>
                    </a:lnTo>
                    <a:lnTo>
                      <a:pt x="258" y="82"/>
                    </a:lnTo>
                    <a:lnTo>
                      <a:pt x="260" y="82"/>
                    </a:lnTo>
                    <a:lnTo>
                      <a:pt x="261" y="81"/>
                    </a:lnTo>
                    <a:lnTo>
                      <a:pt x="263" y="81"/>
                    </a:lnTo>
                    <a:lnTo>
                      <a:pt x="264" y="81"/>
                    </a:lnTo>
                    <a:lnTo>
                      <a:pt x="266" y="81"/>
                    </a:lnTo>
                    <a:lnTo>
                      <a:pt x="267" y="81"/>
                    </a:lnTo>
                    <a:lnTo>
                      <a:pt x="268" y="81"/>
                    </a:lnTo>
                    <a:lnTo>
                      <a:pt x="270" y="81"/>
                    </a:lnTo>
                    <a:lnTo>
                      <a:pt x="271" y="81"/>
                    </a:lnTo>
                    <a:lnTo>
                      <a:pt x="273" y="81"/>
                    </a:lnTo>
                    <a:lnTo>
                      <a:pt x="274" y="81"/>
                    </a:lnTo>
                    <a:lnTo>
                      <a:pt x="276" y="79"/>
                    </a:lnTo>
                    <a:lnTo>
                      <a:pt x="277" y="79"/>
                    </a:lnTo>
                    <a:lnTo>
                      <a:pt x="279" y="79"/>
                    </a:lnTo>
                    <a:lnTo>
                      <a:pt x="280" y="79"/>
                    </a:lnTo>
                    <a:lnTo>
                      <a:pt x="281" y="79"/>
                    </a:lnTo>
                    <a:lnTo>
                      <a:pt x="283" y="79"/>
                    </a:lnTo>
                    <a:lnTo>
                      <a:pt x="284" y="79"/>
                    </a:lnTo>
                    <a:lnTo>
                      <a:pt x="286" y="78"/>
                    </a:lnTo>
                    <a:lnTo>
                      <a:pt x="287" y="78"/>
                    </a:lnTo>
                    <a:lnTo>
                      <a:pt x="289" y="78"/>
                    </a:lnTo>
                    <a:lnTo>
                      <a:pt x="290" y="78"/>
                    </a:lnTo>
                    <a:lnTo>
                      <a:pt x="292" y="78"/>
                    </a:lnTo>
                    <a:lnTo>
                      <a:pt x="293" y="78"/>
                    </a:lnTo>
                    <a:lnTo>
                      <a:pt x="294" y="78"/>
                    </a:lnTo>
                    <a:lnTo>
                      <a:pt x="296" y="76"/>
                    </a:lnTo>
                    <a:lnTo>
                      <a:pt x="297" y="76"/>
                    </a:lnTo>
                    <a:lnTo>
                      <a:pt x="299" y="76"/>
                    </a:lnTo>
                    <a:lnTo>
                      <a:pt x="300" y="76"/>
                    </a:lnTo>
                    <a:lnTo>
                      <a:pt x="302" y="76"/>
                    </a:lnTo>
                    <a:lnTo>
                      <a:pt x="303" y="75"/>
                    </a:lnTo>
                    <a:lnTo>
                      <a:pt x="305" y="75"/>
                    </a:lnTo>
                    <a:lnTo>
                      <a:pt x="305" y="75"/>
                    </a:lnTo>
                    <a:lnTo>
                      <a:pt x="306" y="75"/>
                    </a:lnTo>
                    <a:lnTo>
                      <a:pt x="307" y="75"/>
                    </a:lnTo>
                    <a:lnTo>
                      <a:pt x="309" y="73"/>
                    </a:lnTo>
                    <a:lnTo>
                      <a:pt x="310" y="73"/>
                    </a:lnTo>
                    <a:lnTo>
                      <a:pt x="312" y="73"/>
                    </a:lnTo>
                    <a:lnTo>
                      <a:pt x="313" y="73"/>
                    </a:lnTo>
                    <a:lnTo>
                      <a:pt x="315" y="73"/>
                    </a:lnTo>
                    <a:lnTo>
                      <a:pt x="316" y="72"/>
                    </a:lnTo>
                    <a:lnTo>
                      <a:pt x="318" y="72"/>
                    </a:lnTo>
                    <a:lnTo>
                      <a:pt x="319" y="72"/>
                    </a:lnTo>
                    <a:lnTo>
                      <a:pt x="320" y="72"/>
                    </a:lnTo>
                    <a:lnTo>
                      <a:pt x="322" y="72"/>
                    </a:lnTo>
                    <a:lnTo>
                      <a:pt x="323" y="70"/>
                    </a:lnTo>
                    <a:lnTo>
                      <a:pt x="325" y="70"/>
                    </a:lnTo>
                    <a:lnTo>
                      <a:pt x="326" y="70"/>
                    </a:lnTo>
                    <a:lnTo>
                      <a:pt x="328" y="70"/>
                    </a:lnTo>
                    <a:lnTo>
                      <a:pt x="329" y="69"/>
                    </a:lnTo>
                    <a:lnTo>
                      <a:pt x="331" y="69"/>
                    </a:lnTo>
                    <a:lnTo>
                      <a:pt x="332" y="69"/>
                    </a:lnTo>
                    <a:lnTo>
                      <a:pt x="333" y="69"/>
                    </a:lnTo>
                    <a:lnTo>
                      <a:pt x="335" y="68"/>
                    </a:lnTo>
                    <a:lnTo>
                      <a:pt x="336" y="68"/>
                    </a:lnTo>
                    <a:lnTo>
                      <a:pt x="338" y="68"/>
                    </a:lnTo>
                    <a:lnTo>
                      <a:pt x="339" y="68"/>
                    </a:lnTo>
                    <a:lnTo>
                      <a:pt x="341" y="66"/>
                    </a:lnTo>
                    <a:lnTo>
                      <a:pt x="342" y="66"/>
                    </a:lnTo>
                    <a:lnTo>
                      <a:pt x="344" y="66"/>
                    </a:lnTo>
                    <a:lnTo>
                      <a:pt x="345" y="65"/>
                    </a:lnTo>
                    <a:lnTo>
                      <a:pt x="346" y="65"/>
                    </a:lnTo>
                    <a:lnTo>
                      <a:pt x="348" y="65"/>
                    </a:lnTo>
                    <a:lnTo>
                      <a:pt x="349" y="65"/>
                    </a:lnTo>
                    <a:lnTo>
                      <a:pt x="351" y="63"/>
                    </a:lnTo>
                    <a:lnTo>
                      <a:pt x="352" y="63"/>
                    </a:lnTo>
                    <a:lnTo>
                      <a:pt x="354" y="63"/>
                    </a:lnTo>
                    <a:lnTo>
                      <a:pt x="355" y="62"/>
                    </a:lnTo>
                    <a:lnTo>
                      <a:pt x="357" y="62"/>
                    </a:lnTo>
                    <a:lnTo>
                      <a:pt x="357" y="62"/>
                    </a:lnTo>
                    <a:lnTo>
                      <a:pt x="358" y="60"/>
                    </a:lnTo>
                    <a:lnTo>
                      <a:pt x="359" y="60"/>
                    </a:lnTo>
                    <a:lnTo>
                      <a:pt x="361" y="60"/>
                    </a:lnTo>
                    <a:lnTo>
                      <a:pt x="362" y="59"/>
                    </a:lnTo>
                    <a:lnTo>
                      <a:pt x="364" y="59"/>
                    </a:lnTo>
                    <a:lnTo>
                      <a:pt x="365" y="59"/>
                    </a:lnTo>
                    <a:lnTo>
                      <a:pt x="367" y="59"/>
                    </a:lnTo>
                    <a:lnTo>
                      <a:pt x="368" y="57"/>
                    </a:lnTo>
                    <a:lnTo>
                      <a:pt x="370" y="57"/>
                    </a:lnTo>
                    <a:lnTo>
                      <a:pt x="371" y="56"/>
                    </a:lnTo>
                    <a:lnTo>
                      <a:pt x="372" y="56"/>
                    </a:lnTo>
                    <a:lnTo>
                      <a:pt x="374" y="56"/>
                    </a:lnTo>
                    <a:lnTo>
                      <a:pt x="375" y="54"/>
                    </a:lnTo>
                    <a:lnTo>
                      <a:pt x="377" y="54"/>
                    </a:lnTo>
                    <a:lnTo>
                      <a:pt x="378" y="54"/>
                    </a:lnTo>
                    <a:lnTo>
                      <a:pt x="380" y="53"/>
                    </a:lnTo>
                    <a:lnTo>
                      <a:pt x="381" y="53"/>
                    </a:lnTo>
                    <a:lnTo>
                      <a:pt x="381" y="53"/>
                    </a:lnTo>
                    <a:lnTo>
                      <a:pt x="383" y="52"/>
                    </a:lnTo>
                    <a:lnTo>
                      <a:pt x="384" y="52"/>
                    </a:lnTo>
                    <a:lnTo>
                      <a:pt x="385" y="52"/>
                    </a:lnTo>
                    <a:lnTo>
                      <a:pt x="387" y="50"/>
                    </a:lnTo>
                    <a:lnTo>
                      <a:pt x="388" y="50"/>
                    </a:lnTo>
                    <a:lnTo>
                      <a:pt x="390" y="49"/>
                    </a:lnTo>
                    <a:lnTo>
                      <a:pt x="391" y="49"/>
                    </a:lnTo>
                    <a:lnTo>
                      <a:pt x="393" y="49"/>
                    </a:lnTo>
                    <a:lnTo>
                      <a:pt x="394" y="47"/>
                    </a:lnTo>
                    <a:lnTo>
                      <a:pt x="396" y="47"/>
                    </a:lnTo>
                    <a:lnTo>
                      <a:pt x="397" y="46"/>
                    </a:lnTo>
                    <a:lnTo>
                      <a:pt x="398" y="46"/>
                    </a:lnTo>
                    <a:lnTo>
                      <a:pt x="400" y="46"/>
                    </a:lnTo>
                    <a:lnTo>
                      <a:pt x="400" y="44"/>
                    </a:lnTo>
                    <a:lnTo>
                      <a:pt x="401" y="44"/>
                    </a:lnTo>
                    <a:lnTo>
                      <a:pt x="403" y="43"/>
                    </a:lnTo>
                    <a:lnTo>
                      <a:pt x="404" y="43"/>
                    </a:lnTo>
                    <a:lnTo>
                      <a:pt x="406" y="43"/>
                    </a:lnTo>
                    <a:lnTo>
                      <a:pt x="407" y="41"/>
                    </a:lnTo>
                    <a:lnTo>
                      <a:pt x="409" y="41"/>
                    </a:lnTo>
                    <a:lnTo>
                      <a:pt x="410" y="40"/>
                    </a:lnTo>
                    <a:lnTo>
                      <a:pt x="411" y="40"/>
                    </a:lnTo>
                    <a:lnTo>
                      <a:pt x="413" y="39"/>
                    </a:lnTo>
                    <a:lnTo>
                      <a:pt x="414" y="39"/>
                    </a:lnTo>
                    <a:lnTo>
                      <a:pt x="414" y="39"/>
                    </a:lnTo>
                    <a:lnTo>
                      <a:pt x="416" y="37"/>
                    </a:lnTo>
                    <a:lnTo>
                      <a:pt x="417" y="37"/>
                    </a:lnTo>
                    <a:lnTo>
                      <a:pt x="419" y="36"/>
                    </a:lnTo>
                    <a:lnTo>
                      <a:pt x="420" y="36"/>
                    </a:lnTo>
                    <a:lnTo>
                      <a:pt x="422" y="34"/>
                    </a:lnTo>
                    <a:lnTo>
                      <a:pt x="423" y="34"/>
                    </a:lnTo>
                    <a:lnTo>
                      <a:pt x="424" y="33"/>
                    </a:lnTo>
                    <a:lnTo>
                      <a:pt x="426" y="33"/>
                    </a:lnTo>
                    <a:lnTo>
                      <a:pt x="427" y="31"/>
                    </a:lnTo>
                    <a:lnTo>
                      <a:pt x="427" y="31"/>
                    </a:lnTo>
                    <a:lnTo>
                      <a:pt x="429" y="30"/>
                    </a:lnTo>
                    <a:lnTo>
                      <a:pt x="430" y="30"/>
                    </a:lnTo>
                    <a:lnTo>
                      <a:pt x="432" y="30"/>
                    </a:lnTo>
                    <a:lnTo>
                      <a:pt x="433" y="28"/>
                    </a:lnTo>
                    <a:lnTo>
                      <a:pt x="435" y="28"/>
                    </a:lnTo>
                    <a:lnTo>
                      <a:pt x="436" y="27"/>
                    </a:lnTo>
                    <a:lnTo>
                      <a:pt x="437" y="27"/>
                    </a:lnTo>
                    <a:lnTo>
                      <a:pt x="437" y="26"/>
                    </a:lnTo>
                    <a:lnTo>
                      <a:pt x="439" y="26"/>
                    </a:lnTo>
                    <a:lnTo>
                      <a:pt x="440" y="24"/>
                    </a:lnTo>
                    <a:lnTo>
                      <a:pt x="442" y="24"/>
                    </a:lnTo>
                    <a:lnTo>
                      <a:pt x="443" y="23"/>
                    </a:lnTo>
                    <a:lnTo>
                      <a:pt x="445" y="23"/>
                    </a:lnTo>
                    <a:lnTo>
                      <a:pt x="446" y="21"/>
                    </a:lnTo>
                    <a:lnTo>
                      <a:pt x="448" y="21"/>
                    </a:lnTo>
                    <a:lnTo>
                      <a:pt x="448" y="20"/>
                    </a:lnTo>
                    <a:lnTo>
                      <a:pt x="449" y="18"/>
                    </a:lnTo>
                    <a:lnTo>
                      <a:pt x="450" y="18"/>
                    </a:lnTo>
                    <a:lnTo>
                      <a:pt x="452" y="17"/>
                    </a:lnTo>
                    <a:lnTo>
                      <a:pt x="453" y="17"/>
                    </a:lnTo>
                    <a:lnTo>
                      <a:pt x="455" y="15"/>
                    </a:lnTo>
                    <a:lnTo>
                      <a:pt x="456" y="15"/>
                    </a:lnTo>
                    <a:lnTo>
                      <a:pt x="456" y="14"/>
                    </a:lnTo>
                    <a:lnTo>
                      <a:pt x="458" y="14"/>
                    </a:lnTo>
                    <a:lnTo>
                      <a:pt x="459" y="13"/>
                    </a:lnTo>
                    <a:lnTo>
                      <a:pt x="461" y="13"/>
                    </a:lnTo>
                    <a:lnTo>
                      <a:pt x="462" y="11"/>
                    </a:lnTo>
                    <a:lnTo>
                      <a:pt x="463" y="11"/>
                    </a:lnTo>
                    <a:lnTo>
                      <a:pt x="463" y="10"/>
                    </a:lnTo>
                    <a:lnTo>
                      <a:pt x="465" y="8"/>
                    </a:lnTo>
                    <a:lnTo>
                      <a:pt x="466" y="8"/>
                    </a:lnTo>
                    <a:lnTo>
                      <a:pt x="468" y="7"/>
                    </a:lnTo>
                    <a:lnTo>
                      <a:pt x="469" y="7"/>
                    </a:lnTo>
                    <a:lnTo>
                      <a:pt x="471" y="5"/>
                    </a:lnTo>
                    <a:lnTo>
                      <a:pt x="471" y="5"/>
                    </a:lnTo>
                    <a:lnTo>
                      <a:pt x="472" y="4"/>
                    </a:lnTo>
                    <a:lnTo>
                      <a:pt x="474" y="4"/>
                    </a:lnTo>
                    <a:lnTo>
                      <a:pt x="475" y="2"/>
                    </a:lnTo>
                    <a:lnTo>
                      <a:pt x="476" y="1"/>
                    </a:lnTo>
                    <a:lnTo>
                      <a:pt x="478" y="1"/>
                    </a:lnTo>
                    <a:lnTo>
                      <a:pt x="478" y="0"/>
                    </a:lnTo>
                    <a:lnTo>
                      <a:pt x="479" y="0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131" name="Freeform 107"/>
              <p:cNvSpPr>
                <a:spLocks/>
              </p:cNvSpPr>
              <p:nvPr/>
            </p:nvSpPr>
            <p:spPr bwMode="auto">
              <a:xfrm>
                <a:off x="3661123" y="2363797"/>
                <a:ext cx="349250" cy="681040"/>
              </a:xfrm>
              <a:custGeom>
                <a:avLst/>
                <a:gdLst/>
                <a:ahLst/>
                <a:cxnLst>
                  <a:cxn ang="0">
                    <a:pos x="214" y="425"/>
                  </a:cxn>
                  <a:cxn ang="0">
                    <a:pos x="207" y="420"/>
                  </a:cxn>
                  <a:cxn ang="0">
                    <a:pos x="200" y="416"/>
                  </a:cxn>
                  <a:cxn ang="0">
                    <a:pos x="192" y="412"/>
                  </a:cxn>
                  <a:cxn ang="0">
                    <a:pos x="187" y="406"/>
                  </a:cxn>
                  <a:cxn ang="0">
                    <a:pos x="179" y="402"/>
                  </a:cxn>
                  <a:cxn ang="0">
                    <a:pos x="172" y="396"/>
                  </a:cxn>
                  <a:cxn ang="0">
                    <a:pos x="166" y="392"/>
                  </a:cxn>
                  <a:cxn ang="0">
                    <a:pos x="159" y="386"/>
                  </a:cxn>
                  <a:cxn ang="0">
                    <a:pos x="153" y="380"/>
                  </a:cxn>
                  <a:cxn ang="0">
                    <a:pos x="146" y="376"/>
                  </a:cxn>
                  <a:cxn ang="0">
                    <a:pos x="140" y="370"/>
                  </a:cxn>
                  <a:cxn ang="0">
                    <a:pos x="135" y="364"/>
                  </a:cxn>
                  <a:cxn ang="0">
                    <a:pos x="129" y="358"/>
                  </a:cxn>
                  <a:cxn ang="0">
                    <a:pos x="123" y="351"/>
                  </a:cxn>
                  <a:cxn ang="0">
                    <a:pos x="117" y="345"/>
                  </a:cxn>
                  <a:cxn ang="0">
                    <a:pos x="111" y="340"/>
                  </a:cxn>
                  <a:cxn ang="0">
                    <a:pos x="106" y="332"/>
                  </a:cxn>
                  <a:cxn ang="0">
                    <a:pos x="100" y="327"/>
                  </a:cxn>
                  <a:cxn ang="0">
                    <a:pos x="96" y="319"/>
                  </a:cxn>
                  <a:cxn ang="0">
                    <a:pos x="90" y="314"/>
                  </a:cxn>
                  <a:cxn ang="0">
                    <a:pos x="84" y="306"/>
                  </a:cxn>
                  <a:cxn ang="0">
                    <a:pos x="80" y="299"/>
                  </a:cxn>
                  <a:cxn ang="0">
                    <a:pos x="75" y="293"/>
                  </a:cxn>
                  <a:cxn ang="0">
                    <a:pos x="71" y="286"/>
                  </a:cxn>
                  <a:cxn ang="0">
                    <a:pos x="67" y="279"/>
                  </a:cxn>
                  <a:cxn ang="0">
                    <a:pos x="62" y="272"/>
                  </a:cxn>
                  <a:cxn ang="0">
                    <a:pos x="58" y="264"/>
                  </a:cxn>
                  <a:cxn ang="0">
                    <a:pos x="54" y="257"/>
                  </a:cxn>
                  <a:cxn ang="0">
                    <a:pos x="49" y="248"/>
                  </a:cxn>
                  <a:cxn ang="0">
                    <a:pos x="45" y="241"/>
                  </a:cxn>
                  <a:cxn ang="0">
                    <a:pos x="42" y="234"/>
                  </a:cxn>
                  <a:cxn ang="0">
                    <a:pos x="39" y="227"/>
                  </a:cxn>
                  <a:cxn ang="0">
                    <a:pos x="35" y="218"/>
                  </a:cxn>
                  <a:cxn ang="0">
                    <a:pos x="32" y="211"/>
                  </a:cxn>
                  <a:cxn ang="0">
                    <a:pos x="29" y="204"/>
                  </a:cxn>
                  <a:cxn ang="0">
                    <a:pos x="26" y="195"/>
                  </a:cxn>
                  <a:cxn ang="0">
                    <a:pos x="23" y="188"/>
                  </a:cxn>
                  <a:cxn ang="0">
                    <a:pos x="20" y="179"/>
                  </a:cxn>
                  <a:cxn ang="0">
                    <a:pos x="19" y="170"/>
                  </a:cxn>
                  <a:cxn ang="0">
                    <a:pos x="16" y="163"/>
                  </a:cxn>
                  <a:cxn ang="0">
                    <a:pos x="13" y="155"/>
                  </a:cxn>
                  <a:cxn ang="0">
                    <a:pos x="12" y="147"/>
                  </a:cxn>
                  <a:cxn ang="0">
                    <a:pos x="10" y="139"/>
                  </a:cxn>
                  <a:cxn ang="0">
                    <a:pos x="9" y="130"/>
                  </a:cxn>
                  <a:cxn ang="0">
                    <a:pos x="7" y="121"/>
                  </a:cxn>
                  <a:cxn ang="0">
                    <a:pos x="6" y="114"/>
                  </a:cxn>
                  <a:cxn ang="0">
                    <a:pos x="5" y="105"/>
                  </a:cxn>
                  <a:cxn ang="0">
                    <a:pos x="3" y="97"/>
                  </a:cxn>
                  <a:cxn ang="0">
                    <a:pos x="3" y="88"/>
                  </a:cxn>
                  <a:cxn ang="0">
                    <a:pos x="2" y="81"/>
                  </a:cxn>
                  <a:cxn ang="0">
                    <a:pos x="2" y="72"/>
                  </a:cxn>
                  <a:cxn ang="0">
                    <a:pos x="0" y="63"/>
                  </a:cxn>
                  <a:cxn ang="0">
                    <a:pos x="0" y="55"/>
                  </a:cxn>
                  <a:cxn ang="0">
                    <a:pos x="0" y="46"/>
                  </a:cxn>
                  <a:cxn ang="0">
                    <a:pos x="0" y="37"/>
                  </a:cxn>
                  <a:cxn ang="0">
                    <a:pos x="2" y="30"/>
                  </a:cxn>
                  <a:cxn ang="0">
                    <a:pos x="2" y="22"/>
                  </a:cxn>
                  <a:cxn ang="0">
                    <a:pos x="2" y="13"/>
                  </a:cxn>
                  <a:cxn ang="0">
                    <a:pos x="3" y="4"/>
                  </a:cxn>
                </a:cxnLst>
                <a:rect l="0" t="0" r="r" b="b"/>
                <a:pathLst>
                  <a:path w="220" h="429">
                    <a:moveTo>
                      <a:pt x="220" y="429"/>
                    </a:moveTo>
                    <a:lnTo>
                      <a:pt x="218" y="428"/>
                    </a:lnTo>
                    <a:lnTo>
                      <a:pt x="217" y="426"/>
                    </a:lnTo>
                    <a:lnTo>
                      <a:pt x="215" y="426"/>
                    </a:lnTo>
                    <a:lnTo>
                      <a:pt x="214" y="425"/>
                    </a:lnTo>
                    <a:lnTo>
                      <a:pt x="213" y="425"/>
                    </a:lnTo>
                    <a:lnTo>
                      <a:pt x="211" y="423"/>
                    </a:lnTo>
                    <a:lnTo>
                      <a:pt x="210" y="422"/>
                    </a:lnTo>
                    <a:lnTo>
                      <a:pt x="208" y="422"/>
                    </a:lnTo>
                    <a:lnTo>
                      <a:pt x="207" y="420"/>
                    </a:lnTo>
                    <a:lnTo>
                      <a:pt x="205" y="419"/>
                    </a:lnTo>
                    <a:lnTo>
                      <a:pt x="204" y="419"/>
                    </a:lnTo>
                    <a:lnTo>
                      <a:pt x="202" y="418"/>
                    </a:lnTo>
                    <a:lnTo>
                      <a:pt x="201" y="418"/>
                    </a:lnTo>
                    <a:lnTo>
                      <a:pt x="200" y="416"/>
                    </a:lnTo>
                    <a:lnTo>
                      <a:pt x="198" y="415"/>
                    </a:lnTo>
                    <a:lnTo>
                      <a:pt x="197" y="415"/>
                    </a:lnTo>
                    <a:lnTo>
                      <a:pt x="195" y="413"/>
                    </a:lnTo>
                    <a:lnTo>
                      <a:pt x="194" y="412"/>
                    </a:lnTo>
                    <a:lnTo>
                      <a:pt x="192" y="412"/>
                    </a:lnTo>
                    <a:lnTo>
                      <a:pt x="191" y="410"/>
                    </a:lnTo>
                    <a:lnTo>
                      <a:pt x="189" y="409"/>
                    </a:lnTo>
                    <a:lnTo>
                      <a:pt x="188" y="409"/>
                    </a:lnTo>
                    <a:lnTo>
                      <a:pt x="188" y="407"/>
                    </a:lnTo>
                    <a:lnTo>
                      <a:pt x="187" y="406"/>
                    </a:lnTo>
                    <a:lnTo>
                      <a:pt x="185" y="406"/>
                    </a:lnTo>
                    <a:lnTo>
                      <a:pt x="184" y="405"/>
                    </a:lnTo>
                    <a:lnTo>
                      <a:pt x="182" y="403"/>
                    </a:lnTo>
                    <a:lnTo>
                      <a:pt x="181" y="403"/>
                    </a:lnTo>
                    <a:lnTo>
                      <a:pt x="179" y="402"/>
                    </a:lnTo>
                    <a:lnTo>
                      <a:pt x="178" y="400"/>
                    </a:lnTo>
                    <a:lnTo>
                      <a:pt x="176" y="400"/>
                    </a:lnTo>
                    <a:lnTo>
                      <a:pt x="175" y="399"/>
                    </a:lnTo>
                    <a:lnTo>
                      <a:pt x="174" y="397"/>
                    </a:lnTo>
                    <a:lnTo>
                      <a:pt x="172" y="396"/>
                    </a:lnTo>
                    <a:lnTo>
                      <a:pt x="171" y="396"/>
                    </a:lnTo>
                    <a:lnTo>
                      <a:pt x="169" y="394"/>
                    </a:lnTo>
                    <a:lnTo>
                      <a:pt x="168" y="393"/>
                    </a:lnTo>
                    <a:lnTo>
                      <a:pt x="168" y="393"/>
                    </a:lnTo>
                    <a:lnTo>
                      <a:pt x="166" y="392"/>
                    </a:lnTo>
                    <a:lnTo>
                      <a:pt x="165" y="390"/>
                    </a:lnTo>
                    <a:lnTo>
                      <a:pt x="163" y="389"/>
                    </a:lnTo>
                    <a:lnTo>
                      <a:pt x="162" y="389"/>
                    </a:lnTo>
                    <a:lnTo>
                      <a:pt x="161" y="387"/>
                    </a:lnTo>
                    <a:lnTo>
                      <a:pt x="159" y="386"/>
                    </a:lnTo>
                    <a:lnTo>
                      <a:pt x="158" y="384"/>
                    </a:lnTo>
                    <a:lnTo>
                      <a:pt x="156" y="384"/>
                    </a:lnTo>
                    <a:lnTo>
                      <a:pt x="155" y="383"/>
                    </a:lnTo>
                    <a:lnTo>
                      <a:pt x="155" y="381"/>
                    </a:lnTo>
                    <a:lnTo>
                      <a:pt x="153" y="380"/>
                    </a:lnTo>
                    <a:lnTo>
                      <a:pt x="152" y="380"/>
                    </a:lnTo>
                    <a:lnTo>
                      <a:pt x="150" y="379"/>
                    </a:lnTo>
                    <a:lnTo>
                      <a:pt x="149" y="377"/>
                    </a:lnTo>
                    <a:lnTo>
                      <a:pt x="148" y="376"/>
                    </a:lnTo>
                    <a:lnTo>
                      <a:pt x="146" y="376"/>
                    </a:lnTo>
                    <a:lnTo>
                      <a:pt x="145" y="374"/>
                    </a:lnTo>
                    <a:lnTo>
                      <a:pt x="145" y="373"/>
                    </a:lnTo>
                    <a:lnTo>
                      <a:pt x="143" y="371"/>
                    </a:lnTo>
                    <a:lnTo>
                      <a:pt x="142" y="370"/>
                    </a:lnTo>
                    <a:lnTo>
                      <a:pt x="140" y="370"/>
                    </a:lnTo>
                    <a:lnTo>
                      <a:pt x="139" y="368"/>
                    </a:lnTo>
                    <a:lnTo>
                      <a:pt x="137" y="367"/>
                    </a:lnTo>
                    <a:lnTo>
                      <a:pt x="136" y="366"/>
                    </a:lnTo>
                    <a:lnTo>
                      <a:pt x="136" y="364"/>
                    </a:lnTo>
                    <a:lnTo>
                      <a:pt x="135" y="364"/>
                    </a:lnTo>
                    <a:lnTo>
                      <a:pt x="133" y="363"/>
                    </a:lnTo>
                    <a:lnTo>
                      <a:pt x="132" y="361"/>
                    </a:lnTo>
                    <a:lnTo>
                      <a:pt x="130" y="360"/>
                    </a:lnTo>
                    <a:lnTo>
                      <a:pt x="129" y="358"/>
                    </a:lnTo>
                    <a:lnTo>
                      <a:pt x="129" y="358"/>
                    </a:lnTo>
                    <a:lnTo>
                      <a:pt x="127" y="357"/>
                    </a:lnTo>
                    <a:lnTo>
                      <a:pt x="126" y="355"/>
                    </a:lnTo>
                    <a:lnTo>
                      <a:pt x="124" y="354"/>
                    </a:lnTo>
                    <a:lnTo>
                      <a:pt x="123" y="353"/>
                    </a:lnTo>
                    <a:lnTo>
                      <a:pt x="123" y="351"/>
                    </a:lnTo>
                    <a:lnTo>
                      <a:pt x="122" y="350"/>
                    </a:lnTo>
                    <a:lnTo>
                      <a:pt x="120" y="350"/>
                    </a:lnTo>
                    <a:lnTo>
                      <a:pt x="119" y="348"/>
                    </a:lnTo>
                    <a:lnTo>
                      <a:pt x="117" y="347"/>
                    </a:lnTo>
                    <a:lnTo>
                      <a:pt x="117" y="345"/>
                    </a:lnTo>
                    <a:lnTo>
                      <a:pt x="116" y="344"/>
                    </a:lnTo>
                    <a:lnTo>
                      <a:pt x="114" y="342"/>
                    </a:lnTo>
                    <a:lnTo>
                      <a:pt x="113" y="342"/>
                    </a:lnTo>
                    <a:lnTo>
                      <a:pt x="111" y="341"/>
                    </a:lnTo>
                    <a:lnTo>
                      <a:pt x="111" y="340"/>
                    </a:lnTo>
                    <a:lnTo>
                      <a:pt x="110" y="338"/>
                    </a:lnTo>
                    <a:lnTo>
                      <a:pt x="109" y="337"/>
                    </a:lnTo>
                    <a:lnTo>
                      <a:pt x="107" y="335"/>
                    </a:lnTo>
                    <a:lnTo>
                      <a:pt x="107" y="334"/>
                    </a:lnTo>
                    <a:lnTo>
                      <a:pt x="106" y="332"/>
                    </a:lnTo>
                    <a:lnTo>
                      <a:pt x="104" y="331"/>
                    </a:lnTo>
                    <a:lnTo>
                      <a:pt x="103" y="331"/>
                    </a:lnTo>
                    <a:lnTo>
                      <a:pt x="103" y="329"/>
                    </a:lnTo>
                    <a:lnTo>
                      <a:pt x="101" y="328"/>
                    </a:lnTo>
                    <a:lnTo>
                      <a:pt x="100" y="327"/>
                    </a:lnTo>
                    <a:lnTo>
                      <a:pt x="98" y="325"/>
                    </a:lnTo>
                    <a:lnTo>
                      <a:pt x="98" y="324"/>
                    </a:lnTo>
                    <a:lnTo>
                      <a:pt x="97" y="322"/>
                    </a:lnTo>
                    <a:lnTo>
                      <a:pt x="96" y="321"/>
                    </a:lnTo>
                    <a:lnTo>
                      <a:pt x="96" y="319"/>
                    </a:lnTo>
                    <a:lnTo>
                      <a:pt x="94" y="318"/>
                    </a:lnTo>
                    <a:lnTo>
                      <a:pt x="93" y="318"/>
                    </a:lnTo>
                    <a:lnTo>
                      <a:pt x="91" y="316"/>
                    </a:lnTo>
                    <a:lnTo>
                      <a:pt x="91" y="315"/>
                    </a:lnTo>
                    <a:lnTo>
                      <a:pt x="90" y="314"/>
                    </a:lnTo>
                    <a:lnTo>
                      <a:pt x="88" y="312"/>
                    </a:lnTo>
                    <a:lnTo>
                      <a:pt x="88" y="311"/>
                    </a:lnTo>
                    <a:lnTo>
                      <a:pt x="87" y="309"/>
                    </a:lnTo>
                    <a:lnTo>
                      <a:pt x="85" y="308"/>
                    </a:lnTo>
                    <a:lnTo>
                      <a:pt x="84" y="306"/>
                    </a:lnTo>
                    <a:lnTo>
                      <a:pt x="84" y="305"/>
                    </a:lnTo>
                    <a:lnTo>
                      <a:pt x="83" y="303"/>
                    </a:lnTo>
                    <a:lnTo>
                      <a:pt x="81" y="302"/>
                    </a:lnTo>
                    <a:lnTo>
                      <a:pt x="81" y="301"/>
                    </a:lnTo>
                    <a:lnTo>
                      <a:pt x="80" y="299"/>
                    </a:lnTo>
                    <a:lnTo>
                      <a:pt x="78" y="298"/>
                    </a:lnTo>
                    <a:lnTo>
                      <a:pt x="78" y="296"/>
                    </a:lnTo>
                    <a:lnTo>
                      <a:pt x="77" y="295"/>
                    </a:lnTo>
                    <a:lnTo>
                      <a:pt x="75" y="293"/>
                    </a:lnTo>
                    <a:lnTo>
                      <a:pt x="75" y="293"/>
                    </a:lnTo>
                    <a:lnTo>
                      <a:pt x="74" y="292"/>
                    </a:lnTo>
                    <a:lnTo>
                      <a:pt x="74" y="290"/>
                    </a:lnTo>
                    <a:lnTo>
                      <a:pt x="72" y="289"/>
                    </a:lnTo>
                    <a:lnTo>
                      <a:pt x="71" y="287"/>
                    </a:lnTo>
                    <a:lnTo>
                      <a:pt x="71" y="286"/>
                    </a:lnTo>
                    <a:lnTo>
                      <a:pt x="70" y="285"/>
                    </a:lnTo>
                    <a:lnTo>
                      <a:pt x="68" y="283"/>
                    </a:lnTo>
                    <a:lnTo>
                      <a:pt x="68" y="282"/>
                    </a:lnTo>
                    <a:lnTo>
                      <a:pt x="67" y="280"/>
                    </a:lnTo>
                    <a:lnTo>
                      <a:pt x="67" y="279"/>
                    </a:lnTo>
                    <a:lnTo>
                      <a:pt x="65" y="277"/>
                    </a:lnTo>
                    <a:lnTo>
                      <a:pt x="64" y="276"/>
                    </a:lnTo>
                    <a:lnTo>
                      <a:pt x="64" y="274"/>
                    </a:lnTo>
                    <a:lnTo>
                      <a:pt x="62" y="273"/>
                    </a:lnTo>
                    <a:lnTo>
                      <a:pt x="62" y="272"/>
                    </a:lnTo>
                    <a:lnTo>
                      <a:pt x="61" y="270"/>
                    </a:lnTo>
                    <a:lnTo>
                      <a:pt x="59" y="269"/>
                    </a:lnTo>
                    <a:lnTo>
                      <a:pt x="59" y="267"/>
                    </a:lnTo>
                    <a:lnTo>
                      <a:pt x="58" y="266"/>
                    </a:lnTo>
                    <a:lnTo>
                      <a:pt x="58" y="264"/>
                    </a:lnTo>
                    <a:lnTo>
                      <a:pt x="57" y="263"/>
                    </a:lnTo>
                    <a:lnTo>
                      <a:pt x="55" y="261"/>
                    </a:lnTo>
                    <a:lnTo>
                      <a:pt x="55" y="260"/>
                    </a:lnTo>
                    <a:lnTo>
                      <a:pt x="54" y="259"/>
                    </a:lnTo>
                    <a:lnTo>
                      <a:pt x="54" y="257"/>
                    </a:lnTo>
                    <a:lnTo>
                      <a:pt x="52" y="256"/>
                    </a:lnTo>
                    <a:lnTo>
                      <a:pt x="52" y="254"/>
                    </a:lnTo>
                    <a:lnTo>
                      <a:pt x="51" y="251"/>
                    </a:lnTo>
                    <a:lnTo>
                      <a:pt x="51" y="250"/>
                    </a:lnTo>
                    <a:lnTo>
                      <a:pt x="49" y="248"/>
                    </a:lnTo>
                    <a:lnTo>
                      <a:pt x="49" y="247"/>
                    </a:lnTo>
                    <a:lnTo>
                      <a:pt x="48" y="246"/>
                    </a:lnTo>
                    <a:lnTo>
                      <a:pt x="48" y="244"/>
                    </a:lnTo>
                    <a:lnTo>
                      <a:pt x="46" y="243"/>
                    </a:lnTo>
                    <a:lnTo>
                      <a:pt x="45" y="241"/>
                    </a:lnTo>
                    <a:lnTo>
                      <a:pt x="45" y="240"/>
                    </a:lnTo>
                    <a:lnTo>
                      <a:pt x="44" y="238"/>
                    </a:lnTo>
                    <a:lnTo>
                      <a:pt x="44" y="237"/>
                    </a:lnTo>
                    <a:lnTo>
                      <a:pt x="42" y="235"/>
                    </a:lnTo>
                    <a:lnTo>
                      <a:pt x="42" y="234"/>
                    </a:lnTo>
                    <a:lnTo>
                      <a:pt x="41" y="233"/>
                    </a:lnTo>
                    <a:lnTo>
                      <a:pt x="41" y="231"/>
                    </a:lnTo>
                    <a:lnTo>
                      <a:pt x="39" y="230"/>
                    </a:lnTo>
                    <a:lnTo>
                      <a:pt x="39" y="228"/>
                    </a:lnTo>
                    <a:lnTo>
                      <a:pt x="39" y="227"/>
                    </a:lnTo>
                    <a:lnTo>
                      <a:pt x="38" y="225"/>
                    </a:lnTo>
                    <a:lnTo>
                      <a:pt x="38" y="224"/>
                    </a:lnTo>
                    <a:lnTo>
                      <a:pt x="36" y="221"/>
                    </a:lnTo>
                    <a:lnTo>
                      <a:pt x="36" y="220"/>
                    </a:lnTo>
                    <a:lnTo>
                      <a:pt x="35" y="218"/>
                    </a:lnTo>
                    <a:lnTo>
                      <a:pt x="35" y="217"/>
                    </a:lnTo>
                    <a:lnTo>
                      <a:pt x="33" y="215"/>
                    </a:lnTo>
                    <a:lnTo>
                      <a:pt x="33" y="214"/>
                    </a:lnTo>
                    <a:lnTo>
                      <a:pt x="32" y="212"/>
                    </a:lnTo>
                    <a:lnTo>
                      <a:pt x="32" y="211"/>
                    </a:lnTo>
                    <a:lnTo>
                      <a:pt x="32" y="209"/>
                    </a:lnTo>
                    <a:lnTo>
                      <a:pt x="31" y="208"/>
                    </a:lnTo>
                    <a:lnTo>
                      <a:pt x="31" y="207"/>
                    </a:lnTo>
                    <a:lnTo>
                      <a:pt x="29" y="205"/>
                    </a:lnTo>
                    <a:lnTo>
                      <a:pt x="29" y="204"/>
                    </a:lnTo>
                    <a:lnTo>
                      <a:pt x="29" y="201"/>
                    </a:lnTo>
                    <a:lnTo>
                      <a:pt x="28" y="199"/>
                    </a:lnTo>
                    <a:lnTo>
                      <a:pt x="28" y="198"/>
                    </a:lnTo>
                    <a:lnTo>
                      <a:pt x="26" y="196"/>
                    </a:lnTo>
                    <a:lnTo>
                      <a:pt x="26" y="195"/>
                    </a:lnTo>
                    <a:lnTo>
                      <a:pt x="26" y="194"/>
                    </a:lnTo>
                    <a:lnTo>
                      <a:pt x="25" y="192"/>
                    </a:lnTo>
                    <a:lnTo>
                      <a:pt x="25" y="191"/>
                    </a:lnTo>
                    <a:lnTo>
                      <a:pt x="23" y="189"/>
                    </a:lnTo>
                    <a:lnTo>
                      <a:pt x="23" y="188"/>
                    </a:lnTo>
                    <a:lnTo>
                      <a:pt x="23" y="185"/>
                    </a:lnTo>
                    <a:lnTo>
                      <a:pt x="22" y="183"/>
                    </a:lnTo>
                    <a:lnTo>
                      <a:pt x="22" y="182"/>
                    </a:lnTo>
                    <a:lnTo>
                      <a:pt x="22" y="181"/>
                    </a:lnTo>
                    <a:lnTo>
                      <a:pt x="20" y="179"/>
                    </a:lnTo>
                    <a:lnTo>
                      <a:pt x="20" y="178"/>
                    </a:lnTo>
                    <a:lnTo>
                      <a:pt x="20" y="176"/>
                    </a:lnTo>
                    <a:lnTo>
                      <a:pt x="19" y="175"/>
                    </a:lnTo>
                    <a:lnTo>
                      <a:pt x="19" y="173"/>
                    </a:lnTo>
                    <a:lnTo>
                      <a:pt x="19" y="170"/>
                    </a:lnTo>
                    <a:lnTo>
                      <a:pt x="18" y="169"/>
                    </a:lnTo>
                    <a:lnTo>
                      <a:pt x="18" y="168"/>
                    </a:lnTo>
                    <a:lnTo>
                      <a:pt x="18" y="166"/>
                    </a:lnTo>
                    <a:lnTo>
                      <a:pt x="16" y="165"/>
                    </a:lnTo>
                    <a:lnTo>
                      <a:pt x="16" y="163"/>
                    </a:lnTo>
                    <a:lnTo>
                      <a:pt x="16" y="162"/>
                    </a:lnTo>
                    <a:lnTo>
                      <a:pt x="15" y="160"/>
                    </a:lnTo>
                    <a:lnTo>
                      <a:pt x="15" y="157"/>
                    </a:lnTo>
                    <a:lnTo>
                      <a:pt x="15" y="156"/>
                    </a:lnTo>
                    <a:lnTo>
                      <a:pt x="13" y="155"/>
                    </a:lnTo>
                    <a:lnTo>
                      <a:pt x="13" y="153"/>
                    </a:lnTo>
                    <a:lnTo>
                      <a:pt x="13" y="152"/>
                    </a:lnTo>
                    <a:lnTo>
                      <a:pt x="13" y="150"/>
                    </a:lnTo>
                    <a:lnTo>
                      <a:pt x="12" y="149"/>
                    </a:lnTo>
                    <a:lnTo>
                      <a:pt x="12" y="147"/>
                    </a:lnTo>
                    <a:lnTo>
                      <a:pt x="12" y="144"/>
                    </a:lnTo>
                    <a:lnTo>
                      <a:pt x="12" y="143"/>
                    </a:lnTo>
                    <a:lnTo>
                      <a:pt x="10" y="142"/>
                    </a:lnTo>
                    <a:lnTo>
                      <a:pt x="10" y="140"/>
                    </a:lnTo>
                    <a:lnTo>
                      <a:pt x="10" y="139"/>
                    </a:lnTo>
                    <a:lnTo>
                      <a:pt x="10" y="137"/>
                    </a:lnTo>
                    <a:lnTo>
                      <a:pt x="9" y="136"/>
                    </a:lnTo>
                    <a:lnTo>
                      <a:pt x="9" y="133"/>
                    </a:lnTo>
                    <a:lnTo>
                      <a:pt x="9" y="131"/>
                    </a:lnTo>
                    <a:lnTo>
                      <a:pt x="9" y="130"/>
                    </a:lnTo>
                    <a:lnTo>
                      <a:pt x="7" y="129"/>
                    </a:lnTo>
                    <a:lnTo>
                      <a:pt x="7" y="127"/>
                    </a:lnTo>
                    <a:lnTo>
                      <a:pt x="7" y="126"/>
                    </a:lnTo>
                    <a:lnTo>
                      <a:pt x="7" y="124"/>
                    </a:lnTo>
                    <a:lnTo>
                      <a:pt x="7" y="121"/>
                    </a:lnTo>
                    <a:lnTo>
                      <a:pt x="6" y="120"/>
                    </a:lnTo>
                    <a:lnTo>
                      <a:pt x="6" y="118"/>
                    </a:lnTo>
                    <a:lnTo>
                      <a:pt x="6" y="117"/>
                    </a:lnTo>
                    <a:lnTo>
                      <a:pt x="6" y="116"/>
                    </a:lnTo>
                    <a:lnTo>
                      <a:pt x="6" y="114"/>
                    </a:lnTo>
                    <a:lnTo>
                      <a:pt x="6" y="111"/>
                    </a:lnTo>
                    <a:lnTo>
                      <a:pt x="5" y="110"/>
                    </a:lnTo>
                    <a:lnTo>
                      <a:pt x="5" y="108"/>
                    </a:lnTo>
                    <a:lnTo>
                      <a:pt x="5" y="107"/>
                    </a:lnTo>
                    <a:lnTo>
                      <a:pt x="5" y="105"/>
                    </a:lnTo>
                    <a:lnTo>
                      <a:pt x="5" y="104"/>
                    </a:lnTo>
                    <a:lnTo>
                      <a:pt x="5" y="102"/>
                    </a:lnTo>
                    <a:lnTo>
                      <a:pt x="3" y="100"/>
                    </a:lnTo>
                    <a:lnTo>
                      <a:pt x="3" y="98"/>
                    </a:lnTo>
                    <a:lnTo>
                      <a:pt x="3" y="97"/>
                    </a:lnTo>
                    <a:lnTo>
                      <a:pt x="3" y="95"/>
                    </a:lnTo>
                    <a:lnTo>
                      <a:pt x="3" y="94"/>
                    </a:lnTo>
                    <a:lnTo>
                      <a:pt x="3" y="92"/>
                    </a:lnTo>
                    <a:lnTo>
                      <a:pt x="3" y="89"/>
                    </a:lnTo>
                    <a:lnTo>
                      <a:pt x="3" y="88"/>
                    </a:lnTo>
                    <a:lnTo>
                      <a:pt x="2" y="87"/>
                    </a:lnTo>
                    <a:lnTo>
                      <a:pt x="2" y="85"/>
                    </a:lnTo>
                    <a:lnTo>
                      <a:pt x="2" y="84"/>
                    </a:lnTo>
                    <a:lnTo>
                      <a:pt x="2" y="82"/>
                    </a:lnTo>
                    <a:lnTo>
                      <a:pt x="2" y="81"/>
                    </a:lnTo>
                    <a:lnTo>
                      <a:pt x="2" y="78"/>
                    </a:lnTo>
                    <a:lnTo>
                      <a:pt x="2" y="76"/>
                    </a:lnTo>
                    <a:lnTo>
                      <a:pt x="2" y="75"/>
                    </a:lnTo>
                    <a:lnTo>
                      <a:pt x="2" y="74"/>
                    </a:lnTo>
                    <a:lnTo>
                      <a:pt x="2" y="72"/>
                    </a:lnTo>
                    <a:lnTo>
                      <a:pt x="2" y="71"/>
                    </a:lnTo>
                    <a:lnTo>
                      <a:pt x="2" y="68"/>
                    </a:lnTo>
                    <a:lnTo>
                      <a:pt x="2" y="66"/>
                    </a:lnTo>
                    <a:lnTo>
                      <a:pt x="2" y="65"/>
                    </a:lnTo>
                    <a:lnTo>
                      <a:pt x="0" y="63"/>
                    </a:lnTo>
                    <a:lnTo>
                      <a:pt x="0" y="62"/>
                    </a:lnTo>
                    <a:lnTo>
                      <a:pt x="0" y="61"/>
                    </a:lnTo>
                    <a:lnTo>
                      <a:pt x="0" y="58"/>
                    </a:lnTo>
                    <a:lnTo>
                      <a:pt x="0" y="56"/>
                    </a:lnTo>
                    <a:lnTo>
                      <a:pt x="0" y="55"/>
                    </a:lnTo>
                    <a:lnTo>
                      <a:pt x="0" y="53"/>
                    </a:lnTo>
                    <a:lnTo>
                      <a:pt x="0" y="52"/>
                    </a:lnTo>
                    <a:lnTo>
                      <a:pt x="0" y="50"/>
                    </a:lnTo>
                    <a:lnTo>
                      <a:pt x="0" y="48"/>
                    </a:lnTo>
                    <a:lnTo>
                      <a:pt x="0" y="46"/>
                    </a:lnTo>
                    <a:lnTo>
                      <a:pt x="0" y="45"/>
                    </a:lnTo>
                    <a:lnTo>
                      <a:pt x="0" y="43"/>
                    </a:lnTo>
                    <a:lnTo>
                      <a:pt x="0" y="42"/>
                    </a:lnTo>
                    <a:lnTo>
                      <a:pt x="0" y="40"/>
                    </a:lnTo>
                    <a:lnTo>
                      <a:pt x="0" y="37"/>
                    </a:lnTo>
                    <a:lnTo>
                      <a:pt x="0" y="36"/>
                    </a:lnTo>
                    <a:lnTo>
                      <a:pt x="0" y="35"/>
                    </a:lnTo>
                    <a:lnTo>
                      <a:pt x="0" y="33"/>
                    </a:lnTo>
                    <a:lnTo>
                      <a:pt x="0" y="32"/>
                    </a:lnTo>
                    <a:lnTo>
                      <a:pt x="2" y="30"/>
                    </a:lnTo>
                    <a:lnTo>
                      <a:pt x="2" y="27"/>
                    </a:lnTo>
                    <a:lnTo>
                      <a:pt x="2" y="26"/>
                    </a:lnTo>
                    <a:lnTo>
                      <a:pt x="2" y="24"/>
                    </a:lnTo>
                    <a:lnTo>
                      <a:pt x="2" y="23"/>
                    </a:lnTo>
                    <a:lnTo>
                      <a:pt x="2" y="22"/>
                    </a:lnTo>
                    <a:lnTo>
                      <a:pt x="2" y="20"/>
                    </a:lnTo>
                    <a:lnTo>
                      <a:pt x="2" y="17"/>
                    </a:lnTo>
                    <a:lnTo>
                      <a:pt x="2" y="16"/>
                    </a:lnTo>
                    <a:lnTo>
                      <a:pt x="2" y="14"/>
                    </a:lnTo>
                    <a:lnTo>
                      <a:pt x="2" y="13"/>
                    </a:lnTo>
                    <a:lnTo>
                      <a:pt x="2" y="11"/>
                    </a:lnTo>
                    <a:lnTo>
                      <a:pt x="2" y="10"/>
                    </a:lnTo>
                    <a:lnTo>
                      <a:pt x="3" y="7"/>
                    </a:lnTo>
                    <a:lnTo>
                      <a:pt x="3" y="6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3" y="1"/>
                    </a:lnTo>
                    <a:lnTo>
                      <a:pt x="3" y="0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132" name="Line 108"/>
              <p:cNvSpPr>
                <a:spLocks noChangeShapeType="1"/>
              </p:cNvSpPr>
              <p:nvPr/>
            </p:nvSpPr>
            <p:spPr bwMode="auto">
              <a:xfrm flipH="1">
                <a:off x="4010373" y="3035313"/>
                <a:ext cx="4763" cy="7938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133" name="Rectangle 109"/>
              <p:cNvSpPr>
                <a:spLocks noChangeArrowheads="1"/>
              </p:cNvSpPr>
              <p:nvPr/>
            </p:nvSpPr>
            <p:spPr bwMode="auto">
              <a:xfrm rot="4200000">
                <a:off x="3353342" y="667110"/>
                <a:ext cx="780663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1" i="1" u="none" strike="noStrike" cap="none" normalizeH="0" baseline="0" dirty="0" err="1" smtClean="0">
                    <a:ln>
                      <a:noFill/>
                    </a:ln>
                    <a:solidFill>
                      <a:srgbClr val="CCFF66"/>
                    </a:solidFill>
                    <a:effectLst/>
                    <a:latin typeface="+mj-lt"/>
                    <a:cs typeface="Arial" pitchFamily="34" charset="0"/>
                  </a:rPr>
                  <a:t>Sphingobacterium</a:t>
                </a:r>
                <a:endParaRPr kumimoji="0" lang="en-US" sz="800" b="1" i="0" u="none" strike="noStrike" cap="none" normalizeH="0" baseline="0" dirty="0" smtClean="0">
                  <a:ln>
                    <a:noFill/>
                  </a:ln>
                  <a:solidFill>
                    <a:srgbClr val="CCFF66"/>
                  </a:solidFill>
                  <a:effectLst/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134" name="Line 110"/>
              <p:cNvSpPr>
                <a:spLocks noChangeShapeType="1"/>
              </p:cNvSpPr>
              <p:nvPr/>
            </p:nvSpPr>
            <p:spPr bwMode="auto">
              <a:xfrm flipH="1" flipV="1">
                <a:off x="3891311" y="1147767"/>
                <a:ext cx="233363" cy="644528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135" name="Freeform 111"/>
              <p:cNvSpPr>
                <a:spLocks/>
              </p:cNvSpPr>
              <p:nvPr/>
            </p:nvSpPr>
            <p:spPr bwMode="auto">
              <a:xfrm>
                <a:off x="3672236" y="2378085"/>
                <a:ext cx="342900" cy="655640"/>
              </a:xfrm>
              <a:custGeom>
                <a:avLst/>
                <a:gdLst/>
                <a:ahLst/>
                <a:cxnLst>
                  <a:cxn ang="0">
                    <a:pos x="2" y="7"/>
                  </a:cxn>
                  <a:cxn ang="0">
                    <a:pos x="2" y="15"/>
                  </a:cxn>
                  <a:cxn ang="0">
                    <a:pos x="0" y="24"/>
                  </a:cxn>
                  <a:cxn ang="0">
                    <a:pos x="0" y="33"/>
                  </a:cxn>
                  <a:cxn ang="0">
                    <a:pos x="0" y="40"/>
                  </a:cxn>
                  <a:cxn ang="0">
                    <a:pos x="0" y="49"/>
                  </a:cxn>
                  <a:cxn ang="0">
                    <a:pos x="0" y="57"/>
                  </a:cxn>
                  <a:cxn ang="0">
                    <a:pos x="2" y="66"/>
                  </a:cxn>
                  <a:cxn ang="0">
                    <a:pos x="2" y="75"/>
                  </a:cxn>
                  <a:cxn ang="0">
                    <a:pos x="3" y="83"/>
                  </a:cxn>
                  <a:cxn ang="0">
                    <a:pos x="3" y="92"/>
                  </a:cxn>
                  <a:cxn ang="0">
                    <a:pos x="5" y="99"/>
                  </a:cxn>
                  <a:cxn ang="0">
                    <a:pos x="6" y="108"/>
                  </a:cxn>
                  <a:cxn ang="0">
                    <a:pos x="8" y="117"/>
                  </a:cxn>
                  <a:cxn ang="0">
                    <a:pos x="9" y="125"/>
                  </a:cxn>
                  <a:cxn ang="0">
                    <a:pos x="11" y="133"/>
                  </a:cxn>
                  <a:cxn ang="0">
                    <a:pos x="13" y="141"/>
                  </a:cxn>
                  <a:cxn ang="0">
                    <a:pos x="15" y="150"/>
                  </a:cxn>
                  <a:cxn ang="0">
                    <a:pos x="18" y="157"/>
                  </a:cxn>
                  <a:cxn ang="0">
                    <a:pos x="19" y="166"/>
                  </a:cxn>
                  <a:cxn ang="0">
                    <a:pos x="22" y="174"/>
                  </a:cxn>
                  <a:cxn ang="0">
                    <a:pos x="25" y="182"/>
                  </a:cxn>
                  <a:cxn ang="0">
                    <a:pos x="28" y="190"/>
                  </a:cxn>
                  <a:cxn ang="0">
                    <a:pos x="31" y="198"/>
                  </a:cxn>
                  <a:cxn ang="0">
                    <a:pos x="34" y="206"/>
                  </a:cxn>
                  <a:cxn ang="0">
                    <a:pos x="38" y="213"/>
                  </a:cxn>
                  <a:cxn ang="0">
                    <a:pos x="41" y="221"/>
                  </a:cxn>
                  <a:cxn ang="0">
                    <a:pos x="45" y="229"/>
                  </a:cxn>
                  <a:cxn ang="0">
                    <a:pos x="48" y="237"/>
                  </a:cxn>
                  <a:cxn ang="0">
                    <a:pos x="52" y="244"/>
                  </a:cxn>
                  <a:cxn ang="0">
                    <a:pos x="57" y="251"/>
                  </a:cxn>
                  <a:cxn ang="0">
                    <a:pos x="61" y="258"/>
                  </a:cxn>
                  <a:cxn ang="0">
                    <a:pos x="65" y="265"/>
                  </a:cxn>
                  <a:cxn ang="0">
                    <a:pos x="70" y="273"/>
                  </a:cxn>
                  <a:cxn ang="0">
                    <a:pos x="74" y="280"/>
                  </a:cxn>
                  <a:cxn ang="0">
                    <a:pos x="78" y="287"/>
                  </a:cxn>
                  <a:cxn ang="0">
                    <a:pos x="84" y="294"/>
                  </a:cxn>
                  <a:cxn ang="0">
                    <a:pos x="89" y="300"/>
                  </a:cxn>
                  <a:cxn ang="0">
                    <a:pos x="94" y="307"/>
                  </a:cxn>
                  <a:cxn ang="0">
                    <a:pos x="100" y="315"/>
                  </a:cxn>
                  <a:cxn ang="0">
                    <a:pos x="104" y="320"/>
                  </a:cxn>
                  <a:cxn ang="0">
                    <a:pos x="110" y="328"/>
                  </a:cxn>
                  <a:cxn ang="0">
                    <a:pos x="116" y="333"/>
                  </a:cxn>
                  <a:cxn ang="0">
                    <a:pos x="122" y="339"/>
                  </a:cxn>
                  <a:cxn ang="0">
                    <a:pos x="128" y="345"/>
                  </a:cxn>
                  <a:cxn ang="0">
                    <a:pos x="133" y="351"/>
                  </a:cxn>
                  <a:cxn ang="0">
                    <a:pos x="141" y="357"/>
                  </a:cxn>
                  <a:cxn ang="0">
                    <a:pos x="146" y="362"/>
                  </a:cxn>
                  <a:cxn ang="0">
                    <a:pos x="154" y="368"/>
                  </a:cxn>
                  <a:cxn ang="0">
                    <a:pos x="159" y="374"/>
                  </a:cxn>
                  <a:cxn ang="0">
                    <a:pos x="167" y="380"/>
                  </a:cxn>
                  <a:cxn ang="0">
                    <a:pos x="172" y="384"/>
                  </a:cxn>
                  <a:cxn ang="0">
                    <a:pos x="180" y="390"/>
                  </a:cxn>
                  <a:cxn ang="0">
                    <a:pos x="187" y="394"/>
                  </a:cxn>
                  <a:cxn ang="0">
                    <a:pos x="194" y="398"/>
                  </a:cxn>
                  <a:cxn ang="0">
                    <a:pos x="200" y="404"/>
                  </a:cxn>
                  <a:cxn ang="0">
                    <a:pos x="207" y="409"/>
                  </a:cxn>
                  <a:cxn ang="0">
                    <a:pos x="214" y="413"/>
                  </a:cxn>
                </a:cxnLst>
                <a:rect l="0" t="0" r="r" b="b"/>
                <a:pathLst>
                  <a:path w="216" h="413">
                    <a:moveTo>
                      <a:pt x="2" y="0"/>
                    </a:moveTo>
                    <a:lnTo>
                      <a:pt x="2" y="2"/>
                    </a:lnTo>
                    <a:lnTo>
                      <a:pt x="2" y="4"/>
                    </a:lnTo>
                    <a:lnTo>
                      <a:pt x="2" y="5"/>
                    </a:lnTo>
                    <a:lnTo>
                      <a:pt x="2" y="7"/>
                    </a:lnTo>
                    <a:lnTo>
                      <a:pt x="2" y="8"/>
                    </a:lnTo>
                    <a:lnTo>
                      <a:pt x="2" y="10"/>
                    </a:lnTo>
                    <a:lnTo>
                      <a:pt x="2" y="13"/>
                    </a:lnTo>
                    <a:lnTo>
                      <a:pt x="2" y="14"/>
                    </a:lnTo>
                    <a:lnTo>
                      <a:pt x="2" y="15"/>
                    </a:lnTo>
                    <a:lnTo>
                      <a:pt x="0" y="17"/>
                    </a:lnTo>
                    <a:lnTo>
                      <a:pt x="0" y="18"/>
                    </a:lnTo>
                    <a:lnTo>
                      <a:pt x="0" y="20"/>
                    </a:lnTo>
                    <a:lnTo>
                      <a:pt x="0" y="23"/>
                    </a:lnTo>
                    <a:lnTo>
                      <a:pt x="0" y="24"/>
                    </a:lnTo>
                    <a:lnTo>
                      <a:pt x="0" y="26"/>
                    </a:lnTo>
                    <a:lnTo>
                      <a:pt x="0" y="27"/>
                    </a:lnTo>
                    <a:lnTo>
                      <a:pt x="0" y="28"/>
                    </a:lnTo>
                    <a:lnTo>
                      <a:pt x="0" y="30"/>
                    </a:lnTo>
                    <a:lnTo>
                      <a:pt x="0" y="33"/>
                    </a:lnTo>
                    <a:lnTo>
                      <a:pt x="0" y="34"/>
                    </a:lnTo>
                    <a:lnTo>
                      <a:pt x="0" y="36"/>
                    </a:lnTo>
                    <a:lnTo>
                      <a:pt x="0" y="37"/>
                    </a:lnTo>
                    <a:lnTo>
                      <a:pt x="0" y="39"/>
                    </a:lnTo>
                    <a:lnTo>
                      <a:pt x="0" y="40"/>
                    </a:lnTo>
                    <a:lnTo>
                      <a:pt x="0" y="43"/>
                    </a:lnTo>
                    <a:lnTo>
                      <a:pt x="0" y="44"/>
                    </a:lnTo>
                    <a:lnTo>
                      <a:pt x="0" y="46"/>
                    </a:lnTo>
                    <a:lnTo>
                      <a:pt x="0" y="47"/>
                    </a:lnTo>
                    <a:lnTo>
                      <a:pt x="0" y="49"/>
                    </a:lnTo>
                    <a:lnTo>
                      <a:pt x="0" y="52"/>
                    </a:lnTo>
                    <a:lnTo>
                      <a:pt x="0" y="53"/>
                    </a:lnTo>
                    <a:lnTo>
                      <a:pt x="0" y="54"/>
                    </a:lnTo>
                    <a:lnTo>
                      <a:pt x="0" y="56"/>
                    </a:lnTo>
                    <a:lnTo>
                      <a:pt x="0" y="57"/>
                    </a:lnTo>
                    <a:lnTo>
                      <a:pt x="0" y="59"/>
                    </a:lnTo>
                    <a:lnTo>
                      <a:pt x="2" y="62"/>
                    </a:lnTo>
                    <a:lnTo>
                      <a:pt x="2" y="63"/>
                    </a:lnTo>
                    <a:lnTo>
                      <a:pt x="2" y="65"/>
                    </a:lnTo>
                    <a:lnTo>
                      <a:pt x="2" y="66"/>
                    </a:lnTo>
                    <a:lnTo>
                      <a:pt x="2" y="67"/>
                    </a:lnTo>
                    <a:lnTo>
                      <a:pt x="2" y="69"/>
                    </a:lnTo>
                    <a:lnTo>
                      <a:pt x="2" y="72"/>
                    </a:lnTo>
                    <a:lnTo>
                      <a:pt x="2" y="73"/>
                    </a:lnTo>
                    <a:lnTo>
                      <a:pt x="2" y="75"/>
                    </a:lnTo>
                    <a:lnTo>
                      <a:pt x="2" y="76"/>
                    </a:lnTo>
                    <a:lnTo>
                      <a:pt x="2" y="78"/>
                    </a:lnTo>
                    <a:lnTo>
                      <a:pt x="2" y="79"/>
                    </a:lnTo>
                    <a:lnTo>
                      <a:pt x="3" y="82"/>
                    </a:lnTo>
                    <a:lnTo>
                      <a:pt x="3" y="83"/>
                    </a:lnTo>
                    <a:lnTo>
                      <a:pt x="3" y="85"/>
                    </a:lnTo>
                    <a:lnTo>
                      <a:pt x="3" y="86"/>
                    </a:lnTo>
                    <a:lnTo>
                      <a:pt x="3" y="88"/>
                    </a:lnTo>
                    <a:lnTo>
                      <a:pt x="3" y="89"/>
                    </a:lnTo>
                    <a:lnTo>
                      <a:pt x="3" y="92"/>
                    </a:lnTo>
                    <a:lnTo>
                      <a:pt x="5" y="93"/>
                    </a:lnTo>
                    <a:lnTo>
                      <a:pt x="5" y="95"/>
                    </a:lnTo>
                    <a:lnTo>
                      <a:pt x="5" y="96"/>
                    </a:lnTo>
                    <a:lnTo>
                      <a:pt x="5" y="98"/>
                    </a:lnTo>
                    <a:lnTo>
                      <a:pt x="5" y="99"/>
                    </a:lnTo>
                    <a:lnTo>
                      <a:pt x="5" y="102"/>
                    </a:lnTo>
                    <a:lnTo>
                      <a:pt x="5" y="104"/>
                    </a:lnTo>
                    <a:lnTo>
                      <a:pt x="6" y="105"/>
                    </a:lnTo>
                    <a:lnTo>
                      <a:pt x="6" y="107"/>
                    </a:lnTo>
                    <a:lnTo>
                      <a:pt x="6" y="108"/>
                    </a:lnTo>
                    <a:lnTo>
                      <a:pt x="6" y="109"/>
                    </a:lnTo>
                    <a:lnTo>
                      <a:pt x="6" y="111"/>
                    </a:lnTo>
                    <a:lnTo>
                      <a:pt x="8" y="114"/>
                    </a:lnTo>
                    <a:lnTo>
                      <a:pt x="8" y="115"/>
                    </a:lnTo>
                    <a:lnTo>
                      <a:pt x="8" y="117"/>
                    </a:lnTo>
                    <a:lnTo>
                      <a:pt x="8" y="118"/>
                    </a:lnTo>
                    <a:lnTo>
                      <a:pt x="8" y="120"/>
                    </a:lnTo>
                    <a:lnTo>
                      <a:pt x="9" y="121"/>
                    </a:lnTo>
                    <a:lnTo>
                      <a:pt x="9" y="124"/>
                    </a:lnTo>
                    <a:lnTo>
                      <a:pt x="9" y="125"/>
                    </a:lnTo>
                    <a:lnTo>
                      <a:pt x="9" y="127"/>
                    </a:lnTo>
                    <a:lnTo>
                      <a:pt x="11" y="128"/>
                    </a:lnTo>
                    <a:lnTo>
                      <a:pt x="11" y="130"/>
                    </a:lnTo>
                    <a:lnTo>
                      <a:pt x="11" y="131"/>
                    </a:lnTo>
                    <a:lnTo>
                      <a:pt x="11" y="133"/>
                    </a:lnTo>
                    <a:lnTo>
                      <a:pt x="12" y="135"/>
                    </a:lnTo>
                    <a:lnTo>
                      <a:pt x="12" y="137"/>
                    </a:lnTo>
                    <a:lnTo>
                      <a:pt x="12" y="138"/>
                    </a:lnTo>
                    <a:lnTo>
                      <a:pt x="12" y="140"/>
                    </a:lnTo>
                    <a:lnTo>
                      <a:pt x="13" y="141"/>
                    </a:lnTo>
                    <a:lnTo>
                      <a:pt x="13" y="143"/>
                    </a:lnTo>
                    <a:lnTo>
                      <a:pt x="13" y="144"/>
                    </a:lnTo>
                    <a:lnTo>
                      <a:pt x="15" y="147"/>
                    </a:lnTo>
                    <a:lnTo>
                      <a:pt x="15" y="148"/>
                    </a:lnTo>
                    <a:lnTo>
                      <a:pt x="15" y="150"/>
                    </a:lnTo>
                    <a:lnTo>
                      <a:pt x="15" y="151"/>
                    </a:lnTo>
                    <a:lnTo>
                      <a:pt x="16" y="153"/>
                    </a:lnTo>
                    <a:lnTo>
                      <a:pt x="16" y="154"/>
                    </a:lnTo>
                    <a:lnTo>
                      <a:pt x="16" y="156"/>
                    </a:lnTo>
                    <a:lnTo>
                      <a:pt x="18" y="157"/>
                    </a:lnTo>
                    <a:lnTo>
                      <a:pt x="18" y="160"/>
                    </a:lnTo>
                    <a:lnTo>
                      <a:pt x="18" y="161"/>
                    </a:lnTo>
                    <a:lnTo>
                      <a:pt x="19" y="163"/>
                    </a:lnTo>
                    <a:lnTo>
                      <a:pt x="19" y="164"/>
                    </a:lnTo>
                    <a:lnTo>
                      <a:pt x="19" y="166"/>
                    </a:lnTo>
                    <a:lnTo>
                      <a:pt x="21" y="167"/>
                    </a:lnTo>
                    <a:lnTo>
                      <a:pt x="21" y="169"/>
                    </a:lnTo>
                    <a:lnTo>
                      <a:pt x="21" y="170"/>
                    </a:lnTo>
                    <a:lnTo>
                      <a:pt x="22" y="173"/>
                    </a:lnTo>
                    <a:lnTo>
                      <a:pt x="22" y="174"/>
                    </a:lnTo>
                    <a:lnTo>
                      <a:pt x="24" y="176"/>
                    </a:lnTo>
                    <a:lnTo>
                      <a:pt x="24" y="177"/>
                    </a:lnTo>
                    <a:lnTo>
                      <a:pt x="24" y="179"/>
                    </a:lnTo>
                    <a:lnTo>
                      <a:pt x="25" y="180"/>
                    </a:lnTo>
                    <a:lnTo>
                      <a:pt x="25" y="182"/>
                    </a:lnTo>
                    <a:lnTo>
                      <a:pt x="25" y="183"/>
                    </a:lnTo>
                    <a:lnTo>
                      <a:pt x="26" y="185"/>
                    </a:lnTo>
                    <a:lnTo>
                      <a:pt x="26" y="187"/>
                    </a:lnTo>
                    <a:lnTo>
                      <a:pt x="28" y="189"/>
                    </a:lnTo>
                    <a:lnTo>
                      <a:pt x="28" y="190"/>
                    </a:lnTo>
                    <a:lnTo>
                      <a:pt x="28" y="192"/>
                    </a:lnTo>
                    <a:lnTo>
                      <a:pt x="29" y="193"/>
                    </a:lnTo>
                    <a:lnTo>
                      <a:pt x="29" y="195"/>
                    </a:lnTo>
                    <a:lnTo>
                      <a:pt x="31" y="196"/>
                    </a:lnTo>
                    <a:lnTo>
                      <a:pt x="31" y="198"/>
                    </a:lnTo>
                    <a:lnTo>
                      <a:pt x="32" y="199"/>
                    </a:lnTo>
                    <a:lnTo>
                      <a:pt x="32" y="200"/>
                    </a:lnTo>
                    <a:lnTo>
                      <a:pt x="32" y="202"/>
                    </a:lnTo>
                    <a:lnTo>
                      <a:pt x="34" y="205"/>
                    </a:lnTo>
                    <a:lnTo>
                      <a:pt x="34" y="206"/>
                    </a:lnTo>
                    <a:lnTo>
                      <a:pt x="35" y="208"/>
                    </a:lnTo>
                    <a:lnTo>
                      <a:pt x="35" y="209"/>
                    </a:lnTo>
                    <a:lnTo>
                      <a:pt x="37" y="211"/>
                    </a:lnTo>
                    <a:lnTo>
                      <a:pt x="37" y="212"/>
                    </a:lnTo>
                    <a:lnTo>
                      <a:pt x="38" y="213"/>
                    </a:lnTo>
                    <a:lnTo>
                      <a:pt x="38" y="215"/>
                    </a:lnTo>
                    <a:lnTo>
                      <a:pt x="39" y="216"/>
                    </a:lnTo>
                    <a:lnTo>
                      <a:pt x="39" y="218"/>
                    </a:lnTo>
                    <a:lnTo>
                      <a:pt x="41" y="219"/>
                    </a:lnTo>
                    <a:lnTo>
                      <a:pt x="41" y="221"/>
                    </a:lnTo>
                    <a:lnTo>
                      <a:pt x="42" y="222"/>
                    </a:lnTo>
                    <a:lnTo>
                      <a:pt x="42" y="224"/>
                    </a:lnTo>
                    <a:lnTo>
                      <a:pt x="44" y="226"/>
                    </a:lnTo>
                    <a:lnTo>
                      <a:pt x="44" y="228"/>
                    </a:lnTo>
                    <a:lnTo>
                      <a:pt x="45" y="229"/>
                    </a:lnTo>
                    <a:lnTo>
                      <a:pt x="45" y="231"/>
                    </a:lnTo>
                    <a:lnTo>
                      <a:pt x="47" y="232"/>
                    </a:lnTo>
                    <a:lnTo>
                      <a:pt x="47" y="234"/>
                    </a:lnTo>
                    <a:lnTo>
                      <a:pt x="48" y="235"/>
                    </a:lnTo>
                    <a:lnTo>
                      <a:pt x="48" y="237"/>
                    </a:lnTo>
                    <a:lnTo>
                      <a:pt x="50" y="238"/>
                    </a:lnTo>
                    <a:lnTo>
                      <a:pt x="50" y="239"/>
                    </a:lnTo>
                    <a:lnTo>
                      <a:pt x="51" y="241"/>
                    </a:lnTo>
                    <a:lnTo>
                      <a:pt x="51" y="242"/>
                    </a:lnTo>
                    <a:lnTo>
                      <a:pt x="52" y="244"/>
                    </a:lnTo>
                    <a:lnTo>
                      <a:pt x="54" y="245"/>
                    </a:lnTo>
                    <a:lnTo>
                      <a:pt x="54" y="247"/>
                    </a:lnTo>
                    <a:lnTo>
                      <a:pt x="55" y="248"/>
                    </a:lnTo>
                    <a:lnTo>
                      <a:pt x="55" y="250"/>
                    </a:lnTo>
                    <a:lnTo>
                      <a:pt x="57" y="251"/>
                    </a:lnTo>
                    <a:lnTo>
                      <a:pt x="57" y="252"/>
                    </a:lnTo>
                    <a:lnTo>
                      <a:pt x="58" y="254"/>
                    </a:lnTo>
                    <a:lnTo>
                      <a:pt x="60" y="255"/>
                    </a:lnTo>
                    <a:lnTo>
                      <a:pt x="60" y="257"/>
                    </a:lnTo>
                    <a:lnTo>
                      <a:pt x="61" y="258"/>
                    </a:lnTo>
                    <a:lnTo>
                      <a:pt x="61" y="260"/>
                    </a:lnTo>
                    <a:lnTo>
                      <a:pt x="63" y="261"/>
                    </a:lnTo>
                    <a:lnTo>
                      <a:pt x="64" y="263"/>
                    </a:lnTo>
                    <a:lnTo>
                      <a:pt x="64" y="264"/>
                    </a:lnTo>
                    <a:lnTo>
                      <a:pt x="65" y="265"/>
                    </a:lnTo>
                    <a:lnTo>
                      <a:pt x="65" y="267"/>
                    </a:lnTo>
                    <a:lnTo>
                      <a:pt x="67" y="268"/>
                    </a:lnTo>
                    <a:lnTo>
                      <a:pt x="68" y="270"/>
                    </a:lnTo>
                    <a:lnTo>
                      <a:pt x="68" y="271"/>
                    </a:lnTo>
                    <a:lnTo>
                      <a:pt x="70" y="273"/>
                    </a:lnTo>
                    <a:lnTo>
                      <a:pt x="71" y="274"/>
                    </a:lnTo>
                    <a:lnTo>
                      <a:pt x="71" y="276"/>
                    </a:lnTo>
                    <a:lnTo>
                      <a:pt x="73" y="277"/>
                    </a:lnTo>
                    <a:lnTo>
                      <a:pt x="73" y="278"/>
                    </a:lnTo>
                    <a:lnTo>
                      <a:pt x="74" y="280"/>
                    </a:lnTo>
                    <a:lnTo>
                      <a:pt x="76" y="281"/>
                    </a:lnTo>
                    <a:lnTo>
                      <a:pt x="76" y="283"/>
                    </a:lnTo>
                    <a:lnTo>
                      <a:pt x="77" y="284"/>
                    </a:lnTo>
                    <a:lnTo>
                      <a:pt x="78" y="286"/>
                    </a:lnTo>
                    <a:lnTo>
                      <a:pt x="78" y="287"/>
                    </a:lnTo>
                    <a:lnTo>
                      <a:pt x="80" y="289"/>
                    </a:lnTo>
                    <a:lnTo>
                      <a:pt x="81" y="290"/>
                    </a:lnTo>
                    <a:lnTo>
                      <a:pt x="81" y="292"/>
                    </a:lnTo>
                    <a:lnTo>
                      <a:pt x="83" y="293"/>
                    </a:lnTo>
                    <a:lnTo>
                      <a:pt x="84" y="294"/>
                    </a:lnTo>
                    <a:lnTo>
                      <a:pt x="86" y="296"/>
                    </a:lnTo>
                    <a:lnTo>
                      <a:pt x="86" y="297"/>
                    </a:lnTo>
                    <a:lnTo>
                      <a:pt x="87" y="299"/>
                    </a:lnTo>
                    <a:lnTo>
                      <a:pt x="89" y="300"/>
                    </a:lnTo>
                    <a:lnTo>
                      <a:pt x="89" y="300"/>
                    </a:lnTo>
                    <a:lnTo>
                      <a:pt x="90" y="302"/>
                    </a:lnTo>
                    <a:lnTo>
                      <a:pt x="91" y="303"/>
                    </a:lnTo>
                    <a:lnTo>
                      <a:pt x="91" y="305"/>
                    </a:lnTo>
                    <a:lnTo>
                      <a:pt x="93" y="306"/>
                    </a:lnTo>
                    <a:lnTo>
                      <a:pt x="94" y="307"/>
                    </a:lnTo>
                    <a:lnTo>
                      <a:pt x="96" y="309"/>
                    </a:lnTo>
                    <a:lnTo>
                      <a:pt x="96" y="310"/>
                    </a:lnTo>
                    <a:lnTo>
                      <a:pt x="97" y="312"/>
                    </a:lnTo>
                    <a:lnTo>
                      <a:pt x="99" y="313"/>
                    </a:lnTo>
                    <a:lnTo>
                      <a:pt x="100" y="315"/>
                    </a:lnTo>
                    <a:lnTo>
                      <a:pt x="100" y="316"/>
                    </a:lnTo>
                    <a:lnTo>
                      <a:pt x="102" y="316"/>
                    </a:lnTo>
                    <a:lnTo>
                      <a:pt x="103" y="318"/>
                    </a:lnTo>
                    <a:lnTo>
                      <a:pt x="104" y="319"/>
                    </a:lnTo>
                    <a:lnTo>
                      <a:pt x="104" y="320"/>
                    </a:lnTo>
                    <a:lnTo>
                      <a:pt x="106" y="322"/>
                    </a:lnTo>
                    <a:lnTo>
                      <a:pt x="107" y="323"/>
                    </a:lnTo>
                    <a:lnTo>
                      <a:pt x="109" y="325"/>
                    </a:lnTo>
                    <a:lnTo>
                      <a:pt x="109" y="326"/>
                    </a:lnTo>
                    <a:lnTo>
                      <a:pt x="110" y="328"/>
                    </a:lnTo>
                    <a:lnTo>
                      <a:pt x="112" y="328"/>
                    </a:lnTo>
                    <a:lnTo>
                      <a:pt x="113" y="329"/>
                    </a:lnTo>
                    <a:lnTo>
                      <a:pt x="115" y="331"/>
                    </a:lnTo>
                    <a:lnTo>
                      <a:pt x="115" y="332"/>
                    </a:lnTo>
                    <a:lnTo>
                      <a:pt x="116" y="333"/>
                    </a:lnTo>
                    <a:lnTo>
                      <a:pt x="117" y="335"/>
                    </a:lnTo>
                    <a:lnTo>
                      <a:pt x="119" y="336"/>
                    </a:lnTo>
                    <a:lnTo>
                      <a:pt x="120" y="336"/>
                    </a:lnTo>
                    <a:lnTo>
                      <a:pt x="120" y="338"/>
                    </a:lnTo>
                    <a:lnTo>
                      <a:pt x="122" y="339"/>
                    </a:lnTo>
                    <a:lnTo>
                      <a:pt x="123" y="341"/>
                    </a:lnTo>
                    <a:lnTo>
                      <a:pt x="125" y="342"/>
                    </a:lnTo>
                    <a:lnTo>
                      <a:pt x="126" y="344"/>
                    </a:lnTo>
                    <a:lnTo>
                      <a:pt x="126" y="344"/>
                    </a:lnTo>
                    <a:lnTo>
                      <a:pt x="128" y="345"/>
                    </a:lnTo>
                    <a:lnTo>
                      <a:pt x="129" y="346"/>
                    </a:lnTo>
                    <a:lnTo>
                      <a:pt x="130" y="348"/>
                    </a:lnTo>
                    <a:lnTo>
                      <a:pt x="132" y="349"/>
                    </a:lnTo>
                    <a:lnTo>
                      <a:pt x="133" y="351"/>
                    </a:lnTo>
                    <a:lnTo>
                      <a:pt x="133" y="351"/>
                    </a:lnTo>
                    <a:lnTo>
                      <a:pt x="135" y="352"/>
                    </a:lnTo>
                    <a:lnTo>
                      <a:pt x="136" y="354"/>
                    </a:lnTo>
                    <a:lnTo>
                      <a:pt x="138" y="355"/>
                    </a:lnTo>
                    <a:lnTo>
                      <a:pt x="139" y="357"/>
                    </a:lnTo>
                    <a:lnTo>
                      <a:pt x="141" y="357"/>
                    </a:lnTo>
                    <a:lnTo>
                      <a:pt x="142" y="358"/>
                    </a:lnTo>
                    <a:lnTo>
                      <a:pt x="142" y="359"/>
                    </a:lnTo>
                    <a:lnTo>
                      <a:pt x="143" y="361"/>
                    </a:lnTo>
                    <a:lnTo>
                      <a:pt x="145" y="362"/>
                    </a:lnTo>
                    <a:lnTo>
                      <a:pt x="146" y="362"/>
                    </a:lnTo>
                    <a:lnTo>
                      <a:pt x="148" y="364"/>
                    </a:lnTo>
                    <a:lnTo>
                      <a:pt x="149" y="365"/>
                    </a:lnTo>
                    <a:lnTo>
                      <a:pt x="151" y="367"/>
                    </a:lnTo>
                    <a:lnTo>
                      <a:pt x="152" y="367"/>
                    </a:lnTo>
                    <a:lnTo>
                      <a:pt x="154" y="368"/>
                    </a:lnTo>
                    <a:lnTo>
                      <a:pt x="154" y="370"/>
                    </a:lnTo>
                    <a:lnTo>
                      <a:pt x="155" y="371"/>
                    </a:lnTo>
                    <a:lnTo>
                      <a:pt x="156" y="371"/>
                    </a:lnTo>
                    <a:lnTo>
                      <a:pt x="158" y="372"/>
                    </a:lnTo>
                    <a:lnTo>
                      <a:pt x="159" y="374"/>
                    </a:lnTo>
                    <a:lnTo>
                      <a:pt x="161" y="375"/>
                    </a:lnTo>
                    <a:lnTo>
                      <a:pt x="162" y="375"/>
                    </a:lnTo>
                    <a:lnTo>
                      <a:pt x="164" y="377"/>
                    </a:lnTo>
                    <a:lnTo>
                      <a:pt x="165" y="378"/>
                    </a:lnTo>
                    <a:lnTo>
                      <a:pt x="167" y="380"/>
                    </a:lnTo>
                    <a:lnTo>
                      <a:pt x="168" y="380"/>
                    </a:lnTo>
                    <a:lnTo>
                      <a:pt x="168" y="381"/>
                    </a:lnTo>
                    <a:lnTo>
                      <a:pt x="169" y="383"/>
                    </a:lnTo>
                    <a:lnTo>
                      <a:pt x="171" y="384"/>
                    </a:lnTo>
                    <a:lnTo>
                      <a:pt x="172" y="384"/>
                    </a:lnTo>
                    <a:lnTo>
                      <a:pt x="174" y="385"/>
                    </a:lnTo>
                    <a:lnTo>
                      <a:pt x="175" y="387"/>
                    </a:lnTo>
                    <a:lnTo>
                      <a:pt x="177" y="387"/>
                    </a:lnTo>
                    <a:lnTo>
                      <a:pt x="178" y="388"/>
                    </a:lnTo>
                    <a:lnTo>
                      <a:pt x="180" y="390"/>
                    </a:lnTo>
                    <a:lnTo>
                      <a:pt x="181" y="390"/>
                    </a:lnTo>
                    <a:lnTo>
                      <a:pt x="182" y="391"/>
                    </a:lnTo>
                    <a:lnTo>
                      <a:pt x="184" y="393"/>
                    </a:lnTo>
                    <a:lnTo>
                      <a:pt x="185" y="393"/>
                    </a:lnTo>
                    <a:lnTo>
                      <a:pt x="187" y="394"/>
                    </a:lnTo>
                    <a:lnTo>
                      <a:pt x="188" y="396"/>
                    </a:lnTo>
                    <a:lnTo>
                      <a:pt x="190" y="396"/>
                    </a:lnTo>
                    <a:lnTo>
                      <a:pt x="191" y="397"/>
                    </a:lnTo>
                    <a:lnTo>
                      <a:pt x="193" y="398"/>
                    </a:lnTo>
                    <a:lnTo>
                      <a:pt x="194" y="398"/>
                    </a:lnTo>
                    <a:lnTo>
                      <a:pt x="195" y="400"/>
                    </a:lnTo>
                    <a:lnTo>
                      <a:pt x="197" y="401"/>
                    </a:lnTo>
                    <a:lnTo>
                      <a:pt x="198" y="401"/>
                    </a:lnTo>
                    <a:lnTo>
                      <a:pt x="198" y="403"/>
                    </a:lnTo>
                    <a:lnTo>
                      <a:pt x="200" y="404"/>
                    </a:lnTo>
                    <a:lnTo>
                      <a:pt x="201" y="404"/>
                    </a:lnTo>
                    <a:lnTo>
                      <a:pt x="203" y="406"/>
                    </a:lnTo>
                    <a:lnTo>
                      <a:pt x="204" y="406"/>
                    </a:lnTo>
                    <a:lnTo>
                      <a:pt x="206" y="407"/>
                    </a:lnTo>
                    <a:lnTo>
                      <a:pt x="207" y="409"/>
                    </a:lnTo>
                    <a:lnTo>
                      <a:pt x="208" y="409"/>
                    </a:lnTo>
                    <a:lnTo>
                      <a:pt x="210" y="410"/>
                    </a:lnTo>
                    <a:lnTo>
                      <a:pt x="211" y="411"/>
                    </a:lnTo>
                    <a:lnTo>
                      <a:pt x="213" y="411"/>
                    </a:lnTo>
                    <a:lnTo>
                      <a:pt x="214" y="413"/>
                    </a:lnTo>
                    <a:lnTo>
                      <a:pt x="216" y="413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136" name="Freeform 112"/>
              <p:cNvSpPr>
                <a:spLocks/>
              </p:cNvSpPr>
              <p:nvPr/>
            </p:nvSpPr>
            <p:spPr bwMode="auto">
              <a:xfrm>
                <a:off x="3675411" y="1792295"/>
                <a:ext cx="450850" cy="585790"/>
              </a:xfrm>
              <a:custGeom>
                <a:avLst/>
                <a:gdLst/>
                <a:ahLst/>
                <a:cxnLst>
                  <a:cxn ang="0">
                    <a:pos x="1" y="361"/>
                  </a:cxn>
                  <a:cxn ang="0">
                    <a:pos x="1" y="354"/>
                  </a:cxn>
                  <a:cxn ang="0">
                    <a:pos x="3" y="345"/>
                  </a:cxn>
                  <a:cxn ang="0">
                    <a:pos x="4" y="337"/>
                  </a:cxn>
                  <a:cxn ang="0">
                    <a:pos x="6" y="330"/>
                  </a:cxn>
                  <a:cxn ang="0">
                    <a:pos x="7" y="321"/>
                  </a:cxn>
                  <a:cxn ang="0">
                    <a:pos x="9" y="314"/>
                  </a:cxn>
                  <a:cxn ang="0">
                    <a:pos x="11" y="305"/>
                  </a:cxn>
                  <a:cxn ang="0">
                    <a:pos x="13" y="298"/>
                  </a:cxn>
                  <a:cxn ang="0">
                    <a:pos x="16" y="289"/>
                  </a:cxn>
                  <a:cxn ang="0">
                    <a:pos x="17" y="282"/>
                  </a:cxn>
                  <a:cxn ang="0">
                    <a:pos x="20" y="273"/>
                  </a:cxn>
                  <a:cxn ang="0">
                    <a:pos x="23" y="266"/>
                  </a:cxn>
                  <a:cxn ang="0">
                    <a:pos x="26" y="257"/>
                  </a:cxn>
                  <a:cxn ang="0">
                    <a:pos x="29" y="250"/>
                  </a:cxn>
                  <a:cxn ang="0">
                    <a:pos x="32" y="243"/>
                  </a:cxn>
                  <a:cxn ang="0">
                    <a:pos x="35" y="234"/>
                  </a:cxn>
                  <a:cxn ang="0">
                    <a:pos x="37" y="227"/>
                  </a:cxn>
                  <a:cxn ang="0">
                    <a:pos x="42" y="220"/>
                  </a:cxn>
                  <a:cxn ang="0">
                    <a:pos x="45" y="212"/>
                  </a:cxn>
                  <a:cxn ang="0">
                    <a:pos x="49" y="205"/>
                  </a:cxn>
                  <a:cxn ang="0">
                    <a:pos x="52" y="198"/>
                  </a:cxn>
                  <a:cxn ang="0">
                    <a:pos x="56" y="191"/>
                  </a:cxn>
                  <a:cxn ang="0">
                    <a:pos x="61" y="184"/>
                  </a:cxn>
                  <a:cxn ang="0">
                    <a:pos x="65" y="176"/>
                  </a:cxn>
                  <a:cxn ang="0">
                    <a:pos x="69" y="169"/>
                  </a:cxn>
                  <a:cxn ang="0">
                    <a:pos x="74" y="163"/>
                  </a:cxn>
                  <a:cxn ang="0">
                    <a:pos x="79" y="156"/>
                  </a:cxn>
                  <a:cxn ang="0">
                    <a:pos x="84" y="149"/>
                  </a:cxn>
                  <a:cxn ang="0">
                    <a:pos x="88" y="143"/>
                  </a:cxn>
                  <a:cxn ang="0">
                    <a:pos x="94" y="136"/>
                  </a:cxn>
                  <a:cxn ang="0">
                    <a:pos x="100" y="130"/>
                  </a:cxn>
                  <a:cxn ang="0">
                    <a:pos x="104" y="124"/>
                  </a:cxn>
                  <a:cxn ang="0">
                    <a:pos x="110" y="117"/>
                  </a:cxn>
                  <a:cxn ang="0">
                    <a:pos x="115" y="111"/>
                  </a:cxn>
                  <a:cxn ang="0">
                    <a:pos x="121" y="105"/>
                  </a:cxn>
                  <a:cxn ang="0">
                    <a:pos x="127" y="100"/>
                  </a:cxn>
                  <a:cxn ang="0">
                    <a:pos x="133" y="94"/>
                  </a:cxn>
                  <a:cxn ang="0">
                    <a:pos x="139" y="88"/>
                  </a:cxn>
                  <a:cxn ang="0">
                    <a:pos x="144" y="82"/>
                  </a:cxn>
                  <a:cxn ang="0">
                    <a:pos x="152" y="78"/>
                  </a:cxn>
                  <a:cxn ang="0">
                    <a:pos x="157" y="72"/>
                  </a:cxn>
                  <a:cxn ang="0">
                    <a:pos x="163" y="66"/>
                  </a:cxn>
                  <a:cxn ang="0">
                    <a:pos x="170" y="62"/>
                  </a:cxn>
                  <a:cxn ang="0">
                    <a:pos x="176" y="56"/>
                  </a:cxn>
                  <a:cxn ang="0">
                    <a:pos x="183" y="52"/>
                  </a:cxn>
                  <a:cxn ang="0">
                    <a:pos x="191" y="48"/>
                  </a:cxn>
                  <a:cxn ang="0">
                    <a:pos x="198" y="43"/>
                  </a:cxn>
                  <a:cxn ang="0">
                    <a:pos x="204" y="39"/>
                  </a:cxn>
                  <a:cxn ang="0">
                    <a:pos x="211" y="35"/>
                  </a:cxn>
                  <a:cxn ang="0">
                    <a:pos x="218" y="30"/>
                  </a:cxn>
                  <a:cxn ang="0">
                    <a:pos x="225" y="26"/>
                  </a:cxn>
                  <a:cxn ang="0">
                    <a:pos x="232" y="22"/>
                  </a:cxn>
                  <a:cxn ang="0">
                    <a:pos x="240" y="19"/>
                  </a:cxn>
                  <a:cxn ang="0">
                    <a:pos x="247" y="14"/>
                  </a:cxn>
                  <a:cxn ang="0">
                    <a:pos x="256" y="12"/>
                  </a:cxn>
                  <a:cxn ang="0">
                    <a:pos x="263" y="9"/>
                  </a:cxn>
                  <a:cxn ang="0">
                    <a:pos x="270" y="6"/>
                  </a:cxn>
                  <a:cxn ang="0">
                    <a:pos x="277" y="3"/>
                  </a:cxn>
                </a:cxnLst>
                <a:rect l="0" t="0" r="r" b="b"/>
                <a:pathLst>
                  <a:path w="284" h="369">
                    <a:moveTo>
                      <a:pt x="0" y="369"/>
                    </a:moveTo>
                    <a:lnTo>
                      <a:pt x="0" y="369"/>
                    </a:lnTo>
                    <a:lnTo>
                      <a:pt x="0" y="367"/>
                    </a:lnTo>
                    <a:lnTo>
                      <a:pt x="0" y="366"/>
                    </a:lnTo>
                    <a:lnTo>
                      <a:pt x="1" y="366"/>
                    </a:lnTo>
                    <a:lnTo>
                      <a:pt x="1" y="364"/>
                    </a:lnTo>
                    <a:lnTo>
                      <a:pt x="1" y="364"/>
                    </a:lnTo>
                    <a:lnTo>
                      <a:pt x="1" y="363"/>
                    </a:lnTo>
                    <a:lnTo>
                      <a:pt x="1" y="361"/>
                    </a:lnTo>
                    <a:lnTo>
                      <a:pt x="1" y="361"/>
                    </a:lnTo>
                    <a:lnTo>
                      <a:pt x="1" y="360"/>
                    </a:lnTo>
                    <a:lnTo>
                      <a:pt x="1" y="358"/>
                    </a:lnTo>
                    <a:lnTo>
                      <a:pt x="1" y="358"/>
                    </a:lnTo>
                    <a:lnTo>
                      <a:pt x="1" y="357"/>
                    </a:lnTo>
                    <a:lnTo>
                      <a:pt x="1" y="357"/>
                    </a:lnTo>
                    <a:lnTo>
                      <a:pt x="1" y="356"/>
                    </a:lnTo>
                    <a:lnTo>
                      <a:pt x="1" y="354"/>
                    </a:lnTo>
                    <a:lnTo>
                      <a:pt x="1" y="354"/>
                    </a:lnTo>
                    <a:lnTo>
                      <a:pt x="3" y="353"/>
                    </a:lnTo>
                    <a:lnTo>
                      <a:pt x="3" y="351"/>
                    </a:lnTo>
                    <a:lnTo>
                      <a:pt x="3" y="351"/>
                    </a:lnTo>
                    <a:lnTo>
                      <a:pt x="3" y="350"/>
                    </a:lnTo>
                    <a:lnTo>
                      <a:pt x="3" y="350"/>
                    </a:lnTo>
                    <a:lnTo>
                      <a:pt x="3" y="348"/>
                    </a:lnTo>
                    <a:lnTo>
                      <a:pt x="3" y="347"/>
                    </a:lnTo>
                    <a:lnTo>
                      <a:pt x="3" y="347"/>
                    </a:lnTo>
                    <a:lnTo>
                      <a:pt x="3" y="345"/>
                    </a:lnTo>
                    <a:lnTo>
                      <a:pt x="3" y="344"/>
                    </a:lnTo>
                    <a:lnTo>
                      <a:pt x="3" y="344"/>
                    </a:lnTo>
                    <a:lnTo>
                      <a:pt x="3" y="343"/>
                    </a:lnTo>
                    <a:lnTo>
                      <a:pt x="4" y="343"/>
                    </a:lnTo>
                    <a:lnTo>
                      <a:pt x="4" y="341"/>
                    </a:lnTo>
                    <a:lnTo>
                      <a:pt x="4" y="340"/>
                    </a:lnTo>
                    <a:lnTo>
                      <a:pt x="4" y="340"/>
                    </a:lnTo>
                    <a:lnTo>
                      <a:pt x="4" y="338"/>
                    </a:lnTo>
                    <a:lnTo>
                      <a:pt x="4" y="337"/>
                    </a:lnTo>
                    <a:lnTo>
                      <a:pt x="4" y="337"/>
                    </a:lnTo>
                    <a:lnTo>
                      <a:pt x="4" y="335"/>
                    </a:lnTo>
                    <a:lnTo>
                      <a:pt x="4" y="335"/>
                    </a:lnTo>
                    <a:lnTo>
                      <a:pt x="4" y="334"/>
                    </a:lnTo>
                    <a:lnTo>
                      <a:pt x="6" y="332"/>
                    </a:lnTo>
                    <a:lnTo>
                      <a:pt x="6" y="332"/>
                    </a:lnTo>
                    <a:lnTo>
                      <a:pt x="6" y="331"/>
                    </a:lnTo>
                    <a:lnTo>
                      <a:pt x="6" y="330"/>
                    </a:lnTo>
                    <a:lnTo>
                      <a:pt x="6" y="330"/>
                    </a:lnTo>
                    <a:lnTo>
                      <a:pt x="6" y="328"/>
                    </a:lnTo>
                    <a:lnTo>
                      <a:pt x="6" y="328"/>
                    </a:lnTo>
                    <a:lnTo>
                      <a:pt x="6" y="327"/>
                    </a:lnTo>
                    <a:lnTo>
                      <a:pt x="7" y="325"/>
                    </a:lnTo>
                    <a:lnTo>
                      <a:pt x="7" y="325"/>
                    </a:lnTo>
                    <a:lnTo>
                      <a:pt x="7" y="324"/>
                    </a:lnTo>
                    <a:lnTo>
                      <a:pt x="7" y="322"/>
                    </a:lnTo>
                    <a:lnTo>
                      <a:pt x="7" y="322"/>
                    </a:lnTo>
                    <a:lnTo>
                      <a:pt x="7" y="321"/>
                    </a:lnTo>
                    <a:lnTo>
                      <a:pt x="7" y="321"/>
                    </a:lnTo>
                    <a:lnTo>
                      <a:pt x="7" y="319"/>
                    </a:lnTo>
                    <a:lnTo>
                      <a:pt x="9" y="318"/>
                    </a:lnTo>
                    <a:lnTo>
                      <a:pt x="9" y="318"/>
                    </a:lnTo>
                    <a:lnTo>
                      <a:pt x="9" y="317"/>
                    </a:lnTo>
                    <a:lnTo>
                      <a:pt x="9" y="315"/>
                    </a:lnTo>
                    <a:lnTo>
                      <a:pt x="9" y="315"/>
                    </a:lnTo>
                    <a:lnTo>
                      <a:pt x="9" y="314"/>
                    </a:lnTo>
                    <a:lnTo>
                      <a:pt x="9" y="314"/>
                    </a:lnTo>
                    <a:lnTo>
                      <a:pt x="9" y="312"/>
                    </a:lnTo>
                    <a:lnTo>
                      <a:pt x="10" y="311"/>
                    </a:lnTo>
                    <a:lnTo>
                      <a:pt x="10" y="311"/>
                    </a:lnTo>
                    <a:lnTo>
                      <a:pt x="10" y="309"/>
                    </a:lnTo>
                    <a:lnTo>
                      <a:pt x="10" y="309"/>
                    </a:lnTo>
                    <a:lnTo>
                      <a:pt x="10" y="308"/>
                    </a:lnTo>
                    <a:lnTo>
                      <a:pt x="10" y="306"/>
                    </a:lnTo>
                    <a:lnTo>
                      <a:pt x="10" y="306"/>
                    </a:lnTo>
                    <a:lnTo>
                      <a:pt x="11" y="305"/>
                    </a:lnTo>
                    <a:lnTo>
                      <a:pt x="11" y="304"/>
                    </a:lnTo>
                    <a:lnTo>
                      <a:pt x="11" y="304"/>
                    </a:lnTo>
                    <a:lnTo>
                      <a:pt x="11" y="302"/>
                    </a:lnTo>
                    <a:lnTo>
                      <a:pt x="11" y="302"/>
                    </a:lnTo>
                    <a:lnTo>
                      <a:pt x="11" y="301"/>
                    </a:lnTo>
                    <a:lnTo>
                      <a:pt x="13" y="299"/>
                    </a:lnTo>
                    <a:lnTo>
                      <a:pt x="13" y="299"/>
                    </a:lnTo>
                    <a:lnTo>
                      <a:pt x="13" y="298"/>
                    </a:lnTo>
                    <a:lnTo>
                      <a:pt x="13" y="298"/>
                    </a:lnTo>
                    <a:lnTo>
                      <a:pt x="13" y="296"/>
                    </a:lnTo>
                    <a:lnTo>
                      <a:pt x="13" y="295"/>
                    </a:lnTo>
                    <a:lnTo>
                      <a:pt x="13" y="295"/>
                    </a:lnTo>
                    <a:lnTo>
                      <a:pt x="14" y="293"/>
                    </a:lnTo>
                    <a:lnTo>
                      <a:pt x="14" y="292"/>
                    </a:lnTo>
                    <a:lnTo>
                      <a:pt x="14" y="292"/>
                    </a:lnTo>
                    <a:lnTo>
                      <a:pt x="14" y="290"/>
                    </a:lnTo>
                    <a:lnTo>
                      <a:pt x="14" y="290"/>
                    </a:lnTo>
                    <a:lnTo>
                      <a:pt x="16" y="289"/>
                    </a:lnTo>
                    <a:lnTo>
                      <a:pt x="16" y="288"/>
                    </a:lnTo>
                    <a:lnTo>
                      <a:pt x="16" y="288"/>
                    </a:lnTo>
                    <a:lnTo>
                      <a:pt x="16" y="286"/>
                    </a:lnTo>
                    <a:lnTo>
                      <a:pt x="16" y="286"/>
                    </a:lnTo>
                    <a:lnTo>
                      <a:pt x="16" y="285"/>
                    </a:lnTo>
                    <a:lnTo>
                      <a:pt x="17" y="283"/>
                    </a:lnTo>
                    <a:lnTo>
                      <a:pt x="17" y="283"/>
                    </a:lnTo>
                    <a:lnTo>
                      <a:pt x="17" y="282"/>
                    </a:lnTo>
                    <a:lnTo>
                      <a:pt x="17" y="282"/>
                    </a:lnTo>
                    <a:lnTo>
                      <a:pt x="17" y="280"/>
                    </a:lnTo>
                    <a:lnTo>
                      <a:pt x="17" y="279"/>
                    </a:lnTo>
                    <a:lnTo>
                      <a:pt x="19" y="279"/>
                    </a:lnTo>
                    <a:lnTo>
                      <a:pt x="19" y="277"/>
                    </a:lnTo>
                    <a:lnTo>
                      <a:pt x="19" y="277"/>
                    </a:lnTo>
                    <a:lnTo>
                      <a:pt x="19" y="276"/>
                    </a:lnTo>
                    <a:lnTo>
                      <a:pt x="19" y="275"/>
                    </a:lnTo>
                    <a:lnTo>
                      <a:pt x="20" y="275"/>
                    </a:lnTo>
                    <a:lnTo>
                      <a:pt x="20" y="273"/>
                    </a:lnTo>
                    <a:lnTo>
                      <a:pt x="20" y="273"/>
                    </a:lnTo>
                    <a:lnTo>
                      <a:pt x="20" y="272"/>
                    </a:lnTo>
                    <a:lnTo>
                      <a:pt x="20" y="270"/>
                    </a:lnTo>
                    <a:lnTo>
                      <a:pt x="22" y="270"/>
                    </a:lnTo>
                    <a:lnTo>
                      <a:pt x="22" y="269"/>
                    </a:lnTo>
                    <a:lnTo>
                      <a:pt x="22" y="269"/>
                    </a:lnTo>
                    <a:lnTo>
                      <a:pt x="22" y="267"/>
                    </a:lnTo>
                    <a:lnTo>
                      <a:pt x="22" y="266"/>
                    </a:lnTo>
                    <a:lnTo>
                      <a:pt x="23" y="266"/>
                    </a:lnTo>
                    <a:lnTo>
                      <a:pt x="23" y="264"/>
                    </a:lnTo>
                    <a:lnTo>
                      <a:pt x="23" y="264"/>
                    </a:lnTo>
                    <a:lnTo>
                      <a:pt x="23" y="263"/>
                    </a:lnTo>
                    <a:lnTo>
                      <a:pt x="23" y="262"/>
                    </a:lnTo>
                    <a:lnTo>
                      <a:pt x="24" y="262"/>
                    </a:lnTo>
                    <a:lnTo>
                      <a:pt x="24" y="260"/>
                    </a:lnTo>
                    <a:lnTo>
                      <a:pt x="24" y="260"/>
                    </a:lnTo>
                    <a:lnTo>
                      <a:pt x="24" y="259"/>
                    </a:lnTo>
                    <a:lnTo>
                      <a:pt x="26" y="257"/>
                    </a:lnTo>
                    <a:lnTo>
                      <a:pt x="26" y="257"/>
                    </a:lnTo>
                    <a:lnTo>
                      <a:pt x="26" y="256"/>
                    </a:lnTo>
                    <a:lnTo>
                      <a:pt x="26" y="256"/>
                    </a:lnTo>
                    <a:lnTo>
                      <a:pt x="26" y="254"/>
                    </a:lnTo>
                    <a:lnTo>
                      <a:pt x="27" y="253"/>
                    </a:lnTo>
                    <a:lnTo>
                      <a:pt x="27" y="253"/>
                    </a:lnTo>
                    <a:lnTo>
                      <a:pt x="27" y="251"/>
                    </a:lnTo>
                    <a:lnTo>
                      <a:pt x="27" y="251"/>
                    </a:lnTo>
                    <a:lnTo>
                      <a:pt x="29" y="250"/>
                    </a:lnTo>
                    <a:lnTo>
                      <a:pt x="29" y="249"/>
                    </a:lnTo>
                    <a:lnTo>
                      <a:pt x="29" y="249"/>
                    </a:lnTo>
                    <a:lnTo>
                      <a:pt x="29" y="247"/>
                    </a:lnTo>
                    <a:lnTo>
                      <a:pt x="29" y="247"/>
                    </a:lnTo>
                    <a:lnTo>
                      <a:pt x="30" y="246"/>
                    </a:lnTo>
                    <a:lnTo>
                      <a:pt x="30" y="246"/>
                    </a:lnTo>
                    <a:lnTo>
                      <a:pt x="30" y="244"/>
                    </a:lnTo>
                    <a:lnTo>
                      <a:pt x="30" y="243"/>
                    </a:lnTo>
                    <a:lnTo>
                      <a:pt x="32" y="243"/>
                    </a:lnTo>
                    <a:lnTo>
                      <a:pt x="32" y="241"/>
                    </a:lnTo>
                    <a:lnTo>
                      <a:pt x="32" y="241"/>
                    </a:lnTo>
                    <a:lnTo>
                      <a:pt x="32" y="240"/>
                    </a:lnTo>
                    <a:lnTo>
                      <a:pt x="33" y="238"/>
                    </a:lnTo>
                    <a:lnTo>
                      <a:pt x="33" y="238"/>
                    </a:lnTo>
                    <a:lnTo>
                      <a:pt x="33" y="237"/>
                    </a:lnTo>
                    <a:lnTo>
                      <a:pt x="33" y="237"/>
                    </a:lnTo>
                    <a:lnTo>
                      <a:pt x="35" y="236"/>
                    </a:lnTo>
                    <a:lnTo>
                      <a:pt x="35" y="234"/>
                    </a:lnTo>
                    <a:lnTo>
                      <a:pt x="35" y="234"/>
                    </a:lnTo>
                    <a:lnTo>
                      <a:pt x="35" y="233"/>
                    </a:lnTo>
                    <a:lnTo>
                      <a:pt x="36" y="233"/>
                    </a:lnTo>
                    <a:lnTo>
                      <a:pt x="36" y="231"/>
                    </a:lnTo>
                    <a:lnTo>
                      <a:pt x="36" y="231"/>
                    </a:lnTo>
                    <a:lnTo>
                      <a:pt x="36" y="230"/>
                    </a:lnTo>
                    <a:lnTo>
                      <a:pt x="37" y="228"/>
                    </a:lnTo>
                    <a:lnTo>
                      <a:pt x="37" y="228"/>
                    </a:lnTo>
                    <a:lnTo>
                      <a:pt x="37" y="227"/>
                    </a:lnTo>
                    <a:lnTo>
                      <a:pt x="37" y="227"/>
                    </a:lnTo>
                    <a:lnTo>
                      <a:pt x="39" y="225"/>
                    </a:lnTo>
                    <a:lnTo>
                      <a:pt x="39" y="225"/>
                    </a:lnTo>
                    <a:lnTo>
                      <a:pt x="39" y="224"/>
                    </a:lnTo>
                    <a:lnTo>
                      <a:pt x="40" y="223"/>
                    </a:lnTo>
                    <a:lnTo>
                      <a:pt x="40" y="223"/>
                    </a:lnTo>
                    <a:lnTo>
                      <a:pt x="40" y="221"/>
                    </a:lnTo>
                    <a:lnTo>
                      <a:pt x="40" y="221"/>
                    </a:lnTo>
                    <a:lnTo>
                      <a:pt x="42" y="220"/>
                    </a:lnTo>
                    <a:lnTo>
                      <a:pt x="42" y="220"/>
                    </a:lnTo>
                    <a:lnTo>
                      <a:pt x="42" y="218"/>
                    </a:lnTo>
                    <a:lnTo>
                      <a:pt x="42" y="217"/>
                    </a:lnTo>
                    <a:lnTo>
                      <a:pt x="43" y="217"/>
                    </a:lnTo>
                    <a:lnTo>
                      <a:pt x="43" y="215"/>
                    </a:lnTo>
                    <a:lnTo>
                      <a:pt x="43" y="215"/>
                    </a:lnTo>
                    <a:lnTo>
                      <a:pt x="45" y="214"/>
                    </a:lnTo>
                    <a:lnTo>
                      <a:pt x="45" y="214"/>
                    </a:lnTo>
                    <a:lnTo>
                      <a:pt x="45" y="212"/>
                    </a:lnTo>
                    <a:lnTo>
                      <a:pt x="45" y="211"/>
                    </a:lnTo>
                    <a:lnTo>
                      <a:pt x="46" y="211"/>
                    </a:lnTo>
                    <a:lnTo>
                      <a:pt x="46" y="210"/>
                    </a:lnTo>
                    <a:lnTo>
                      <a:pt x="46" y="210"/>
                    </a:lnTo>
                    <a:lnTo>
                      <a:pt x="48" y="208"/>
                    </a:lnTo>
                    <a:lnTo>
                      <a:pt x="48" y="208"/>
                    </a:lnTo>
                    <a:lnTo>
                      <a:pt x="48" y="207"/>
                    </a:lnTo>
                    <a:lnTo>
                      <a:pt x="48" y="207"/>
                    </a:lnTo>
                    <a:lnTo>
                      <a:pt x="49" y="205"/>
                    </a:lnTo>
                    <a:lnTo>
                      <a:pt x="49" y="204"/>
                    </a:lnTo>
                    <a:lnTo>
                      <a:pt x="49" y="204"/>
                    </a:lnTo>
                    <a:lnTo>
                      <a:pt x="50" y="202"/>
                    </a:lnTo>
                    <a:lnTo>
                      <a:pt x="50" y="202"/>
                    </a:lnTo>
                    <a:lnTo>
                      <a:pt x="50" y="201"/>
                    </a:lnTo>
                    <a:lnTo>
                      <a:pt x="52" y="201"/>
                    </a:lnTo>
                    <a:lnTo>
                      <a:pt x="52" y="199"/>
                    </a:lnTo>
                    <a:lnTo>
                      <a:pt x="52" y="198"/>
                    </a:lnTo>
                    <a:lnTo>
                      <a:pt x="52" y="198"/>
                    </a:lnTo>
                    <a:lnTo>
                      <a:pt x="53" y="197"/>
                    </a:lnTo>
                    <a:lnTo>
                      <a:pt x="53" y="197"/>
                    </a:lnTo>
                    <a:lnTo>
                      <a:pt x="53" y="195"/>
                    </a:lnTo>
                    <a:lnTo>
                      <a:pt x="55" y="195"/>
                    </a:lnTo>
                    <a:lnTo>
                      <a:pt x="55" y="194"/>
                    </a:lnTo>
                    <a:lnTo>
                      <a:pt x="55" y="194"/>
                    </a:lnTo>
                    <a:lnTo>
                      <a:pt x="56" y="192"/>
                    </a:lnTo>
                    <a:lnTo>
                      <a:pt x="56" y="192"/>
                    </a:lnTo>
                    <a:lnTo>
                      <a:pt x="56" y="191"/>
                    </a:lnTo>
                    <a:lnTo>
                      <a:pt x="58" y="189"/>
                    </a:lnTo>
                    <a:lnTo>
                      <a:pt x="58" y="189"/>
                    </a:lnTo>
                    <a:lnTo>
                      <a:pt x="58" y="188"/>
                    </a:lnTo>
                    <a:lnTo>
                      <a:pt x="59" y="188"/>
                    </a:lnTo>
                    <a:lnTo>
                      <a:pt x="59" y="186"/>
                    </a:lnTo>
                    <a:lnTo>
                      <a:pt x="59" y="186"/>
                    </a:lnTo>
                    <a:lnTo>
                      <a:pt x="61" y="185"/>
                    </a:lnTo>
                    <a:lnTo>
                      <a:pt x="61" y="185"/>
                    </a:lnTo>
                    <a:lnTo>
                      <a:pt x="61" y="184"/>
                    </a:lnTo>
                    <a:lnTo>
                      <a:pt x="61" y="184"/>
                    </a:lnTo>
                    <a:lnTo>
                      <a:pt x="62" y="182"/>
                    </a:lnTo>
                    <a:lnTo>
                      <a:pt x="62" y="181"/>
                    </a:lnTo>
                    <a:lnTo>
                      <a:pt x="62" y="181"/>
                    </a:lnTo>
                    <a:lnTo>
                      <a:pt x="63" y="179"/>
                    </a:lnTo>
                    <a:lnTo>
                      <a:pt x="63" y="179"/>
                    </a:lnTo>
                    <a:lnTo>
                      <a:pt x="63" y="178"/>
                    </a:lnTo>
                    <a:lnTo>
                      <a:pt x="65" y="178"/>
                    </a:lnTo>
                    <a:lnTo>
                      <a:pt x="65" y="176"/>
                    </a:lnTo>
                    <a:lnTo>
                      <a:pt x="65" y="176"/>
                    </a:lnTo>
                    <a:lnTo>
                      <a:pt x="66" y="175"/>
                    </a:lnTo>
                    <a:lnTo>
                      <a:pt x="66" y="175"/>
                    </a:lnTo>
                    <a:lnTo>
                      <a:pt x="66" y="173"/>
                    </a:lnTo>
                    <a:lnTo>
                      <a:pt x="68" y="173"/>
                    </a:lnTo>
                    <a:lnTo>
                      <a:pt x="68" y="172"/>
                    </a:lnTo>
                    <a:lnTo>
                      <a:pt x="69" y="171"/>
                    </a:lnTo>
                    <a:lnTo>
                      <a:pt x="69" y="171"/>
                    </a:lnTo>
                    <a:lnTo>
                      <a:pt x="69" y="169"/>
                    </a:lnTo>
                    <a:lnTo>
                      <a:pt x="71" y="169"/>
                    </a:lnTo>
                    <a:lnTo>
                      <a:pt x="71" y="168"/>
                    </a:lnTo>
                    <a:lnTo>
                      <a:pt x="71" y="168"/>
                    </a:lnTo>
                    <a:lnTo>
                      <a:pt x="72" y="166"/>
                    </a:lnTo>
                    <a:lnTo>
                      <a:pt x="72" y="166"/>
                    </a:lnTo>
                    <a:lnTo>
                      <a:pt x="72" y="165"/>
                    </a:lnTo>
                    <a:lnTo>
                      <a:pt x="74" y="165"/>
                    </a:lnTo>
                    <a:lnTo>
                      <a:pt x="74" y="163"/>
                    </a:lnTo>
                    <a:lnTo>
                      <a:pt x="74" y="163"/>
                    </a:lnTo>
                    <a:lnTo>
                      <a:pt x="75" y="162"/>
                    </a:lnTo>
                    <a:lnTo>
                      <a:pt x="75" y="162"/>
                    </a:lnTo>
                    <a:lnTo>
                      <a:pt x="75" y="160"/>
                    </a:lnTo>
                    <a:lnTo>
                      <a:pt x="76" y="160"/>
                    </a:lnTo>
                    <a:lnTo>
                      <a:pt x="76" y="159"/>
                    </a:lnTo>
                    <a:lnTo>
                      <a:pt x="78" y="159"/>
                    </a:lnTo>
                    <a:lnTo>
                      <a:pt x="78" y="158"/>
                    </a:lnTo>
                    <a:lnTo>
                      <a:pt x="78" y="158"/>
                    </a:lnTo>
                    <a:lnTo>
                      <a:pt x="79" y="156"/>
                    </a:lnTo>
                    <a:lnTo>
                      <a:pt x="79" y="155"/>
                    </a:lnTo>
                    <a:lnTo>
                      <a:pt x="79" y="155"/>
                    </a:lnTo>
                    <a:lnTo>
                      <a:pt x="81" y="153"/>
                    </a:lnTo>
                    <a:lnTo>
                      <a:pt x="81" y="153"/>
                    </a:lnTo>
                    <a:lnTo>
                      <a:pt x="81" y="152"/>
                    </a:lnTo>
                    <a:lnTo>
                      <a:pt x="82" y="152"/>
                    </a:lnTo>
                    <a:lnTo>
                      <a:pt x="82" y="150"/>
                    </a:lnTo>
                    <a:lnTo>
                      <a:pt x="84" y="150"/>
                    </a:lnTo>
                    <a:lnTo>
                      <a:pt x="84" y="149"/>
                    </a:lnTo>
                    <a:lnTo>
                      <a:pt x="84" y="149"/>
                    </a:lnTo>
                    <a:lnTo>
                      <a:pt x="85" y="147"/>
                    </a:lnTo>
                    <a:lnTo>
                      <a:pt x="85" y="147"/>
                    </a:lnTo>
                    <a:lnTo>
                      <a:pt x="87" y="146"/>
                    </a:lnTo>
                    <a:lnTo>
                      <a:pt x="87" y="146"/>
                    </a:lnTo>
                    <a:lnTo>
                      <a:pt x="87" y="145"/>
                    </a:lnTo>
                    <a:lnTo>
                      <a:pt x="88" y="145"/>
                    </a:lnTo>
                    <a:lnTo>
                      <a:pt x="88" y="143"/>
                    </a:lnTo>
                    <a:lnTo>
                      <a:pt x="88" y="143"/>
                    </a:lnTo>
                    <a:lnTo>
                      <a:pt x="89" y="142"/>
                    </a:lnTo>
                    <a:lnTo>
                      <a:pt x="89" y="142"/>
                    </a:lnTo>
                    <a:lnTo>
                      <a:pt x="91" y="140"/>
                    </a:lnTo>
                    <a:lnTo>
                      <a:pt x="91" y="140"/>
                    </a:lnTo>
                    <a:lnTo>
                      <a:pt x="91" y="139"/>
                    </a:lnTo>
                    <a:lnTo>
                      <a:pt x="92" y="139"/>
                    </a:lnTo>
                    <a:lnTo>
                      <a:pt x="92" y="137"/>
                    </a:lnTo>
                    <a:lnTo>
                      <a:pt x="94" y="137"/>
                    </a:lnTo>
                    <a:lnTo>
                      <a:pt x="94" y="136"/>
                    </a:lnTo>
                    <a:lnTo>
                      <a:pt x="94" y="136"/>
                    </a:lnTo>
                    <a:lnTo>
                      <a:pt x="95" y="134"/>
                    </a:lnTo>
                    <a:lnTo>
                      <a:pt x="95" y="134"/>
                    </a:lnTo>
                    <a:lnTo>
                      <a:pt x="97" y="133"/>
                    </a:lnTo>
                    <a:lnTo>
                      <a:pt x="97" y="133"/>
                    </a:lnTo>
                    <a:lnTo>
                      <a:pt x="97" y="132"/>
                    </a:lnTo>
                    <a:lnTo>
                      <a:pt x="98" y="132"/>
                    </a:lnTo>
                    <a:lnTo>
                      <a:pt x="98" y="130"/>
                    </a:lnTo>
                    <a:lnTo>
                      <a:pt x="100" y="130"/>
                    </a:lnTo>
                    <a:lnTo>
                      <a:pt x="100" y="129"/>
                    </a:lnTo>
                    <a:lnTo>
                      <a:pt x="100" y="129"/>
                    </a:lnTo>
                    <a:lnTo>
                      <a:pt x="101" y="129"/>
                    </a:lnTo>
                    <a:lnTo>
                      <a:pt x="101" y="127"/>
                    </a:lnTo>
                    <a:lnTo>
                      <a:pt x="102" y="127"/>
                    </a:lnTo>
                    <a:lnTo>
                      <a:pt x="102" y="126"/>
                    </a:lnTo>
                    <a:lnTo>
                      <a:pt x="102" y="126"/>
                    </a:lnTo>
                    <a:lnTo>
                      <a:pt x="104" y="124"/>
                    </a:lnTo>
                    <a:lnTo>
                      <a:pt x="104" y="124"/>
                    </a:lnTo>
                    <a:lnTo>
                      <a:pt x="105" y="123"/>
                    </a:lnTo>
                    <a:lnTo>
                      <a:pt x="105" y="123"/>
                    </a:lnTo>
                    <a:lnTo>
                      <a:pt x="105" y="121"/>
                    </a:lnTo>
                    <a:lnTo>
                      <a:pt x="107" y="121"/>
                    </a:lnTo>
                    <a:lnTo>
                      <a:pt x="107" y="120"/>
                    </a:lnTo>
                    <a:lnTo>
                      <a:pt x="108" y="120"/>
                    </a:lnTo>
                    <a:lnTo>
                      <a:pt x="108" y="118"/>
                    </a:lnTo>
                    <a:lnTo>
                      <a:pt x="110" y="118"/>
                    </a:lnTo>
                    <a:lnTo>
                      <a:pt x="110" y="117"/>
                    </a:lnTo>
                    <a:lnTo>
                      <a:pt x="110" y="117"/>
                    </a:lnTo>
                    <a:lnTo>
                      <a:pt x="111" y="116"/>
                    </a:lnTo>
                    <a:lnTo>
                      <a:pt x="111" y="116"/>
                    </a:lnTo>
                    <a:lnTo>
                      <a:pt x="113" y="114"/>
                    </a:lnTo>
                    <a:lnTo>
                      <a:pt x="113" y="114"/>
                    </a:lnTo>
                    <a:lnTo>
                      <a:pt x="114" y="114"/>
                    </a:lnTo>
                    <a:lnTo>
                      <a:pt x="114" y="113"/>
                    </a:lnTo>
                    <a:lnTo>
                      <a:pt x="114" y="113"/>
                    </a:lnTo>
                    <a:lnTo>
                      <a:pt x="115" y="111"/>
                    </a:lnTo>
                    <a:lnTo>
                      <a:pt x="115" y="111"/>
                    </a:lnTo>
                    <a:lnTo>
                      <a:pt x="117" y="110"/>
                    </a:lnTo>
                    <a:lnTo>
                      <a:pt x="117" y="110"/>
                    </a:lnTo>
                    <a:lnTo>
                      <a:pt x="118" y="108"/>
                    </a:lnTo>
                    <a:lnTo>
                      <a:pt x="118" y="108"/>
                    </a:lnTo>
                    <a:lnTo>
                      <a:pt x="118" y="107"/>
                    </a:lnTo>
                    <a:lnTo>
                      <a:pt x="120" y="107"/>
                    </a:lnTo>
                    <a:lnTo>
                      <a:pt x="120" y="105"/>
                    </a:lnTo>
                    <a:lnTo>
                      <a:pt x="121" y="105"/>
                    </a:lnTo>
                    <a:lnTo>
                      <a:pt x="121" y="105"/>
                    </a:lnTo>
                    <a:lnTo>
                      <a:pt x="123" y="104"/>
                    </a:lnTo>
                    <a:lnTo>
                      <a:pt x="123" y="104"/>
                    </a:lnTo>
                    <a:lnTo>
                      <a:pt x="124" y="103"/>
                    </a:lnTo>
                    <a:lnTo>
                      <a:pt x="124" y="103"/>
                    </a:lnTo>
                    <a:lnTo>
                      <a:pt x="124" y="101"/>
                    </a:lnTo>
                    <a:lnTo>
                      <a:pt x="126" y="101"/>
                    </a:lnTo>
                    <a:lnTo>
                      <a:pt x="126" y="100"/>
                    </a:lnTo>
                    <a:lnTo>
                      <a:pt x="127" y="100"/>
                    </a:lnTo>
                    <a:lnTo>
                      <a:pt x="127" y="100"/>
                    </a:lnTo>
                    <a:lnTo>
                      <a:pt x="128" y="98"/>
                    </a:lnTo>
                    <a:lnTo>
                      <a:pt x="128" y="98"/>
                    </a:lnTo>
                    <a:lnTo>
                      <a:pt x="130" y="97"/>
                    </a:lnTo>
                    <a:lnTo>
                      <a:pt x="130" y="97"/>
                    </a:lnTo>
                    <a:lnTo>
                      <a:pt x="130" y="95"/>
                    </a:lnTo>
                    <a:lnTo>
                      <a:pt x="131" y="95"/>
                    </a:lnTo>
                    <a:lnTo>
                      <a:pt x="131" y="94"/>
                    </a:lnTo>
                    <a:lnTo>
                      <a:pt x="133" y="94"/>
                    </a:lnTo>
                    <a:lnTo>
                      <a:pt x="133" y="94"/>
                    </a:lnTo>
                    <a:lnTo>
                      <a:pt x="134" y="92"/>
                    </a:lnTo>
                    <a:lnTo>
                      <a:pt x="134" y="92"/>
                    </a:lnTo>
                    <a:lnTo>
                      <a:pt x="136" y="91"/>
                    </a:lnTo>
                    <a:lnTo>
                      <a:pt x="136" y="91"/>
                    </a:lnTo>
                    <a:lnTo>
                      <a:pt x="137" y="90"/>
                    </a:lnTo>
                    <a:lnTo>
                      <a:pt x="137" y="90"/>
                    </a:lnTo>
                    <a:lnTo>
                      <a:pt x="139" y="90"/>
                    </a:lnTo>
                    <a:lnTo>
                      <a:pt x="139" y="88"/>
                    </a:lnTo>
                    <a:lnTo>
                      <a:pt x="139" y="88"/>
                    </a:lnTo>
                    <a:lnTo>
                      <a:pt x="140" y="87"/>
                    </a:lnTo>
                    <a:lnTo>
                      <a:pt x="140" y="87"/>
                    </a:lnTo>
                    <a:lnTo>
                      <a:pt x="141" y="85"/>
                    </a:lnTo>
                    <a:lnTo>
                      <a:pt x="141" y="85"/>
                    </a:lnTo>
                    <a:lnTo>
                      <a:pt x="143" y="85"/>
                    </a:lnTo>
                    <a:lnTo>
                      <a:pt x="143" y="84"/>
                    </a:lnTo>
                    <a:lnTo>
                      <a:pt x="144" y="84"/>
                    </a:lnTo>
                    <a:lnTo>
                      <a:pt x="144" y="82"/>
                    </a:lnTo>
                    <a:lnTo>
                      <a:pt x="146" y="82"/>
                    </a:lnTo>
                    <a:lnTo>
                      <a:pt x="146" y="81"/>
                    </a:lnTo>
                    <a:lnTo>
                      <a:pt x="147" y="81"/>
                    </a:lnTo>
                    <a:lnTo>
                      <a:pt x="147" y="81"/>
                    </a:lnTo>
                    <a:lnTo>
                      <a:pt x="149" y="79"/>
                    </a:lnTo>
                    <a:lnTo>
                      <a:pt x="149" y="79"/>
                    </a:lnTo>
                    <a:lnTo>
                      <a:pt x="150" y="78"/>
                    </a:lnTo>
                    <a:lnTo>
                      <a:pt x="150" y="78"/>
                    </a:lnTo>
                    <a:lnTo>
                      <a:pt x="152" y="78"/>
                    </a:lnTo>
                    <a:lnTo>
                      <a:pt x="152" y="77"/>
                    </a:lnTo>
                    <a:lnTo>
                      <a:pt x="153" y="77"/>
                    </a:lnTo>
                    <a:lnTo>
                      <a:pt x="153" y="75"/>
                    </a:lnTo>
                    <a:lnTo>
                      <a:pt x="153" y="75"/>
                    </a:lnTo>
                    <a:lnTo>
                      <a:pt x="154" y="74"/>
                    </a:lnTo>
                    <a:lnTo>
                      <a:pt x="154" y="74"/>
                    </a:lnTo>
                    <a:lnTo>
                      <a:pt x="156" y="74"/>
                    </a:lnTo>
                    <a:lnTo>
                      <a:pt x="156" y="72"/>
                    </a:lnTo>
                    <a:lnTo>
                      <a:pt x="157" y="72"/>
                    </a:lnTo>
                    <a:lnTo>
                      <a:pt x="157" y="71"/>
                    </a:lnTo>
                    <a:lnTo>
                      <a:pt x="159" y="71"/>
                    </a:lnTo>
                    <a:lnTo>
                      <a:pt x="159" y="71"/>
                    </a:lnTo>
                    <a:lnTo>
                      <a:pt x="160" y="69"/>
                    </a:lnTo>
                    <a:lnTo>
                      <a:pt x="160" y="69"/>
                    </a:lnTo>
                    <a:lnTo>
                      <a:pt x="162" y="68"/>
                    </a:lnTo>
                    <a:lnTo>
                      <a:pt x="162" y="68"/>
                    </a:lnTo>
                    <a:lnTo>
                      <a:pt x="163" y="68"/>
                    </a:lnTo>
                    <a:lnTo>
                      <a:pt x="163" y="66"/>
                    </a:lnTo>
                    <a:lnTo>
                      <a:pt x="165" y="66"/>
                    </a:lnTo>
                    <a:lnTo>
                      <a:pt x="165" y="66"/>
                    </a:lnTo>
                    <a:lnTo>
                      <a:pt x="166" y="65"/>
                    </a:lnTo>
                    <a:lnTo>
                      <a:pt x="166" y="65"/>
                    </a:lnTo>
                    <a:lnTo>
                      <a:pt x="167" y="64"/>
                    </a:lnTo>
                    <a:lnTo>
                      <a:pt x="167" y="64"/>
                    </a:lnTo>
                    <a:lnTo>
                      <a:pt x="169" y="64"/>
                    </a:lnTo>
                    <a:lnTo>
                      <a:pt x="169" y="62"/>
                    </a:lnTo>
                    <a:lnTo>
                      <a:pt x="170" y="62"/>
                    </a:lnTo>
                    <a:lnTo>
                      <a:pt x="170" y="61"/>
                    </a:lnTo>
                    <a:lnTo>
                      <a:pt x="172" y="61"/>
                    </a:lnTo>
                    <a:lnTo>
                      <a:pt x="172" y="61"/>
                    </a:lnTo>
                    <a:lnTo>
                      <a:pt x="173" y="59"/>
                    </a:lnTo>
                    <a:lnTo>
                      <a:pt x="173" y="59"/>
                    </a:lnTo>
                    <a:lnTo>
                      <a:pt x="175" y="59"/>
                    </a:lnTo>
                    <a:lnTo>
                      <a:pt x="175" y="58"/>
                    </a:lnTo>
                    <a:lnTo>
                      <a:pt x="176" y="58"/>
                    </a:lnTo>
                    <a:lnTo>
                      <a:pt x="176" y="56"/>
                    </a:lnTo>
                    <a:lnTo>
                      <a:pt x="178" y="56"/>
                    </a:lnTo>
                    <a:lnTo>
                      <a:pt x="178" y="56"/>
                    </a:lnTo>
                    <a:lnTo>
                      <a:pt x="179" y="55"/>
                    </a:lnTo>
                    <a:lnTo>
                      <a:pt x="179" y="55"/>
                    </a:lnTo>
                    <a:lnTo>
                      <a:pt x="180" y="55"/>
                    </a:lnTo>
                    <a:lnTo>
                      <a:pt x="182" y="53"/>
                    </a:lnTo>
                    <a:lnTo>
                      <a:pt x="182" y="53"/>
                    </a:lnTo>
                    <a:lnTo>
                      <a:pt x="183" y="52"/>
                    </a:lnTo>
                    <a:lnTo>
                      <a:pt x="183" y="52"/>
                    </a:lnTo>
                    <a:lnTo>
                      <a:pt x="185" y="52"/>
                    </a:lnTo>
                    <a:lnTo>
                      <a:pt x="185" y="51"/>
                    </a:lnTo>
                    <a:lnTo>
                      <a:pt x="186" y="51"/>
                    </a:lnTo>
                    <a:lnTo>
                      <a:pt x="186" y="51"/>
                    </a:lnTo>
                    <a:lnTo>
                      <a:pt x="188" y="49"/>
                    </a:lnTo>
                    <a:lnTo>
                      <a:pt x="188" y="49"/>
                    </a:lnTo>
                    <a:lnTo>
                      <a:pt x="189" y="49"/>
                    </a:lnTo>
                    <a:lnTo>
                      <a:pt x="189" y="48"/>
                    </a:lnTo>
                    <a:lnTo>
                      <a:pt x="191" y="48"/>
                    </a:lnTo>
                    <a:lnTo>
                      <a:pt x="191" y="48"/>
                    </a:lnTo>
                    <a:lnTo>
                      <a:pt x="192" y="46"/>
                    </a:lnTo>
                    <a:lnTo>
                      <a:pt x="192" y="46"/>
                    </a:lnTo>
                    <a:lnTo>
                      <a:pt x="193" y="45"/>
                    </a:lnTo>
                    <a:lnTo>
                      <a:pt x="193" y="45"/>
                    </a:lnTo>
                    <a:lnTo>
                      <a:pt x="195" y="45"/>
                    </a:lnTo>
                    <a:lnTo>
                      <a:pt x="195" y="43"/>
                    </a:lnTo>
                    <a:lnTo>
                      <a:pt x="196" y="43"/>
                    </a:lnTo>
                    <a:lnTo>
                      <a:pt x="198" y="43"/>
                    </a:lnTo>
                    <a:lnTo>
                      <a:pt x="198" y="42"/>
                    </a:lnTo>
                    <a:lnTo>
                      <a:pt x="199" y="42"/>
                    </a:lnTo>
                    <a:lnTo>
                      <a:pt x="199" y="42"/>
                    </a:lnTo>
                    <a:lnTo>
                      <a:pt x="201" y="40"/>
                    </a:lnTo>
                    <a:lnTo>
                      <a:pt x="201" y="40"/>
                    </a:lnTo>
                    <a:lnTo>
                      <a:pt x="202" y="40"/>
                    </a:lnTo>
                    <a:lnTo>
                      <a:pt x="202" y="39"/>
                    </a:lnTo>
                    <a:lnTo>
                      <a:pt x="204" y="39"/>
                    </a:lnTo>
                    <a:lnTo>
                      <a:pt x="204" y="39"/>
                    </a:lnTo>
                    <a:lnTo>
                      <a:pt x="205" y="38"/>
                    </a:lnTo>
                    <a:lnTo>
                      <a:pt x="205" y="38"/>
                    </a:lnTo>
                    <a:lnTo>
                      <a:pt x="206" y="38"/>
                    </a:lnTo>
                    <a:lnTo>
                      <a:pt x="208" y="36"/>
                    </a:lnTo>
                    <a:lnTo>
                      <a:pt x="208" y="36"/>
                    </a:lnTo>
                    <a:lnTo>
                      <a:pt x="209" y="36"/>
                    </a:lnTo>
                    <a:lnTo>
                      <a:pt x="209" y="35"/>
                    </a:lnTo>
                    <a:lnTo>
                      <a:pt x="211" y="35"/>
                    </a:lnTo>
                    <a:lnTo>
                      <a:pt x="211" y="35"/>
                    </a:lnTo>
                    <a:lnTo>
                      <a:pt x="212" y="33"/>
                    </a:lnTo>
                    <a:lnTo>
                      <a:pt x="212" y="33"/>
                    </a:lnTo>
                    <a:lnTo>
                      <a:pt x="214" y="33"/>
                    </a:lnTo>
                    <a:lnTo>
                      <a:pt x="214" y="32"/>
                    </a:lnTo>
                    <a:lnTo>
                      <a:pt x="215" y="32"/>
                    </a:lnTo>
                    <a:lnTo>
                      <a:pt x="217" y="32"/>
                    </a:lnTo>
                    <a:lnTo>
                      <a:pt x="217" y="32"/>
                    </a:lnTo>
                    <a:lnTo>
                      <a:pt x="218" y="30"/>
                    </a:lnTo>
                    <a:lnTo>
                      <a:pt x="218" y="30"/>
                    </a:lnTo>
                    <a:lnTo>
                      <a:pt x="219" y="30"/>
                    </a:lnTo>
                    <a:lnTo>
                      <a:pt x="219" y="29"/>
                    </a:lnTo>
                    <a:lnTo>
                      <a:pt x="221" y="29"/>
                    </a:lnTo>
                    <a:lnTo>
                      <a:pt x="221" y="29"/>
                    </a:lnTo>
                    <a:lnTo>
                      <a:pt x="222" y="27"/>
                    </a:lnTo>
                    <a:lnTo>
                      <a:pt x="222" y="27"/>
                    </a:lnTo>
                    <a:lnTo>
                      <a:pt x="224" y="27"/>
                    </a:lnTo>
                    <a:lnTo>
                      <a:pt x="225" y="26"/>
                    </a:lnTo>
                    <a:lnTo>
                      <a:pt x="225" y="26"/>
                    </a:lnTo>
                    <a:lnTo>
                      <a:pt x="227" y="26"/>
                    </a:lnTo>
                    <a:lnTo>
                      <a:pt x="227" y="26"/>
                    </a:lnTo>
                    <a:lnTo>
                      <a:pt x="228" y="25"/>
                    </a:lnTo>
                    <a:lnTo>
                      <a:pt x="228" y="25"/>
                    </a:lnTo>
                    <a:lnTo>
                      <a:pt x="230" y="25"/>
                    </a:lnTo>
                    <a:lnTo>
                      <a:pt x="230" y="23"/>
                    </a:lnTo>
                    <a:lnTo>
                      <a:pt x="231" y="23"/>
                    </a:lnTo>
                    <a:lnTo>
                      <a:pt x="232" y="23"/>
                    </a:lnTo>
                    <a:lnTo>
                      <a:pt x="232" y="22"/>
                    </a:lnTo>
                    <a:lnTo>
                      <a:pt x="234" y="22"/>
                    </a:lnTo>
                    <a:lnTo>
                      <a:pt x="234" y="22"/>
                    </a:lnTo>
                    <a:lnTo>
                      <a:pt x="235" y="22"/>
                    </a:lnTo>
                    <a:lnTo>
                      <a:pt x="235" y="20"/>
                    </a:lnTo>
                    <a:lnTo>
                      <a:pt x="237" y="20"/>
                    </a:lnTo>
                    <a:lnTo>
                      <a:pt x="238" y="20"/>
                    </a:lnTo>
                    <a:lnTo>
                      <a:pt x="238" y="19"/>
                    </a:lnTo>
                    <a:lnTo>
                      <a:pt x="240" y="19"/>
                    </a:lnTo>
                    <a:lnTo>
                      <a:pt x="240" y="19"/>
                    </a:lnTo>
                    <a:lnTo>
                      <a:pt x="241" y="19"/>
                    </a:lnTo>
                    <a:lnTo>
                      <a:pt x="241" y="17"/>
                    </a:lnTo>
                    <a:lnTo>
                      <a:pt x="243" y="17"/>
                    </a:lnTo>
                    <a:lnTo>
                      <a:pt x="244" y="17"/>
                    </a:lnTo>
                    <a:lnTo>
                      <a:pt x="244" y="17"/>
                    </a:lnTo>
                    <a:lnTo>
                      <a:pt x="245" y="16"/>
                    </a:lnTo>
                    <a:lnTo>
                      <a:pt x="245" y="16"/>
                    </a:lnTo>
                    <a:lnTo>
                      <a:pt x="247" y="16"/>
                    </a:lnTo>
                    <a:lnTo>
                      <a:pt x="247" y="14"/>
                    </a:lnTo>
                    <a:lnTo>
                      <a:pt x="248" y="14"/>
                    </a:lnTo>
                    <a:lnTo>
                      <a:pt x="250" y="14"/>
                    </a:lnTo>
                    <a:lnTo>
                      <a:pt x="250" y="14"/>
                    </a:lnTo>
                    <a:lnTo>
                      <a:pt x="251" y="13"/>
                    </a:lnTo>
                    <a:lnTo>
                      <a:pt x="251" y="13"/>
                    </a:lnTo>
                    <a:lnTo>
                      <a:pt x="253" y="13"/>
                    </a:lnTo>
                    <a:lnTo>
                      <a:pt x="253" y="13"/>
                    </a:lnTo>
                    <a:lnTo>
                      <a:pt x="254" y="12"/>
                    </a:lnTo>
                    <a:lnTo>
                      <a:pt x="256" y="12"/>
                    </a:lnTo>
                    <a:lnTo>
                      <a:pt x="256" y="12"/>
                    </a:lnTo>
                    <a:lnTo>
                      <a:pt x="257" y="12"/>
                    </a:lnTo>
                    <a:lnTo>
                      <a:pt x="257" y="10"/>
                    </a:lnTo>
                    <a:lnTo>
                      <a:pt x="258" y="10"/>
                    </a:lnTo>
                    <a:lnTo>
                      <a:pt x="258" y="10"/>
                    </a:lnTo>
                    <a:lnTo>
                      <a:pt x="260" y="10"/>
                    </a:lnTo>
                    <a:lnTo>
                      <a:pt x="261" y="9"/>
                    </a:lnTo>
                    <a:lnTo>
                      <a:pt x="261" y="9"/>
                    </a:lnTo>
                    <a:lnTo>
                      <a:pt x="263" y="9"/>
                    </a:lnTo>
                    <a:lnTo>
                      <a:pt x="263" y="9"/>
                    </a:lnTo>
                    <a:lnTo>
                      <a:pt x="264" y="7"/>
                    </a:lnTo>
                    <a:lnTo>
                      <a:pt x="266" y="7"/>
                    </a:lnTo>
                    <a:lnTo>
                      <a:pt x="266" y="7"/>
                    </a:lnTo>
                    <a:lnTo>
                      <a:pt x="267" y="7"/>
                    </a:lnTo>
                    <a:lnTo>
                      <a:pt x="267" y="6"/>
                    </a:lnTo>
                    <a:lnTo>
                      <a:pt x="269" y="6"/>
                    </a:lnTo>
                    <a:lnTo>
                      <a:pt x="269" y="6"/>
                    </a:lnTo>
                    <a:lnTo>
                      <a:pt x="270" y="6"/>
                    </a:lnTo>
                    <a:lnTo>
                      <a:pt x="271" y="4"/>
                    </a:lnTo>
                    <a:lnTo>
                      <a:pt x="271" y="4"/>
                    </a:lnTo>
                    <a:lnTo>
                      <a:pt x="273" y="4"/>
                    </a:lnTo>
                    <a:lnTo>
                      <a:pt x="273" y="4"/>
                    </a:lnTo>
                    <a:lnTo>
                      <a:pt x="274" y="3"/>
                    </a:lnTo>
                    <a:lnTo>
                      <a:pt x="276" y="3"/>
                    </a:lnTo>
                    <a:lnTo>
                      <a:pt x="276" y="3"/>
                    </a:lnTo>
                    <a:lnTo>
                      <a:pt x="277" y="3"/>
                    </a:lnTo>
                    <a:lnTo>
                      <a:pt x="277" y="3"/>
                    </a:lnTo>
                    <a:lnTo>
                      <a:pt x="279" y="1"/>
                    </a:lnTo>
                    <a:lnTo>
                      <a:pt x="280" y="1"/>
                    </a:lnTo>
                    <a:lnTo>
                      <a:pt x="280" y="1"/>
                    </a:lnTo>
                    <a:lnTo>
                      <a:pt x="282" y="1"/>
                    </a:lnTo>
                    <a:lnTo>
                      <a:pt x="282" y="0"/>
                    </a:lnTo>
                    <a:lnTo>
                      <a:pt x="283" y="0"/>
                    </a:lnTo>
                    <a:lnTo>
                      <a:pt x="284" y="0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137" name="Line 113"/>
              <p:cNvSpPr>
                <a:spLocks noChangeShapeType="1"/>
              </p:cNvSpPr>
              <p:nvPr/>
            </p:nvSpPr>
            <p:spPr bwMode="auto">
              <a:xfrm>
                <a:off x="4275486" y="1209680"/>
                <a:ext cx="1588" cy="161926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138" name="Line 114"/>
              <p:cNvSpPr>
                <a:spLocks noChangeShapeType="1"/>
              </p:cNvSpPr>
              <p:nvPr/>
            </p:nvSpPr>
            <p:spPr bwMode="auto">
              <a:xfrm>
                <a:off x="4258024" y="1209680"/>
                <a:ext cx="17463" cy="1588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139" name="Line 115"/>
              <p:cNvSpPr>
                <a:spLocks noChangeShapeType="1"/>
              </p:cNvSpPr>
              <p:nvPr/>
            </p:nvSpPr>
            <p:spPr bwMode="auto">
              <a:xfrm flipH="1">
                <a:off x="4258024" y="1371606"/>
                <a:ext cx="17463" cy="1588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800">
                  <a:latin typeface="+mj-lt"/>
                </a:endParaRPr>
              </a:p>
            </p:txBody>
          </p:sp>
          <p:sp>
            <p:nvSpPr>
              <p:cNvPr id="1140" name="Rectangle 116"/>
              <p:cNvSpPr>
                <a:spLocks noChangeArrowheads="1"/>
              </p:cNvSpPr>
              <p:nvPr/>
            </p:nvSpPr>
            <p:spPr bwMode="auto">
              <a:xfrm>
                <a:off x="4175474" y="1263655"/>
                <a:ext cx="230188" cy="1238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j-lt"/>
                    <a:cs typeface="Arial" pitchFamily="34" charset="0"/>
                  </a:rPr>
                  <a:t>0.050</a:t>
                </a:r>
                <a:endParaRPr kumimoji="0" lang="en-US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  <a:cs typeface="Arial" pitchFamily="34" charset="0"/>
                </a:endParaRPr>
              </a:p>
            </p:txBody>
          </p:sp>
        </p:grpSp>
      </p:grpSp>
      <p:grpSp>
        <p:nvGrpSpPr>
          <p:cNvPr id="486" name="Groupe 485"/>
          <p:cNvGrpSpPr/>
          <p:nvPr/>
        </p:nvGrpSpPr>
        <p:grpSpPr>
          <a:xfrm>
            <a:off x="34968" y="2864256"/>
            <a:ext cx="4282167" cy="3963141"/>
            <a:chOff x="-163430" y="3036776"/>
            <a:chExt cx="4282167" cy="3963141"/>
          </a:xfrm>
        </p:grpSpPr>
        <p:sp>
          <p:nvSpPr>
            <p:cNvPr id="1142" name="AutoShape 118"/>
            <p:cNvSpPr>
              <a:spLocks noChangeAspect="1" noChangeArrowheads="1" noTextEdit="1"/>
            </p:cNvSpPr>
            <p:nvPr/>
          </p:nvSpPr>
          <p:spPr bwMode="auto">
            <a:xfrm>
              <a:off x="2434" y="3194801"/>
              <a:ext cx="3885232" cy="36560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144" name="Rectangle 120"/>
            <p:cNvSpPr>
              <a:spLocks noChangeArrowheads="1"/>
            </p:cNvSpPr>
            <p:nvPr/>
          </p:nvSpPr>
          <p:spPr bwMode="auto">
            <a:xfrm rot="16200000">
              <a:off x="1527666" y="3374349"/>
              <a:ext cx="740587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cs typeface="Arial" pitchFamily="34" charset="0"/>
                </a:rPr>
                <a:t>Xenorhabdus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cs typeface="Arial" pitchFamily="34" charset="0"/>
                </a:rPr>
                <a:t> 424</a:t>
              </a:r>
              <a:endParaRPr kumimoji="0" lang="en-US" sz="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145" name="Line 121"/>
            <p:cNvSpPr>
              <a:spLocks noChangeShapeType="1"/>
            </p:cNvSpPr>
            <p:nvPr/>
          </p:nvSpPr>
          <p:spPr bwMode="auto">
            <a:xfrm>
              <a:off x="1902929" y="3824930"/>
              <a:ext cx="1685" cy="1685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146" name="Rectangle 122"/>
            <p:cNvSpPr>
              <a:spLocks noChangeArrowheads="1"/>
            </p:cNvSpPr>
            <p:nvPr/>
          </p:nvSpPr>
          <p:spPr bwMode="auto">
            <a:xfrm rot="16620000">
              <a:off x="1726392" y="3377887"/>
              <a:ext cx="740587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cs typeface="Arial" pitchFamily="34" charset="0"/>
                </a:rPr>
                <a:t>Xenorhabdus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cs typeface="Arial" pitchFamily="34" charset="0"/>
                </a:rPr>
                <a:t> 116</a:t>
              </a:r>
              <a:endParaRPr kumimoji="0" lang="en-US" sz="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147" name="Line 123"/>
            <p:cNvSpPr>
              <a:spLocks noChangeShapeType="1"/>
            </p:cNvSpPr>
            <p:nvPr/>
          </p:nvSpPr>
          <p:spPr bwMode="auto">
            <a:xfrm>
              <a:off x="2059619" y="3836724"/>
              <a:ext cx="1685" cy="1685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148" name="Rectangle 124"/>
            <p:cNvSpPr>
              <a:spLocks noChangeArrowheads="1"/>
            </p:cNvSpPr>
            <p:nvPr/>
          </p:nvSpPr>
          <p:spPr bwMode="auto">
            <a:xfrm rot="17100000">
              <a:off x="1910266" y="3389597"/>
              <a:ext cx="828753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cs typeface="Arial" pitchFamily="34" charset="0"/>
                </a:rPr>
                <a:t>Xnematophila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cs typeface="Arial" pitchFamily="34" charset="0"/>
                </a:rPr>
                <a:t> 9404</a:t>
              </a:r>
              <a:endParaRPr kumimoji="0" lang="en-US" sz="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149" name="Line 125"/>
            <p:cNvSpPr>
              <a:spLocks noChangeShapeType="1"/>
            </p:cNvSpPr>
            <p:nvPr/>
          </p:nvSpPr>
          <p:spPr bwMode="auto">
            <a:xfrm flipH="1">
              <a:off x="2211254" y="3868735"/>
              <a:ext cx="1685" cy="1685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150" name="Freeform 126"/>
            <p:cNvSpPr>
              <a:spLocks/>
            </p:cNvSpPr>
            <p:nvPr/>
          </p:nvSpPr>
          <p:spPr bwMode="auto">
            <a:xfrm>
              <a:off x="1902929" y="3826615"/>
              <a:ext cx="156690" cy="10109"/>
            </a:xfrm>
            <a:custGeom>
              <a:avLst/>
              <a:gdLst/>
              <a:ahLst/>
              <a:cxnLst>
                <a:cxn ang="0">
                  <a:pos x="92" y="6"/>
                </a:cxn>
                <a:cxn ang="0">
                  <a:pos x="88" y="6"/>
                </a:cxn>
                <a:cxn ang="0">
                  <a:pos x="86" y="6"/>
                </a:cxn>
                <a:cxn ang="0">
                  <a:pos x="84" y="5"/>
                </a:cxn>
                <a:cxn ang="0">
                  <a:pos x="81" y="5"/>
                </a:cxn>
                <a:cxn ang="0">
                  <a:pos x="79" y="5"/>
                </a:cxn>
                <a:cxn ang="0">
                  <a:pos x="76" y="5"/>
                </a:cxn>
                <a:cxn ang="0">
                  <a:pos x="74" y="4"/>
                </a:cxn>
                <a:cxn ang="0">
                  <a:pos x="72" y="4"/>
                </a:cxn>
                <a:cxn ang="0">
                  <a:pos x="69" y="4"/>
                </a:cxn>
                <a:cxn ang="0">
                  <a:pos x="67" y="4"/>
                </a:cxn>
                <a:cxn ang="0">
                  <a:pos x="65" y="4"/>
                </a:cxn>
                <a:cxn ang="0">
                  <a:pos x="62" y="3"/>
                </a:cxn>
                <a:cxn ang="0">
                  <a:pos x="60" y="3"/>
                </a:cxn>
                <a:cxn ang="0">
                  <a:pos x="58" y="3"/>
                </a:cxn>
                <a:cxn ang="0">
                  <a:pos x="55" y="3"/>
                </a:cxn>
                <a:cxn ang="0">
                  <a:pos x="53" y="3"/>
                </a:cxn>
                <a:cxn ang="0">
                  <a:pos x="50" y="1"/>
                </a:cxn>
                <a:cxn ang="0">
                  <a:pos x="48" y="1"/>
                </a:cxn>
                <a:cxn ang="0">
                  <a:pos x="46" y="1"/>
                </a:cxn>
                <a:cxn ang="0">
                  <a:pos x="43" y="1"/>
                </a:cxn>
                <a:cxn ang="0">
                  <a:pos x="41" y="1"/>
                </a:cxn>
                <a:cxn ang="0">
                  <a:pos x="39" y="1"/>
                </a:cxn>
                <a:cxn ang="0">
                  <a:pos x="36" y="1"/>
                </a:cxn>
                <a:cxn ang="0">
                  <a:pos x="34" y="1"/>
                </a:cxn>
                <a:cxn ang="0">
                  <a:pos x="32" y="0"/>
                </a:cxn>
                <a:cxn ang="0">
                  <a:pos x="29" y="0"/>
                </a:cxn>
                <a:cxn ang="0">
                  <a:pos x="27" y="0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20" y="0"/>
                </a:cxn>
                <a:cxn ang="0">
                  <a:pos x="17" y="0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1" y="0"/>
                </a:cxn>
              </a:cxnLst>
              <a:rect l="0" t="0" r="r" b="b"/>
              <a:pathLst>
                <a:path w="93" h="6">
                  <a:moveTo>
                    <a:pt x="93" y="6"/>
                  </a:moveTo>
                  <a:lnTo>
                    <a:pt x="92" y="6"/>
                  </a:lnTo>
                  <a:lnTo>
                    <a:pt x="91" y="6"/>
                  </a:lnTo>
                  <a:lnTo>
                    <a:pt x="88" y="6"/>
                  </a:lnTo>
                  <a:lnTo>
                    <a:pt x="87" y="6"/>
                  </a:lnTo>
                  <a:lnTo>
                    <a:pt x="86" y="6"/>
                  </a:lnTo>
                  <a:lnTo>
                    <a:pt x="85" y="5"/>
                  </a:lnTo>
                  <a:lnTo>
                    <a:pt x="84" y="5"/>
                  </a:lnTo>
                  <a:lnTo>
                    <a:pt x="82" y="5"/>
                  </a:lnTo>
                  <a:lnTo>
                    <a:pt x="81" y="5"/>
                  </a:lnTo>
                  <a:lnTo>
                    <a:pt x="80" y="5"/>
                  </a:lnTo>
                  <a:lnTo>
                    <a:pt x="79" y="5"/>
                  </a:lnTo>
                  <a:lnTo>
                    <a:pt x="78" y="5"/>
                  </a:lnTo>
                  <a:lnTo>
                    <a:pt x="76" y="5"/>
                  </a:lnTo>
                  <a:lnTo>
                    <a:pt x="75" y="4"/>
                  </a:lnTo>
                  <a:lnTo>
                    <a:pt x="74" y="4"/>
                  </a:lnTo>
                  <a:lnTo>
                    <a:pt x="73" y="4"/>
                  </a:lnTo>
                  <a:lnTo>
                    <a:pt x="72" y="4"/>
                  </a:lnTo>
                  <a:lnTo>
                    <a:pt x="71" y="4"/>
                  </a:lnTo>
                  <a:lnTo>
                    <a:pt x="69" y="4"/>
                  </a:lnTo>
                  <a:lnTo>
                    <a:pt x="68" y="4"/>
                  </a:lnTo>
                  <a:lnTo>
                    <a:pt x="67" y="4"/>
                  </a:lnTo>
                  <a:lnTo>
                    <a:pt x="66" y="4"/>
                  </a:lnTo>
                  <a:lnTo>
                    <a:pt x="65" y="4"/>
                  </a:lnTo>
                  <a:lnTo>
                    <a:pt x="63" y="3"/>
                  </a:lnTo>
                  <a:lnTo>
                    <a:pt x="62" y="3"/>
                  </a:lnTo>
                  <a:lnTo>
                    <a:pt x="61" y="3"/>
                  </a:lnTo>
                  <a:lnTo>
                    <a:pt x="60" y="3"/>
                  </a:lnTo>
                  <a:lnTo>
                    <a:pt x="59" y="3"/>
                  </a:lnTo>
                  <a:lnTo>
                    <a:pt x="58" y="3"/>
                  </a:lnTo>
                  <a:lnTo>
                    <a:pt x="56" y="3"/>
                  </a:lnTo>
                  <a:lnTo>
                    <a:pt x="55" y="3"/>
                  </a:lnTo>
                  <a:lnTo>
                    <a:pt x="54" y="3"/>
                  </a:lnTo>
                  <a:lnTo>
                    <a:pt x="53" y="3"/>
                  </a:lnTo>
                  <a:lnTo>
                    <a:pt x="52" y="3"/>
                  </a:lnTo>
                  <a:lnTo>
                    <a:pt x="50" y="1"/>
                  </a:lnTo>
                  <a:lnTo>
                    <a:pt x="49" y="1"/>
                  </a:lnTo>
                  <a:lnTo>
                    <a:pt x="48" y="1"/>
                  </a:lnTo>
                  <a:lnTo>
                    <a:pt x="47" y="1"/>
                  </a:lnTo>
                  <a:lnTo>
                    <a:pt x="46" y="1"/>
                  </a:lnTo>
                  <a:lnTo>
                    <a:pt x="45" y="1"/>
                  </a:lnTo>
                  <a:lnTo>
                    <a:pt x="43" y="1"/>
                  </a:lnTo>
                  <a:lnTo>
                    <a:pt x="42" y="1"/>
                  </a:lnTo>
                  <a:lnTo>
                    <a:pt x="41" y="1"/>
                  </a:lnTo>
                  <a:lnTo>
                    <a:pt x="40" y="1"/>
                  </a:lnTo>
                  <a:lnTo>
                    <a:pt x="39" y="1"/>
                  </a:lnTo>
                  <a:lnTo>
                    <a:pt x="37" y="1"/>
                  </a:lnTo>
                  <a:lnTo>
                    <a:pt x="36" y="1"/>
                  </a:lnTo>
                  <a:lnTo>
                    <a:pt x="35" y="1"/>
                  </a:lnTo>
                  <a:lnTo>
                    <a:pt x="34" y="1"/>
                  </a:lnTo>
                  <a:lnTo>
                    <a:pt x="33" y="0"/>
                  </a:lnTo>
                  <a:lnTo>
                    <a:pt x="32" y="0"/>
                  </a:lnTo>
                  <a:lnTo>
                    <a:pt x="30" y="0"/>
                  </a:lnTo>
                  <a:lnTo>
                    <a:pt x="29" y="0"/>
                  </a:lnTo>
                  <a:lnTo>
                    <a:pt x="28" y="0"/>
                  </a:lnTo>
                  <a:lnTo>
                    <a:pt x="27" y="0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3" y="0"/>
                  </a:lnTo>
                  <a:lnTo>
                    <a:pt x="22" y="0"/>
                  </a:lnTo>
                  <a:lnTo>
                    <a:pt x="21" y="0"/>
                  </a:lnTo>
                  <a:lnTo>
                    <a:pt x="20" y="0"/>
                  </a:lnTo>
                  <a:lnTo>
                    <a:pt x="18" y="0"/>
                  </a:lnTo>
                  <a:lnTo>
                    <a:pt x="17" y="0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9" y="0"/>
                  </a:lnTo>
                  <a:lnTo>
                    <a:pt x="8" y="0"/>
                  </a:lnTo>
                  <a:lnTo>
                    <a:pt x="7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0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151" name="Freeform 127"/>
            <p:cNvSpPr>
              <a:spLocks/>
            </p:cNvSpPr>
            <p:nvPr/>
          </p:nvSpPr>
          <p:spPr bwMode="auto">
            <a:xfrm>
              <a:off x="2059619" y="3836724"/>
              <a:ext cx="153320" cy="32012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4" y="1"/>
                </a:cxn>
                <a:cxn ang="0">
                  <a:pos x="6" y="1"/>
                </a:cxn>
                <a:cxn ang="0">
                  <a:pos x="8" y="1"/>
                </a:cxn>
                <a:cxn ang="0">
                  <a:pos x="11" y="3"/>
                </a:cxn>
                <a:cxn ang="0">
                  <a:pos x="13" y="3"/>
                </a:cxn>
                <a:cxn ang="0">
                  <a:pos x="15" y="3"/>
                </a:cxn>
                <a:cxn ang="0">
                  <a:pos x="18" y="4"/>
                </a:cxn>
                <a:cxn ang="0">
                  <a:pos x="20" y="4"/>
                </a:cxn>
                <a:cxn ang="0">
                  <a:pos x="23" y="4"/>
                </a:cxn>
                <a:cxn ang="0">
                  <a:pos x="25" y="5"/>
                </a:cxn>
                <a:cxn ang="0">
                  <a:pos x="27" y="5"/>
                </a:cxn>
                <a:cxn ang="0">
                  <a:pos x="30" y="5"/>
                </a:cxn>
                <a:cxn ang="0">
                  <a:pos x="32" y="6"/>
                </a:cxn>
                <a:cxn ang="0">
                  <a:pos x="34" y="6"/>
                </a:cxn>
                <a:cxn ang="0">
                  <a:pos x="37" y="6"/>
                </a:cxn>
                <a:cxn ang="0">
                  <a:pos x="39" y="7"/>
                </a:cxn>
                <a:cxn ang="0">
                  <a:pos x="41" y="7"/>
                </a:cxn>
                <a:cxn ang="0">
                  <a:pos x="44" y="8"/>
                </a:cxn>
                <a:cxn ang="0">
                  <a:pos x="46" y="8"/>
                </a:cxn>
                <a:cxn ang="0">
                  <a:pos x="49" y="10"/>
                </a:cxn>
                <a:cxn ang="0">
                  <a:pos x="51" y="10"/>
                </a:cxn>
                <a:cxn ang="0">
                  <a:pos x="53" y="10"/>
                </a:cxn>
                <a:cxn ang="0">
                  <a:pos x="56" y="11"/>
                </a:cxn>
                <a:cxn ang="0">
                  <a:pos x="58" y="11"/>
                </a:cxn>
                <a:cxn ang="0">
                  <a:pos x="60" y="12"/>
                </a:cxn>
                <a:cxn ang="0">
                  <a:pos x="63" y="12"/>
                </a:cxn>
                <a:cxn ang="0">
                  <a:pos x="65" y="13"/>
                </a:cxn>
                <a:cxn ang="0">
                  <a:pos x="67" y="13"/>
                </a:cxn>
                <a:cxn ang="0">
                  <a:pos x="70" y="14"/>
                </a:cxn>
                <a:cxn ang="0">
                  <a:pos x="72" y="14"/>
                </a:cxn>
                <a:cxn ang="0">
                  <a:pos x="75" y="16"/>
                </a:cxn>
                <a:cxn ang="0">
                  <a:pos x="77" y="16"/>
                </a:cxn>
                <a:cxn ang="0">
                  <a:pos x="79" y="17"/>
                </a:cxn>
                <a:cxn ang="0">
                  <a:pos x="82" y="17"/>
                </a:cxn>
                <a:cxn ang="0">
                  <a:pos x="84" y="18"/>
                </a:cxn>
                <a:cxn ang="0">
                  <a:pos x="86" y="18"/>
                </a:cxn>
                <a:cxn ang="0">
                  <a:pos x="89" y="19"/>
                </a:cxn>
                <a:cxn ang="0">
                  <a:pos x="91" y="19"/>
                </a:cxn>
              </a:cxnLst>
              <a:rect l="0" t="0" r="r" b="b"/>
              <a:pathLst>
                <a:path w="91" h="19">
                  <a:moveTo>
                    <a:pt x="0" y="0"/>
                  </a:moveTo>
                  <a:lnTo>
                    <a:pt x="1" y="0"/>
                  </a:lnTo>
                  <a:lnTo>
                    <a:pt x="2" y="1"/>
                  </a:lnTo>
                  <a:lnTo>
                    <a:pt x="4" y="1"/>
                  </a:lnTo>
                  <a:lnTo>
                    <a:pt x="5" y="1"/>
                  </a:lnTo>
                  <a:lnTo>
                    <a:pt x="6" y="1"/>
                  </a:lnTo>
                  <a:lnTo>
                    <a:pt x="7" y="1"/>
                  </a:lnTo>
                  <a:lnTo>
                    <a:pt x="8" y="1"/>
                  </a:lnTo>
                  <a:lnTo>
                    <a:pt x="9" y="1"/>
                  </a:lnTo>
                  <a:lnTo>
                    <a:pt x="11" y="3"/>
                  </a:lnTo>
                  <a:lnTo>
                    <a:pt x="12" y="3"/>
                  </a:lnTo>
                  <a:lnTo>
                    <a:pt x="13" y="3"/>
                  </a:lnTo>
                  <a:lnTo>
                    <a:pt x="14" y="3"/>
                  </a:lnTo>
                  <a:lnTo>
                    <a:pt x="15" y="3"/>
                  </a:lnTo>
                  <a:lnTo>
                    <a:pt x="17" y="3"/>
                  </a:lnTo>
                  <a:lnTo>
                    <a:pt x="18" y="4"/>
                  </a:lnTo>
                  <a:lnTo>
                    <a:pt x="19" y="4"/>
                  </a:lnTo>
                  <a:lnTo>
                    <a:pt x="20" y="4"/>
                  </a:lnTo>
                  <a:lnTo>
                    <a:pt x="21" y="4"/>
                  </a:lnTo>
                  <a:lnTo>
                    <a:pt x="23" y="4"/>
                  </a:lnTo>
                  <a:lnTo>
                    <a:pt x="24" y="4"/>
                  </a:lnTo>
                  <a:lnTo>
                    <a:pt x="25" y="5"/>
                  </a:lnTo>
                  <a:lnTo>
                    <a:pt x="26" y="5"/>
                  </a:lnTo>
                  <a:lnTo>
                    <a:pt x="27" y="5"/>
                  </a:lnTo>
                  <a:lnTo>
                    <a:pt x="28" y="5"/>
                  </a:lnTo>
                  <a:lnTo>
                    <a:pt x="30" y="5"/>
                  </a:lnTo>
                  <a:lnTo>
                    <a:pt x="31" y="6"/>
                  </a:lnTo>
                  <a:lnTo>
                    <a:pt x="32" y="6"/>
                  </a:lnTo>
                  <a:lnTo>
                    <a:pt x="33" y="6"/>
                  </a:lnTo>
                  <a:lnTo>
                    <a:pt x="34" y="6"/>
                  </a:lnTo>
                  <a:lnTo>
                    <a:pt x="36" y="6"/>
                  </a:lnTo>
                  <a:lnTo>
                    <a:pt x="37" y="6"/>
                  </a:lnTo>
                  <a:lnTo>
                    <a:pt x="38" y="7"/>
                  </a:lnTo>
                  <a:lnTo>
                    <a:pt x="39" y="7"/>
                  </a:lnTo>
                  <a:lnTo>
                    <a:pt x="40" y="7"/>
                  </a:lnTo>
                  <a:lnTo>
                    <a:pt x="41" y="7"/>
                  </a:lnTo>
                  <a:lnTo>
                    <a:pt x="43" y="7"/>
                  </a:lnTo>
                  <a:lnTo>
                    <a:pt x="44" y="8"/>
                  </a:lnTo>
                  <a:lnTo>
                    <a:pt x="45" y="8"/>
                  </a:lnTo>
                  <a:lnTo>
                    <a:pt x="46" y="8"/>
                  </a:lnTo>
                  <a:lnTo>
                    <a:pt x="47" y="8"/>
                  </a:lnTo>
                  <a:lnTo>
                    <a:pt x="49" y="10"/>
                  </a:lnTo>
                  <a:lnTo>
                    <a:pt x="50" y="10"/>
                  </a:lnTo>
                  <a:lnTo>
                    <a:pt x="51" y="10"/>
                  </a:lnTo>
                  <a:lnTo>
                    <a:pt x="52" y="10"/>
                  </a:lnTo>
                  <a:lnTo>
                    <a:pt x="53" y="10"/>
                  </a:lnTo>
                  <a:lnTo>
                    <a:pt x="54" y="11"/>
                  </a:lnTo>
                  <a:lnTo>
                    <a:pt x="56" y="11"/>
                  </a:lnTo>
                  <a:lnTo>
                    <a:pt x="57" y="11"/>
                  </a:lnTo>
                  <a:lnTo>
                    <a:pt x="58" y="11"/>
                  </a:lnTo>
                  <a:lnTo>
                    <a:pt x="59" y="12"/>
                  </a:lnTo>
                  <a:lnTo>
                    <a:pt x="60" y="12"/>
                  </a:lnTo>
                  <a:lnTo>
                    <a:pt x="62" y="12"/>
                  </a:lnTo>
                  <a:lnTo>
                    <a:pt x="63" y="12"/>
                  </a:lnTo>
                  <a:lnTo>
                    <a:pt x="64" y="12"/>
                  </a:lnTo>
                  <a:lnTo>
                    <a:pt x="65" y="13"/>
                  </a:lnTo>
                  <a:lnTo>
                    <a:pt x="66" y="13"/>
                  </a:lnTo>
                  <a:lnTo>
                    <a:pt x="67" y="13"/>
                  </a:lnTo>
                  <a:lnTo>
                    <a:pt x="69" y="13"/>
                  </a:lnTo>
                  <a:lnTo>
                    <a:pt x="70" y="14"/>
                  </a:lnTo>
                  <a:lnTo>
                    <a:pt x="71" y="14"/>
                  </a:lnTo>
                  <a:lnTo>
                    <a:pt x="72" y="14"/>
                  </a:lnTo>
                  <a:lnTo>
                    <a:pt x="73" y="14"/>
                  </a:lnTo>
                  <a:lnTo>
                    <a:pt x="75" y="16"/>
                  </a:lnTo>
                  <a:lnTo>
                    <a:pt x="76" y="16"/>
                  </a:lnTo>
                  <a:lnTo>
                    <a:pt x="77" y="16"/>
                  </a:lnTo>
                  <a:lnTo>
                    <a:pt x="78" y="16"/>
                  </a:lnTo>
                  <a:lnTo>
                    <a:pt x="79" y="17"/>
                  </a:lnTo>
                  <a:lnTo>
                    <a:pt x="80" y="17"/>
                  </a:lnTo>
                  <a:lnTo>
                    <a:pt x="82" y="17"/>
                  </a:lnTo>
                  <a:lnTo>
                    <a:pt x="83" y="18"/>
                  </a:lnTo>
                  <a:lnTo>
                    <a:pt x="84" y="18"/>
                  </a:lnTo>
                  <a:lnTo>
                    <a:pt x="85" y="18"/>
                  </a:lnTo>
                  <a:lnTo>
                    <a:pt x="86" y="18"/>
                  </a:lnTo>
                  <a:lnTo>
                    <a:pt x="88" y="19"/>
                  </a:lnTo>
                  <a:lnTo>
                    <a:pt x="89" y="19"/>
                  </a:lnTo>
                  <a:lnTo>
                    <a:pt x="90" y="19"/>
                  </a:lnTo>
                  <a:lnTo>
                    <a:pt x="91" y="19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152" name="Rectangle 128"/>
            <p:cNvSpPr>
              <a:spLocks noChangeArrowheads="1"/>
            </p:cNvSpPr>
            <p:nvPr/>
          </p:nvSpPr>
          <p:spPr bwMode="auto">
            <a:xfrm rot="16620000">
              <a:off x="2018619" y="3804878"/>
              <a:ext cx="76944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66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153" name="Line 129"/>
            <p:cNvSpPr>
              <a:spLocks noChangeShapeType="1"/>
            </p:cNvSpPr>
            <p:nvPr/>
          </p:nvSpPr>
          <p:spPr bwMode="auto">
            <a:xfrm>
              <a:off x="2057934" y="3838408"/>
              <a:ext cx="1685" cy="1685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154" name="Rectangle 130"/>
            <p:cNvSpPr>
              <a:spLocks noChangeArrowheads="1"/>
            </p:cNvSpPr>
            <p:nvPr/>
          </p:nvSpPr>
          <p:spPr bwMode="auto">
            <a:xfrm rot="17580000">
              <a:off x="2124816" y="3478808"/>
              <a:ext cx="791883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cs typeface="Arial" pitchFamily="34" charset="0"/>
                </a:rPr>
                <a:t>Xenorhabdus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cs typeface="Arial" pitchFamily="34" charset="0"/>
                </a:rPr>
                <a:t> 1762</a:t>
              </a:r>
              <a:endParaRPr kumimoji="0" lang="en-US" sz="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155" name="Line 131"/>
            <p:cNvSpPr>
              <a:spLocks noChangeShapeType="1"/>
            </p:cNvSpPr>
            <p:nvPr/>
          </p:nvSpPr>
          <p:spPr bwMode="auto">
            <a:xfrm>
              <a:off x="2359520" y="3924335"/>
              <a:ext cx="1685" cy="1685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156" name="Freeform 132"/>
            <p:cNvSpPr>
              <a:spLocks/>
            </p:cNvSpPr>
            <p:nvPr/>
          </p:nvSpPr>
          <p:spPr bwMode="auto">
            <a:xfrm>
              <a:off x="2057934" y="3841778"/>
              <a:ext cx="153320" cy="32012"/>
            </a:xfrm>
            <a:custGeom>
              <a:avLst/>
              <a:gdLst/>
              <a:ahLst/>
              <a:cxnLst>
                <a:cxn ang="0">
                  <a:pos x="90" y="19"/>
                </a:cxn>
                <a:cxn ang="0">
                  <a:pos x="87" y="17"/>
                </a:cxn>
                <a:cxn ang="0">
                  <a:pos x="85" y="17"/>
                </a:cxn>
                <a:cxn ang="0">
                  <a:pos x="83" y="16"/>
                </a:cxn>
                <a:cxn ang="0">
                  <a:pos x="80" y="16"/>
                </a:cxn>
                <a:cxn ang="0">
                  <a:pos x="78" y="15"/>
                </a:cxn>
                <a:cxn ang="0">
                  <a:pos x="76" y="14"/>
                </a:cxn>
                <a:cxn ang="0">
                  <a:pos x="73" y="14"/>
                </a:cxn>
                <a:cxn ang="0">
                  <a:pos x="71" y="13"/>
                </a:cxn>
                <a:cxn ang="0">
                  <a:pos x="68" y="13"/>
                </a:cxn>
                <a:cxn ang="0">
                  <a:pos x="66" y="11"/>
                </a:cxn>
                <a:cxn ang="0">
                  <a:pos x="64" y="11"/>
                </a:cxn>
                <a:cxn ang="0">
                  <a:pos x="61" y="11"/>
                </a:cxn>
                <a:cxn ang="0">
                  <a:pos x="59" y="10"/>
                </a:cxn>
                <a:cxn ang="0">
                  <a:pos x="57" y="10"/>
                </a:cxn>
                <a:cxn ang="0">
                  <a:pos x="54" y="9"/>
                </a:cxn>
                <a:cxn ang="0">
                  <a:pos x="52" y="9"/>
                </a:cxn>
                <a:cxn ang="0">
                  <a:pos x="50" y="8"/>
                </a:cxn>
                <a:cxn ang="0">
                  <a:pos x="47" y="8"/>
                </a:cxn>
                <a:cxn ang="0">
                  <a:pos x="45" y="7"/>
                </a:cxn>
                <a:cxn ang="0">
                  <a:pos x="42" y="7"/>
                </a:cxn>
                <a:cxn ang="0">
                  <a:pos x="40" y="7"/>
                </a:cxn>
                <a:cxn ang="0">
                  <a:pos x="38" y="5"/>
                </a:cxn>
                <a:cxn ang="0">
                  <a:pos x="35" y="5"/>
                </a:cxn>
                <a:cxn ang="0">
                  <a:pos x="33" y="4"/>
                </a:cxn>
                <a:cxn ang="0">
                  <a:pos x="31" y="4"/>
                </a:cxn>
                <a:cxn ang="0">
                  <a:pos x="28" y="4"/>
                </a:cxn>
                <a:cxn ang="0">
                  <a:pos x="26" y="3"/>
                </a:cxn>
                <a:cxn ang="0">
                  <a:pos x="24" y="3"/>
                </a:cxn>
                <a:cxn ang="0">
                  <a:pos x="21" y="3"/>
                </a:cxn>
                <a:cxn ang="0">
                  <a:pos x="19" y="2"/>
                </a:cxn>
                <a:cxn ang="0">
                  <a:pos x="16" y="2"/>
                </a:cxn>
                <a:cxn ang="0">
                  <a:pos x="14" y="2"/>
                </a:cxn>
                <a:cxn ang="0">
                  <a:pos x="10" y="1"/>
                </a:cxn>
                <a:cxn ang="0">
                  <a:pos x="8" y="1"/>
                </a:cxn>
                <a:cxn ang="0">
                  <a:pos x="6" y="1"/>
                </a:cxn>
                <a:cxn ang="0">
                  <a:pos x="3" y="0"/>
                </a:cxn>
                <a:cxn ang="0">
                  <a:pos x="1" y="0"/>
                </a:cxn>
              </a:cxnLst>
              <a:rect l="0" t="0" r="r" b="b"/>
              <a:pathLst>
                <a:path w="91" h="19">
                  <a:moveTo>
                    <a:pt x="91" y="19"/>
                  </a:moveTo>
                  <a:lnTo>
                    <a:pt x="90" y="19"/>
                  </a:lnTo>
                  <a:lnTo>
                    <a:pt x="89" y="17"/>
                  </a:lnTo>
                  <a:lnTo>
                    <a:pt x="87" y="17"/>
                  </a:lnTo>
                  <a:lnTo>
                    <a:pt x="86" y="17"/>
                  </a:lnTo>
                  <a:lnTo>
                    <a:pt x="85" y="17"/>
                  </a:lnTo>
                  <a:lnTo>
                    <a:pt x="84" y="16"/>
                  </a:lnTo>
                  <a:lnTo>
                    <a:pt x="83" y="16"/>
                  </a:lnTo>
                  <a:lnTo>
                    <a:pt x="81" y="16"/>
                  </a:lnTo>
                  <a:lnTo>
                    <a:pt x="80" y="16"/>
                  </a:lnTo>
                  <a:lnTo>
                    <a:pt x="79" y="15"/>
                  </a:lnTo>
                  <a:lnTo>
                    <a:pt x="78" y="15"/>
                  </a:lnTo>
                  <a:lnTo>
                    <a:pt x="77" y="15"/>
                  </a:lnTo>
                  <a:lnTo>
                    <a:pt x="76" y="14"/>
                  </a:lnTo>
                  <a:lnTo>
                    <a:pt x="74" y="14"/>
                  </a:lnTo>
                  <a:lnTo>
                    <a:pt x="73" y="14"/>
                  </a:lnTo>
                  <a:lnTo>
                    <a:pt x="72" y="14"/>
                  </a:lnTo>
                  <a:lnTo>
                    <a:pt x="71" y="13"/>
                  </a:lnTo>
                  <a:lnTo>
                    <a:pt x="70" y="13"/>
                  </a:lnTo>
                  <a:lnTo>
                    <a:pt x="68" y="13"/>
                  </a:lnTo>
                  <a:lnTo>
                    <a:pt x="67" y="13"/>
                  </a:lnTo>
                  <a:lnTo>
                    <a:pt x="66" y="11"/>
                  </a:lnTo>
                  <a:lnTo>
                    <a:pt x="65" y="11"/>
                  </a:lnTo>
                  <a:lnTo>
                    <a:pt x="64" y="11"/>
                  </a:lnTo>
                  <a:lnTo>
                    <a:pt x="63" y="11"/>
                  </a:lnTo>
                  <a:lnTo>
                    <a:pt x="61" y="11"/>
                  </a:lnTo>
                  <a:lnTo>
                    <a:pt x="60" y="10"/>
                  </a:lnTo>
                  <a:lnTo>
                    <a:pt x="59" y="10"/>
                  </a:lnTo>
                  <a:lnTo>
                    <a:pt x="58" y="10"/>
                  </a:lnTo>
                  <a:lnTo>
                    <a:pt x="57" y="10"/>
                  </a:lnTo>
                  <a:lnTo>
                    <a:pt x="55" y="9"/>
                  </a:lnTo>
                  <a:lnTo>
                    <a:pt x="54" y="9"/>
                  </a:lnTo>
                  <a:lnTo>
                    <a:pt x="53" y="9"/>
                  </a:lnTo>
                  <a:lnTo>
                    <a:pt x="52" y="9"/>
                  </a:lnTo>
                  <a:lnTo>
                    <a:pt x="51" y="8"/>
                  </a:lnTo>
                  <a:lnTo>
                    <a:pt x="50" y="8"/>
                  </a:lnTo>
                  <a:lnTo>
                    <a:pt x="48" y="8"/>
                  </a:lnTo>
                  <a:lnTo>
                    <a:pt x="47" y="8"/>
                  </a:lnTo>
                  <a:lnTo>
                    <a:pt x="46" y="8"/>
                  </a:lnTo>
                  <a:lnTo>
                    <a:pt x="45" y="7"/>
                  </a:lnTo>
                  <a:lnTo>
                    <a:pt x="44" y="7"/>
                  </a:lnTo>
                  <a:lnTo>
                    <a:pt x="42" y="7"/>
                  </a:lnTo>
                  <a:lnTo>
                    <a:pt x="41" y="7"/>
                  </a:lnTo>
                  <a:lnTo>
                    <a:pt x="40" y="7"/>
                  </a:lnTo>
                  <a:lnTo>
                    <a:pt x="39" y="5"/>
                  </a:lnTo>
                  <a:lnTo>
                    <a:pt x="38" y="5"/>
                  </a:lnTo>
                  <a:lnTo>
                    <a:pt x="37" y="5"/>
                  </a:lnTo>
                  <a:lnTo>
                    <a:pt x="35" y="5"/>
                  </a:lnTo>
                  <a:lnTo>
                    <a:pt x="34" y="5"/>
                  </a:lnTo>
                  <a:lnTo>
                    <a:pt x="33" y="4"/>
                  </a:lnTo>
                  <a:lnTo>
                    <a:pt x="32" y="4"/>
                  </a:lnTo>
                  <a:lnTo>
                    <a:pt x="31" y="4"/>
                  </a:lnTo>
                  <a:lnTo>
                    <a:pt x="29" y="4"/>
                  </a:lnTo>
                  <a:lnTo>
                    <a:pt x="28" y="4"/>
                  </a:lnTo>
                  <a:lnTo>
                    <a:pt x="27" y="3"/>
                  </a:lnTo>
                  <a:lnTo>
                    <a:pt x="26" y="3"/>
                  </a:lnTo>
                  <a:lnTo>
                    <a:pt x="25" y="3"/>
                  </a:lnTo>
                  <a:lnTo>
                    <a:pt x="24" y="3"/>
                  </a:lnTo>
                  <a:lnTo>
                    <a:pt x="22" y="3"/>
                  </a:lnTo>
                  <a:lnTo>
                    <a:pt x="21" y="3"/>
                  </a:lnTo>
                  <a:lnTo>
                    <a:pt x="20" y="2"/>
                  </a:lnTo>
                  <a:lnTo>
                    <a:pt x="19" y="2"/>
                  </a:lnTo>
                  <a:lnTo>
                    <a:pt x="18" y="2"/>
                  </a:lnTo>
                  <a:lnTo>
                    <a:pt x="16" y="2"/>
                  </a:lnTo>
                  <a:lnTo>
                    <a:pt x="15" y="2"/>
                  </a:lnTo>
                  <a:lnTo>
                    <a:pt x="14" y="2"/>
                  </a:lnTo>
                  <a:lnTo>
                    <a:pt x="13" y="1"/>
                  </a:lnTo>
                  <a:lnTo>
                    <a:pt x="10" y="1"/>
                  </a:lnTo>
                  <a:lnTo>
                    <a:pt x="9" y="1"/>
                  </a:lnTo>
                  <a:lnTo>
                    <a:pt x="8" y="1"/>
                  </a:lnTo>
                  <a:lnTo>
                    <a:pt x="7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0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157" name="Freeform 133"/>
            <p:cNvSpPr>
              <a:spLocks/>
            </p:cNvSpPr>
            <p:nvPr/>
          </p:nvSpPr>
          <p:spPr bwMode="auto">
            <a:xfrm>
              <a:off x="2211254" y="3873790"/>
              <a:ext cx="148266" cy="52230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4" y="1"/>
                </a:cxn>
                <a:cxn ang="0">
                  <a:pos x="6" y="1"/>
                </a:cxn>
                <a:cxn ang="0">
                  <a:pos x="8" y="2"/>
                </a:cxn>
                <a:cxn ang="0">
                  <a:pos x="11" y="3"/>
                </a:cxn>
                <a:cxn ang="0">
                  <a:pos x="13" y="3"/>
                </a:cxn>
                <a:cxn ang="0">
                  <a:pos x="15" y="4"/>
                </a:cxn>
                <a:cxn ang="0">
                  <a:pos x="18" y="5"/>
                </a:cxn>
                <a:cxn ang="0">
                  <a:pos x="20" y="5"/>
                </a:cxn>
                <a:cxn ang="0">
                  <a:pos x="24" y="7"/>
                </a:cxn>
                <a:cxn ang="0">
                  <a:pos x="26" y="8"/>
                </a:cxn>
                <a:cxn ang="0">
                  <a:pos x="28" y="8"/>
                </a:cxn>
                <a:cxn ang="0">
                  <a:pos x="31" y="9"/>
                </a:cxn>
                <a:cxn ang="0">
                  <a:pos x="33" y="10"/>
                </a:cxn>
                <a:cxn ang="0">
                  <a:pos x="35" y="10"/>
                </a:cxn>
                <a:cxn ang="0">
                  <a:pos x="38" y="11"/>
                </a:cxn>
                <a:cxn ang="0">
                  <a:pos x="40" y="13"/>
                </a:cxn>
                <a:cxn ang="0">
                  <a:pos x="43" y="13"/>
                </a:cxn>
                <a:cxn ang="0">
                  <a:pos x="45" y="14"/>
                </a:cxn>
                <a:cxn ang="0">
                  <a:pos x="47" y="15"/>
                </a:cxn>
                <a:cxn ang="0">
                  <a:pos x="50" y="15"/>
                </a:cxn>
                <a:cxn ang="0">
                  <a:pos x="52" y="16"/>
                </a:cxn>
                <a:cxn ang="0">
                  <a:pos x="54" y="17"/>
                </a:cxn>
                <a:cxn ang="0">
                  <a:pos x="57" y="18"/>
                </a:cxn>
                <a:cxn ang="0">
                  <a:pos x="59" y="18"/>
                </a:cxn>
                <a:cxn ang="0">
                  <a:pos x="61" y="20"/>
                </a:cxn>
                <a:cxn ang="0">
                  <a:pos x="64" y="21"/>
                </a:cxn>
                <a:cxn ang="0">
                  <a:pos x="66" y="22"/>
                </a:cxn>
                <a:cxn ang="0">
                  <a:pos x="67" y="23"/>
                </a:cxn>
                <a:cxn ang="0">
                  <a:pos x="70" y="23"/>
                </a:cxn>
                <a:cxn ang="0">
                  <a:pos x="72" y="24"/>
                </a:cxn>
                <a:cxn ang="0">
                  <a:pos x="74" y="26"/>
                </a:cxn>
                <a:cxn ang="0">
                  <a:pos x="77" y="27"/>
                </a:cxn>
                <a:cxn ang="0">
                  <a:pos x="79" y="28"/>
                </a:cxn>
                <a:cxn ang="0">
                  <a:pos x="82" y="28"/>
                </a:cxn>
                <a:cxn ang="0">
                  <a:pos x="84" y="29"/>
                </a:cxn>
                <a:cxn ang="0">
                  <a:pos x="86" y="30"/>
                </a:cxn>
              </a:cxnLst>
              <a:rect l="0" t="0" r="r" b="b"/>
              <a:pathLst>
                <a:path w="88" h="31">
                  <a:moveTo>
                    <a:pt x="0" y="0"/>
                  </a:moveTo>
                  <a:lnTo>
                    <a:pt x="1" y="0"/>
                  </a:lnTo>
                  <a:lnTo>
                    <a:pt x="2" y="1"/>
                  </a:lnTo>
                  <a:lnTo>
                    <a:pt x="4" y="1"/>
                  </a:lnTo>
                  <a:lnTo>
                    <a:pt x="5" y="1"/>
                  </a:lnTo>
                  <a:lnTo>
                    <a:pt x="6" y="1"/>
                  </a:lnTo>
                  <a:lnTo>
                    <a:pt x="7" y="2"/>
                  </a:lnTo>
                  <a:lnTo>
                    <a:pt x="8" y="2"/>
                  </a:lnTo>
                  <a:lnTo>
                    <a:pt x="9" y="2"/>
                  </a:lnTo>
                  <a:lnTo>
                    <a:pt x="11" y="3"/>
                  </a:lnTo>
                  <a:lnTo>
                    <a:pt x="12" y="3"/>
                  </a:lnTo>
                  <a:lnTo>
                    <a:pt x="13" y="3"/>
                  </a:lnTo>
                  <a:lnTo>
                    <a:pt x="14" y="4"/>
                  </a:lnTo>
                  <a:lnTo>
                    <a:pt x="15" y="4"/>
                  </a:lnTo>
                  <a:lnTo>
                    <a:pt x="17" y="4"/>
                  </a:lnTo>
                  <a:lnTo>
                    <a:pt x="18" y="5"/>
                  </a:lnTo>
                  <a:lnTo>
                    <a:pt x="19" y="5"/>
                  </a:lnTo>
                  <a:lnTo>
                    <a:pt x="20" y="5"/>
                  </a:lnTo>
                  <a:lnTo>
                    <a:pt x="22" y="7"/>
                  </a:lnTo>
                  <a:lnTo>
                    <a:pt x="24" y="7"/>
                  </a:lnTo>
                  <a:lnTo>
                    <a:pt x="25" y="7"/>
                  </a:lnTo>
                  <a:lnTo>
                    <a:pt x="26" y="8"/>
                  </a:lnTo>
                  <a:lnTo>
                    <a:pt x="27" y="8"/>
                  </a:lnTo>
                  <a:lnTo>
                    <a:pt x="28" y="8"/>
                  </a:lnTo>
                  <a:lnTo>
                    <a:pt x="30" y="9"/>
                  </a:lnTo>
                  <a:lnTo>
                    <a:pt x="31" y="9"/>
                  </a:lnTo>
                  <a:lnTo>
                    <a:pt x="32" y="9"/>
                  </a:lnTo>
                  <a:lnTo>
                    <a:pt x="33" y="10"/>
                  </a:lnTo>
                  <a:lnTo>
                    <a:pt x="34" y="10"/>
                  </a:lnTo>
                  <a:lnTo>
                    <a:pt x="35" y="10"/>
                  </a:lnTo>
                  <a:lnTo>
                    <a:pt x="37" y="11"/>
                  </a:lnTo>
                  <a:lnTo>
                    <a:pt x="38" y="11"/>
                  </a:lnTo>
                  <a:lnTo>
                    <a:pt x="39" y="11"/>
                  </a:lnTo>
                  <a:lnTo>
                    <a:pt x="40" y="13"/>
                  </a:lnTo>
                  <a:lnTo>
                    <a:pt x="41" y="13"/>
                  </a:lnTo>
                  <a:lnTo>
                    <a:pt x="43" y="13"/>
                  </a:lnTo>
                  <a:lnTo>
                    <a:pt x="44" y="14"/>
                  </a:lnTo>
                  <a:lnTo>
                    <a:pt x="45" y="14"/>
                  </a:lnTo>
                  <a:lnTo>
                    <a:pt x="46" y="14"/>
                  </a:lnTo>
                  <a:lnTo>
                    <a:pt x="47" y="15"/>
                  </a:lnTo>
                  <a:lnTo>
                    <a:pt x="48" y="15"/>
                  </a:lnTo>
                  <a:lnTo>
                    <a:pt x="50" y="15"/>
                  </a:lnTo>
                  <a:lnTo>
                    <a:pt x="51" y="16"/>
                  </a:lnTo>
                  <a:lnTo>
                    <a:pt x="52" y="16"/>
                  </a:lnTo>
                  <a:lnTo>
                    <a:pt x="53" y="17"/>
                  </a:lnTo>
                  <a:lnTo>
                    <a:pt x="54" y="17"/>
                  </a:lnTo>
                  <a:lnTo>
                    <a:pt x="56" y="17"/>
                  </a:lnTo>
                  <a:lnTo>
                    <a:pt x="57" y="18"/>
                  </a:lnTo>
                  <a:lnTo>
                    <a:pt x="58" y="18"/>
                  </a:lnTo>
                  <a:lnTo>
                    <a:pt x="59" y="18"/>
                  </a:lnTo>
                  <a:lnTo>
                    <a:pt x="60" y="20"/>
                  </a:lnTo>
                  <a:lnTo>
                    <a:pt x="61" y="20"/>
                  </a:lnTo>
                  <a:lnTo>
                    <a:pt x="63" y="21"/>
                  </a:lnTo>
                  <a:lnTo>
                    <a:pt x="64" y="21"/>
                  </a:lnTo>
                  <a:lnTo>
                    <a:pt x="65" y="21"/>
                  </a:lnTo>
                  <a:lnTo>
                    <a:pt x="66" y="22"/>
                  </a:lnTo>
                  <a:lnTo>
                    <a:pt x="67" y="22"/>
                  </a:lnTo>
                  <a:lnTo>
                    <a:pt x="67" y="23"/>
                  </a:lnTo>
                  <a:lnTo>
                    <a:pt x="69" y="23"/>
                  </a:lnTo>
                  <a:lnTo>
                    <a:pt x="70" y="23"/>
                  </a:lnTo>
                  <a:lnTo>
                    <a:pt x="71" y="24"/>
                  </a:lnTo>
                  <a:lnTo>
                    <a:pt x="72" y="24"/>
                  </a:lnTo>
                  <a:lnTo>
                    <a:pt x="73" y="26"/>
                  </a:lnTo>
                  <a:lnTo>
                    <a:pt x="74" y="26"/>
                  </a:lnTo>
                  <a:lnTo>
                    <a:pt x="76" y="26"/>
                  </a:lnTo>
                  <a:lnTo>
                    <a:pt x="77" y="27"/>
                  </a:lnTo>
                  <a:lnTo>
                    <a:pt x="78" y="27"/>
                  </a:lnTo>
                  <a:lnTo>
                    <a:pt x="79" y="28"/>
                  </a:lnTo>
                  <a:lnTo>
                    <a:pt x="80" y="28"/>
                  </a:lnTo>
                  <a:lnTo>
                    <a:pt x="82" y="28"/>
                  </a:lnTo>
                  <a:lnTo>
                    <a:pt x="83" y="29"/>
                  </a:lnTo>
                  <a:lnTo>
                    <a:pt x="84" y="29"/>
                  </a:lnTo>
                  <a:lnTo>
                    <a:pt x="85" y="30"/>
                  </a:lnTo>
                  <a:lnTo>
                    <a:pt x="86" y="30"/>
                  </a:lnTo>
                  <a:lnTo>
                    <a:pt x="88" y="31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158" name="Rectangle 134"/>
            <p:cNvSpPr>
              <a:spLocks noChangeArrowheads="1"/>
            </p:cNvSpPr>
            <p:nvPr/>
          </p:nvSpPr>
          <p:spPr bwMode="auto">
            <a:xfrm rot="17100000">
              <a:off x="2171939" y="3840260"/>
              <a:ext cx="76944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31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159" name="Line 135"/>
            <p:cNvSpPr>
              <a:spLocks noChangeShapeType="1"/>
            </p:cNvSpPr>
            <p:nvPr/>
          </p:nvSpPr>
          <p:spPr bwMode="auto">
            <a:xfrm>
              <a:off x="2211254" y="3873790"/>
              <a:ext cx="1685" cy="1685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160" name="Rectangle 136"/>
            <p:cNvSpPr>
              <a:spLocks noChangeArrowheads="1"/>
            </p:cNvSpPr>
            <p:nvPr/>
          </p:nvSpPr>
          <p:spPr bwMode="auto">
            <a:xfrm rot="18060000">
              <a:off x="2294325" y="3548140"/>
              <a:ext cx="828753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cs typeface="Arial" pitchFamily="34" charset="0"/>
                </a:rPr>
                <a:t>Xnematophila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cs typeface="Arial" pitchFamily="34" charset="0"/>
                </a:rPr>
                <a:t> 7874</a:t>
              </a:r>
              <a:endParaRPr kumimoji="0" lang="en-US" sz="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161" name="Line 137"/>
            <p:cNvSpPr>
              <a:spLocks noChangeShapeType="1"/>
            </p:cNvSpPr>
            <p:nvPr/>
          </p:nvSpPr>
          <p:spPr bwMode="auto">
            <a:xfrm flipH="1">
              <a:off x="2497676" y="3996783"/>
              <a:ext cx="3370" cy="1685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162" name="Rectangle 138"/>
            <p:cNvSpPr>
              <a:spLocks noChangeArrowheads="1"/>
            </p:cNvSpPr>
            <p:nvPr/>
          </p:nvSpPr>
          <p:spPr bwMode="auto">
            <a:xfrm rot="18540000">
              <a:off x="2483601" y="3696068"/>
              <a:ext cx="791883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cs typeface="Arial" pitchFamily="34" charset="0"/>
                </a:rPr>
                <a:t>Xenorhabdus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cs typeface="Arial" pitchFamily="34" charset="0"/>
                </a:rPr>
                <a:t> 3050</a:t>
              </a:r>
              <a:endParaRPr kumimoji="0" lang="en-US" sz="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163" name="Line 139"/>
            <p:cNvSpPr>
              <a:spLocks noChangeShapeType="1"/>
            </p:cNvSpPr>
            <p:nvPr/>
          </p:nvSpPr>
          <p:spPr bwMode="auto">
            <a:xfrm flipH="1">
              <a:off x="2625724" y="4086079"/>
              <a:ext cx="1685" cy="1685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164" name="Rectangle 140"/>
            <p:cNvSpPr>
              <a:spLocks noChangeArrowheads="1"/>
            </p:cNvSpPr>
            <p:nvPr/>
          </p:nvSpPr>
          <p:spPr bwMode="auto">
            <a:xfrm rot="19020000">
              <a:off x="2672172" y="3862698"/>
              <a:ext cx="740587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cs typeface="Arial" pitchFamily="34" charset="0"/>
                </a:rPr>
                <a:t>Xenorhabdus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cs typeface="Arial" pitchFamily="34" charset="0"/>
                </a:rPr>
                <a:t> 318</a:t>
              </a:r>
              <a:endParaRPr kumimoji="0" lang="en-US" sz="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165" name="Line 141"/>
            <p:cNvSpPr>
              <a:spLocks noChangeShapeType="1"/>
            </p:cNvSpPr>
            <p:nvPr/>
          </p:nvSpPr>
          <p:spPr bwMode="auto">
            <a:xfrm flipH="1">
              <a:off x="2738608" y="4195594"/>
              <a:ext cx="3370" cy="1685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166" name="Rectangle 142"/>
            <p:cNvSpPr>
              <a:spLocks noChangeArrowheads="1"/>
            </p:cNvSpPr>
            <p:nvPr/>
          </p:nvSpPr>
          <p:spPr bwMode="auto">
            <a:xfrm rot="19500000">
              <a:off x="2792424" y="4051061"/>
              <a:ext cx="689291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cs typeface="Arial" pitchFamily="34" charset="0"/>
                </a:rPr>
                <a:t>Xenorhabdus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cs typeface="Arial" pitchFamily="34" charset="0"/>
                </a:rPr>
                <a:t> 96</a:t>
              </a:r>
              <a:endParaRPr kumimoji="0" lang="en-US" sz="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167" name="Line 143"/>
            <p:cNvSpPr>
              <a:spLocks noChangeShapeType="1"/>
            </p:cNvSpPr>
            <p:nvPr/>
          </p:nvSpPr>
          <p:spPr bwMode="auto">
            <a:xfrm flipH="1">
              <a:off x="2836328" y="4318587"/>
              <a:ext cx="3370" cy="1685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168" name="Freeform 144"/>
            <p:cNvSpPr>
              <a:spLocks/>
            </p:cNvSpPr>
            <p:nvPr/>
          </p:nvSpPr>
          <p:spPr bwMode="auto">
            <a:xfrm>
              <a:off x="2497676" y="3996783"/>
              <a:ext cx="188702" cy="143211"/>
            </a:xfrm>
            <a:custGeom>
              <a:avLst/>
              <a:gdLst/>
              <a:ahLst/>
              <a:cxnLst>
                <a:cxn ang="0">
                  <a:pos x="110" y="84"/>
                </a:cxn>
                <a:cxn ang="0">
                  <a:pos x="108" y="82"/>
                </a:cxn>
                <a:cxn ang="0">
                  <a:pos x="106" y="80"/>
                </a:cxn>
                <a:cxn ang="0">
                  <a:pos x="103" y="78"/>
                </a:cxn>
                <a:cxn ang="0">
                  <a:pos x="102" y="76"/>
                </a:cxn>
                <a:cxn ang="0">
                  <a:pos x="100" y="74"/>
                </a:cxn>
                <a:cxn ang="0">
                  <a:pos x="97" y="72"/>
                </a:cxn>
                <a:cxn ang="0">
                  <a:pos x="95" y="70"/>
                </a:cxn>
                <a:cxn ang="0">
                  <a:pos x="93" y="67"/>
                </a:cxn>
                <a:cxn ang="0">
                  <a:pos x="90" y="66"/>
                </a:cxn>
                <a:cxn ang="0">
                  <a:pos x="88" y="64"/>
                </a:cxn>
                <a:cxn ang="0">
                  <a:pos x="86" y="61"/>
                </a:cxn>
                <a:cxn ang="0">
                  <a:pos x="83" y="60"/>
                </a:cxn>
                <a:cxn ang="0">
                  <a:pos x="81" y="58"/>
                </a:cxn>
                <a:cxn ang="0">
                  <a:pos x="78" y="57"/>
                </a:cxn>
                <a:cxn ang="0">
                  <a:pos x="76" y="54"/>
                </a:cxn>
                <a:cxn ang="0">
                  <a:pos x="74" y="52"/>
                </a:cxn>
                <a:cxn ang="0">
                  <a:pos x="71" y="51"/>
                </a:cxn>
                <a:cxn ang="0">
                  <a:pos x="70" y="48"/>
                </a:cxn>
                <a:cxn ang="0">
                  <a:pos x="68" y="46"/>
                </a:cxn>
                <a:cxn ang="0">
                  <a:pos x="65" y="45"/>
                </a:cxn>
                <a:cxn ang="0">
                  <a:pos x="63" y="43"/>
                </a:cxn>
                <a:cxn ang="0">
                  <a:pos x="61" y="41"/>
                </a:cxn>
                <a:cxn ang="0">
                  <a:pos x="58" y="39"/>
                </a:cxn>
                <a:cxn ang="0">
                  <a:pos x="56" y="38"/>
                </a:cxn>
                <a:cxn ang="0">
                  <a:pos x="52" y="35"/>
                </a:cxn>
                <a:cxn ang="0">
                  <a:pos x="50" y="34"/>
                </a:cxn>
                <a:cxn ang="0">
                  <a:pos x="48" y="32"/>
                </a:cxn>
                <a:cxn ang="0">
                  <a:pos x="45" y="31"/>
                </a:cxn>
                <a:cxn ang="0">
                  <a:pos x="43" y="28"/>
                </a:cxn>
                <a:cxn ang="0">
                  <a:pos x="41" y="27"/>
                </a:cxn>
                <a:cxn ang="0">
                  <a:pos x="38" y="25"/>
                </a:cxn>
                <a:cxn ang="0">
                  <a:pos x="36" y="24"/>
                </a:cxn>
                <a:cxn ang="0">
                  <a:pos x="33" y="21"/>
                </a:cxn>
                <a:cxn ang="0">
                  <a:pos x="31" y="20"/>
                </a:cxn>
                <a:cxn ang="0">
                  <a:pos x="29" y="18"/>
                </a:cxn>
                <a:cxn ang="0">
                  <a:pos x="26" y="16"/>
                </a:cxn>
                <a:cxn ang="0">
                  <a:pos x="24" y="14"/>
                </a:cxn>
                <a:cxn ang="0">
                  <a:pos x="22" y="13"/>
                </a:cxn>
                <a:cxn ang="0">
                  <a:pos x="18" y="12"/>
                </a:cxn>
                <a:cxn ang="0">
                  <a:pos x="16" y="9"/>
                </a:cxn>
                <a:cxn ang="0">
                  <a:pos x="13" y="8"/>
                </a:cxn>
                <a:cxn ang="0">
                  <a:pos x="11" y="6"/>
                </a:cxn>
                <a:cxn ang="0">
                  <a:pos x="9" y="5"/>
                </a:cxn>
                <a:cxn ang="0">
                  <a:pos x="6" y="3"/>
                </a:cxn>
                <a:cxn ang="0">
                  <a:pos x="4" y="1"/>
                </a:cxn>
                <a:cxn ang="0">
                  <a:pos x="0" y="0"/>
                </a:cxn>
              </a:cxnLst>
              <a:rect l="0" t="0" r="r" b="b"/>
              <a:pathLst>
                <a:path w="112" h="85">
                  <a:moveTo>
                    <a:pt x="112" y="85"/>
                  </a:moveTo>
                  <a:lnTo>
                    <a:pt x="110" y="84"/>
                  </a:lnTo>
                  <a:lnTo>
                    <a:pt x="109" y="83"/>
                  </a:lnTo>
                  <a:lnTo>
                    <a:pt x="108" y="82"/>
                  </a:lnTo>
                  <a:lnTo>
                    <a:pt x="107" y="82"/>
                  </a:lnTo>
                  <a:lnTo>
                    <a:pt x="106" y="80"/>
                  </a:lnTo>
                  <a:lnTo>
                    <a:pt x="104" y="79"/>
                  </a:lnTo>
                  <a:lnTo>
                    <a:pt x="103" y="78"/>
                  </a:lnTo>
                  <a:lnTo>
                    <a:pt x="103" y="77"/>
                  </a:lnTo>
                  <a:lnTo>
                    <a:pt x="102" y="76"/>
                  </a:lnTo>
                  <a:lnTo>
                    <a:pt x="101" y="74"/>
                  </a:lnTo>
                  <a:lnTo>
                    <a:pt x="100" y="74"/>
                  </a:lnTo>
                  <a:lnTo>
                    <a:pt x="99" y="73"/>
                  </a:lnTo>
                  <a:lnTo>
                    <a:pt x="97" y="72"/>
                  </a:lnTo>
                  <a:lnTo>
                    <a:pt x="96" y="71"/>
                  </a:lnTo>
                  <a:lnTo>
                    <a:pt x="95" y="70"/>
                  </a:lnTo>
                  <a:lnTo>
                    <a:pt x="94" y="69"/>
                  </a:lnTo>
                  <a:lnTo>
                    <a:pt x="93" y="67"/>
                  </a:lnTo>
                  <a:lnTo>
                    <a:pt x="91" y="67"/>
                  </a:lnTo>
                  <a:lnTo>
                    <a:pt x="90" y="66"/>
                  </a:lnTo>
                  <a:lnTo>
                    <a:pt x="89" y="65"/>
                  </a:lnTo>
                  <a:lnTo>
                    <a:pt x="88" y="64"/>
                  </a:lnTo>
                  <a:lnTo>
                    <a:pt x="87" y="63"/>
                  </a:lnTo>
                  <a:lnTo>
                    <a:pt x="86" y="61"/>
                  </a:lnTo>
                  <a:lnTo>
                    <a:pt x="84" y="61"/>
                  </a:lnTo>
                  <a:lnTo>
                    <a:pt x="83" y="60"/>
                  </a:lnTo>
                  <a:lnTo>
                    <a:pt x="82" y="59"/>
                  </a:lnTo>
                  <a:lnTo>
                    <a:pt x="81" y="58"/>
                  </a:lnTo>
                  <a:lnTo>
                    <a:pt x="80" y="57"/>
                  </a:lnTo>
                  <a:lnTo>
                    <a:pt x="78" y="57"/>
                  </a:lnTo>
                  <a:lnTo>
                    <a:pt x="77" y="56"/>
                  </a:lnTo>
                  <a:lnTo>
                    <a:pt x="76" y="54"/>
                  </a:lnTo>
                  <a:lnTo>
                    <a:pt x="75" y="53"/>
                  </a:lnTo>
                  <a:lnTo>
                    <a:pt x="74" y="52"/>
                  </a:lnTo>
                  <a:lnTo>
                    <a:pt x="73" y="51"/>
                  </a:lnTo>
                  <a:lnTo>
                    <a:pt x="71" y="51"/>
                  </a:lnTo>
                  <a:lnTo>
                    <a:pt x="71" y="50"/>
                  </a:lnTo>
                  <a:lnTo>
                    <a:pt x="70" y="48"/>
                  </a:lnTo>
                  <a:lnTo>
                    <a:pt x="69" y="47"/>
                  </a:lnTo>
                  <a:lnTo>
                    <a:pt x="68" y="46"/>
                  </a:lnTo>
                  <a:lnTo>
                    <a:pt x="67" y="46"/>
                  </a:lnTo>
                  <a:lnTo>
                    <a:pt x="65" y="45"/>
                  </a:lnTo>
                  <a:lnTo>
                    <a:pt x="64" y="44"/>
                  </a:lnTo>
                  <a:lnTo>
                    <a:pt x="63" y="43"/>
                  </a:lnTo>
                  <a:lnTo>
                    <a:pt x="62" y="43"/>
                  </a:lnTo>
                  <a:lnTo>
                    <a:pt x="61" y="41"/>
                  </a:lnTo>
                  <a:lnTo>
                    <a:pt x="59" y="40"/>
                  </a:lnTo>
                  <a:lnTo>
                    <a:pt x="58" y="39"/>
                  </a:lnTo>
                  <a:lnTo>
                    <a:pt x="57" y="38"/>
                  </a:lnTo>
                  <a:lnTo>
                    <a:pt x="56" y="38"/>
                  </a:lnTo>
                  <a:lnTo>
                    <a:pt x="54" y="37"/>
                  </a:lnTo>
                  <a:lnTo>
                    <a:pt x="52" y="35"/>
                  </a:lnTo>
                  <a:lnTo>
                    <a:pt x="51" y="34"/>
                  </a:lnTo>
                  <a:lnTo>
                    <a:pt x="50" y="34"/>
                  </a:lnTo>
                  <a:lnTo>
                    <a:pt x="49" y="33"/>
                  </a:lnTo>
                  <a:lnTo>
                    <a:pt x="48" y="32"/>
                  </a:lnTo>
                  <a:lnTo>
                    <a:pt x="46" y="31"/>
                  </a:lnTo>
                  <a:lnTo>
                    <a:pt x="45" y="31"/>
                  </a:lnTo>
                  <a:lnTo>
                    <a:pt x="44" y="30"/>
                  </a:lnTo>
                  <a:lnTo>
                    <a:pt x="43" y="28"/>
                  </a:lnTo>
                  <a:lnTo>
                    <a:pt x="42" y="27"/>
                  </a:lnTo>
                  <a:lnTo>
                    <a:pt x="41" y="27"/>
                  </a:lnTo>
                  <a:lnTo>
                    <a:pt x="39" y="26"/>
                  </a:lnTo>
                  <a:lnTo>
                    <a:pt x="38" y="25"/>
                  </a:lnTo>
                  <a:lnTo>
                    <a:pt x="37" y="24"/>
                  </a:lnTo>
                  <a:lnTo>
                    <a:pt x="36" y="24"/>
                  </a:lnTo>
                  <a:lnTo>
                    <a:pt x="35" y="22"/>
                  </a:lnTo>
                  <a:lnTo>
                    <a:pt x="33" y="21"/>
                  </a:lnTo>
                  <a:lnTo>
                    <a:pt x="32" y="20"/>
                  </a:lnTo>
                  <a:lnTo>
                    <a:pt x="31" y="20"/>
                  </a:lnTo>
                  <a:lnTo>
                    <a:pt x="30" y="19"/>
                  </a:lnTo>
                  <a:lnTo>
                    <a:pt x="29" y="18"/>
                  </a:lnTo>
                  <a:lnTo>
                    <a:pt x="28" y="18"/>
                  </a:lnTo>
                  <a:lnTo>
                    <a:pt x="26" y="16"/>
                  </a:lnTo>
                  <a:lnTo>
                    <a:pt x="25" y="15"/>
                  </a:lnTo>
                  <a:lnTo>
                    <a:pt x="24" y="14"/>
                  </a:lnTo>
                  <a:lnTo>
                    <a:pt x="23" y="14"/>
                  </a:lnTo>
                  <a:lnTo>
                    <a:pt x="22" y="13"/>
                  </a:lnTo>
                  <a:lnTo>
                    <a:pt x="19" y="12"/>
                  </a:lnTo>
                  <a:lnTo>
                    <a:pt x="18" y="12"/>
                  </a:lnTo>
                  <a:lnTo>
                    <a:pt x="17" y="11"/>
                  </a:lnTo>
                  <a:lnTo>
                    <a:pt x="16" y="9"/>
                  </a:lnTo>
                  <a:lnTo>
                    <a:pt x="15" y="9"/>
                  </a:lnTo>
                  <a:lnTo>
                    <a:pt x="13" y="8"/>
                  </a:lnTo>
                  <a:lnTo>
                    <a:pt x="12" y="7"/>
                  </a:lnTo>
                  <a:lnTo>
                    <a:pt x="11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7" y="3"/>
                  </a:lnTo>
                  <a:lnTo>
                    <a:pt x="6" y="3"/>
                  </a:lnTo>
                  <a:lnTo>
                    <a:pt x="5" y="2"/>
                  </a:lnTo>
                  <a:lnTo>
                    <a:pt x="4" y="1"/>
                  </a:lnTo>
                  <a:lnTo>
                    <a:pt x="2" y="1"/>
                  </a:lnTo>
                  <a:lnTo>
                    <a:pt x="0" y="0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169" name="Freeform 145"/>
            <p:cNvSpPr>
              <a:spLocks/>
            </p:cNvSpPr>
            <p:nvPr/>
          </p:nvSpPr>
          <p:spPr bwMode="auto">
            <a:xfrm>
              <a:off x="2686378" y="4139994"/>
              <a:ext cx="153320" cy="180278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3" y="4"/>
                </a:cxn>
                <a:cxn ang="0">
                  <a:pos x="5" y="6"/>
                </a:cxn>
                <a:cxn ang="0">
                  <a:pos x="8" y="7"/>
                </a:cxn>
                <a:cxn ang="0">
                  <a:pos x="10" y="10"/>
                </a:cxn>
                <a:cxn ang="0">
                  <a:pos x="11" y="12"/>
                </a:cxn>
                <a:cxn ang="0">
                  <a:pos x="14" y="14"/>
                </a:cxn>
                <a:cxn ang="0">
                  <a:pos x="16" y="17"/>
                </a:cxn>
                <a:cxn ang="0">
                  <a:pos x="18" y="19"/>
                </a:cxn>
                <a:cxn ang="0">
                  <a:pos x="21" y="21"/>
                </a:cxn>
                <a:cxn ang="0">
                  <a:pos x="23" y="24"/>
                </a:cxn>
                <a:cxn ang="0">
                  <a:pos x="26" y="26"/>
                </a:cxn>
                <a:cxn ang="0">
                  <a:pos x="27" y="29"/>
                </a:cxn>
                <a:cxn ang="0">
                  <a:pos x="29" y="30"/>
                </a:cxn>
                <a:cxn ang="0">
                  <a:pos x="31" y="32"/>
                </a:cxn>
                <a:cxn ang="0">
                  <a:pos x="34" y="34"/>
                </a:cxn>
                <a:cxn ang="0">
                  <a:pos x="36" y="37"/>
                </a:cxn>
                <a:cxn ang="0">
                  <a:pos x="37" y="39"/>
                </a:cxn>
                <a:cxn ang="0">
                  <a:pos x="40" y="42"/>
                </a:cxn>
                <a:cxn ang="0">
                  <a:pos x="42" y="44"/>
                </a:cxn>
                <a:cxn ang="0">
                  <a:pos x="45" y="46"/>
                </a:cxn>
                <a:cxn ang="0">
                  <a:pos x="46" y="49"/>
                </a:cxn>
                <a:cxn ang="0">
                  <a:pos x="48" y="51"/>
                </a:cxn>
                <a:cxn ang="0">
                  <a:pos x="50" y="53"/>
                </a:cxn>
                <a:cxn ang="0">
                  <a:pos x="53" y="56"/>
                </a:cxn>
                <a:cxn ang="0">
                  <a:pos x="54" y="58"/>
                </a:cxn>
                <a:cxn ang="0">
                  <a:pos x="56" y="61"/>
                </a:cxn>
                <a:cxn ang="0">
                  <a:pos x="59" y="64"/>
                </a:cxn>
                <a:cxn ang="0">
                  <a:pos x="60" y="66"/>
                </a:cxn>
                <a:cxn ang="0">
                  <a:pos x="62" y="69"/>
                </a:cxn>
                <a:cxn ang="0">
                  <a:pos x="65" y="71"/>
                </a:cxn>
                <a:cxn ang="0">
                  <a:pos x="66" y="74"/>
                </a:cxn>
                <a:cxn ang="0">
                  <a:pos x="68" y="76"/>
                </a:cxn>
                <a:cxn ang="0">
                  <a:pos x="69" y="78"/>
                </a:cxn>
                <a:cxn ang="0">
                  <a:pos x="72" y="81"/>
                </a:cxn>
                <a:cxn ang="0">
                  <a:pos x="74" y="83"/>
                </a:cxn>
                <a:cxn ang="0">
                  <a:pos x="75" y="85"/>
                </a:cxn>
                <a:cxn ang="0">
                  <a:pos x="78" y="89"/>
                </a:cxn>
                <a:cxn ang="0">
                  <a:pos x="79" y="91"/>
                </a:cxn>
                <a:cxn ang="0">
                  <a:pos x="81" y="94"/>
                </a:cxn>
                <a:cxn ang="0">
                  <a:pos x="84" y="96"/>
                </a:cxn>
                <a:cxn ang="0">
                  <a:pos x="85" y="98"/>
                </a:cxn>
                <a:cxn ang="0">
                  <a:pos x="87" y="101"/>
                </a:cxn>
                <a:cxn ang="0">
                  <a:pos x="88" y="103"/>
                </a:cxn>
                <a:cxn ang="0">
                  <a:pos x="91" y="107"/>
                </a:cxn>
              </a:cxnLst>
              <a:rect l="0" t="0" r="r" b="b"/>
              <a:pathLst>
                <a:path w="91" h="107">
                  <a:moveTo>
                    <a:pt x="0" y="0"/>
                  </a:moveTo>
                  <a:lnTo>
                    <a:pt x="1" y="1"/>
                  </a:lnTo>
                  <a:lnTo>
                    <a:pt x="2" y="3"/>
                  </a:lnTo>
                  <a:lnTo>
                    <a:pt x="3" y="4"/>
                  </a:lnTo>
                  <a:lnTo>
                    <a:pt x="4" y="5"/>
                  </a:lnTo>
                  <a:lnTo>
                    <a:pt x="5" y="6"/>
                  </a:lnTo>
                  <a:lnTo>
                    <a:pt x="7" y="7"/>
                  </a:lnTo>
                  <a:lnTo>
                    <a:pt x="8" y="7"/>
                  </a:lnTo>
                  <a:lnTo>
                    <a:pt x="9" y="8"/>
                  </a:lnTo>
                  <a:lnTo>
                    <a:pt x="10" y="10"/>
                  </a:lnTo>
                  <a:lnTo>
                    <a:pt x="10" y="11"/>
                  </a:lnTo>
                  <a:lnTo>
                    <a:pt x="11" y="12"/>
                  </a:lnTo>
                  <a:lnTo>
                    <a:pt x="13" y="13"/>
                  </a:lnTo>
                  <a:lnTo>
                    <a:pt x="14" y="14"/>
                  </a:lnTo>
                  <a:lnTo>
                    <a:pt x="15" y="16"/>
                  </a:lnTo>
                  <a:lnTo>
                    <a:pt x="16" y="17"/>
                  </a:lnTo>
                  <a:lnTo>
                    <a:pt x="17" y="18"/>
                  </a:lnTo>
                  <a:lnTo>
                    <a:pt x="18" y="19"/>
                  </a:lnTo>
                  <a:lnTo>
                    <a:pt x="20" y="20"/>
                  </a:lnTo>
                  <a:lnTo>
                    <a:pt x="21" y="21"/>
                  </a:lnTo>
                  <a:lnTo>
                    <a:pt x="22" y="23"/>
                  </a:lnTo>
                  <a:lnTo>
                    <a:pt x="23" y="24"/>
                  </a:lnTo>
                  <a:lnTo>
                    <a:pt x="24" y="25"/>
                  </a:lnTo>
                  <a:lnTo>
                    <a:pt x="26" y="26"/>
                  </a:lnTo>
                  <a:lnTo>
                    <a:pt x="26" y="27"/>
                  </a:lnTo>
                  <a:lnTo>
                    <a:pt x="27" y="29"/>
                  </a:lnTo>
                  <a:lnTo>
                    <a:pt x="28" y="30"/>
                  </a:lnTo>
                  <a:lnTo>
                    <a:pt x="29" y="30"/>
                  </a:lnTo>
                  <a:lnTo>
                    <a:pt x="30" y="31"/>
                  </a:lnTo>
                  <a:lnTo>
                    <a:pt x="31" y="32"/>
                  </a:lnTo>
                  <a:lnTo>
                    <a:pt x="33" y="33"/>
                  </a:lnTo>
                  <a:lnTo>
                    <a:pt x="34" y="34"/>
                  </a:lnTo>
                  <a:lnTo>
                    <a:pt x="35" y="36"/>
                  </a:lnTo>
                  <a:lnTo>
                    <a:pt x="36" y="37"/>
                  </a:lnTo>
                  <a:lnTo>
                    <a:pt x="36" y="38"/>
                  </a:lnTo>
                  <a:lnTo>
                    <a:pt x="37" y="39"/>
                  </a:lnTo>
                  <a:lnTo>
                    <a:pt x="39" y="40"/>
                  </a:lnTo>
                  <a:lnTo>
                    <a:pt x="40" y="42"/>
                  </a:lnTo>
                  <a:lnTo>
                    <a:pt x="41" y="43"/>
                  </a:lnTo>
                  <a:lnTo>
                    <a:pt x="42" y="44"/>
                  </a:lnTo>
                  <a:lnTo>
                    <a:pt x="43" y="45"/>
                  </a:lnTo>
                  <a:lnTo>
                    <a:pt x="45" y="46"/>
                  </a:lnTo>
                  <a:lnTo>
                    <a:pt x="45" y="47"/>
                  </a:lnTo>
                  <a:lnTo>
                    <a:pt x="46" y="49"/>
                  </a:lnTo>
                  <a:lnTo>
                    <a:pt x="47" y="50"/>
                  </a:lnTo>
                  <a:lnTo>
                    <a:pt x="48" y="51"/>
                  </a:lnTo>
                  <a:lnTo>
                    <a:pt x="49" y="52"/>
                  </a:lnTo>
                  <a:lnTo>
                    <a:pt x="50" y="53"/>
                  </a:lnTo>
                  <a:lnTo>
                    <a:pt x="52" y="55"/>
                  </a:lnTo>
                  <a:lnTo>
                    <a:pt x="53" y="56"/>
                  </a:lnTo>
                  <a:lnTo>
                    <a:pt x="53" y="57"/>
                  </a:lnTo>
                  <a:lnTo>
                    <a:pt x="54" y="58"/>
                  </a:lnTo>
                  <a:lnTo>
                    <a:pt x="55" y="59"/>
                  </a:lnTo>
                  <a:lnTo>
                    <a:pt x="56" y="61"/>
                  </a:lnTo>
                  <a:lnTo>
                    <a:pt x="58" y="63"/>
                  </a:lnTo>
                  <a:lnTo>
                    <a:pt x="59" y="64"/>
                  </a:lnTo>
                  <a:lnTo>
                    <a:pt x="59" y="65"/>
                  </a:lnTo>
                  <a:lnTo>
                    <a:pt x="60" y="66"/>
                  </a:lnTo>
                  <a:lnTo>
                    <a:pt x="61" y="68"/>
                  </a:lnTo>
                  <a:lnTo>
                    <a:pt x="62" y="69"/>
                  </a:lnTo>
                  <a:lnTo>
                    <a:pt x="63" y="70"/>
                  </a:lnTo>
                  <a:lnTo>
                    <a:pt x="65" y="71"/>
                  </a:lnTo>
                  <a:lnTo>
                    <a:pt x="65" y="72"/>
                  </a:lnTo>
                  <a:lnTo>
                    <a:pt x="66" y="74"/>
                  </a:lnTo>
                  <a:lnTo>
                    <a:pt x="67" y="75"/>
                  </a:lnTo>
                  <a:lnTo>
                    <a:pt x="68" y="76"/>
                  </a:lnTo>
                  <a:lnTo>
                    <a:pt x="69" y="77"/>
                  </a:lnTo>
                  <a:lnTo>
                    <a:pt x="69" y="78"/>
                  </a:lnTo>
                  <a:lnTo>
                    <a:pt x="71" y="79"/>
                  </a:lnTo>
                  <a:lnTo>
                    <a:pt x="72" y="81"/>
                  </a:lnTo>
                  <a:lnTo>
                    <a:pt x="73" y="82"/>
                  </a:lnTo>
                  <a:lnTo>
                    <a:pt x="74" y="83"/>
                  </a:lnTo>
                  <a:lnTo>
                    <a:pt x="75" y="84"/>
                  </a:lnTo>
                  <a:lnTo>
                    <a:pt x="75" y="85"/>
                  </a:lnTo>
                  <a:lnTo>
                    <a:pt x="76" y="87"/>
                  </a:lnTo>
                  <a:lnTo>
                    <a:pt x="78" y="89"/>
                  </a:lnTo>
                  <a:lnTo>
                    <a:pt x="79" y="90"/>
                  </a:lnTo>
                  <a:lnTo>
                    <a:pt x="79" y="91"/>
                  </a:lnTo>
                  <a:lnTo>
                    <a:pt x="80" y="92"/>
                  </a:lnTo>
                  <a:lnTo>
                    <a:pt x="81" y="94"/>
                  </a:lnTo>
                  <a:lnTo>
                    <a:pt x="82" y="95"/>
                  </a:lnTo>
                  <a:lnTo>
                    <a:pt x="84" y="96"/>
                  </a:lnTo>
                  <a:lnTo>
                    <a:pt x="84" y="97"/>
                  </a:lnTo>
                  <a:lnTo>
                    <a:pt x="85" y="98"/>
                  </a:lnTo>
                  <a:lnTo>
                    <a:pt x="86" y="100"/>
                  </a:lnTo>
                  <a:lnTo>
                    <a:pt x="87" y="101"/>
                  </a:lnTo>
                  <a:lnTo>
                    <a:pt x="87" y="102"/>
                  </a:lnTo>
                  <a:lnTo>
                    <a:pt x="88" y="103"/>
                  </a:lnTo>
                  <a:lnTo>
                    <a:pt x="89" y="106"/>
                  </a:lnTo>
                  <a:lnTo>
                    <a:pt x="91" y="107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170" name="Rectangle 146"/>
            <p:cNvSpPr>
              <a:spLocks noChangeArrowheads="1"/>
            </p:cNvSpPr>
            <p:nvPr/>
          </p:nvSpPr>
          <p:spPr bwMode="auto">
            <a:xfrm rot="18780000">
              <a:off x="2652118" y="4116573"/>
              <a:ext cx="76944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67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171" name="Line 147"/>
            <p:cNvSpPr>
              <a:spLocks noChangeShapeType="1"/>
            </p:cNvSpPr>
            <p:nvPr/>
          </p:nvSpPr>
          <p:spPr bwMode="auto">
            <a:xfrm flipV="1">
              <a:off x="2683008" y="4139994"/>
              <a:ext cx="3370" cy="1685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172" name="Freeform 148"/>
            <p:cNvSpPr>
              <a:spLocks/>
            </p:cNvSpPr>
            <p:nvPr/>
          </p:nvSpPr>
          <p:spPr bwMode="auto">
            <a:xfrm>
              <a:off x="2211254" y="3873790"/>
              <a:ext cx="252725" cy="104460"/>
            </a:xfrm>
            <a:custGeom>
              <a:avLst/>
              <a:gdLst/>
              <a:ahLst/>
              <a:cxnLst>
                <a:cxn ang="0">
                  <a:pos x="149" y="62"/>
                </a:cxn>
                <a:cxn ang="0">
                  <a:pos x="147" y="61"/>
                </a:cxn>
                <a:cxn ang="0">
                  <a:pos x="144" y="60"/>
                </a:cxn>
                <a:cxn ang="0">
                  <a:pos x="142" y="59"/>
                </a:cxn>
                <a:cxn ang="0">
                  <a:pos x="140" y="58"/>
                </a:cxn>
                <a:cxn ang="0">
                  <a:pos x="137" y="56"/>
                </a:cxn>
                <a:cxn ang="0">
                  <a:pos x="135" y="55"/>
                </a:cxn>
                <a:cxn ang="0">
                  <a:pos x="132" y="54"/>
                </a:cxn>
                <a:cxn ang="0">
                  <a:pos x="130" y="53"/>
                </a:cxn>
                <a:cxn ang="0">
                  <a:pos x="128" y="52"/>
                </a:cxn>
                <a:cxn ang="0">
                  <a:pos x="125" y="50"/>
                </a:cxn>
                <a:cxn ang="0">
                  <a:pos x="124" y="49"/>
                </a:cxn>
                <a:cxn ang="0">
                  <a:pos x="122" y="48"/>
                </a:cxn>
                <a:cxn ang="0">
                  <a:pos x="119" y="47"/>
                </a:cxn>
                <a:cxn ang="0">
                  <a:pos x="117" y="46"/>
                </a:cxn>
                <a:cxn ang="0">
                  <a:pos x="115" y="44"/>
                </a:cxn>
                <a:cxn ang="0">
                  <a:pos x="112" y="43"/>
                </a:cxn>
                <a:cxn ang="0">
                  <a:pos x="110" y="42"/>
                </a:cxn>
                <a:cxn ang="0">
                  <a:pos x="108" y="41"/>
                </a:cxn>
                <a:cxn ang="0">
                  <a:pos x="105" y="40"/>
                </a:cxn>
                <a:cxn ang="0">
                  <a:pos x="103" y="39"/>
                </a:cxn>
                <a:cxn ang="0">
                  <a:pos x="101" y="37"/>
                </a:cxn>
                <a:cxn ang="0">
                  <a:pos x="98" y="36"/>
                </a:cxn>
                <a:cxn ang="0">
                  <a:pos x="96" y="35"/>
                </a:cxn>
                <a:cxn ang="0">
                  <a:pos x="93" y="34"/>
                </a:cxn>
                <a:cxn ang="0">
                  <a:pos x="91" y="33"/>
                </a:cxn>
                <a:cxn ang="0">
                  <a:pos x="89" y="31"/>
                </a:cxn>
                <a:cxn ang="0">
                  <a:pos x="86" y="31"/>
                </a:cxn>
                <a:cxn ang="0">
                  <a:pos x="84" y="30"/>
                </a:cxn>
                <a:cxn ang="0">
                  <a:pos x="82" y="29"/>
                </a:cxn>
                <a:cxn ang="0">
                  <a:pos x="79" y="28"/>
                </a:cxn>
                <a:cxn ang="0">
                  <a:pos x="77" y="27"/>
                </a:cxn>
                <a:cxn ang="0">
                  <a:pos x="74" y="26"/>
                </a:cxn>
                <a:cxn ang="0">
                  <a:pos x="72" y="24"/>
                </a:cxn>
                <a:cxn ang="0">
                  <a:pos x="70" y="24"/>
                </a:cxn>
                <a:cxn ang="0">
                  <a:pos x="67" y="23"/>
                </a:cxn>
                <a:cxn ang="0">
                  <a:pos x="65" y="22"/>
                </a:cxn>
                <a:cxn ang="0">
                  <a:pos x="63" y="21"/>
                </a:cxn>
                <a:cxn ang="0">
                  <a:pos x="60" y="20"/>
                </a:cxn>
                <a:cxn ang="0">
                  <a:pos x="58" y="20"/>
                </a:cxn>
                <a:cxn ang="0">
                  <a:pos x="56" y="18"/>
                </a:cxn>
                <a:cxn ang="0">
                  <a:pos x="53" y="17"/>
                </a:cxn>
                <a:cxn ang="0">
                  <a:pos x="51" y="16"/>
                </a:cxn>
                <a:cxn ang="0">
                  <a:pos x="48" y="16"/>
                </a:cxn>
                <a:cxn ang="0">
                  <a:pos x="46" y="15"/>
                </a:cxn>
                <a:cxn ang="0">
                  <a:pos x="43" y="14"/>
                </a:cxn>
                <a:cxn ang="0">
                  <a:pos x="40" y="13"/>
                </a:cxn>
                <a:cxn ang="0">
                  <a:pos x="38" y="13"/>
                </a:cxn>
                <a:cxn ang="0">
                  <a:pos x="35" y="11"/>
                </a:cxn>
                <a:cxn ang="0">
                  <a:pos x="33" y="10"/>
                </a:cxn>
                <a:cxn ang="0">
                  <a:pos x="31" y="9"/>
                </a:cxn>
                <a:cxn ang="0">
                  <a:pos x="28" y="9"/>
                </a:cxn>
                <a:cxn ang="0">
                  <a:pos x="26" y="8"/>
                </a:cxn>
                <a:cxn ang="0">
                  <a:pos x="24" y="7"/>
                </a:cxn>
                <a:cxn ang="0">
                  <a:pos x="21" y="7"/>
                </a:cxn>
                <a:cxn ang="0">
                  <a:pos x="19" y="5"/>
                </a:cxn>
                <a:cxn ang="0">
                  <a:pos x="17" y="4"/>
                </a:cxn>
                <a:cxn ang="0">
                  <a:pos x="14" y="4"/>
                </a:cxn>
                <a:cxn ang="0">
                  <a:pos x="12" y="3"/>
                </a:cxn>
                <a:cxn ang="0">
                  <a:pos x="8" y="3"/>
                </a:cxn>
                <a:cxn ang="0">
                  <a:pos x="6" y="2"/>
                </a:cxn>
                <a:cxn ang="0">
                  <a:pos x="4" y="1"/>
                </a:cxn>
                <a:cxn ang="0">
                  <a:pos x="1" y="1"/>
                </a:cxn>
              </a:cxnLst>
              <a:rect l="0" t="0" r="r" b="b"/>
              <a:pathLst>
                <a:path w="150" h="62">
                  <a:moveTo>
                    <a:pt x="150" y="62"/>
                  </a:moveTo>
                  <a:lnTo>
                    <a:pt x="149" y="62"/>
                  </a:lnTo>
                  <a:lnTo>
                    <a:pt x="148" y="61"/>
                  </a:lnTo>
                  <a:lnTo>
                    <a:pt x="147" y="61"/>
                  </a:lnTo>
                  <a:lnTo>
                    <a:pt x="145" y="60"/>
                  </a:lnTo>
                  <a:lnTo>
                    <a:pt x="144" y="60"/>
                  </a:lnTo>
                  <a:lnTo>
                    <a:pt x="143" y="59"/>
                  </a:lnTo>
                  <a:lnTo>
                    <a:pt x="142" y="59"/>
                  </a:lnTo>
                  <a:lnTo>
                    <a:pt x="141" y="58"/>
                  </a:lnTo>
                  <a:lnTo>
                    <a:pt x="140" y="58"/>
                  </a:lnTo>
                  <a:lnTo>
                    <a:pt x="138" y="56"/>
                  </a:lnTo>
                  <a:lnTo>
                    <a:pt x="137" y="56"/>
                  </a:lnTo>
                  <a:lnTo>
                    <a:pt x="136" y="55"/>
                  </a:lnTo>
                  <a:lnTo>
                    <a:pt x="135" y="55"/>
                  </a:lnTo>
                  <a:lnTo>
                    <a:pt x="134" y="54"/>
                  </a:lnTo>
                  <a:lnTo>
                    <a:pt x="132" y="54"/>
                  </a:lnTo>
                  <a:lnTo>
                    <a:pt x="131" y="53"/>
                  </a:lnTo>
                  <a:lnTo>
                    <a:pt x="130" y="53"/>
                  </a:lnTo>
                  <a:lnTo>
                    <a:pt x="129" y="52"/>
                  </a:lnTo>
                  <a:lnTo>
                    <a:pt x="128" y="52"/>
                  </a:lnTo>
                  <a:lnTo>
                    <a:pt x="127" y="50"/>
                  </a:lnTo>
                  <a:lnTo>
                    <a:pt x="125" y="50"/>
                  </a:lnTo>
                  <a:lnTo>
                    <a:pt x="125" y="49"/>
                  </a:lnTo>
                  <a:lnTo>
                    <a:pt x="124" y="49"/>
                  </a:lnTo>
                  <a:lnTo>
                    <a:pt x="123" y="48"/>
                  </a:lnTo>
                  <a:lnTo>
                    <a:pt x="122" y="48"/>
                  </a:lnTo>
                  <a:lnTo>
                    <a:pt x="121" y="47"/>
                  </a:lnTo>
                  <a:lnTo>
                    <a:pt x="119" y="47"/>
                  </a:lnTo>
                  <a:lnTo>
                    <a:pt x="118" y="46"/>
                  </a:lnTo>
                  <a:lnTo>
                    <a:pt x="117" y="46"/>
                  </a:lnTo>
                  <a:lnTo>
                    <a:pt x="116" y="44"/>
                  </a:lnTo>
                  <a:lnTo>
                    <a:pt x="115" y="44"/>
                  </a:lnTo>
                  <a:lnTo>
                    <a:pt x="114" y="43"/>
                  </a:lnTo>
                  <a:lnTo>
                    <a:pt x="112" y="43"/>
                  </a:lnTo>
                  <a:lnTo>
                    <a:pt x="111" y="42"/>
                  </a:lnTo>
                  <a:lnTo>
                    <a:pt x="110" y="42"/>
                  </a:lnTo>
                  <a:lnTo>
                    <a:pt x="109" y="41"/>
                  </a:lnTo>
                  <a:lnTo>
                    <a:pt x="108" y="41"/>
                  </a:lnTo>
                  <a:lnTo>
                    <a:pt x="106" y="40"/>
                  </a:lnTo>
                  <a:lnTo>
                    <a:pt x="105" y="40"/>
                  </a:lnTo>
                  <a:lnTo>
                    <a:pt x="104" y="39"/>
                  </a:lnTo>
                  <a:lnTo>
                    <a:pt x="103" y="39"/>
                  </a:lnTo>
                  <a:lnTo>
                    <a:pt x="102" y="37"/>
                  </a:lnTo>
                  <a:lnTo>
                    <a:pt x="101" y="37"/>
                  </a:lnTo>
                  <a:lnTo>
                    <a:pt x="99" y="36"/>
                  </a:lnTo>
                  <a:lnTo>
                    <a:pt x="98" y="36"/>
                  </a:lnTo>
                  <a:lnTo>
                    <a:pt x="97" y="36"/>
                  </a:lnTo>
                  <a:lnTo>
                    <a:pt x="96" y="35"/>
                  </a:lnTo>
                  <a:lnTo>
                    <a:pt x="95" y="35"/>
                  </a:lnTo>
                  <a:lnTo>
                    <a:pt x="93" y="34"/>
                  </a:lnTo>
                  <a:lnTo>
                    <a:pt x="92" y="34"/>
                  </a:lnTo>
                  <a:lnTo>
                    <a:pt x="91" y="33"/>
                  </a:lnTo>
                  <a:lnTo>
                    <a:pt x="90" y="33"/>
                  </a:lnTo>
                  <a:lnTo>
                    <a:pt x="89" y="31"/>
                  </a:lnTo>
                  <a:lnTo>
                    <a:pt x="88" y="31"/>
                  </a:lnTo>
                  <a:lnTo>
                    <a:pt x="86" y="31"/>
                  </a:lnTo>
                  <a:lnTo>
                    <a:pt x="85" y="30"/>
                  </a:lnTo>
                  <a:lnTo>
                    <a:pt x="84" y="30"/>
                  </a:lnTo>
                  <a:lnTo>
                    <a:pt x="83" y="29"/>
                  </a:lnTo>
                  <a:lnTo>
                    <a:pt x="82" y="29"/>
                  </a:lnTo>
                  <a:lnTo>
                    <a:pt x="80" y="28"/>
                  </a:lnTo>
                  <a:lnTo>
                    <a:pt x="79" y="28"/>
                  </a:lnTo>
                  <a:lnTo>
                    <a:pt x="78" y="28"/>
                  </a:lnTo>
                  <a:lnTo>
                    <a:pt x="77" y="27"/>
                  </a:lnTo>
                  <a:lnTo>
                    <a:pt x="76" y="27"/>
                  </a:lnTo>
                  <a:lnTo>
                    <a:pt x="74" y="26"/>
                  </a:lnTo>
                  <a:lnTo>
                    <a:pt x="73" y="26"/>
                  </a:lnTo>
                  <a:lnTo>
                    <a:pt x="72" y="24"/>
                  </a:lnTo>
                  <a:lnTo>
                    <a:pt x="71" y="24"/>
                  </a:lnTo>
                  <a:lnTo>
                    <a:pt x="70" y="24"/>
                  </a:lnTo>
                  <a:lnTo>
                    <a:pt x="69" y="23"/>
                  </a:lnTo>
                  <a:lnTo>
                    <a:pt x="67" y="23"/>
                  </a:lnTo>
                  <a:lnTo>
                    <a:pt x="66" y="22"/>
                  </a:lnTo>
                  <a:lnTo>
                    <a:pt x="65" y="22"/>
                  </a:lnTo>
                  <a:lnTo>
                    <a:pt x="64" y="22"/>
                  </a:lnTo>
                  <a:lnTo>
                    <a:pt x="63" y="21"/>
                  </a:lnTo>
                  <a:lnTo>
                    <a:pt x="61" y="21"/>
                  </a:lnTo>
                  <a:lnTo>
                    <a:pt x="60" y="20"/>
                  </a:lnTo>
                  <a:lnTo>
                    <a:pt x="59" y="20"/>
                  </a:lnTo>
                  <a:lnTo>
                    <a:pt x="58" y="20"/>
                  </a:lnTo>
                  <a:lnTo>
                    <a:pt x="57" y="18"/>
                  </a:lnTo>
                  <a:lnTo>
                    <a:pt x="56" y="18"/>
                  </a:lnTo>
                  <a:lnTo>
                    <a:pt x="54" y="17"/>
                  </a:lnTo>
                  <a:lnTo>
                    <a:pt x="53" y="17"/>
                  </a:lnTo>
                  <a:lnTo>
                    <a:pt x="52" y="17"/>
                  </a:lnTo>
                  <a:lnTo>
                    <a:pt x="51" y="16"/>
                  </a:lnTo>
                  <a:lnTo>
                    <a:pt x="50" y="16"/>
                  </a:lnTo>
                  <a:lnTo>
                    <a:pt x="48" y="16"/>
                  </a:lnTo>
                  <a:lnTo>
                    <a:pt x="47" y="15"/>
                  </a:lnTo>
                  <a:lnTo>
                    <a:pt x="46" y="15"/>
                  </a:lnTo>
                  <a:lnTo>
                    <a:pt x="44" y="14"/>
                  </a:lnTo>
                  <a:lnTo>
                    <a:pt x="43" y="14"/>
                  </a:lnTo>
                  <a:lnTo>
                    <a:pt x="41" y="14"/>
                  </a:lnTo>
                  <a:lnTo>
                    <a:pt x="40" y="13"/>
                  </a:lnTo>
                  <a:lnTo>
                    <a:pt x="39" y="13"/>
                  </a:lnTo>
                  <a:lnTo>
                    <a:pt x="38" y="13"/>
                  </a:lnTo>
                  <a:lnTo>
                    <a:pt x="37" y="11"/>
                  </a:lnTo>
                  <a:lnTo>
                    <a:pt x="35" y="11"/>
                  </a:lnTo>
                  <a:lnTo>
                    <a:pt x="34" y="11"/>
                  </a:lnTo>
                  <a:lnTo>
                    <a:pt x="33" y="10"/>
                  </a:lnTo>
                  <a:lnTo>
                    <a:pt x="32" y="10"/>
                  </a:lnTo>
                  <a:lnTo>
                    <a:pt x="31" y="9"/>
                  </a:lnTo>
                  <a:lnTo>
                    <a:pt x="30" y="9"/>
                  </a:lnTo>
                  <a:lnTo>
                    <a:pt x="28" y="9"/>
                  </a:lnTo>
                  <a:lnTo>
                    <a:pt x="27" y="8"/>
                  </a:lnTo>
                  <a:lnTo>
                    <a:pt x="26" y="8"/>
                  </a:lnTo>
                  <a:lnTo>
                    <a:pt x="25" y="8"/>
                  </a:lnTo>
                  <a:lnTo>
                    <a:pt x="24" y="7"/>
                  </a:lnTo>
                  <a:lnTo>
                    <a:pt x="22" y="7"/>
                  </a:lnTo>
                  <a:lnTo>
                    <a:pt x="21" y="7"/>
                  </a:lnTo>
                  <a:lnTo>
                    <a:pt x="20" y="5"/>
                  </a:lnTo>
                  <a:lnTo>
                    <a:pt x="19" y="5"/>
                  </a:lnTo>
                  <a:lnTo>
                    <a:pt x="18" y="5"/>
                  </a:lnTo>
                  <a:lnTo>
                    <a:pt x="17" y="4"/>
                  </a:lnTo>
                  <a:lnTo>
                    <a:pt x="15" y="4"/>
                  </a:lnTo>
                  <a:lnTo>
                    <a:pt x="14" y="4"/>
                  </a:lnTo>
                  <a:lnTo>
                    <a:pt x="13" y="3"/>
                  </a:lnTo>
                  <a:lnTo>
                    <a:pt x="12" y="3"/>
                  </a:lnTo>
                  <a:lnTo>
                    <a:pt x="9" y="3"/>
                  </a:lnTo>
                  <a:lnTo>
                    <a:pt x="8" y="3"/>
                  </a:lnTo>
                  <a:lnTo>
                    <a:pt x="7" y="2"/>
                  </a:lnTo>
                  <a:lnTo>
                    <a:pt x="6" y="2"/>
                  </a:lnTo>
                  <a:lnTo>
                    <a:pt x="5" y="2"/>
                  </a:lnTo>
                  <a:lnTo>
                    <a:pt x="4" y="1"/>
                  </a:lnTo>
                  <a:lnTo>
                    <a:pt x="2" y="1"/>
                  </a:lnTo>
                  <a:lnTo>
                    <a:pt x="1" y="1"/>
                  </a:lnTo>
                  <a:lnTo>
                    <a:pt x="0" y="0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173" name="Freeform 149"/>
            <p:cNvSpPr>
              <a:spLocks/>
            </p:cNvSpPr>
            <p:nvPr/>
          </p:nvSpPr>
          <p:spPr bwMode="auto">
            <a:xfrm>
              <a:off x="2463980" y="3978250"/>
              <a:ext cx="219029" cy="163429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4" y="3"/>
                </a:cxn>
                <a:cxn ang="0">
                  <a:pos x="6" y="5"/>
                </a:cxn>
                <a:cxn ang="0">
                  <a:pos x="8" y="6"/>
                </a:cxn>
                <a:cxn ang="0">
                  <a:pos x="11" y="7"/>
                </a:cxn>
                <a:cxn ang="0">
                  <a:pos x="13" y="9"/>
                </a:cxn>
                <a:cxn ang="0">
                  <a:pos x="17" y="11"/>
                </a:cxn>
                <a:cxn ang="0">
                  <a:pos x="19" y="12"/>
                </a:cxn>
                <a:cxn ang="0">
                  <a:pos x="22" y="13"/>
                </a:cxn>
                <a:cxn ang="0">
                  <a:pos x="24" y="16"/>
                </a:cxn>
                <a:cxn ang="0">
                  <a:pos x="26" y="17"/>
                </a:cxn>
                <a:cxn ang="0">
                  <a:pos x="29" y="18"/>
                </a:cxn>
                <a:cxn ang="0">
                  <a:pos x="31" y="19"/>
                </a:cxn>
                <a:cxn ang="0">
                  <a:pos x="33" y="22"/>
                </a:cxn>
                <a:cxn ang="0">
                  <a:pos x="36" y="23"/>
                </a:cxn>
                <a:cxn ang="0">
                  <a:pos x="38" y="25"/>
                </a:cxn>
                <a:cxn ang="0">
                  <a:pos x="40" y="26"/>
                </a:cxn>
                <a:cxn ang="0">
                  <a:pos x="43" y="27"/>
                </a:cxn>
                <a:cxn ang="0">
                  <a:pos x="46" y="30"/>
                </a:cxn>
                <a:cxn ang="0">
                  <a:pos x="49" y="31"/>
                </a:cxn>
                <a:cxn ang="0">
                  <a:pos x="51" y="33"/>
                </a:cxn>
                <a:cxn ang="0">
                  <a:pos x="53" y="35"/>
                </a:cxn>
                <a:cxn ang="0">
                  <a:pos x="56" y="36"/>
                </a:cxn>
                <a:cxn ang="0">
                  <a:pos x="58" y="38"/>
                </a:cxn>
                <a:cxn ang="0">
                  <a:pos x="61" y="39"/>
                </a:cxn>
                <a:cxn ang="0">
                  <a:pos x="63" y="42"/>
                </a:cxn>
                <a:cxn ang="0">
                  <a:pos x="65" y="43"/>
                </a:cxn>
                <a:cxn ang="0">
                  <a:pos x="68" y="45"/>
                </a:cxn>
                <a:cxn ang="0">
                  <a:pos x="70" y="46"/>
                </a:cxn>
                <a:cxn ang="0">
                  <a:pos x="72" y="49"/>
                </a:cxn>
                <a:cxn ang="0">
                  <a:pos x="75" y="50"/>
                </a:cxn>
                <a:cxn ang="0">
                  <a:pos x="77" y="52"/>
                </a:cxn>
                <a:cxn ang="0">
                  <a:pos x="79" y="54"/>
                </a:cxn>
                <a:cxn ang="0">
                  <a:pos x="82" y="56"/>
                </a:cxn>
                <a:cxn ang="0">
                  <a:pos x="83" y="57"/>
                </a:cxn>
                <a:cxn ang="0">
                  <a:pos x="85" y="59"/>
                </a:cxn>
                <a:cxn ang="0">
                  <a:pos x="88" y="61"/>
                </a:cxn>
                <a:cxn ang="0">
                  <a:pos x="90" y="63"/>
                </a:cxn>
                <a:cxn ang="0">
                  <a:pos x="93" y="64"/>
                </a:cxn>
                <a:cxn ang="0">
                  <a:pos x="95" y="67"/>
                </a:cxn>
                <a:cxn ang="0">
                  <a:pos x="97" y="69"/>
                </a:cxn>
                <a:cxn ang="0">
                  <a:pos x="100" y="70"/>
                </a:cxn>
                <a:cxn ang="0">
                  <a:pos x="102" y="72"/>
                </a:cxn>
                <a:cxn ang="0">
                  <a:pos x="104" y="74"/>
                </a:cxn>
                <a:cxn ang="0">
                  <a:pos x="107" y="76"/>
                </a:cxn>
                <a:cxn ang="0">
                  <a:pos x="108" y="78"/>
                </a:cxn>
                <a:cxn ang="0">
                  <a:pos x="110" y="80"/>
                </a:cxn>
                <a:cxn ang="0">
                  <a:pos x="113" y="82"/>
                </a:cxn>
                <a:cxn ang="0">
                  <a:pos x="115" y="83"/>
                </a:cxn>
                <a:cxn ang="0">
                  <a:pos x="117" y="85"/>
                </a:cxn>
                <a:cxn ang="0">
                  <a:pos x="120" y="88"/>
                </a:cxn>
                <a:cxn ang="0">
                  <a:pos x="122" y="89"/>
                </a:cxn>
                <a:cxn ang="0">
                  <a:pos x="123" y="91"/>
                </a:cxn>
                <a:cxn ang="0">
                  <a:pos x="126" y="94"/>
                </a:cxn>
                <a:cxn ang="0">
                  <a:pos x="128" y="95"/>
                </a:cxn>
                <a:cxn ang="0">
                  <a:pos x="130" y="97"/>
                </a:cxn>
              </a:cxnLst>
              <a:rect l="0" t="0" r="r" b="b"/>
              <a:pathLst>
                <a:path w="130" h="97">
                  <a:moveTo>
                    <a:pt x="0" y="0"/>
                  </a:moveTo>
                  <a:lnTo>
                    <a:pt x="1" y="1"/>
                  </a:lnTo>
                  <a:lnTo>
                    <a:pt x="3" y="3"/>
                  </a:lnTo>
                  <a:lnTo>
                    <a:pt x="4" y="3"/>
                  </a:lnTo>
                  <a:lnTo>
                    <a:pt x="5" y="4"/>
                  </a:lnTo>
                  <a:lnTo>
                    <a:pt x="6" y="5"/>
                  </a:lnTo>
                  <a:lnTo>
                    <a:pt x="7" y="5"/>
                  </a:lnTo>
                  <a:lnTo>
                    <a:pt x="8" y="6"/>
                  </a:lnTo>
                  <a:lnTo>
                    <a:pt x="10" y="6"/>
                  </a:lnTo>
                  <a:lnTo>
                    <a:pt x="11" y="7"/>
                  </a:lnTo>
                  <a:lnTo>
                    <a:pt x="12" y="9"/>
                  </a:lnTo>
                  <a:lnTo>
                    <a:pt x="13" y="9"/>
                  </a:lnTo>
                  <a:lnTo>
                    <a:pt x="14" y="10"/>
                  </a:lnTo>
                  <a:lnTo>
                    <a:pt x="17" y="11"/>
                  </a:lnTo>
                  <a:lnTo>
                    <a:pt x="18" y="11"/>
                  </a:lnTo>
                  <a:lnTo>
                    <a:pt x="19" y="12"/>
                  </a:lnTo>
                  <a:lnTo>
                    <a:pt x="20" y="13"/>
                  </a:lnTo>
                  <a:lnTo>
                    <a:pt x="22" y="13"/>
                  </a:lnTo>
                  <a:lnTo>
                    <a:pt x="23" y="14"/>
                  </a:lnTo>
                  <a:lnTo>
                    <a:pt x="24" y="16"/>
                  </a:lnTo>
                  <a:lnTo>
                    <a:pt x="25" y="16"/>
                  </a:lnTo>
                  <a:lnTo>
                    <a:pt x="26" y="17"/>
                  </a:lnTo>
                  <a:lnTo>
                    <a:pt x="27" y="17"/>
                  </a:lnTo>
                  <a:lnTo>
                    <a:pt x="29" y="18"/>
                  </a:lnTo>
                  <a:lnTo>
                    <a:pt x="30" y="19"/>
                  </a:lnTo>
                  <a:lnTo>
                    <a:pt x="31" y="19"/>
                  </a:lnTo>
                  <a:lnTo>
                    <a:pt x="32" y="20"/>
                  </a:lnTo>
                  <a:lnTo>
                    <a:pt x="33" y="22"/>
                  </a:lnTo>
                  <a:lnTo>
                    <a:pt x="35" y="23"/>
                  </a:lnTo>
                  <a:lnTo>
                    <a:pt x="36" y="23"/>
                  </a:lnTo>
                  <a:lnTo>
                    <a:pt x="37" y="24"/>
                  </a:lnTo>
                  <a:lnTo>
                    <a:pt x="38" y="25"/>
                  </a:lnTo>
                  <a:lnTo>
                    <a:pt x="39" y="25"/>
                  </a:lnTo>
                  <a:lnTo>
                    <a:pt x="40" y="26"/>
                  </a:lnTo>
                  <a:lnTo>
                    <a:pt x="42" y="27"/>
                  </a:lnTo>
                  <a:lnTo>
                    <a:pt x="43" y="27"/>
                  </a:lnTo>
                  <a:lnTo>
                    <a:pt x="44" y="29"/>
                  </a:lnTo>
                  <a:lnTo>
                    <a:pt x="46" y="30"/>
                  </a:lnTo>
                  <a:lnTo>
                    <a:pt x="48" y="30"/>
                  </a:lnTo>
                  <a:lnTo>
                    <a:pt x="49" y="31"/>
                  </a:lnTo>
                  <a:lnTo>
                    <a:pt x="50" y="32"/>
                  </a:lnTo>
                  <a:lnTo>
                    <a:pt x="51" y="33"/>
                  </a:lnTo>
                  <a:lnTo>
                    <a:pt x="52" y="33"/>
                  </a:lnTo>
                  <a:lnTo>
                    <a:pt x="53" y="35"/>
                  </a:lnTo>
                  <a:lnTo>
                    <a:pt x="55" y="36"/>
                  </a:lnTo>
                  <a:lnTo>
                    <a:pt x="56" y="36"/>
                  </a:lnTo>
                  <a:lnTo>
                    <a:pt x="57" y="37"/>
                  </a:lnTo>
                  <a:lnTo>
                    <a:pt x="58" y="38"/>
                  </a:lnTo>
                  <a:lnTo>
                    <a:pt x="59" y="39"/>
                  </a:lnTo>
                  <a:lnTo>
                    <a:pt x="61" y="39"/>
                  </a:lnTo>
                  <a:lnTo>
                    <a:pt x="62" y="41"/>
                  </a:lnTo>
                  <a:lnTo>
                    <a:pt x="63" y="42"/>
                  </a:lnTo>
                  <a:lnTo>
                    <a:pt x="64" y="42"/>
                  </a:lnTo>
                  <a:lnTo>
                    <a:pt x="65" y="43"/>
                  </a:lnTo>
                  <a:lnTo>
                    <a:pt x="66" y="44"/>
                  </a:lnTo>
                  <a:lnTo>
                    <a:pt x="68" y="45"/>
                  </a:lnTo>
                  <a:lnTo>
                    <a:pt x="69" y="45"/>
                  </a:lnTo>
                  <a:lnTo>
                    <a:pt x="70" y="46"/>
                  </a:lnTo>
                  <a:lnTo>
                    <a:pt x="71" y="48"/>
                  </a:lnTo>
                  <a:lnTo>
                    <a:pt x="72" y="49"/>
                  </a:lnTo>
                  <a:lnTo>
                    <a:pt x="74" y="49"/>
                  </a:lnTo>
                  <a:lnTo>
                    <a:pt x="75" y="50"/>
                  </a:lnTo>
                  <a:lnTo>
                    <a:pt x="76" y="51"/>
                  </a:lnTo>
                  <a:lnTo>
                    <a:pt x="77" y="52"/>
                  </a:lnTo>
                  <a:lnTo>
                    <a:pt x="78" y="52"/>
                  </a:lnTo>
                  <a:lnTo>
                    <a:pt x="79" y="54"/>
                  </a:lnTo>
                  <a:lnTo>
                    <a:pt x="81" y="55"/>
                  </a:lnTo>
                  <a:lnTo>
                    <a:pt x="82" y="56"/>
                  </a:lnTo>
                  <a:lnTo>
                    <a:pt x="83" y="56"/>
                  </a:lnTo>
                  <a:lnTo>
                    <a:pt x="83" y="57"/>
                  </a:lnTo>
                  <a:lnTo>
                    <a:pt x="84" y="58"/>
                  </a:lnTo>
                  <a:lnTo>
                    <a:pt x="85" y="59"/>
                  </a:lnTo>
                  <a:lnTo>
                    <a:pt x="87" y="59"/>
                  </a:lnTo>
                  <a:lnTo>
                    <a:pt x="88" y="61"/>
                  </a:lnTo>
                  <a:lnTo>
                    <a:pt x="89" y="62"/>
                  </a:lnTo>
                  <a:lnTo>
                    <a:pt x="90" y="63"/>
                  </a:lnTo>
                  <a:lnTo>
                    <a:pt x="91" y="64"/>
                  </a:lnTo>
                  <a:lnTo>
                    <a:pt x="93" y="64"/>
                  </a:lnTo>
                  <a:lnTo>
                    <a:pt x="94" y="65"/>
                  </a:lnTo>
                  <a:lnTo>
                    <a:pt x="95" y="67"/>
                  </a:lnTo>
                  <a:lnTo>
                    <a:pt x="96" y="68"/>
                  </a:lnTo>
                  <a:lnTo>
                    <a:pt x="97" y="69"/>
                  </a:lnTo>
                  <a:lnTo>
                    <a:pt x="98" y="69"/>
                  </a:lnTo>
                  <a:lnTo>
                    <a:pt x="100" y="70"/>
                  </a:lnTo>
                  <a:lnTo>
                    <a:pt x="101" y="71"/>
                  </a:lnTo>
                  <a:lnTo>
                    <a:pt x="102" y="72"/>
                  </a:lnTo>
                  <a:lnTo>
                    <a:pt x="103" y="72"/>
                  </a:lnTo>
                  <a:lnTo>
                    <a:pt x="104" y="74"/>
                  </a:lnTo>
                  <a:lnTo>
                    <a:pt x="106" y="75"/>
                  </a:lnTo>
                  <a:lnTo>
                    <a:pt x="107" y="76"/>
                  </a:lnTo>
                  <a:lnTo>
                    <a:pt x="108" y="77"/>
                  </a:lnTo>
                  <a:lnTo>
                    <a:pt x="108" y="78"/>
                  </a:lnTo>
                  <a:lnTo>
                    <a:pt x="109" y="78"/>
                  </a:lnTo>
                  <a:lnTo>
                    <a:pt x="110" y="80"/>
                  </a:lnTo>
                  <a:lnTo>
                    <a:pt x="111" y="81"/>
                  </a:lnTo>
                  <a:lnTo>
                    <a:pt x="113" y="82"/>
                  </a:lnTo>
                  <a:lnTo>
                    <a:pt x="114" y="83"/>
                  </a:lnTo>
                  <a:lnTo>
                    <a:pt x="115" y="83"/>
                  </a:lnTo>
                  <a:lnTo>
                    <a:pt x="116" y="84"/>
                  </a:lnTo>
                  <a:lnTo>
                    <a:pt x="117" y="85"/>
                  </a:lnTo>
                  <a:lnTo>
                    <a:pt x="119" y="87"/>
                  </a:lnTo>
                  <a:lnTo>
                    <a:pt x="120" y="88"/>
                  </a:lnTo>
                  <a:lnTo>
                    <a:pt x="121" y="89"/>
                  </a:lnTo>
                  <a:lnTo>
                    <a:pt x="122" y="89"/>
                  </a:lnTo>
                  <a:lnTo>
                    <a:pt x="122" y="90"/>
                  </a:lnTo>
                  <a:lnTo>
                    <a:pt x="123" y="91"/>
                  </a:lnTo>
                  <a:lnTo>
                    <a:pt x="124" y="93"/>
                  </a:lnTo>
                  <a:lnTo>
                    <a:pt x="126" y="94"/>
                  </a:lnTo>
                  <a:lnTo>
                    <a:pt x="127" y="95"/>
                  </a:lnTo>
                  <a:lnTo>
                    <a:pt x="128" y="95"/>
                  </a:lnTo>
                  <a:lnTo>
                    <a:pt x="129" y="96"/>
                  </a:lnTo>
                  <a:lnTo>
                    <a:pt x="130" y="97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174" name="Rectangle 150"/>
            <p:cNvSpPr>
              <a:spLocks noChangeArrowheads="1"/>
            </p:cNvSpPr>
            <p:nvPr/>
          </p:nvSpPr>
          <p:spPr bwMode="auto">
            <a:xfrm rot="17940000">
              <a:off x="2417925" y="3943035"/>
              <a:ext cx="76944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92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175" name="Line 151"/>
            <p:cNvSpPr>
              <a:spLocks noChangeShapeType="1"/>
            </p:cNvSpPr>
            <p:nvPr/>
          </p:nvSpPr>
          <p:spPr bwMode="auto">
            <a:xfrm flipV="1">
              <a:off x="2460610" y="3979935"/>
              <a:ext cx="1685" cy="5055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176" name="Rectangle 152"/>
            <p:cNvSpPr>
              <a:spLocks noChangeArrowheads="1"/>
            </p:cNvSpPr>
            <p:nvPr/>
          </p:nvSpPr>
          <p:spPr bwMode="auto">
            <a:xfrm rot="19980000">
              <a:off x="2885690" y="4162320"/>
              <a:ext cx="990684" cy="1229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Enterobacteriaceae</a:t>
              </a:r>
              <a:r>
                <a:rPr kumimoji="0" lang="en-US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 540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177" name="Line 153"/>
            <p:cNvSpPr>
              <a:spLocks noChangeShapeType="1"/>
            </p:cNvSpPr>
            <p:nvPr/>
          </p:nvSpPr>
          <p:spPr bwMode="auto">
            <a:xfrm flipH="1">
              <a:off x="2922255" y="4451689"/>
              <a:ext cx="3370" cy="1685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178" name="Rectangle 154"/>
            <p:cNvSpPr>
              <a:spLocks noChangeArrowheads="1"/>
            </p:cNvSpPr>
            <p:nvPr/>
          </p:nvSpPr>
          <p:spPr bwMode="auto">
            <a:xfrm rot="20460000">
              <a:off x="2981252" y="4376488"/>
              <a:ext cx="799899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err="1" smtClean="0">
                  <a:ln>
                    <a:noFill/>
                  </a:ln>
                  <a:solidFill>
                    <a:srgbClr val="990033"/>
                  </a:solidFill>
                  <a:effectLst/>
                  <a:cs typeface="Arial" pitchFamily="34" charset="0"/>
                </a:rPr>
                <a:t>Pluminescens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990033"/>
                  </a:solidFill>
                  <a:effectLst/>
                  <a:cs typeface="Arial" pitchFamily="34" charset="0"/>
                </a:rPr>
                <a:t> 2413</a:t>
              </a:r>
              <a:endParaRPr kumimoji="0" lang="en-US" sz="800" b="1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179" name="Line 155"/>
            <p:cNvSpPr>
              <a:spLocks noChangeShapeType="1"/>
            </p:cNvSpPr>
            <p:nvPr/>
          </p:nvSpPr>
          <p:spPr bwMode="auto">
            <a:xfrm flipH="1">
              <a:off x="2986279" y="4594900"/>
              <a:ext cx="1685" cy="1685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180" name="Rectangle 156"/>
            <p:cNvSpPr>
              <a:spLocks noChangeArrowheads="1"/>
            </p:cNvSpPr>
            <p:nvPr/>
          </p:nvSpPr>
          <p:spPr bwMode="auto">
            <a:xfrm rot="20940000">
              <a:off x="3043422" y="4580269"/>
              <a:ext cx="799899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err="1" smtClean="0">
                  <a:ln>
                    <a:noFill/>
                  </a:ln>
                  <a:solidFill>
                    <a:srgbClr val="990033"/>
                  </a:solidFill>
                  <a:effectLst/>
                  <a:cs typeface="Arial" pitchFamily="34" charset="0"/>
                </a:rPr>
                <a:t>Pluminescens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990033"/>
                  </a:solidFill>
                  <a:effectLst/>
                  <a:cs typeface="Arial" pitchFamily="34" charset="0"/>
                </a:rPr>
                <a:t> 1772</a:t>
              </a:r>
              <a:endParaRPr kumimoji="0" lang="en-US" sz="800" b="1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181" name="Line 157"/>
            <p:cNvSpPr>
              <a:spLocks noChangeShapeType="1"/>
            </p:cNvSpPr>
            <p:nvPr/>
          </p:nvSpPr>
          <p:spPr bwMode="auto">
            <a:xfrm flipH="1">
              <a:off x="3028400" y="4748220"/>
              <a:ext cx="1685" cy="1685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182" name="Freeform 158"/>
            <p:cNvSpPr>
              <a:spLocks/>
            </p:cNvSpPr>
            <p:nvPr/>
          </p:nvSpPr>
          <p:spPr bwMode="auto">
            <a:xfrm>
              <a:off x="2987964" y="4594900"/>
              <a:ext cx="21903" cy="75818"/>
            </a:xfrm>
            <a:custGeom>
              <a:avLst/>
              <a:gdLst/>
              <a:ahLst/>
              <a:cxnLst>
                <a:cxn ang="0">
                  <a:pos x="13" y="45"/>
                </a:cxn>
                <a:cxn ang="0">
                  <a:pos x="13" y="44"/>
                </a:cxn>
                <a:cxn ang="0">
                  <a:pos x="13" y="43"/>
                </a:cxn>
                <a:cxn ang="0">
                  <a:pos x="13" y="41"/>
                </a:cxn>
                <a:cxn ang="0">
                  <a:pos x="12" y="40"/>
                </a:cxn>
                <a:cxn ang="0">
                  <a:pos x="12" y="39"/>
                </a:cxn>
                <a:cxn ang="0">
                  <a:pos x="12" y="38"/>
                </a:cxn>
                <a:cxn ang="0">
                  <a:pos x="11" y="37"/>
                </a:cxn>
                <a:cxn ang="0">
                  <a:pos x="11" y="36"/>
                </a:cxn>
                <a:cxn ang="0">
                  <a:pos x="11" y="34"/>
                </a:cxn>
                <a:cxn ang="0">
                  <a:pos x="11" y="33"/>
                </a:cxn>
                <a:cxn ang="0">
                  <a:pos x="10" y="32"/>
                </a:cxn>
                <a:cxn ang="0">
                  <a:pos x="10" y="31"/>
                </a:cxn>
                <a:cxn ang="0">
                  <a:pos x="10" y="30"/>
                </a:cxn>
                <a:cxn ang="0">
                  <a:pos x="9" y="28"/>
                </a:cxn>
                <a:cxn ang="0">
                  <a:pos x="9" y="27"/>
                </a:cxn>
                <a:cxn ang="0">
                  <a:pos x="9" y="26"/>
                </a:cxn>
                <a:cxn ang="0">
                  <a:pos x="7" y="25"/>
                </a:cxn>
                <a:cxn ang="0">
                  <a:pos x="7" y="24"/>
                </a:cxn>
                <a:cxn ang="0">
                  <a:pos x="7" y="23"/>
                </a:cxn>
                <a:cxn ang="0">
                  <a:pos x="7" y="21"/>
                </a:cxn>
                <a:cxn ang="0">
                  <a:pos x="6" y="20"/>
                </a:cxn>
                <a:cxn ang="0">
                  <a:pos x="6" y="19"/>
                </a:cxn>
                <a:cxn ang="0">
                  <a:pos x="6" y="18"/>
                </a:cxn>
                <a:cxn ang="0">
                  <a:pos x="5" y="17"/>
                </a:cxn>
                <a:cxn ang="0">
                  <a:pos x="5" y="15"/>
                </a:cxn>
                <a:cxn ang="0">
                  <a:pos x="5" y="14"/>
                </a:cxn>
                <a:cxn ang="0">
                  <a:pos x="4" y="13"/>
                </a:cxn>
                <a:cxn ang="0">
                  <a:pos x="4" y="12"/>
                </a:cxn>
                <a:cxn ang="0">
                  <a:pos x="4" y="11"/>
                </a:cxn>
                <a:cxn ang="0">
                  <a:pos x="3" y="10"/>
                </a:cxn>
                <a:cxn ang="0">
                  <a:pos x="3" y="8"/>
                </a:cxn>
                <a:cxn ang="0">
                  <a:pos x="3" y="7"/>
                </a:cxn>
                <a:cxn ang="0">
                  <a:pos x="2" y="6"/>
                </a:cxn>
                <a:cxn ang="0">
                  <a:pos x="2" y="5"/>
                </a:cxn>
                <a:cxn ang="0">
                  <a:pos x="2" y="4"/>
                </a:cxn>
                <a:cxn ang="0">
                  <a:pos x="0" y="2"/>
                </a:cxn>
                <a:cxn ang="0">
                  <a:pos x="0" y="1"/>
                </a:cxn>
                <a:cxn ang="0">
                  <a:pos x="0" y="0"/>
                </a:cxn>
              </a:cxnLst>
              <a:rect l="0" t="0" r="r" b="b"/>
              <a:pathLst>
                <a:path w="13" h="45">
                  <a:moveTo>
                    <a:pt x="13" y="45"/>
                  </a:moveTo>
                  <a:lnTo>
                    <a:pt x="13" y="44"/>
                  </a:lnTo>
                  <a:lnTo>
                    <a:pt x="13" y="43"/>
                  </a:lnTo>
                  <a:lnTo>
                    <a:pt x="13" y="41"/>
                  </a:lnTo>
                  <a:lnTo>
                    <a:pt x="12" y="40"/>
                  </a:lnTo>
                  <a:lnTo>
                    <a:pt x="12" y="39"/>
                  </a:lnTo>
                  <a:lnTo>
                    <a:pt x="12" y="38"/>
                  </a:lnTo>
                  <a:lnTo>
                    <a:pt x="11" y="37"/>
                  </a:lnTo>
                  <a:lnTo>
                    <a:pt x="11" y="36"/>
                  </a:lnTo>
                  <a:lnTo>
                    <a:pt x="11" y="34"/>
                  </a:lnTo>
                  <a:lnTo>
                    <a:pt x="11" y="33"/>
                  </a:lnTo>
                  <a:lnTo>
                    <a:pt x="10" y="32"/>
                  </a:lnTo>
                  <a:lnTo>
                    <a:pt x="10" y="31"/>
                  </a:lnTo>
                  <a:lnTo>
                    <a:pt x="10" y="30"/>
                  </a:lnTo>
                  <a:lnTo>
                    <a:pt x="9" y="28"/>
                  </a:lnTo>
                  <a:lnTo>
                    <a:pt x="9" y="27"/>
                  </a:lnTo>
                  <a:lnTo>
                    <a:pt x="9" y="26"/>
                  </a:lnTo>
                  <a:lnTo>
                    <a:pt x="7" y="25"/>
                  </a:lnTo>
                  <a:lnTo>
                    <a:pt x="7" y="24"/>
                  </a:lnTo>
                  <a:lnTo>
                    <a:pt x="7" y="23"/>
                  </a:lnTo>
                  <a:lnTo>
                    <a:pt x="7" y="21"/>
                  </a:lnTo>
                  <a:lnTo>
                    <a:pt x="6" y="20"/>
                  </a:lnTo>
                  <a:lnTo>
                    <a:pt x="6" y="19"/>
                  </a:lnTo>
                  <a:lnTo>
                    <a:pt x="6" y="18"/>
                  </a:lnTo>
                  <a:lnTo>
                    <a:pt x="5" y="17"/>
                  </a:lnTo>
                  <a:lnTo>
                    <a:pt x="5" y="15"/>
                  </a:lnTo>
                  <a:lnTo>
                    <a:pt x="5" y="14"/>
                  </a:lnTo>
                  <a:lnTo>
                    <a:pt x="4" y="13"/>
                  </a:lnTo>
                  <a:lnTo>
                    <a:pt x="4" y="12"/>
                  </a:lnTo>
                  <a:lnTo>
                    <a:pt x="4" y="11"/>
                  </a:lnTo>
                  <a:lnTo>
                    <a:pt x="3" y="10"/>
                  </a:lnTo>
                  <a:lnTo>
                    <a:pt x="3" y="8"/>
                  </a:lnTo>
                  <a:lnTo>
                    <a:pt x="3" y="7"/>
                  </a:lnTo>
                  <a:lnTo>
                    <a:pt x="2" y="6"/>
                  </a:lnTo>
                  <a:lnTo>
                    <a:pt x="2" y="5"/>
                  </a:lnTo>
                  <a:lnTo>
                    <a:pt x="2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183" name="Freeform 159"/>
            <p:cNvSpPr>
              <a:spLocks/>
            </p:cNvSpPr>
            <p:nvPr/>
          </p:nvSpPr>
          <p:spPr bwMode="auto">
            <a:xfrm>
              <a:off x="3009867" y="4670718"/>
              <a:ext cx="18533" cy="7750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1"/>
                </a:cxn>
                <a:cxn ang="0">
                  <a:pos x="2" y="4"/>
                </a:cxn>
                <a:cxn ang="0">
                  <a:pos x="2" y="5"/>
                </a:cxn>
                <a:cxn ang="0">
                  <a:pos x="2" y="6"/>
                </a:cxn>
                <a:cxn ang="0">
                  <a:pos x="3" y="7"/>
                </a:cxn>
                <a:cxn ang="0">
                  <a:pos x="3" y="8"/>
                </a:cxn>
                <a:cxn ang="0">
                  <a:pos x="3" y="10"/>
                </a:cxn>
                <a:cxn ang="0">
                  <a:pos x="3" y="11"/>
                </a:cxn>
                <a:cxn ang="0">
                  <a:pos x="4" y="12"/>
                </a:cxn>
                <a:cxn ang="0">
                  <a:pos x="4" y="13"/>
                </a:cxn>
                <a:cxn ang="0">
                  <a:pos x="4" y="14"/>
                </a:cxn>
                <a:cxn ang="0">
                  <a:pos x="4" y="15"/>
                </a:cxn>
                <a:cxn ang="0">
                  <a:pos x="5" y="17"/>
                </a:cxn>
                <a:cxn ang="0">
                  <a:pos x="5" y="18"/>
                </a:cxn>
                <a:cxn ang="0">
                  <a:pos x="5" y="19"/>
                </a:cxn>
                <a:cxn ang="0">
                  <a:pos x="5" y="20"/>
                </a:cxn>
                <a:cxn ang="0">
                  <a:pos x="6" y="21"/>
                </a:cxn>
                <a:cxn ang="0">
                  <a:pos x="6" y="23"/>
                </a:cxn>
                <a:cxn ang="0">
                  <a:pos x="6" y="24"/>
                </a:cxn>
                <a:cxn ang="0">
                  <a:pos x="6" y="25"/>
                </a:cxn>
                <a:cxn ang="0">
                  <a:pos x="8" y="26"/>
                </a:cxn>
                <a:cxn ang="0">
                  <a:pos x="8" y="27"/>
                </a:cxn>
                <a:cxn ang="0">
                  <a:pos x="8" y="28"/>
                </a:cxn>
                <a:cxn ang="0">
                  <a:pos x="8" y="30"/>
                </a:cxn>
                <a:cxn ang="0">
                  <a:pos x="8" y="31"/>
                </a:cxn>
                <a:cxn ang="0">
                  <a:pos x="9" y="32"/>
                </a:cxn>
                <a:cxn ang="0">
                  <a:pos x="9" y="33"/>
                </a:cxn>
                <a:cxn ang="0">
                  <a:pos x="9" y="34"/>
                </a:cxn>
                <a:cxn ang="0">
                  <a:pos x="9" y="36"/>
                </a:cxn>
                <a:cxn ang="0">
                  <a:pos x="10" y="37"/>
                </a:cxn>
                <a:cxn ang="0">
                  <a:pos x="10" y="38"/>
                </a:cxn>
                <a:cxn ang="0">
                  <a:pos x="10" y="39"/>
                </a:cxn>
                <a:cxn ang="0">
                  <a:pos x="10" y="40"/>
                </a:cxn>
                <a:cxn ang="0">
                  <a:pos x="10" y="41"/>
                </a:cxn>
                <a:cxn ang="0">
                  <a:pos x="11" y="43"/>
                </a:cxn>
                <a:cxn ang="0">
                  <a:pos x="11" y="44"/>
                </a:cxn>
                <a:cxn ang="0">
                  <a:pos x="11" y="45"/>
                </a:cxn>
                <a:cxn ang="0">
                  <a:pos x="11" y="46"/>
                </a:cxn>
              </a:cxnLst>
              <a:rect l="0" t="0" r="r" b="b"/>
              <a:pathLst>
                <a:path w="11" h="46">
                  <a:moveTo>
                    <a:pt x="0" y="0"/>
                  </a:moveTo>
                  <a:lnTo>
                    <a:pt x="2" y="1"/>
                  </a:lnTo>
                  <a:lnTo>
                    <a:pt x="2" y="4"/>
                  </a:lnTo>
                  <a:lnTo>
                    <a:pt x="2" y="5"/>
                  </a:lnTo>
                  <a:lnTo>
                    <a:pt x="2" y="6"/>
                  </a:lnTo>
                  <a:lnTo>
                    <a:pt x="3" y="7"/>
                  </a:lnTo>
                  <a:lnTo>
                    <a:pt x="3" y="8"/>
                  </a:lnTo>
                  <a:lnTo>
                    <a:pt x="3" y="10"/>
                  </a:lnTo>
                  <a:lnTo>
                    <a:pt x="3" y="11"/>
                  </a:lnTo>
                  <a:lnTo>
                    <a:pt x="4" y="12"/>
                  </a:lnTo>
                  <a:lnTo>
                    <a:pt x="4" y="13"/>
                  </a:lnTo>
                  <a:lnTo>
                    <a:pt x="4" y="14"/>
                  </a:lnTo>
                  <a:lnTo>
                    <a:pt x="4" y="15"/>
                  </a:lnTo>
                  <a:lnTo>
                    <a:pt x="5" y="17"/>
                  </a:lnTo>
                  <a:lnTo>
                    <a:pt x="5" y="18"/>
                  </a:lnTo>
                  <a:lnTo>
                    <a:pt x="5" y="19"/>
                  </a:lnTo>
                  <a:lnTo>
                    <a:pt x="5" y="20"/>
                  </a:lnTo>
                  <a:lnTo>
                    <a:pt x="6" y="21"/>
                  </a:lnTo>
                  <a:lnTo>
                    <a:pt x="6" y="23"/>
                  </a:lnTo>
                  <a:lnTo>
                    <a:pt x="6" y="24"/>
                  </a:lnTo>
                  <a:lnTo>
                    <a:pt x="6" y="25"/>
                  </a:lnTo>
                  <a:lnTo>
                    <a:pt x="8" y="26"/>
                  </a:lnTo>
                  <a:lnTo>
                    <a:pt x="8" y="27"/>
                  </a:lnTo>
                  <a:lnTo>
                    <a:pt x="8" y="28"/>
                  </a:lnTo>
                  <a:lnTo>
                    <a:pt x="8" y="30"/>
                  </a:lnTo>
                  <a:lnTo>
                    <a:pt x="8" y="31"/>
                  </a:lnTo>
                  <a:lnTo>
                    <a:pt x="9" y="32"/>
                  </a:lnTo>
                  <a:lnTo>
                    <a:pt x="9" y="33"/>
                  </a:lnTo>
                  <a:lnTo>
                    <a:pt x="9" y="34"/>
                  </a:lnTo>
                  <a:lnTo>
                    <a:pt x="9" y="36"/>
                  </a:lnTo>
                  <a:lnTo>
                    <a:pt x="10" y="37"/>
                  </a:lnTo>
                  <a:lnTo>
                    <a:pt x="10" y="38"/>
                  </a:lnTo>
                  <a:lnTo>
                    <a:pt x="10" y="39"/>
                  </a:lnTo>
                  <a:lnTo>
                    <a:pt x="10" y="40"/>
                  </a:lnTo>
                  <a:lnTo>
                    <a:pt x="10" y="41"/>
                  </a:lnTo>
                  <a:lnTo>
                    <a:pt x="11" y="43"/>
                  </a:lnTo>
                  <a:lnTo>
                    <a:pt x="11" y="44"/>
                  </a:lnTo>
                  <a:lnTo>
                    <a:pt x="11" y="45"/>
                  </a:lnTo>
                  <a:lnTo>
                    <a:pt x="11" y="46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184" name="Rectangle 160"/>
            <p:cNvSpPr>
              <a:spLocks noChangeArrowheads="1"/>
            </p:cNvSpPr>
            <p:nvPr/>
          </p:nvSpPr>
          <p:spPr bwMode="auto">
            <a:xfrm rot="20700000">
              <a:off x="2963812" y="4647296"/>
              <a:ext cx="76944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73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185" name="Line 161"/>
            <p:cNvSpPr>
              <a:spLocks noChangeShapeType="1"/>
            </p:cNvSpPr>
            <p:nvPr/>
          </p:nvSpPr>
          <p:spPr bwMode="auto">
            <a:xfrm>
              <a:off x="3008182" y="4672402"/>
              <a:ext cx="1685" cy="1685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186" name="Freeform 162"/>
            <p:cNvSpPr>
              <a:spLocks/>
            </p:cNvSpPr>
            <p:nvPr/>
          </p:nvSpPr>
          <p:spPr bwMode="auto">
            <a:xfrm>
              <a:off x="2925625" y="4451689"/>
              <a:ext cx="47175" cy="107830"/>
            </a:xfrm>
            <a:custGeom>
              <a:avLst/>
              <a:gdLst/>
              <a:ahLst/>
              <a:cxnLst>
                <a:cxn ang="0">
                  <a:pos x="28" y="64"/>
                </a:cxn>
                <a:cxn ang="0">
                  <a:pos x="27" y="63"/>
                </a:cxn>
                <a:cxn ang="0">
                  <a:pos x="27" y="61"/>
                </a:cxn>
                <a:cxn ang="0">
                  <a:pos x="26" y="60"/>
                </a:cxn>
                <a:cxn ang="0">
                  <a:pos x="26" y="59"/>
                </a:cxn>
                <a:cxn ang="0">
                  <a:pos x="26" y="58"/>
                </a:cxn>
                <a:cxn ang="0">
                  <a:pos x="24" y="57"/>
                </a:cxn>
                <a:cxn ang="0">
                  <a:pos x="24" y="55"/>
                </a:cxn>
                <a:cxn ang="0">
                  <a:pos x="23" y="54"/>
                </a:cxn>
                <a:cxn ang="0">
                  <a:pos x="23" y="53"/>
                </a:cxn>
                <a:cxn ang="0">
                  <a:pos x="23" y="52"/>
                </a:cxn>
                <a:cxn ang="0">
                  <a:pos x="22" y="51"/>
                </a:cxn>
                <a:cxn ang="0">
                  <a:pos x="22" y="50"/>
                </a:cxn>
                <a:cxn ang="0">
                  <a:pos x="21" y="48"/>
                </a:cxn>
                <a:cxn ang="0">
                  <a:pos x="21" y="47"/>
                </a:cxn>
                <a:cxn ang="0">
                  <a:pos x="20" y="46"/>
                </a:cxn>
                <a:cxn ang="0">
                  <a:pos x="20" y="45"/>
                </a:cxn>
                <a:cxn ang="0">
                  <a:pos x="20" y="44"/>
                </a:cxn>
                <a:cxn ang="0">
                  <a:pos x="18" y="42"/>
                </a:cxn>
                <a:cxn ang="0">
                  <a:pos x="18" y="41"/>
                </a:cxn>
                <a:cxn ang="0">
                  <a:pos x="17" y="40"/>
                </a:cxn>
                <a:cxn ang="0">
                  <a:pos x="17" y="39"/>
                </a:cxn>
                <a:cxn ang="0">
                  <a:pos x="16" y="38"/>
                </a:cxn>
                <a:cxn ang="0">
                  <a:pos x="16" y="37"/>
                </a:cxn>
                <a:cxn ang="0">
                  <a:pos x="16" y="35"/>
                </a:cxn>
                <a:cxn ang="0">
                  <a:pos x="15" y="34"/>
                </a:cxn>
                <a:cxn ang="0">
                  <a:pos x="15" y="33"/>
                </a:cxn>
                <a:cxn ang="0">
                  <a:pos x="14" y="32"/>
                </a:cxn>
                <a:cxn ang="0">
                  <a:pos x="14" y="31"/>
                </a:cxn>
                <a:cxn ang="0">
                  <a:pos x="13" y="29"/>
                </a:cxn>
                <a:cxn ang="0">
                  <a:pos x="13" y="28"/>
                </a:cxn>
                <a:cxn ang="0">
                  <a:pos x="11" y="27"/>
                </a:cxn>
                <a:cxn ang="0">
                  <a:pos x="11" y="26"/>
                </a:cxn>
                <a:cxn ang="0">
                  <a:pos x="11" y="25"/>
                </a:cxn>
                <a:cxn ang="0">
                  <a:pos x="10" y="24"/>
                </a:cxn>
                <a:cxn ang="0">
                  <a:pos x="10" y="22"/>
                </a:cxn>
                <a:cxn ang="0">
                  <a:pos x="9" y="21"/>
                </a:cxn>
                <a:cxn ang="0">
                  <a:pos x="9" y="20"/>
                </a:cxn>
                <a:cxn ang="0">
                  <a:pos x="8" y="19"/>
                </a:cxn>
                <a:cxn ang="0">
                  <a:pos x="8" y="18"/>
                </a:cxn>
                <a:cxn ang="0">
                  <a:pos x="7" y="16"/>
                </a:cxn>
                <a:cxn ang="0">
                  <a:pos x="7" y="15"/>
                </a:cxn>
                <a:cxn ang="0">
                  <a:pos x="5" y="14"/>
                </a:cxn>
                <a:cxn ang="0">
                  <a:pos x="5" y="13"/>
                </a:cxn>
                <a:cxn ang="0">
                  <a:pos x="4" y="12"/>
                </a:cxn>
                <a:cxn ang="0">
                  <a:pos x="4" y="10"/>
                </a:cxn>
                <a:cxn ang="0">
                  <a:pos x="3" y="9"/>
                </a:cxn>
                <a:cxn ang="0">
                  <a:pos x="3" y="8"/>
                </a:cxn>
                <a:cxn ang="0">
                  <a:pos x="3" y="7"/>
                </a:cxn>
                <a:cxn ang="0">
                  <a:pos x="2" y="6"/>
                </a:cxn>
                <a:cxn ang="0">
                  <a:pos x="2" y="5"/>
                </a:cxn>
                <a:cxn ang="0">
                  <a:pos x="1" y="3"/>
                </a:cxn>
                <a:cxn ang="0">
                  <a:pos x="1" y="2"/>
                </a:cxn>
                <a:cxn ang="0">
                  <a:pos x="0" y="1"/>
                </a:cxn>
                <a:cxn ang="0">
                  <a:pos x="0" y="0"/>
                </a:cxn>
              </a:cxnLst>
              <a:rect l="0" t="0" r="r" b="b"/>
              <a:pathLst>
                <a:path w="28" h="64">
                  <a:moveTo>
                    <a:pt x="28" y="64"/>
                  </a:moveTo>
                  <a:lnTo>
                    <a:pt x="27" y="63"/>
                  </a:lnTo>
                  <a:lnTo>
                    <a:pt x="27" y="61"/>
                  </a:lnTo>
                  <a:lnTo>
                    <a:pt x="26" y="60"/>
                  </a:lnTo>
                  <a:lnTo>
                    <a:pt x="26" y="59"/>
                  </a:lnTo>
                  <a:lnTo>
                    <a:pt x="26" y="58"/>
                  </a:lnTo>
                  <a:lnTo>
                    <a:pt x="24" y="57"/>
                  </a:lnTo>
                  <a:lnTo>
                    <a:pt x="24" y="55"/>
                  </a:lnTo>
                  <a:lnTo>
                    <a:pt x="23" y="54"/>
                  </a:lnTo>
                  <a:lnTo>
                    <a:pt x="23" y="53"/>
                  </a:lnTo>
                  <a:lnTo>
                    <a:pt x="23" y="52"/>
                  </a:lnTo>
                  <a:lnTo>
                    <a:pt x="22" y="51"/>
                  </a:lnTo>
                  <a:lnTo>
                    <a:pt x="22" y="50"/>
                  </a:lnTo>
                  <a:lnTo>
                    <a:pt x="21" y="48"/>
                  </a:lnTo>
                  <a:lnTo>
                    <a:pt x="21" y="47"/>
                  </a:lnTo>
                  <a:lnTo>
                    <a:pt x="20" y="46"/>
                  </a:lnTo>
                  <a:lnTo>
                    <a:pt x="20" y="45"/>
                  </a:lnTo>
                  <a:lnTo>
                    <a:pt x="20" y="44"/>
                  </a:lnTo>
                  <a:lnTo>
                    <a:pt x="18" y="42"/>
                  </a:lnTo>
                  <a:lnTo>
                    <a:pt x="18" y="41"/>
                  </a:lnTo>
                  <a:lnTo>
                    <a:pt x="17" y="40"/>
                  </a:lnTo>
                  <a:lnTo>
                    <a:pt x="17" y="39"/>
                  </a:lnTo>
                  <a:lnTo>
                    <a:pt x="16" y="38"/>
                  </a:lnTo>
                  <a:lnTo>
                    <a:pt x="16" y="37"/>
                  </a:lnTo>
                  <a:lnTo>
                    <a:pt x="16" y="35"/>
                  </a:lnTo>
                  <a:lnTo>
                    <a:pt x="15" y="34"/>
                  </a:lnTo>
                  <a:lnTo>
                    <a:pt x="15" y="33"/>
                  </a:lnTo>
                  <a:lnTo>
                    <a:pt x="14" y="32"/>
                  </a:lnTo>
                  <a:lnTo>
                    <a:pt x="14" y="31"/>
                  </a:lnTo>
                  <a:lnTo>
                    <a:pt x="13" y="29"/>
                  </a:lnTo>
                  <a:lnTo>
                    <a:pt x="13" y="28"/>
                  </a:lnTo>
                  <a:lnTo>
                    <a:pt x="11" y="27"/>
                  </a:lnTo>
                  <a:lnTo>
                    <a:pt x="11" y="26"/>
                  </a:lnTo>
                  <a:lnTo>
                    <a:pt x="11" y="25"/>
                  </a:lnTo>
                  <a:lnTo>
                    <a:pt x="10" y="24"/>
                  </a:lnTo>
                  <a:lnTo>
                    <a:pt x="10" y="22"/>
                  </a:lnTo>
                  <a:lnTo>
                    <a:pt x="9" y="21"/>
                  </a:lnTo>
                  <a:lnTo>
                    <a:pt x="9" y="20"/>
                  </a:lnTo>
                  <a:lnTo>
                    <a:pt x="8" y="19"/>
                  </a:lnTo>
                  <a:lnTo>
                    <a:pt x="8" y="18"/>
                  </a:lnTo>
                  <a:lnTo>
                    <a:pt x="7" y="16"/>
                  </a:lnTo>
                  <a:lnTo>
                    <a:pt x="7" y="15"/>
                  </a:lnTo>
                  <a:lnTo>
                    <a:pt x="5" y="14"/>
                  </a:lnTo>
                  <a:lnTo>
                    <a:pt x="5" y="13"/>
                  </a:lnTo>
                  <a:lnTo>
                    <a:pt x="4" y="12"/>
                  </a:lnTo>
                  <a:lnTo>
                    <a:pt x="4" y="10"/>
                  </a:lnTo>
                  <a:lnTo>
                    <a:pt x="3" y="9"/>
                  </a:lnTo>
                  <a:lnTo>
                    <a:pt x="3" y="8"/>
                  </a:lnTo>
                  <a:lnTo>
                    <a:pt x="3" y="7"/>
                  </a:lnTo>
                  <a:lnTo>
                    <a:pt x="2" y="6"/>
                  </a:lnTo>
                  <a:lnTo>
                    <a:pt x="2" y="5"/>
                  </a:lnTo>
                  <a:lnTo>
                    <a:pt x="1" y="3"/>
                  </a:lnTo>
                  <a:lnTo>
                    <a:pt x="1" y="2"/>
                  </a:lnTo>
                  <a:lnTo>
                    <a:pt x="0" y="1"/>
                  </a:lnTo>
                  <a:lnTo>
                    <a:pt x="0" y="0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187" name="Freeform 163"/>
            <p:cNvSpPr>
              <a:spLocks/>
            </p:cNvSpPr>
            <p:nvPr/>
          </p:nvSpPr>
          <p:spPr bwMode="auto">
            <a:xfrm>
              <a:off x="2972800" y="4559518"/>
              <a:ext cx="35382" cy="1128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"/>
                </a:cxn>
                <a:cxn ang="0">
                  <a:pos x="0" y="2"/>
                </a:cxn>
                <a:cxn ang="0">
                  <a:pos x="1" y="3"/>
                </a:cxn>
                <a:cxn ang="0">
                  <a:pos x="1" y="4"/>
                </a:cxn>
                <a:cxn ang="0">
                  <a:pos x="1" y="6"/>
                </a:cxn>
                <a:cxn ang="0">
                  <a:pos x="2" y="7"/>
                </a:cxn>
                <a:cxn ang="0">
                  <a:pos x="2" y="8"/>
                </a:cxn>
                <a:cxn ang="0">
                  <a:pos x="2" y="9"/>
                </a:cxn>
                <a:cxn ang="0">
                  <a:pos x="3" y="10"/>
                </a:cxn>
                <a:cxn ang="0">
                  <a:pos x="3" y="12"/>
                </a:cxn>
                <a:cxn ang="0">
                  <a:pos x="5" y="13"/>
                </a:cxn>
                <a:cxn ang="0">
                  <a:pos x="5" y="14"/>
                </a:cxn>
                <a:cxn ang="0">
                  <a:pos x="5" y="15"/>
                </a:cxn>
                <a:cxn ang="0">
                  <a:pos x="6" y="16"/>
                </a:cxn>
                <a:cxn ang="0">
                  <a:pos x="6" y="18"/>
                </a:cxn>
                <a:cxn ang="0">
                  <a:pos x="6" y="19"/>
                </a:cxn>
                <a:cxn ang="0">
                  <a:pos x="7" y="20"/>
                </a:cxn>
                <a:cxn ang="0">
                  <a:pos x="7" y="21"/>
                </a:cxn>
                <a:cxn ang="0">
                  <a:pos x="7" y="22"/>
                </a:cxn>
                <a:cxn ang="0">
                  <a:pos x="8" y="23"/>
                </a:cxn>
                <a:cxn ang="0">
                  <a:pos x="8" y="25"/>
                </a:cxn>
                <a:cxn ang="0">
                  <a:pos x="8" y="26"/>
                </a:cxn>
                <a:cxn ang="0">
                  <a:pos x="9" y="27"/>
                </a:cxn>
                <a:cxn ang="0">
                  <a:pos x="9" y="28"/>
                </a:cxn>
                <a:cxn ang="0">
                  <a:pos x="9" y="29"/>
                </a:cxn>
                <a:cxn ang="0">
                  <a:pos x="11" y="31"/>
                </a:cxn>
                <a:cxn ang="0">
                  <a:pos x="11" y="32"/>
                </a:cxn>
                <a:cxn ang="0">
                  <a:pos x="11" y="33"/>
                </a:cxn>
                <a:cxn ang="0">
                  <a:pos x="12" y="34"/>
                </a:cxn>
                <a:cxn ang="0">
                  <a:pos x="12" y="35"/>
                </a:cxn>
                <a:cxn ang="0">
                  <a:pos x="12" y="36"/>
                </a:cxn>
                <a:cxn ang="0">
                  <a:pos x="13" y="38"/>
                </a:cxn>
                <a:cxn ang="0">
                  <a:pos x="13" y="39"/>
                </a:cxn>
                <a:cxn ang="0">
                  <a:pos x="13" y="40"/>
                </a:cxn>
                <a:cxn ang="0">
                  <a:pos x="14" y="41"/>
                </a:cxn>
                <a:cxn ang="0">
                  <a:pos x="14" y="44"/>
                </a:cxn>
                <a:cxn ang="0">
                  <a:pos x="14" y="45"/>
                </a:cxn>
                <a:cxn ang="0">
                  <a:pos x="15" y="46"/>
                </a:cxn>
                <a:cxn ang="0">
                  <a:pos x="15" y="47"/>
                </a:cxn>
                <a:cxn ang="0">
                  <a:pos x="15" y="48"/>
                </a:cxn>
                <a:cxn ang="0">
                  <a:pos x="15" y="49"/>
                </a:cxn>
                <a:cxn ang="0">
                  <a:pos x="16" y="51"/>
                </a:cxn>
                <a:cxn ang="0">
                  <a:pos x="16" y="52"/>
                </a:cxn>
                <a:cxn ang="0">
                  <a:pos x="16" y="53"/>
                </a:cxn>
                <a:cxn ang="0">
                  <a:pos x="18" y="54"/>
                </a:cxn>
                <a:cxn ang="0">
                  <a:pos x="18" y="55"/>
                </a:cxn>
                <a:cxn ang="0">
                  <a:pos x="18" y="57"/>
                </a:cxn>
                <a:cxn ang="0">
                  <a:pos x="18" y="58"/>
                </a:cxn>
                <a:cxn ang="0">
                  <a:pos x="19" y="59"/>
                </a:cxn>
                <a:cxn ang="0">
                  <a:pos x="19" y="60"/>
                </a:cxn>
                <a:cxn ang="0">
                  <a:pos x="19" y="61"/>
                </a:cxn>
                <a:cxn ang="0">
                  <a:pos x="20" y="62"/>
                </a:cxn>
                <a:cxn ang="0">
                  <a:pos x="20" y="64"/>
                </a:cxn>
                <a:cxn ang="0">
                  <a:pos x="20" y="65"/>
                </a:cxn>
                <a:cxn ang="0">
                  <a:pos x="20" y="66"/>
                </a:cxn>
                <a:cxn ang="0">
                  <a:pos x="21" y="67"/>
                </a:cxn>
              </a:cxnLst>
              <a:rect l="0" t="0" r="r" b="b"/>
              <a:pathLst>
                <a:path w="21" h="67">
                  <a:moveTo>
                    <a:pt x="0" y="0"/>
                  </a:moveTo>
                  <a:lnTo>
                    <a:pt x="0" y="1"/>
                  </a:lnTo>
                  <a:lnTo>
                    <a:pt x="0" y="2"/>
                  </a:lnTo>
                  <a:lnTo>
                    <a:pt x="1" y="3"/>
                  </a:lnTo>
                  <a:lnTo>
                    <a:pt x="1" y="4"/>
                  </a:lnTo>
                  <a:lnTo>
                    <a:pt x="1" y="6"/>
                  </a:lnTo>
                  <a:lnTo>
                    <a:pt x="2" y="7"/>
                  </a:lnTo>
                  <a:lnTo>
                    <a:pt x="2" y="8"/>
                  </a:lnTo>
                  <a:lnTo>
                    <a:pt x="2" y="9"/>
                  </a:lnTo>
                  <a:lnTo>
                    <a:pt x="3" y="10"/>
                  </a:lnTo>
                  <a:lnTo>
                    <a:pt x="3" y="12"/>
                  </a:lnTo>
                  <a:lnTo>
                    <a:pt x="5" y="13"/>
                  </a:lnTo>
                  <a:lnTo>
                    <a:pt x="5" y="14"/>
                  </a:lnTo>
                  <a:lnTo>
                    <a:pt x="5" y="15"/>
                  </a:lnTo>
                  <a:lnTo>
                    <a:pt x="6" y="16"/>
                  </a:lnTo>
                  <a:lnTo>
                    <a:pt x="6" y="18"/>
                  </a:lnTo>
                  <a:lnTo>
                    <a:pt x="6" y="19"/>
                  </a:lnTo>
                  <a:lnTo>
                    <a:pt x="7" y="20"/>
                  </a:lnTo>
                  <a:lnTo>
                    <a:pt x="7" y="21"/>
                  </a:lnTo>
                  <a:lnTo>
                    <a:pt x="7" y="22"/>
                  </a:lnTo>
                  <a:lnTo>
                    <a:pt x="8" y="23"/>
                  </a:lnTo>
                  <a:lnTo>
                    <a:pt x="8" y="25"/>
                  </a:lnTo>
                  <a:lnTo>
                    <a:pt x="8" y="26"/>
                  </a:lnTo>
                  <a:lnTo>
                    <a:pt x="9" y="27"/>
                  </a:lnTo>
                  <a:lnTo>
                    <a:pt x="9" y="28"/>
                  </a:lnTo>
                  <a:lnTo>
                    <a:pt x="9" y="29"/>
                  </a:lnTo>
                  <a:lnTo>
                    <a:pt x="11" y="31"/>
                  </a:lnTo>
                  <a:lnTo>
                    <a:pt x="11" y="32"/>
                  </a:lnTo>
                  <a:lnTo>
                    <a:pt x="11" y="33"/>
                  </a:lnTo>
                  <a:lnTo>
                    <a:pt x="12" y="34"/>
                  </a:lnTo>
                  <a:lnTo>
                    <a:pt x="12" y="35"/>
                  </a:lnTo>
                  <a:lnTo>
                    <a:pt x="12" y="36"/>
                  </a:lnTo>
                  <a:lnTo>
                    <a:pt x="13" y="38"/>
                  </a:lnTo>
                  <a:lnTo>
                    <a:pt x="13" y="39"/>
                  </a:lnTo>
                  <a:lnTo>
                    <a:pt x="13" y="40"/>
                  </a:lnTo>
                  <a:lnTo>
                    <a:pt x="14" y="41"/>
                  </a:lnTo>
                  <a:lnTo>
                    <a:pt x="14" y="44"/>
                  </a:lnTo>
                  <a:lnTo>
                    <a:pt x="14" y="45"/>
                  </a:lnTo>
                  <a:lnTo>
                    <a:pt x="15" y="46"/>
                  </a:lnTo>
                  <a:lnTo>
                    <a:pt x="15" y="47"/>
                  </a:lnTo>
                  <a:lnTo>
                    <a:pt x="15" y="48"/>
                  </a:lnTo>
                  <a:lnTo>
                    <a:pt x="15" y="49"/>
                  </a:lnTo>
                  <a:lnTo>
                    <a:pt x="16" y="51"/>
                  </a:lnTo>
                  <a:lnTo>
                    <a:pt x="16" y="52"/>
                  </a:lnTo>
                  <a:lnTo>
                    <a:pt x="16" y="53"/>
                  </a:lnTo>
                  <a:lnTo>
                    <a:pt x="18" y="54"/>
                  </a:lnTo>
                  <a:lnTo>
                    <a:pt x="18" y="55"/>
                  </a:lnTo>
                  <a:lnTo>
                    <a:pt x="18" y="57"/>
                  </a:lnTo>
                  <a:lnTo>
                    <a:pt x="18" y="58"/>
                  </a:lnTo>
                  <a:lnTo>
                    <a:pt x="19" y="59"/>
                  </a:lnTo>
                  <a:lnTo>
                    <a:pt x="19" y="60"/>
                  </a:lnTo>
                  <a:lnTo>
                    <a:pt x="19" y="61"/>
                  </a:lnTo>
                  <a:lnTo>
                    <a:pt x="20" y="62"/>
                  </a:lnTo>
                  <a:lnTo>
                    <a:pt x="20" y="64"/>
                  </a:lnTo>
                  <a:lnTo>
                    <a:pt x="20" y="65"/>
                  </a:lnTo>
                  <a:lnTo>
                    <a:pt x="20" y="66"/>
                  </a:lnTo>
                  <a:lnTo>
                    <a:pt x="21" y="67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188" name="Rectangle 164"/>
            <p:cNvSpPr>
              <a:spLocks noChangeArrowheads="1"/>
            </p:cNvSpPr>
            <p:nvPr/>
          </p:nvSpPr>
          <p:spPr bwMode="auto">
            <a:xfrm rot="20340000">
              <a:off x="2928431" y="4536097"/>
              <a:ext cx="76944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99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189" name="Line 165"/>
            <p:cNvSpPr>
              <a:spLocks noChangeShapeType="1"/>
            </p:cNvSpPr>
            <p:nvPr/>
          </p:nvSpPr>
          <p:spPr bwMode="auto">
            <a:xfrm flipV="1">
              <a:off x="2959321" y="4561203"/>
              <a:ext cx="11794" cy="337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190" name="Freeform 166"/>
            <p:cNvSpPr>
              <a:spLocks/>
            </p:cNvSpPr>
            <p:nvPr/>
          </p:nvSpPr>
          <p:spPr bwMode="auto">
            <a:xfrm>
              <a:off x="2460610" y="3984989"/>
              <a:ext cx="298216" cy="247671"/>
            </a:xfrm>
            <a:custGeom>
              <a:avLst/>
              <a:gdLst/>
              <a:ahLst/>
              <a:cxnLst>
                <a:cxn ang="0">
                  <a:pos x="175" y="144"/>
                </a:cxn>
                <a:cxn ang="0">
                  <a:pos x="171" y="141"/>
                </a:cxn>
                <a:cxn ang="0">
                  <a:pos x="169" y="137"/>
                </a:cxn>
                <a:cxn ang="0">
                  <a:pos x="165" y="134"/>
                </a:cxn>
                <a:cxn ang="0">
                  <a:pos x="163" y="130"/>
                </a:cxn>
                <a:cxn ang="0">
                  <a:pos x="160" y="126"/>
                </a:cxn>
                <a:cxn ang="0">
                  <a:pos x="156" y="124"/>
                </a:cxn>
                <a:cxn ang="0">
                  <a:pos x="152" y="121"/>
                </a:cxn>
                <a:cxn ang="0">
                  <a:pos x="150" y="117"/>
                </a:cxn>
                <a:cxn ang="0">
                  <a:pos x="147" y="113"/>
                </a:cxn>
                <a:cxn ang="0">
                  <a:pos x="143" y="110"/>
                </a:cxn>
                <a:cxn ang="0">
                  <a:pos x="139" y="106"/>
                </a:cxn>
                <a:cxn ang="0">
                  <a:pos x="137" y="104"/>
                </a:cxn>
                <a:cxn ang="0">
                  <a:pos x="134" y="100"/>
                </a:cxn>
                <a:cxn ang="0">
                  <a:pos x="130" y="97"/>
                </a:cxn>
                <a:cxn ang="0">
                  <a:pos x="126" y="93"/>
                </a:cxn>
                <a:cxn ang="0">
                  <a:pos x="123" y="91"/>
                </a:cxn>
                <a:cxn ang="0">
                  <a:pos x="119" y="87"/>
                </a:cxn>
                <a:cxn ang="0">
                  <a:pos x="116" y="84"/>
                </a:cxn>
                <a:cxn ang="0">
                  <a:pos x="112" y="81"/>
                </a:cxn>
                <a:cxn ang="0">
                  <a:pos x="109" y="78"/>
                </a:cxn>
                <a:cxn ang="0">
                  <a:pos x="105" y="74"/>
                </a:cxn>
                <a:cxn ang="0">
                  <a:pos x="102" y="72"/>
                </a:cxn>
                <a:cxn ang="0">
                  <a:pos x="98" y="68"/>
                </a:cxn>
                <a:cxn ang="0">
                  <a:pos x="95" y="66"/>
                </a:cxn>
                <a:cxn ang="0">
                  <a:pos x="91" y="63"/>
                </a:cxn>
                <a:cxn ang="0">
                  <a:pos x="87" y="60"/>
                </a:cxn>
                <a:cxn ang="0">
                  <a:pos x="84" y="57"/>
                </a:cxn>
                <a:cxn ang="0">
                  <a:pos x="80" y="54"/>
                </a:cxn>
                <a:cxn ang="0">
                  <a:pos x="77" y="51"/>
                </a:cxn>
                <a:cxn ang="0">
                  <a:pos x="73" y="48"/>
                </a:cxn>
                <a:cxn ang="0">
                  <a:pos x="68" y="46"/>
                </a:cxn>
                <a:cxn ang="0">
                  <a:pos x="65" y="42"/>
                </a:cxn>
                <a:cxn ang="0">
                  <a:pos x="61" y="40"/>
                </a:cxn>
                <a:cxn ang="0">
                  <a:pos x="58" y="38"/>
                </a:cxn>
                <a:cxn ang="0">
                  <a:pos x="54" y="34"/>
                </a:cxn>
                <a:cxn ang="0">
                  <a:pos x="50" y="32"/>
                </a:cxn>
                <a:cxn ang="0">
                  <a:pos x="46" y="29"/>
                </a:cxn>
                <a:cxn ang="0">
                  <a:pos x="42" y="27"/>
                </a:cxn>
                <a:cxn ang="0">
                  <a:pos x="38" y="23"/>
                </a:cxn>
                <a:cxn ang="0">
                  <a:pos x="34" y="21"/>
                </a:cxn>
                <a:cxn ang="0">
                  <a:pos x="31" y="19"/>
                </a:cxn>
                <a:cxn ang="0">
                  <a:pos x="27" y="16"/>
                </a:cxn>
                <a:cxn ang="0">
                  <a:pos x="22" y="14"/>
                </a:cxn>
                <a:cxn ang="0">
                  <a:pos x="19" y="12"/>
                </a:cxn>
                <a:cxn ang="0">
                  <a:pos x="14" y="9"/>
                </a:cxn>
                <a:cxn ang="0">
                  <a:pos x="10" y="7"/>
                </a:cxn>
                <a:cxn ang="0">
                  <a:pos x="7" y="5"/>
                </a:cxn>
                <a:cxn ang="0">
                  <a:pos x="2" y="2"/>
                </a:cxn>
              </a:cxnLst>
              <a:rect l="0" t="0" r="r" b="b"/>
              <a:pathLst>
                <a:path w="177" h="147">
                  <a:moveTo>
                    <a:pt x="177" y="147"/>
                  </a:moveTo>
                  <a:lnTo>
                    <a:pt x="176" y="145"/>
                  </a:lnTo>
                  <a:lnTo>
                    <a:pt x="175" y="144"/>
                  </a:lnTo>
                  <a:lnTo>
                    <a:pt x="174" y="143"/>
                  </a:lnTo>
                  <a:lnTo>
                    <a:pt x="173" y="142"/>
                  </a:lnTo>
                  <a:lnTo>
                    <a:pt x="171" y="141"/>
                  </a:lnTo>
                  <a:lnTo>
                    <a:pt x="171" y="139"/>
                  </a:lnTo>
                  <a:lnTo>
                    <a:pt x="170" y="138"/>
                  </a:lnTo>
                  <a:lnTo>
                    <a:pt x="169" y="137"/>
                  </a:lnTo>
                  <a:lnTo>
                    <a:pt x="168" y="136"/>
                  </a:lnTo>
                  <a:lnTo>
                    <a:pt x="167" y="135"/>
                  </a:lnTo>
                  <a:lnTo>
                    <a:pt x="165" y="134"/>
                  </a:lnTo>
                  <a:lnTo>
                    <a:pt x="164" y="132"/>
                  </a:lnTo>
                  <a:lnTo>
                    <a:pt x="163" y="131"/>
                  </a:lnTo>
                  <a:lnTo>
                    <a:pt x="163" y="130"/>
                  </a:lnTo>
                  <a:lnTo>
                    <a:pt x="162" y="129"/>
                  </a:lnTo>
                  <a:lnTo>
                    <a:pt x="161" y="128"/>
                  </a:lnTo>
                  <a:lnTo>
                    <a:pt x="160" y="126"/>
                  </a:lnTo>
                  <a:lnTo>
                    <a:pt x="158" y="125"/>
                  </a:lnTo>
                  <a:lnTo>
                    <a:pt x="157" y="124"/>
                  </a:lnTo>
                  <a:lnTo>
                    <a:pt x="156" y="124"/>
                  </a:lnTo>
                  <a:lnTo>
                    <a:pt x="155" y="123"/>
                  </a:lnTo>
                  <a:lnTo>
                    <a:pt x="154" y="122"/>
                  </a:lnTo>
                  <a:lnTo>
                    <a:pt x="152" y="121"/>
                  </a:lnTo>
                  <a:lnTo>
                    <a:pt x="152" y="119"/>
                  </a:lnTo>
                  <a:lnTo>
                    <a:pt x="151" y="118"/>
                  </a:lnTo>
                  <a:lnTo>
                    <a:pt x="150" y="117"/>
                  </a:lnTo>
                  <a:lnTo>
                    <a:pt x="149" y="116"/>
                  </a:lnTo>
                  <a:lnTo>
                    <a:pt x="148" y="115"/>
                  </a:lnTo>
                  <a:lnTo>
                    <a:pt x="147" y="113"/>
                  </a:lnTo>
                  <a:lnTo>
                    <a:pt x="145" y="112"/>
                  </a:lnTo>
                  <a:lnTo>
                    <a:pt x="144" y="111"/>
                  </a:lnTo>
                  <a:lnTo>
                    <a:pt x="143" y="110"/>
                  </a:lnTo>
                  <a:lnTo>
                    <a:pt x="142" y="109"/>
                  </a:lnTo>
                  <a:lnTo>
                    <a:pt x="141" y="108"/>
                  </a:lnTo>
                  <a:lnTo>
                    <a:pt x="139" y="106"/>
                  </a:lnTo>
                  <a:lnTo>
                    <a:pt x="138" y="105"/>
                  </a:lnTo>
                  <a:lnTo>
                    <a:pt x="137" y="104"/>
                  </a:lnTo>
                  <a:lnTo>
                    <a:pt x="137" y="104"/>
                  </a:lnTo>
                  <a:lnTo>
                    <a:pt x="136" y="103"/>
                  </a:lnTo>
                  <a:lnTo>
                    <a:pt x="135" y="102"/>
                  </a:lnTo>
                  <a:lnTo>
                    <a:pt x="134" y="100"/>
                  </a:lnTo>
                  <a:lnTo>
                    <a:pt x="132" y="99"/>
                  </a:lnTo>
                  <a:lnTo>
                    <a:pt x="131" y="98"/>
                  </a:lnTo>
                  <a:lnTo>
                    <a:pt x="130" y="97"/>
                  </a:lnTo>
                  <a:lnTo>
                    <a:pt x="129" y="96"/>
                  </a:lnTo>
                  <a:lnTo>
                    <a:pt x="128" y="95"/>
                  </a:lnTo>
                  <a:lnTo>
                    <a:pt x="126" y="93"/>
                  </a:lnTo>
                  <a:lnTo>
                    <a:pt x="125" y="92"/>
                  </a:lnTo>
                  <a:lnTo>
                    <a:pt x="124" y="92"/>
                  </a:lnTo>
                  <a:lnTo>
                    <a:pt x="123" y="91"/>
                  </a:lnTo>
                  <a:lnTo>
                    <a:pt x="122" y="90"/>
                  </a:lnTo>
                  <a:lnTo>
                    <a:pt x="121" y="89"/>
                  </a:lnTo>
                  <a:lnTo>
                    <a:pt x="119" y="87"/>
                  </a:lnTo>
                  <a:lnTo>
                    <a:pt x="118" y="86"/>
                  </a:lnTo>
                  <a:lnTo>
                    <a:pt x="117" y="85"/>
                  </a:lnTo>
                  <a:lnTo>
                    <a:pt x="116" y="84"/>
                  </a:lnTo>
                  <a:lnTo>
                    <a:pt x="115" y="83"/>
                  </a:lnTo>
                  <a:lnTo>
                    <a:pt x="113" y="83"/>
                  </a:lnTo>
                  <a:lnTo>
                    <a:pt x="112" y="81"/>
                  </a:lnTo>
                  <a:lnTo>
                    <a:pt x="111" y="80"/>
                  </a:lnTo>
                  <a:lnTo>
                    <a:pt x="110" y="79"/>
                  </a:lnTo>
                  <a:lnTo>
                    <a:pt x="109" y="78"/>
                  </a:lnTo>
                  <a:lnTo>
                    <a:pt x="108" y="77"/>
                  </a:lnTo>
                  <a:lnTo>
                    <a:pt x="106" y="76"/>
                  </a:lnTo>
                  <a:lnTo>
                    <a:pt x="105" y="74"/>
                  </a:lnTo>
                  <a:lnTo>
                    <a:pt x="104" y="74"/>
                  </a:lnTo>
                  <a:lnTo>
                    <a:pt x="103" y="73"/>
                  </a:lnTo>
                  <a:lnTo>
                    <a:pt x="102" y="72"/>
                  </a:lnTo>
                  <a:lnTo>
                    <a:pt x="100" y="71"/>
                  </a:lnTo>
                  <a:lnTo>
                    <a:pt x="99" y="70"/>
                  </a:lnTo>
                  <a:lnTo>
                    <a:pt x="98" y="68"/>
                  </a:lnTo>
                  <a:lnTo>
                    <a:pt x="97" y="68"/>
                  </a:lnTo>
                  <a:lnTo>
                    <a:pt x="96" y="67"/>
                  </a:lnTo>
                  <a:lnTo>
                    <a:pt x="95" y="66"/>
                  </a:lnTo>
                  <a:lnTo>
                    <a:pt x="93" y="65"/>
                  </a:lnTo>
                  <a:lnTo>
                    <a:pt x="92" y="64"/>
                  </a:lnTo>
                  <a:lnTo>
                    <a:pt x="91" y="63"/>
                  </a:lnTo>
                  <a:lnTo>
                    <a:pt x="90" y="61"/>
                  </a:lnTo>
                  <a:lnTo>
                    <a:pt x="89" y="61"/>
                  </a:lnTo>
                  <a:lnTo>
                    <a:pt x="87" y="60"/>
                  </a:lnTo>
                  <a:lnTo>
                    <a:pt x="86" y="59"/>
                  </a:lnTo>
                  <a:lnTo>
                    <a:pt x="85" y="58"/>
                  </a:lnTo>
                  <a:lnTo>
                    <a:pt x="84" y="57"/>
                  </a:lnTo>
                  <a:lnTo>
                    <a:pt x="83" y="57"/>
                  </a:lnTo>
                  <a:lnTo>
                    <a:pt x="81" y="55"/>
                  </a:lnTo>
                  <a:lnTo>
                    <a:pt x="80" y="54"/>
                  </a:lnTo>
                  <a:lnTo>
                    <a:pt x="79" y="53"/>
                  </a:lnTo>
                  <a:lnTo>
                    <a:pt x="78" y="52"/>
                  </a:lnTo>
                  <a:lnTo>
                    <a:pt x="77" y="51"/>
                  </a:lnTo>
                  <a:lnTo>
                    <a:pt x="76" y="51"/>
                  </a:lnTo>
                  <a:lnTo>
                    <a:pt x="74" y="50"/>
                  </a:lnTo>
                  <a:lnTo>
                    <a:pt x="73" y="48"/>
                  </a:lnTo>
                  <a:lnTo>
                    <a:pt x="72" y="47"/>
                  </a:lnTo>
                  <a:lnTo>
                    <a:pt x="70" y="47"/>
                  </a:lnTo>
                  <a:lnTo>
                    <a:pt x="68" y="46"/>
                  </a:lnTo>
                  <a:lnTo>
                    <a:pt x="67" y="45"/>
                  </a:lnTo>
                  <a:lnTo>
                    <a:pt x="66" y="44"/>
                  </a:lnTo>
                  <a:lnTo>
                    <a:pt x="65" y="42"/>
                  </a:lnTo>
                  <a:lnTo>
                    <a:pt x="64" y="42"/>
                  </a:lnTo>
                  <a:lnTo>
                    <a:pt x="63" y="41"/>
                  </a:lnTo>
                  <a:lnTo>
                    <a:pt x="61" y="40"/>
                  </a:lnTo>
                  <a:lnTo>
                    <a:pt x="60" y="39"/>
                  </a:lnTo>
                  <a:lnTo>
                    <a:pt x="59" y="38"/>
                  </a:lnTo>
                  <a:lnTo>
                    <a:pt x="58" y="38"/>
                  </a:lnTo>
                  <a:lnTo>
                    <a:pt x="57" y="37"/>
                  </a:lnTo>
                  <a:lnTo>
                    <a:pt x="55" y="35"/>
                  </a:lnTo>
                  <a:lnTo>
                    <a:pt x="54" y="34"/>
                  </a:lnTo>
                  <a:lnTo>
                    <a:pt x="52" y="34"/>
                  </a:lnTo>
                  <a:lnTo>
                    <a:pt x="51" y="33"/>
                  </a:lnTo>
                  <a:lnTo>
                    <a:pt x="50" y="32"/>
                  </a:lnTo>
                  <a:lnTo>
                    <a:pt x="48" y="31"/>
                  </a:lnTo>
                  <a:lnTo>
                    <a:pt x="47" y="31"/>
                  </a:lnTo>
                  <a:lnTo>
                    <a:pt x="46" y="29"/>
                  </a:lnTo>
                  <a:lnTo>
                    <a:pt x="45" y="28"/>
                  </a:lnTo>
                  <a:lnTo>
                    <a:pt x="44" y="27"/>
                  </a:lnTo>
                  <a:lnTo>
                    <a:pt x="42" y="27"/>
                  </a:lnTo>
                  <a:lnTo>
                    <a:pt x="41" y="26"/>
                  </a:lnTo>
                  <a:lnTo>
                    <a:pt x="40" y="25"/>
                  </a:lnTo>
                  <a:lnTo>
                    <a:pt x="38" y="23"/>
                  </a:lnTo>
                  <a:lnTo>
                    <a:pt x="37" y="23"/>
                  </a:lnTo>
                  <a:lnTo>
                    <a:pt x="35" y="22"/>
                  </a:lnTo>
                  <a:lnTo>
                    <a:pt x="34" y="21"/>
                  </a:lnTo>
                  <a:lnTo>
                    <a:pt x="33" y="21"/>
                  </a:lnTo>
                  <a:lnTo>
                    <a:pt x="32" y="20"/>
                  </a:lnTo>
                  <a:lnTo>
                    <a:pt x="31" y="19"/>
                  </a:lnTo>
                  <a:lnTo>
                    <a:pt x="29" y="18"/>
                  </a:lnTo>
                  <a:lnTo>
                    <a:pt x="28" y="18"/>
                  </a:lnTo>
                  <a:lnTo>
                    <a:pt x="27" y="16"/>
                  </a:lnTo>
                  <a:lnTo>
                    <a:pt x="25" y="15"/>
                  </a:lnTo>
                  <a:lnTo>
                    <a:pt x="24" y="15"/>
                  </a:lnTo>
                  <a:lnTo>
                    <a:pt x="22" y="14"/>
                  </a:lnTo>
                  <a:lnTo>
                    <a:pt x="21" y="13"/>
                  </a:lnTo>
                  <a:lnTo>
                    <a:pt x="20" y="13"/>
                  </a:lnTo>
                  <a:lnTo>
                    <a:pt x="19" y="12"/>
                  </a:lnTo>
                  <a:lnTo>
                    <a:pt x="18" y="10"/>
                  </a:lnTo>
                  <a:lnTo>
                    <a:pt x="16" y="9"/>
                  </a:lnTo>
                  <a:lnTo>
                    <a:pt x="14" y="9"/>
                  </a:lnTo>
                  <a:lnTo>
                    <a:pt x="13" y="8"/>
                  </a:lnTo>
                  <a:lnTo>
                    <a:pt x="12" y="7"/>
                  </a:lnTo>
                  <a:lnTo>
                    <a:pt x="10" y="7"/>
                  </a:lnTo>
                  <a:lnTo>
                    <a:pt x="9" y="6"/>
                  </a:lnTo>
                  <a:lnTo>
                    <a:pt x="8" y="5"/>
                  </a:lnTo>
                  <a:lnTo>
                    <a:pt x="7" y="5"/>
                  </a:lnTo>
                  <a:lnTo>
                    <a:pt x="5" y="3"/>
                  </a:lnTo>
                  <a:lnTo>
                    <a:pt x="3" y="2"/>
                  </a:lnTo>
                  <a:lnTo>
                    <a:pt x="2" y="2"/>
                  </a:lnTo>
                  <a:lnTo>
                    <a:pt x="1" y="1"/>
                  </a:lnTo>
                  <a:lnTo>
                    <a:pt x="0" y="0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191" name="Freeform 167"/>
            <p:cNvSpPr>
              <a:spLocks/>
            </p:cNvSpPr>
            <p:nvPr/>
          </p:nvSpPr>
          <p:spPr bwMode="auto">
            <a:xfrm>
              <a:off x="2758826" y="4232660"/>
              <a:ext cx="197126" cy="331913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5" y="6"/>
                </a:cxn>
                <a:cxn ang="0">
                  <a:pos x="7" y="8"/>
                </a:cxn>
                <a:cxn ang="0">
                  <a:pos x="10" y="11"/>
                </a:cxn>
                <a:cxn ang="0">
                  <a:pos x="12" y="15"/>
                </a:cxn>
                <a:cxn ang="0">
                  <a:pos x="16" y="19"/>
                </a:cxn>
                <a:cxn ang="0">
                  <a:pos x="18" y="22"/>
                </a:cxn>
                <a:cxn ang="0">
                  <a:pos x="20" y="24"/>
                </a:cxn>
                <a:cxn ang="0">
                  <a:pos x="23" y="28"/>
                </a:cxn>
                <a:cxn ang="0">
                  <a:pos x="25" y="32"/>
                </a:cxn>
                <a:cxn ang="0">
                  <a:pos x="29" y="35"/>
                </a:cxn>
                <a:cxn ang="0">
                  <a:pos x="31" y="39"/>
                </a:cxn>
                <a:cxn ang="0">
                  <a:pos x="33" y="42"/>
                </a:cxn>
                <a:cxn ang="0">
                  <a:pos x="36" y="46"/>
                </a:cxn>
                <a:cxn ang="0">
                  <a:pos x="38" y="48"/>
                </a:cxn>
                <a:cxn ang="0">
                  <a:pos x="41" y="52"/>
                </a:cxn>
                <a:cxn ang="0">
                  <a:pos x="43" y="55"/>
                </a:cxn>
                <a:cxn ang="0">
                  <a:pos x="45" y="59"/>
                </a:cxn>
                <a:cxn ang="0">
                  <a:pos x="48" y="62"/>
                </a:cxn>
                <a:cxn ang="0">
                  <a:pos x="50" y="66"/>
                </a:cxn>
                <a:cxn ang="0">
                  <a:pos x="52" y="69"/>
                </a:cxn>
                <a:cxn ang="0">
                  <a:pos x="55" y="73"/>
                </a:cxn>
                <a:cxn ang="0">
                  <a:pos x="57" y="77"/>
                </a:cxn>
                <a:cxn ang="0">
                  <a:pos x="59" y="80"/>
                </a:cxn>
                <a:cxn ang="0">
                  <a:pos x="62" y="84"/>
                </a:cxn>
                <a:cxn ang="0">
                  <a:pos x="64" y="87"/>
                </a:cxn>
                <a:cxn ang="0">
                  <a:pos x="65" y="91"/>
                </a:cxn>
                <a:cxn ang="0">
                  <a:pos x="68" y="94"/>
                </a:cxn>
                <a:cxn ang="0">
                  <a:pos x="70" y="99"/>
                </a:cxn>
                <a:cxn ang="0">
                  <a:pos x="72" y="103"/>
                </a:cxn>
                <a:cxn ang="0">
                  <a:pos x="75" y="106"/>
                </a:cxn>
                <a:cxn ang="0">
                  <a:pos x="76" y="110"/>
                </a:cxn>
                <a:cxn ang="0">
                  <a:pos x="78" y="113"/>
                </a:cxn>
                <a:cxn ang="0">
                  <a:pos x="81" y="117"/>
                </a:cxn>
                <a:cxn ang="0">
                  <a:pos x="82" y="120"/>
                </a:cxn>
                <a:cxn ang="0">
                  <a:pos x="84" y="124"/>
                </a:cxn>
                <a:cxn ang="0">
                  <a:pos x="87" y="129"/>
                </a:cxn>
                <a:cxn ang="0">
                  <a:pos x="88" y="132"/>
                </a:cxn>
                <a:cxn ang="0">
                  <a:pos x="90" y="136"/>
                </a:cxn>
                <a:cxn ang="0">
                  <a:pos x="93" y="139"/>
                </a:cxn>
                <a:cxn ang="0">
                  <a:pos x="94" y="143"/>
                </a:cxn>
                <a:cxn ang="0">
                  <a:pos x="96" y="148"/>
                </a:cxn>
                <a:cxn ang="0">
                  <a:pos x="97" y="151"/>
                </a:cxn>
                <a:cxn ang="0">
                  <a:pos x="100" y="155"/>
                </a:cxn>
                <a:cxn ang="0">
                  <a:pos x="101" y="158"/>
                </a:cxn>
                <a:cxn ang="0">
                  <a:pos x="103" y="163"/>
                </a:cxn>
                <a:cxn ang="0">
                  <a:pos x="104" y="167"/>
                </a:cxn>
                <a:cxn ang="0">
                  <a:pos x="107" y="170"/>
                </a:cxn>
                <a:cxn ang="0">
                  <a:pos x="108" y="174"/>
                </a:cxn>
                <a:cxn ang="0">
                  <a:pos x="109" y="178"/>
                </a:cxn>
                <a:cxn ang="0">
                  <a:pos x="112" y="182"/>
                </a:cxn>
                <a:cxn ang="0">
                  <a:pos x="113" y="185"/>
                </a:cxn>
                <a:cxn ang="0">
                  <a:pos x="114" y="190"/>
                </a:cxn>
                <a:cxn ang="0">
                  <a:pos x="116" y="194"/>
                </a:cxn>
                <a:cxn ang="0">
                  <a:pos x="117" y="197"/>
                </a:cxn>
              </a:cxnLst>
              <a:rect l="0" t="0" r="r" b="b"/>
              <a:pathLst>
                <a:path w="117" h="197">
                  <a:moveTo>
                    <a:pt x="0" y="0"/>
                  </a:moveTo>
                  <a:lnTo>
                    <a:pt x="2" y="1"/>
                  </a:lnTo>
                  <a:lnTo>
                    <a:pt x="2" y="2"/>
                  </a:lnTo>
                  <a:lnTo>
                    <a:pt x="3" y="3"/>
                  </a:lnTo>
                  <a:lnTo>
                    <a:pt x="4" y="4"/>
                  </a:lnTo>
                  <a:lnTo>
                    <a:pt x="5" y="6"/>
                  </a:lnTo>
                  <a:lnTo>
                    <a:pt x="5" y="7"/>
                  </a:lnTo>
                  <a:lnTo>
                    <a:pt x="6" y="8"/>
                  </a:lnTo>
                  <a:lnTo>
                    <a:pt x="7" y="8"/>
                  </a:lnTo>
                  <a:lnTo>
                    <a:pt x="9" y="9"/>
                  </a:lnTo>
                  <a:lnTo>
                    <a:pt x="9" y="10"/>
                  </a:lnTo>
                  <a:lnTo>
                    <a:pt x="10" y="11"/>
                  </a:lnTo>
                  <a:lnTo>
                    <a:pt x="11" y="13"/>
                  </a:lnTo>
                  <a:lnTo>
                    <a:pt x="12" y="14"/>
                  </a:lnTo>
                  <a:lnTo>
                    <a:pt x="12" y="15"/>
                  </a:lnTo>
                  <a:lnTo>
                    <a:pt x="13" y="16"/>
                  </a:lnTo>
                  <a:lnTo>
                    <a:pt x="15" y="17"/>
                  </a:lnTo>
                  <a:lnTo>
                    <a:pt x="16" y="19"/>
                  </a:lnTo>
                  <a:lnTo>
                    <a:pt x="16" y="20"/>
                  </a:lnTo>
                  <a:lnTo>
                    <a:pt x="17" y="21"/>
                  </a:lnTo>
                  <a:lnTo>
                    <a:pt x="18" y="22"/>
                  </a:lnTo>
                  <a:lnTo>
                    <a:pt x="19" y="22"/>
                  </a:lnTo>
                  <a:lnTo>
                    <a:pt x="19" y="23"/>
                  </a:lnTo>
                  <a:lnTo>
                    <a:pt x="20" y="24"/>
                  </a:lnTo>
                  <a:lnTo>
                    <a:pt x="22" y="26"/>
                  </a:lnTo>
                  <a:lnTo>
                    <a:pt x="23" y="27"/>
                  </a:lnTo>
                  <a:lnTo>
                    <a:pt x="23" y="28"/>
                  </a:lnTo>
                  <a:lnTo>
                    <a:pt x="24" y="29"/>
                  </a:lnTo>
                  <a:lnTo>
                    <a:pt x="25" y="30"/>
                  </a:lnTo>
                  <a:lnTo>
                    <a:pt x="25" y="32"/>
                  </a:lnTo>
                  <a:lnTo>
                    <a:pt x="26" y="33"/>
                  </a:lnTo>
                  <a:lnTo>
                    <a:pt x="28" y="34"/>
                  </a:lnTo>
                  <a:lnTo>
                    <a:pt x="29" y="35"/>
                  </a:lnTo>
                  <a:lnTo>
                    <a:pt x="29" y="36"/>
                  </a:lnTo>
                  <a:lnTo>
                    <a:pt x="30" y="37"/>
                  </a:lnTo>
                  <a:lnTo>
                    <a:pt x="31" y="39"/>
                  </a:lnTo>
                  <a:lnTo>
                    <a:pt x="31" y="40"/>
                  </a:lnTo>
                  <a:lnTo>
                    <a:pt x="32" y="41"/>
                  </a:lnTo>
                  <a:lnTo>
                    <a:pt x="33" y="42"/>
                  </a:lnTo>
                  <a:lnTo>
                    <a:pt x="35" y="43"/>
                  </a:lnTo>
                  <a:lnTo>
                    <a:pt x="35" y="45"/>
                  </a:lnTo>
                  <a:lnTo>
                    <a:pt x="36" y="46"/>
                  </a:lnTo>
                  <a:lnTo>
                    <a:pt x="37" y="47"/>
                  </a:lnTo>
                  <a:lnTo>
                    <a:pt x="37" y="47"/>
                  </a:lnTo>
                  <a:lnTo>
                    <a:pt x="38" y="48"/>
                  </a:lnTo>
                  <a:lnTo>
                    <a:pt x="39" y="49"/>
                  </a:lnTo>
                  <a:lnTo>
                    <a:pt x="39" y="51"/>
                  </a:lnTo>
                  <a:lnTo>
                    <a:pt x="41" y="52"/>
                  </a:lnTo>
                  <a:lnTo>
                    <a:pt x="42" y="53"/>
                  </a:lnTo>
                  <a:lnTo>
                    <a:pt x="42" y="54"/>
                  </a:lnTo>
                  <a:lnTo>
                    <a:pt x="43" y="55"/>
                  </a:lnTo>
                  <a:lnTo>
                    <a:pt x="44" y="56"/>
                  </a:lnTo>
                  <a:lnTo>
                    <a:pt x="44" y="58"/>
                  </a:lnTo>
                  <a:lnTo>
                    <a:pt x="45" y="59"/>
                  </a:lnTo>
                  <a:lnTo>
                    <a:pt x="46" y="60"/>
                  </a:lnTo>
                  <a:lnTo>
                    <a:pt x="46" y="61"/>
                  </a:lnTo>
                  <a:lnTo>
                    <a:pt x="48" y="62"/>
                  </a:lnTo>
                  <a:lnTo>
                    <a:pt x="49" y="64"/>
                  </a:lnTo>
                  <a:lnTo>
                    <a:pt x="49" y="65"/>
                  </a:lnTo>
                  <a:lnTo>
                    <a:pt x="50" y="66"/>
                  </a:lnTo>
                  <a:lnTo>
                    <a:pt x="51" y="67"/>
                  </a:lnTo>
                  <a:lnTo>
                    <a:pt x="51" y="68"/>
                  </a:lnTo>
                  <a:lnTo>
                    <a:pt x="52" y="69"/>
                  </a:lnTo>
                  <a:lnTo>
                    <a:pt x="54" y="71"/>
                  </a:lnTo>
                  <a:lnTo>
                    <a:pt x="54" y="72"/>
                  </a:lnTo>
                  <a:lnTo>
                    <a:pt x="55" y="73"/>
                  </a:lnTo>
                  <a:lnTo>
                    <a:pt x="56" y="74"/>
                  </a:lnTo>
                  <a:lnTo>
                    <a:pt x="56" y="75"/>
                  </a:lnTo>
                  <a:lnTo>
                    <a:pt x="57" y="77"/>
                  </a:lnTo>
                  <a:lnTo>
                    <a:pt x="58" y="78"/>
                  </a:lnTo>
                  <a:lnTo>
                    <a:pt x="58" y="79"/>
                  </a:lnTo>
                  <a:lnTo>
                    <a:pt x="59" y="80"/>
                  </a:lnTo>
                  <a:lnTo>
                    <a:pt x="59" y="81"/>
                  </a:lnTo>
                  <a:lnTo>
                    <a:pt x="61" y="82"/>
                  </a:lnTo>
                  <a:lnTo>
                    <a:pt x="62" y="84"/>
                  </a:lnTo>
                  <a:lnTo>
                    <a:pt x="62" y="85"/>
                  </a:lnTo>
                  <a:lnTo>
                    <a:pt x="63" y="86"/>
                  </a:lnTo>
                  <a:lnTo>
                    <a:pt x="64" y="87"/>
                  </a:lnTo>
                  <a:lnTo>
                    <a:pt x="64" y="88"/>
                  </a:lnTo>
                  <a:lnTo>
                    <a:pt x="65" y="90"/>
                  </a:lnTo>
                  <a:lnTo>
                    <a:pt x="65" y="91"/>
                  </a:lnTo>
                  <a:lnTo>
                    <a:pt x="67" y="92"/>
                  </a:lnTo>
                  <a:lnTo>
                    <a:pt x="68" y="93"/>
                  </a:lnTo>
                  <a:lnTo>
                    <a:pt x="68" y="94"/>
                  </a:lnTo>
                  <a:lnTo>
                    <a:pt x="69" y="95"/>
                  </a:lnTo>
                  <a:lnTo>
                    <a:pt x="69" y="97"/>
                  </a:lnTo>
                  <a:lnTo>
                    <a:pt x="70" y="99"/>
                  </a:lnTo>
                  <a:lnTo>
                    <a:pt x="71" y="100"/>
                  </a:lnTo>
                  <a:lnTo>
                    <a:pt x="71" y="101"/>
                  </a:lnTo>
                  <a:lnTo>
                    <a:pt x="72" y="103"/>
                  </a:lnTo>
                  <a:lnTo>
                    <a:pt x="72" y="104"/>
                  </a:lnTo>
                  <a:lnTo>
                    <a:pt x="74" y="105"/>
                  </a:lnTo>
                  <a:lnTo>
                    <a:pt x="75" y="106"/>
                  </a:lnTo>
                  <a:lnTo>
                    <a:pt x="75" y="107"/>
                  </a:lnTo>
                  <a:lnTo>
                    <a:pt x="76" y="109"/>
                  </a:lnTo>
                  <a:lnTo>
                    <a:pt x="76" y="110"/>
                  </a:lnTo>
                  <a:lnTo>
                    <a:pt x="77" y="111"/>
                  </a:lnTo>
                  <a:lnTo>
                    <a:pt x="77" y="112"/>
                  </a:lnTo>
                  <a:lnTo>
                    <a:pt x="78" y="113"/>
                  </a:lnTo>
                  <a:lnTo>
                    <a:pt x="80" y="114"/>
                  </a:lnTo>
                  <a:lnTo>
                    <a:pt x="80" y="116"/>
                  </a:lnTo>
                  <a:lnTo>
                    <a:pt x="81" y="117"/>
                  </a:lnTo>
                  <a:lnTo>
                    <a:pt x="81" y="118"/>
                  </a:lnTo>
                  <a:lnTo>
                    <a:pt x="82" y="119"/>
                  </a:lnTo>
                  <a:lnTo>
                    <a:pt x="82" y="120"/>
                  </a:lnTo>
                  <a:lnTo>
                    <a:pt x="83" y="122"/>
                  </a:lnTo>
                  <a:lnTo>
                    <a:pt x="84" y="123"/>
                  </a:lnTo>
                  <a:lnTo>
                    <a:pt x="84" y="124"/>
                  </a:lnTo>
                  <a:lnTo>
                    <a:pt x="86" y="125"/>
                  </a:lnTo>
                  <a:lnTo>
                    <a:pt x="86" y="127"/>
                  </a:lnTo>
                  <a:lnTo>
                    <a:pt x="87" y="129"/>
                  </a:lnTo>
                  <a:lnTo>
                    <a:pt x="87" y="130"/>
                  </a:lnTo>
                  <a:lnTo>
                    <a:pt x="88" y="131"/>
                  </a:lnTo>
                  <a:lnTo>
                    <a:pt x="88" y="132"/>
                  </a:lnTo>
                  <a:lnTo>
                    <a:pt x="89" y="133"/>
                  </a:lnTo>
                  <a:lnTo>
                    <a:pt x="89" y="135"/>
                  </a:lnTo>
                  <a:lnTo>
                    <a:pt x="90" y="136"/>
                  </a:lnTo>
                  <a:lnTo>
                    <a:pt x="91" y="137"/>
                  </a:lnTo>
                  <a:lnTo>
                    <a:pt x="91" y="138"/>
                  </a:lnTo>
                  <a:lnTo>
                    <a:pt x="93" y="139"/>
                  </a:lnTo>
                  <a:lnTo>
                    <a:pt x="93" y="140"/>
                  </a:lnTo>
                  <a:lnTo>
                    <a:pt x="94" y="142"/>
                  </a:lnTo>
                  <a:lnTo>
                    <a:pt x="94" y="143"/>
                  </a:lnTo>
                  <a:lnTo>
                    <a:pt x="95" y="144"/>
                  </a:lnTo>
                  <a:lnTo>
                    <a:pt x="95" y="145"/>
                  </a:lnTo>
                  <a:lnTo>
                    <a:pt x="96" y="148"/>
                  </a:lnTo>
                  <a:lnTo>
                    <a:pt x="96" y="149"/>
                  </a:lnTo>
                  <a:lnTo>
                    <a:pt x="97" y="150"/>
                  </a:lnTo>
                  <a:lnTo>
                    <a:pt x="97" y="151"/>
                  </a:lnTo>
                  <a:lnTo>
                    <a:pt x="99" y="152"/>
                  </a:lnTo>
                  <a:lnTo>
                    <a:pt x="99" y="154"/>
                  </a:lnTo>
                  <a:lnTo>
                    <a:pt x="100" y="155"/>
                  </a:lnTo>
                  <a:lnTo>
                    <a:pt x="100" y="156"/>
                  </a:lnTo>
                  <a:lnTo>
                    <a:pt x="101" y="157"/>
                  </a:lnTo>
                  <a:lnTo>
                    <a:pt x="101" y="158"/>
                  </a:lnTo>
                  <a:lnTo>
                    <a:pt x="102" y="159"/>
                  </a:lnTo>
                  <a:lnTo>
                    <a:pt x="102" y="161"/>
                  </a:lnTo>
                  <a:lnTo>
                    <a:pt x="103" y="163"/>
                  </a:lnTo>
                  <a:lnTo>
                    <a:pt x="103" y="164"/>
                  </a:lnTo>
                  <a:lnTo>
                    <a:pt x="104" y="165"/>
                  </a:lnTo>
                  <a:lnTo>
                    <a:pt x="104" y="167"/>
                  </a:lnTo>
                  <a:lnTo>
                    <a:pt x="106" y="168"/>
                  </a:lnTo>
                  <a:lnTo>
                    <a:pt x="106" y="169"/>
                  </a:lnTo>
                  <a:lnTo>
                    <a:pt x="107" y="170"/>
                  </a:lnTo>
                  <a:lnTo>
                    <a:pt x="107" y="171"/>
                  </a:lnTo>
                  <a:lnTo>
                    <a:pt x="108" y="172"/>
                  </a:lnTo>
                  <a:lnTo>
                    <a:pt x="108" y="174"/>
                  </a:lnTo>
                  <a:lnTo>
                    <a:pt x="108" y="175"/>
                  </a:lnTo>
                  <a:lnTo>
                    <a:pt x="109" y="177"/>
                  </a:lnTo>
                  <a:lnTo>
                    <a:pt x="109" y="178"/>
                  </a:lnTo>
                  <a:lnTo>
                    <a:pt x="110" y="180"/>
                  </a:lnTo>
                  <a:lnTo>
                    <a:pt x="110" y="181"/>
                  </a:lnTo>
                  <a:lnTo>
                    <a:pt x="112" y="182"/>
                  </a:lnTo>
                  <a:lnTo>
                    <a:pt x="112" y="183"/>
                  </a:lnTo>
                  <a:lnTo>
                    <a:pt x="113" y="184"/>
                  </a:lnTo>
                  <a:lnTo>
                    <a:pt x="113" y="185"/>
                  </a:lnTo>
                  <a:lnTo>
                    <a:pt x="114" y="187"/>
                  </a:lnTo>
                  <a:lnTo>
                    <a:pt x="114" y="188"/>
                  </a:lnTo>
                  <a:lnTo>
                    <a:pt x="114" y="190"/>
                  </a:lnTo>
                  <a:lnTo>
                    <a:pt x="115" y="191"/>
                  </a:lnTo>
                  <a:lnTo>
                    <a:pt x="115" y="193"/>
                  </a:lnTo>
                  <a:lnTo>
                    <a:pt x="116" y="194"/>
                  </a:lnTo>
                  <a:lnTo>
                    <a:pt x="116" y="195"/>
                  </a:lnTo>
                  <a:lnTo>
                    <a:pt x="117" y="196"/>
                  </a:lnTo>
                  <a:lnTo>
                    <a:pt x="117" y="197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192" name="Rectangle 168"/>
            <p:cNvSpPr>
              <a:spLocks noChangeArrowheads="1"/>
            </p:cNvSpPr>
            <p:nvPr/>
          </p:nvSpPr>
          <p:spPr bwMode="auto">
            <a:xfrm rot="19140000">
              <a:off x="2711087" y="4195760"/>
              <a:ext cx="76944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99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193" name="Line 169"/>
            <p:cNvSpPr>
              <a:spLocks noChangeShapeType="1"/>
            </p:cNvSpPr>
            <p:nvPr/>
          </p:nvSpPr>
          <p:spPr bwMode="auto">
            <a:xfrm flipV="1">
              <a:off x="2725129" y="4232660"/>
              <a:ext cx="32012" cy="28642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194" name="Rectangle 170"/>
            <p:cNvSpPr>
              <a:spLocks noChangeArrowheads="1"/>
            </p:cNvSpPr>
            <p:nvPr/>
          </p:nvSpPr>
          <p:spPr bwMode="auto">
            <a:xfrm rot="21420000">
              <a:off x="3005314" y="4820668"/>
              <a:ext cx="990684" cy="1229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Enterobacteriaceae</a:t>
              </a:r>
              <a:r>
                <a:rPr kumimoji="0" lang="en-US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 280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195" name="Line 171"/>
            <p:cNvSpPr>
              <a:spLocks noChangeShapeType="1"/>
            </p:cNvSpPr>
            <p:nvPr/>
          </p:nvSpPr>
          <p:spPr bwMode="auto">
            <a:xfrm flipH="1">
              <a:off x="2996388" y="4908280"/>
              <a:ext cx="1685" cy="1685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196" name="Rectangle 172"/>
            <p:cNvSpPr>
              <a:spLocks noChangeArrowheads="1"/>
            </p:cNvSpPr>
            <p:nvPr/>
          </p:nvSpPr>
          <p:spPr bwMode="auto">
            <a:xfrm rot="240000">
              <a:off x="3030577" y="5010996"/>
              <a:ext cx="517770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err="1" smtClean="0">
                  <a:ln>
                    <a:noFill/>
                  </a:ln>
                  <a:solidFill>
                    <a:srgbClr val="CC3399"/>
                  </a:solidFill>
                  <a:effectLst/>
                  <a:cs typeface="Arial" pitchFamily="34" charset="0"/>
                </a:rPr>
                <a:t>Serratia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CC3399"/>
                  </a:solidFill>
                  <a:effectLst/>
                  <a:cs typeface="Arial" pitchFamily="34" charset="0"/>
                </a:rPr>
                <a:t> 109</a:t>
              </a:r>
              <a:endParaRPr kumimoji="0" lang="en-US" sz="800" b="1" i="0" u="none" strike="noStrike" cap="none" normalizeH="0" baseline="0" dirty="0" smtClean="0">
                <a:ln>
                  <a:noFill/>
                </a:ln>
                <a:solidFill>
                  <a:srgbClr val="CC3399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197" name="Line 173"/>
            <p:cNvSpPr>
              <a:spLocks noChangeShapeType="1"/>
            </p:cNvSpPr>
            <p:nvPr/>
          </p:nvSpPr>
          <p:spPr bwMode="auto">
            <a:xfrm flipH="1">
              <a:off x="2993018" y="5059915"/>
              <a:ext cx="1685" cy="1685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198" name="Freeform 174"/>
            <p:cNvSpPr>
              <a:spLocks/>
            </p:cNvSpPr>
            <p:nvPr/>
          </p:nvSpPr>
          <p:spPr bwMode="auto">
            <a:xfrm>
              <a:off x="2996388" y="4908280"/>
              <a:ext cx="1685" cy="75818"/>
            </a:xfrm>
            <a:custGeom>
              <a:avLst/>
              <a:gdLst/>
              <a:ahLst/>
              <a:cxnLst>
                <a:cxn ang="0">
                  <a:pos x="1" y="45"/>
                </a:cxn>
                <a:cxn ang="0">
                  <a:pos x="1" y="44"/>
                </a:cxn>
                <a:cxn ang="0">
                  <a:pos x="1" y="43"/>
                </a:cxn>
                <a:cxn ang="0">
                  <a:pos x="1" y="41"/>
                </a:cxn>
                <a:cxn ang="0">
                  <a:pos x="1" y="40"/>
                </a:cxn>
                <a:cxn ang="0">
                  <a:pos x="1" y="39"/>
                </a:cxn>
                <a:cxn ang="0">
                  <a:pos x="1" y="38"/>
                </a:cxn>
                <a:cxn ang="0">
                  <a:pos x="1" y="37"/>
                </a:cxn>
                <a:cxn ang="0">
                  <a:pos x="1" y="35"/>
                </a:cxn>
                <a:cxn ang="0">
                  <a:pos x="1" y="34"/>
                </a:cxn>
                <a:cxn ang="0">
                  <a:pos x="1" y="33"/>
                </a:cxn>
                <a:cxn ang="0">
                  <a:pos x="1" y="32"/>
                </a:cxn>
                <a:cxn ang="0">
                  <a:pos x="1" y="31"/>
                </a:cxn>
                <a:cxn ang="0">
                  <a:pos x="1" y="30"/>
                </a:cxn>
                <a:cxn ang="0">
                  <a:pos x="1" y="28"/>
                </a:cxn>
                <a:cxn ang="0">
                  <a:pos x="1" y="27"/>
                </a:cxn>
                <a:cxn ang="0">
                  <a:pos x="1" y="26"/>
                </a:cxn>
                <a:cxn ang="0">
                  <a:pos x="1" y="25"/>
                </a:cxn>
                <a:cxn ang="0">
                  <a:pos x="1" y="24"/>
                </a:cxn>
                <a:cxn ang="0">
                  <a:pos x="1" y="22"/>
                </a:cxn>
                <a:cxn ang="0">
                  <a:pos x="1" y="21"/>
                </a:cxn>
                <a:cxn ang="0">
                  <a:pos x="1" y="20"/>
                </a:cxn>
                <a:cxn ang="0">
                  <a:pos x="1" y="19"/>
                </a:cxn>
                <a:cxn ang="0">
                  <a:pos x="1" y="18"/>
                </a:cxn>
                <a:cxn ang="0">
                  <a:pos x="1" y="17"/>
                </a:cxn>
                <a:cxn ang="0">
                  <a:pos x="1" y="15"/>
                </a:cxn>
                <a:cxn ang="0">
                  <a:pos x="1" y="14"/>
                </a:cxn>
                <a:cxn ang="0">
                  <a:pos x="1" y="13"/>
                </a:cxn>
                <a:cxn ang="0">
                  <a:pos x="1" y="12"/>
                </a:cxn>
                <a:cxn ang="0">
                  <a:pos x="1" y="11"/>
                </a:cxn>
                <a:cxn ang="0">
                  <a:pos x="1" y="9"/>
                </a:cxn>
                <a:cxn ang="0">
                  <a:pos x="1" y="8"/>
                </a:cxn>
                <a:cxn ang="0">
                  <a:pos x="1" y="7"/>
                </a:cxn>
                <a:cxn ang="0">
                  <a:pos x="0" y="6"/>
                </a:cxn>
                <a:cxn ang="0">
                  <a:pos x="0" y="5"/>
                </a:cxn>
                <a:cxn ang="0">
                  <a:pos x="0" y="3"/>
                </a:cxn>
                <a:cxn ang="0">
                  <a:pos x="0" y="2"/>
                </a:cxn>
                <a:cxn ang="0">
                  <a:pos x="0" y="1"/>
                </a:cxn>
                <a:cxn ang="0">
                  <a:pos x="0" y="0"/>
                </a:cxn>
              </a:cxnLst>
              <a:rect l="0" t="0" r="r" b="b"/>
              <a:pathLst>
                <a:path w="1" h="45">
                  <a:moveTo>
                    <a:pt x="1" y="45"/>
                  </a:moveTo>
                  <a:lnTo>
                    <a:pt x="1" y="44"/>
                  </a:lnTo>
                  <a:lnTo>
                    <a:pt x="1" y="43"/>
                  </a:lnTo>
                  <a:lnTo>
                    <a:pt x="1" y="41"/>
                  </a:lnTo>
                  <a:lnTo>
                    <a:pt x="1" y="40"/>
                  </a:lnTo>
                  <a:lnTo>
                    <a:pt x="1" y="39"/>
                  </a:lnTo>
                  <a:lnTo>
                    <a:pt x="1" y="38"/>
                  </a:lnTo>
                  <a:lnTo>
                    <a:pt x="1" y="37"/>
                  </a:lnTo>
                  <a:lnTo>
                    <a:pt x="1" y="35"/>
                  </a:lnTo>
                  <a:lnTo>
                    <a:pt x="1" y="34"/>
                  </a:lnTo>
                  <a:lnTo>
                    <a:pt x="1" y="33"/>
                  </a:lnTo>
                  <a:lnTo>
                    <a:pt x="1" y="32"/>
                  </a:lnTo>
                  <a:lnTo>
                    <a:pt x="1" y="31"/>
                  </a:lnTo>
                  <a:lnTo>
                    <a:pt x="1" y="30"/>
                  </a:lnTo>
                  <a:lnTo>
                    <a:pt x="1" y="28"/>
                  </a:lnTo>
                  <a:lnTo>
                    <a:pt x="1" y="27"/>
                  </a:lnTo>
                  <a:lnTo>
                    <a:pt x="1" y="26"/>
                  </a:lnTo>
                  <a:lnTo>
                    <a:pt x="1" y="25"/>
                  </a:lnTo>
                  <a:lnTo>
                    <a:pt x="1" y="24"/>
                  </a:lnTo>
                  <a:lnTo>
                    <a:pt x="1" y="22"/>
                  </a:lnTo>
                  <a:lnTo>
                    <a:pt x="1" y="21"/>
                  </a:lnTo>
                  <a:lnTo>
                    <a:pt x="1" y="20"/>
                  </a:lnTo>
                  <a:lnTo>
                    <a:pt x="1" y="19"/>
                  </a:lnTo>
                  <a:lnTo>
                    <a:pt x="1" y="18"/>
                  </a:lnTo>
                  <a:lnTo>
                    <a:pt x="1" y="17"/>
                  </a:lnTo>
                  <a:lnTo>
                    <a:pt x="1" y="15"/>
                  </a:lnTo>
                  <a:lnTo>
                    <a:pt x="1" y="14"/>
                  </a:lnTo>
                  <a:lnTo>
                    <a:pt x="1" y="13"/>
                  </a:lnTo>
                  <a:lnTo>
                    <a:pt x="1" y="12"/>
                  </a:lnTo>
                  <a:lnTo>
                    <a:pt x="1" y="11"/>
                  </a:lnTo>
                  <a:lnTo>
                    <a:pt x="1" y="9"/>
                  </a:lnTo>
                  <a:lnTo>
                    <a:pt x="1" y="8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199" name="Freeform 175"/>
            <p:cNvSpPr>
              <a:spLocks/>
            </p:cNvSpPr>
            <p:nvPr/>
          </p:nvSpPr>
          <p:spPr bwMode="auto">
            <a:xfrm>
              <a:off x="2994703" y="4984097"/>
              <a:ext cx="3370" cy="75818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1"/>
                </a:cxn>
                <a:cxn ang="0">
                  <a:pos x="2" y="2"/>
                </a:cxn>
                <a:cxn ang="0">
                  <a:pos x="2" y="3"/>
                </a:cxn>
                <a:cxn ang="0">
                  <a:pos x="2" y="5"/>
                </a:cxn>
                <a:cxn ang="0">
                  <a:pos x="2" y="6"/>
                </a:cxn>
                <a:cxn ang="0">
                  <a:pos x="2" y="7"/>
                </a:cxn>
                <a:cxn ang="0">
                  <a:pos x="2" y="8"/>
                </a:cxn>
                <a:cxn ang="0">
                  <a:pos x="2" y="11"/>
                </a:cxn>
                <a:cxn ang="0">
                  <a:pos x="2" y="12"/>
                </a:cxn>
                <a:cxn ang="0">
                  <a:pos x="2" y="13"/>
                </a:cxn>
                <a:cxn ang="0">
                  <a:pos x="2" y="14"/>
                </a:cxn>
                <a:cxn ang="0">
                  <a:pos x="2" y="15"/>
                </a:cxn>
                <a:cxn ang="0">
                  <a:pos x="2" y="16"/>
                </a:cxn>
                <a:cxn ang="0">
                  <a:pos x="2" y="18"/>
                </a:cxn>
                <a:cxn ang="0">
                  <a:pos x="1" y="19"/>
                </a:cxn>
                <a:cxn ang="0">
                  <a:pos x="1" y="20"/>
                </a:cxn>
                <a:cxn ang="0">
                  <a:pos x="1" y="21"/>
                </a:cxn>
                <a:cxn ang="0">
                  <a:pos x="1" y="22"/>
                </a:cxn>
                <a:cxn ang="0">
                  <a:pos x="1" y="24"/>
                </a:cxn>
                <a:cxn ang="0">
                  <a:pos x="1" y="25"/>
                </a:cxn>
                <a:cxn ang="0">
                  <a:pos x="1" y="26"/>
                </a:cxn>
                <a:cxn ang="0">
                  <a:pos x="1" y="27"/>
                </a:cxn>
                <a:cxn ang="0">
                  <a:pos x="1" y="28"/>
                </a:cxn>
                <a:cxn ang="0">
                  <a:pos x="1" y="30"/>
                </a:cxn>
                <a:cxn ang="0">
                  <a:pos x="1" y="31"/>
                </a:cxn>
                <a:cxn ang="0">
                  <a:pos x="1" y="32"/>
                </a:cxn>
                <a:cxn ang="0">
                  <a:pos x="1" y="33"/>
                </a:cxn>
                <a:cxn ang="0">
                  <a:pos x="1" y="34"/>
                </a:cxn>
                <a:cxn ang="0">
                  <a:pos x="1" y="35"/>
                </a:cxn>
                <a:cxn ang="0">
                  <a:pos x="1" y="37"/>
                </a:cxn>
                <a:cxn ang="0">
                  <a:pos x="0" y="38"/>
                </a:cxn>
                <a:cxn ang="0">
                  <a:pos x="0" y="39"/>
                </a:cxn>
                <a:cxn ang="0">
                  <a:pos x="0" y="40"/>
                </a:cxn>
                <a:cxn ang="0">
                  <a:pos x="0" y="41"/>
                </a:cxn>
                <a:cxn ang="0">
                  <a:pos x="0" y="43"/>
                </a:cxn>
                <a:cxn ang="0">
                  <a:pos x="0" y="44"/>
                </a:cxn>
                <a:cxn ang="0">
                  <a:pos x="0" y="45"/>
                </a:cxn>
              </a:cxnLst>
              <a:rect l="0" t="0" r="r" b="b"/>
              <a:pathLst>
                <a:path w="2" h="45">
                  <a:moveTo>
                    <a:pt x="2" y="0"/>
                  </a:moveTo>
                  <a:lnTo>
                    <a:pt x="2" y="1"/>
                  </a:lnTo>
                  <a:lnTo>
                    <a:pt x="2" y="2"/>
                  </a:lnTo>
                  <a:lnTo>
                    <a:pt x="2" y="3"/>
                  </a:lnTo>
                  <a:lnTo>
                    <a:pt x="2" y="5"/>
                  </a:lnTo>
                  <a:lnTo>
                    <a:pt x="2" y="6"/>
                  </a:lnTo>
                  <a:lnTo>
                    <a:pt x="2" y="7"/>
                  </a:lnTo>
                  <a:lnTo>
                    <a:pt x="2" y="8"/>
                  </a:lnTo>
                  <a:lnTo>
                    <a:pt x="2" y="11"/>
                  </a:lnTo>
                  <a:lnTo>
                    <a:pt x="2" y="12"/>
                  </a:lnTo>
                  <a:lnTo>
                    <a:pt x="2" y="13"/>
                  </a:lnTo>
                  <a:lnTo>
                    <a:pt x="2" y="14"/>
                  </a:lnTo>
                  <a:lnTo>
                    <a:pt x="2" y="15"/>
                  </a:lnTo>
                  <a:lnTo>
                    <a:pt x="2" y="16"/>
                  </a:lnTo>
                  <a:lnTo>
                    <a:pt x="2" y="18"/>
                  </a:lnTo>
                  <a:lnTo>
                    <a:pt x="1" y="19"/>
                  </a:lnTo>
                  <a:lnTo>
                    <a:pt x="1" y="20"/>
                  </a:lnTo>
                  <a:lnTo>
                    <a:pt x="1" y="21"/>
                  </a:lnTo>
                  <a:lnTo>
                    <a:pt x="1" y="22"/>
                  </a:lnTo>
                  <a:lnTo>
                    <a:pt x="1" y="24"/>
                  </a:lnTo>
                  <a:lnTo>
                    <a:pt x="1" y="25"/>
                  </a:lnTo>
                  <a:lnTo>
                    <a:pt x="1" y="26"/>
                  </a:lnTo>
                  <a:lnTo>
                    <a:pt x="1" y="27"/>
                  </a:lnTo>
                  <a:lnTo>
                    <a:pt x="1" y="28"/>
                  </a:lnTo>
                  <a:lnTo>
                    <a:pt x="1" y="30"/>
                  </a:lnTo>
                  <a:lnTo>
                    <a:pt x="1" y="31"/>
                  </a:lnTo>
                  <a:lnTo>
                    <a:pt x="1" y="32"/>
                  </a:lnTo>
                  <a:lnTo>
                    <a:pt x="1" y="33"/>
                  </a:lnTo>
                  <a:lnTo>
                    <a:pt x="1" y="34"/>
                  </a:lnTo>
                  <a:lnTo>
                    <a:pt x="1" y="35"/>
                  </a:lnTo>
                  <a:lnTo>
                    <a:pt x="1" y="37"/>
                  </a:lnTo>
                  <a:lnTo>
                    <a:pt x="0" y="38"/>
                  </a:lnTo>
                  <a:lnTo>
                    <a:pt x="0" y="39"/>
                  </a:lnTo>
                  <a:lnTo>
                    <a:pt x="0" y="40"/>
                  </a:lnTo>
                  <a:lnTo>
                    <a:pt x="0" y="41"/>
                  </a:lnTo>
                  <a:lnTo>
                    <a:pt x="0" y="43"/>
                  </a:lnTo>
                  <a:lnTo>
                    <a:pt x="0" y="44"/>
                  </a:lnTo>
                  <a:lnTo>
                    <a:pt x="0" y="45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00" name="Rectangle 176"/>
            <p:cNvSpPr>
              <a:spLocks noChangeArrowheads="1"/>
            </p:cNvSpPr>
            <p:nvPr/>
          </p:nvSpPr>
          <p:spPr bwMode="auto">
            <a:xfrm>
              <a:off x="2952582" y="4973988"/>
              <a:ext cx="76944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93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201" name="Line 177"/>
            <p:cNvSpPr>
              <a:spLocks noChangeShapeType="1"/>
            </p:cNvSpPr>
            <p:nvPr/>
          </p:nvSpPr>
          <p:spPr bwMode="auto">
            <a:xfrm>
              <a:off x="2986279" y="4984097"/>
              <a:ext cx="10109" cy="1685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02" name="Freeform 178"/>
            <p:cNvSpPr>
              <a:spLocks/>
            </p:cNvSpPr>
            <p:nvPr/>
          </p:nvSpPr>
          <p:spPr bwMode="auto">
            <a:xfrm>
              <a:off x="2723444" y="4261302"/>
              <a:ext cx="197126" cy="336967"/>
            </a:xfrm>
            <a:custGeom>
              <a:avLst/>
              <a:gdLst/>
              <a:ahLst/>
              <a:cxnLst>
                <a:cxn ang="0">
                  <a:pos x="116" y="198"/>
                </a:cxn>
                <a:cxn ang="0">
                  <a:pos x="115" y="195"/>
                </a:cxn>
                <a:cxn ang="0">
                  <a:pos x="114" y="191"/>
                </a:cxn>
                <a:cxn ang="0">
                  <a:pos x="112" y="187"/>
                </a:cxn>
                <a:cxn ang="0">
                  <a:pos x="111" y="184"/>
                </a:cxn>
                <a:cxn ang="0">
                  <a:pos x="109" y="180"/>
                </a:cxn>
                <a:cxn ang="0">
                  <a:pos x="108" y="177"/>
                </a:cxn>
                <a:cxn ang="0">
                  <a:pos x="107" y="173"/>
                </a:cxn>
                <a:cxn ang="0">
                  <a:pos x="105" y="170"/>
                </a:cxn>
                <a:cxn ang="0">
                  <a:pos x="104" y="166"/>
                </a:cxn>
                <a:cxn ang="0">
                  <a:pos x="102" y="163"/>
                </a:cxn>
                <a:cxn ang="0">
                  <a:pos x="101" y="159"/>
                </a:cxn>
                <a:cxn ang="0">
                  <a:pos x="99" y="155"/>
                </a:cxn>
                <a:cxn ang="0">
                  <a:pos x="97" y="153"/>
                </a:cxn>
                <a:cxn ang="0">
                  <a:pos x="96" y="150"/>
                </a:cxn>
                <a:cxn ang="0">
                  <a:pos x="95" y="146"/>
                </a:cxn>
                <a:cxn ang="0">
                  <a:pos x="92" y="142"/>
                </a:cxn>
                <a:cxn ang="0">
                  <a:pos x="91" y="139"/>
                </a:cxn>
                <a:cxn ang="0">
                  <a:pos x="90" y="135"/>
                </a:cxn>
                <a:cxn ang="0">
                  <a:pos x="88" y="132"/>
                </a:cxn>
                <a:cxn ang="0">
                  <a:pos x="86" y="128"/>
                </a:cxn>
                <a:cxn ang="0">
                  <a:pos x="84" y="125"/>
                </a:cxn>
                <a:cxn ang="0">
                  <a:pos x="83" y="122"/>
                </a:cxn>
                <a:cxn ang="0">
                  <a:pos x="80" y="119"/>
                </a:cxn>
                <a:cxn ang="0">
                  <a:pos x="79" y="115"/>
                </a:cxn>
                <a:cxn ang="0">
                  <a:pos x="77" y="112"/>
                </a:cxn>
                <a:cxn ang="0">
                  <a:pos x="76" y="108"/>
                </a:cxn>
                <a:cxn ang="0">
                  <a:pos x="73" y="105"/>
                </a:cxn>
                <a:cxn ang="0">
                  <a:pos x="72" y="102"/>
                </a:cxn>
                <a:cxn ang="0">
                  <a:pos x="70" y="99"/>
                </a:cxn>
                <a:cxn ang="0">
                  <a:pos x="67" y="95"/>
                </a:cxn>
                <a:cxn ang="0">
                  <a:pos x="66" y="92"/>
                </a:cxn>
                <a:cxn ang="0">
                  <a:pos x="64" y="89"/>
                </a:cxn>
                <a:cxn ang="0">
                  <a:pos x="62" y="86"/>
                </a:cxn>
                <a:cxn ang="0">
                  <a:pos x="60" y="82"/>
                </a:cxn>
                <a:cxn ang="0">
                  <a:pos x="58" y="78"/>
                </a:cxn>
                <a:cxn ang="0">
                  <a:pos x="56" y="76"/>
                </a:cxn>
                <a:cxn ang="0">
                  <a:pos x="54" y="73"/>
                </a:cxn>
                <a:cxn ang="0">
                  <a:pos x="52" y="69"/>
                </a:cxn>
                <a:cxn ang="0">
                  <a:pos x="50" y="67"/>
                </a:cxn>
                <a:cxn ang="0">
                  <a:pos x="47" y="63"/>
                </a:cxn>
                <a:cxn ang="0">
                  <a:pos x="46" y="60"/>
                </a:cxn>
                <a:cxn ang="0">
                  <a:pos x="44" y="57"/>
                </a:cxn>
                <a:cxn ang="0">
                  <a:pos x="41" y="54"/>
                </a:cxn>
                <a:cxn ang="0">
                  <a:pos x="39" y="50"/>
                </a:cxn>
                <a:cxn ang="0">
                  <a:pos x="37" y="48"/>
                </a:cxn>
                <a:cxn ang="0">
                  <a:pos x="36" y="44"/>
                </a:cxn>
                <a:cxn ang="0">
                  <a:pos x="33" y="41"/>
                </a:cxn>
                <a:cxn ang="0">
                  <a:pos x="31" y="38"/>
                </a:cxn>
                <a:cxn ang="0">
                  <a:pos x="28" y="35"/>
                </a:cxn>
                <a:cxn ang="0">
                  <a:pos x="26" y="32"/>
                </a:cxn>
                <a:cxn ang="0">
                  <a:pos x="24" y="29"/>
                </a:cxn>
                <a:cxn ang="0">
                  <a:pos x="21" y="26"/>
                </a:cxn>
                <a:cxn ang="0">
                  <a:pos x="19" y="23"/>
                </a:cxn>
                <a:cxn ang="0">
                  <a:pos x="17" y="19"/>
                </a:cxn>
                <a:cxn ang="0">
                  <a:pos x="14" y="17"/>
                </a:cxn>
                <a:cxn ang="0">
                  <a:pos x="12" y="13"/>
                </a:cxn>
                <a:cxn ang="0">
                  <a:pos x="9" y="11"/>
                </a:cxn>
                <a:cxn ang="0">
                  <a:pos x="7" y="9"/>
                </a:cxn>
                <a:cxn ang="0">
                  <a:pos x="5" y="5"/>
                </a:cxn>
                <a:cxn ang="0">
                  <a:pos x="2" y="3"/>
                </a:cxn>
              </a:cxnLst>
              <a:rect l="0" t="0" r="r" b="b"/>
              <a:pathLst>
                <a:path w="117" h="200">
                  <a:moveTo>
                    <a:pt x="117" y="200"/>
                  </a:moveTo>
                  <a:lnTo>
                    <a:pt x="117" y="199"/>
                  </a:lnTo>
                  <a:lnTo>
                    <a:pt x="116" y="198"/>
                  </a:lnTo>
                  <a:lnTo>
                    <a:pt x="116" y="197"/>
                  </a:lnTo>
                  <a:lnTo>
                    <a:pt x="115" y="196"/>
                  </a:lnTo>
                  <a:lnTo>
                    <a:pt x="115" y="195"/>
                  </a:lnTo>
                  <a:lnTo>
                    <a:pt x="115" y="193"/>
                  </a:lnTo>
                  <a:lnTo>
                    <a:pt x="114" y="192"/>
                  </a:lnTo>
                  <a:lnTo>
                    <a:pt x="114" y="191"/>
                  </a:lnTo>
                  <a:lnTo>
                    <a:pt x="114" y="190"/>
                  </a:lnTo>
                  <a:lnTo>
                    <a:pt x="112" y="189"/>
                  </a:lnTo>
                  <a:lnTo>
                    <a:pt x="112" y="187"/>
                  </a:lnTo>
                  <a:lnTo>
                    <a:pt x="111" y="186"/>
                  </a:lnTo>
                  <a:lnTo>
                    <a:pt x="111" y="185"/>
                  </a:lnTo>
                  <a:lnTo>
                    <a:pt x="111" y="184"/>
                  </a:lnTo>
                  <a:lnTo>
                    <a:pt x="110" y="183"/>
                  </a:lnTo>
                  <a:lnTo>
                    <a:pt x="110" y="181"/>
                  </a:lnTo>
                  <a:lnTo>
                    <a:pt x="109" y="180"/>
                  </a:lnTo>
                  <a:lnTo>
                    <a:pt x="109" y="179"/>
                  </a:lnTo>
                  <a:lnTo>
                    <a:pt x="109" y="178"/>
                  </a:lnTo>
                  <a:lnTo>
                    <a:pt x="108" y="177"/>
                  </a:lnTo>
                  <a:lnTo>
                    <a:pt x="108" y="176"/>
                  </a:lnTo>
                  <a:lnTo>
                    <a:pt x="107" y="174"/>
                  </a:lnTo>
                  <a:lnTo>
                    <a:pt x="107" y="173"/>
                  </a:lnTo>
                  <a:lnTo>
                    <a:pt x="107" y="172"/>
                  </a:lnTo>
                  <a:lnTo>
                    <a:pt x="105" y="171"/>
                  </a:lnTo>
                  <a:lnTo>
                    <a:pt x="105" y="170"/>
                  </a:lnTo>
                  <a:lnTo>
                    <a:pt x="104" y="168"/>
                  </a:lnTo>
                  <a:lnTo>
                    <a:pt x="104" y="167"/>
                  </a:lnTo>
                  <a:lnTo>
                    <a:pt x="104" y="166"/>
                  </a:lnTo>
                  <a:lnTo>
                    <a:pt x="103" y="165"/>
                  </a:lnTo>
                  <a:lnTo>
                    <a:pt x="103" y="164"/>
                  </a:lnTo>
                  <a:lnTo>
                    <a:pt x="102" y="163"/>
                  </a:lnTo>
                  <a:lnTo>
                    <a:pt x="102" y="161"/>
                  </a:lnTo>
                  <a:lnTo>
                    <a:pt x="101" y="160"/>
                  </a:lnTo>
                  <a:lnTo>
                    <a:pt x="101" y="159"/>
                  </a:lnTo>
                  <a:lnTo>
                    <a:pt x="101" y="158"/>
                  </a:lnTo>
                  <a:lnTo>
                    <a:pt x="99" y="157"/>
                  </a:lnTo>
                  <a:lnTo>
                    <a:pt x="99" y="155"/>
                  </a:lnTo>
                  <a:lnTo>
                    <a:pt x="98" y="154"/>
                  </a:lnTo>
                  <a:lnTo>
                    <a:pt x="98" y="153"/>
                  </a:lnTo>
                  <a:lnTo>
                    <a:pt x="97" y="153"/>
                  </a:lnTo>
                  <a:lnTo>
                    <a:pt x="97" y="152"/>
                  </a:lnTo>
                  <a:lnTo>
                    <a:pt x="97" y="151"/>
                  </a:lnTo>
                  <a:lnTo>
                    <a:pt x="96" y="150"/>
                  </a:lnTo>
                  <a:lnTo>
                    <a:pt x="96" y="148"/>
                  </a:lnTo>
                  <a:lnTo>
                    <a:pt x="95" y="147"/>
                  </a:lnTo>
                  <a:lnTo>
                    <a:pt x="95" y="146"/>
                  </a:lnTo>
                  <a:lnTo>
                    <a:pt x="93" y="145"/>
                  </a:lnTo>
                  <a:lnTo>
                    <a:pt x="93" y="144"/>
                  </a:lnTo>
                  <a:lnTo>
                    <a:pt x="92" y="142"/>
                  </a:lnTo>
                  <a:lnTo>
                    <a:pt x="92" y="141"/>
                  </a:lnTo>
                  <a:lnTo>
                    <a:pt x="91" y="140"/>
                  </a:lnTo>
                  <a:lnTo>
                    <a:pt x="91" y="139"/>
                  </a:lnTo>
                  <a:lnTo>
                    <a:pt x="91" y="138"/>
                  </a:lnTo>
                  <a:lnTo>
                    <a:pt x="90" y="137"/>
                  </a:lnTo>
                  <a:lnTo>
                    <a:pt x="90" y="135"/>
                  </a:lnTo>
                  <a:lnTo>
                    <a:pt x="89" y="134"/>
                  </a:lnTo>
                  <a:lnTo>
                    <a:pt x="89" y="133"/>
                  </a:lnTo>
                  <a:lnTo>
                    <a:pt x="88" y="132"/>
                  </a:lnTo>
                  <a:lnTo>
                    <a:pt x="88" y="131"/>
                  </a:lnTo>
                  <a:lnTo>
                    <a:pt x="86" y="129"/>
                  </a:lnTo>
                  <a:lnTo>
                    <a:pt x="86" y="128"/>
                  </a:lnTo>
                  <a:lnTo>
                    <a:pt x="85" y="127"/>
                  </a:lnTo>
                  <a:lnTo>
                    <a:pt x="85" y="126"/>
                  </a:lnTo>
                  <a:lnTo>
                    <a:pt x="84" y="125"/>
                  </a:lnTo>
                  <a:lnTo>
                    <a:pt x="84" y="123"/>
                  </a:lnTo>
                  <a:lnTo>
                    <a:pt x="83" y="123"/>
                  </a:lnTo>
                  <a:lnTo>
                    <a:pt x="83" y="122"/>
                  </a:lnTo>
                  <a:lnTo>
                    <a:pt x="82" y="121"/>
                  </a:lnTo>
                  <a:lnTo>
                    <a:pt x="82" y="120"/>
                  </a:lnTo>
                  <a:lnTo>
                    <a:pt x="80" y="119"/>
                  </a:lnTo>
                  <a:lnTo>
                    <a:pt x="80" y="118"/>
                  </a:lnTo>
                  <a:lnTo>
                    <a:pt x="79" y="116"/>
                  </a:lnTo>
                  <a:lnTo>
                    <a:pt x="79" y="115"/>
                  </a:lnTo>
                  <a:lnTo>
                    <a:pt x="78" y="114"/>
                  </a:lnTo>
                  <a:lnTo>
                    <a:pt x="78" y="113"/>
                  </a:lnTo>
                  <a:lnTo>
                    <a:pt x="77" y="112"/>
                  </a:lnTo>
                  <a:lnTo>
                    <a:pt x="77" y="110"/>
                  </a:lnTo>
                  <a:lnTo>
                    <a:pt x="76" y="109"/>
                  </a:lnTo>
                  <a:lnTo>
                    <a:pt x="76" y="108"/>
                  </a:lnTo>
                  <a:lnTo>
                    <a:pt x="75" y="107"/>
                  </a:lnTo>
                  <a:lnTo>
                    <a:pt x="75" y="106"/>
                  </a:lnTo>
                  <a:lnTo>
                    <a:pt x="73" y="105"/>
                  </a:lnTo>
                  <a:lnTo>
                    <a:pt x="73" y="105"/>
                  </a:lnTo>
                  <a:lnTo>
                    <a:pt x="72" y="103"/>
                  </a:lnTo>
                  <a:lnTo>
                    <a:pt x="72" y="102"/>
                  </a:lnTo>
                  <a:lnTo>
                    <a:pt x="71" y="101"/>
                  </a:lnTo>
                  <a:lnTo>
                    <a:pt x="71" y="100"/>
                  </a:lnTo>
                  <a:lnTo>
                    <a:pt x="70" y="99"/>
                  </a:lnTo>
                  <a:lnTo>
                    <a:pt x="69" y="97"/>
                  </a:lnTo>
                  <a:lnTo>
                    <a:pt x="69" y="96"/>
                  </a:lnTo>
                  <a:lnTo>
                    <a:pt x="67" y="95"/>
                  </a:lnTo>
                  <a:lnTo>
                    <a:pt x="67" y="94"/>
                  </a:lnTo>
                  <a:lnTo>
                    <a:pt x="66" y="93"/>
                  </a:lnTo>
                  <a:lnTo>
                    <a:pt x="66" y="92"/>
                  </a:lnTo>
                  <a:lnTo>
                    <a:pt x="65" y="90"/>
                  </a:lnTo>
                  <a:lnTo>
                    <a:pt x="65" y="89"/>
                  </a:lnTo>
                  <a:lnTo>
                    <a:pt x="64" y="89"/>
                  </a:lnTo>
                  <a:lnTo>
                    <a:pt x="64" y="88"/>
                  </a:lnTo>
                  <a:lnTo>
                    <a:pt x="63" y="87"/>
                  </a:lnTo>
                  <a:lnTo>
                    <a:pt x="62" y="86"/>
                  </a:lnTo>
                  <a:lnTo>
                    <a:pt x="62" y="84"/>
                  </a:lnTo>
                  <a:lnTo>
                    <a:pt x="60" y="83"/>
                  </a:lnTo>
                  <a:lnTo>
                    <a:pt x="60" y="82"/>
                  </a:lnTo>
                  <a:lnTo>
                    <a:pt x="59" y="81"/>
                  </a:lnTo>
                  <a:lnTo>
                    <a:pt x="59" y="80"/>
                  </a:lnTo>
                  <a:lnTo>
                    <a:pt x="58" y="78"/>
                  </a:lnTo>
                  <a:lnTo>
                    <a:pt x="58" y="77"/>
                  </a:lnTo>
                  <a:lnTo>
                    <a:pt x="57" y="77"/>
                  </a:lnTo>
                  <a:lnTo>
                    <a:pt x="56" y="76"/>
                  </a:lnTo>
                  <a:lnTo>
                    <a:pt x="56" y="75"/>
                  </a:lnTo>
                  <a:lnTo>
                    <a:pt x="54" y="74"/>
                  </a:lnTo>
                  <a:lnTo>
                    <a:pt x="54" y="73"/>
                  </a:lnTo>
                  <a:lnTo>
                    <a:pt x="53" y="71"/>
                  </a:lnTo>
                  <a:lnTo>
                    <a:pt x="53" y="70"/>
                  </a:lnTo>
                  <a:lnTo>
                    <a:pt x="52" y="69"/>
                  </a:lnTo>
                  <a:lnTo>
                    <a:pt x="51" y="68"/>
                  </a:lnTo>
                  <a:lnTo>
                    <a:pt x="51" y="67"/>
                  </a:lnTo>
                  <a:lnTo>
                    <a:pt x="50" y="67"/>
                  </a:lnTo>
                  <a:lnTo>
                    <a:pt x="50" y="65"/>
                  </a:lnTo>
                  <a:lnTo>
                    <a:pt x="49" y="64"/>
                  </a:lnTo>
                  <a:lnTo>
                    <a:pt x="47" y="63"/>
                  </a:lnTo>
                  <a:lnTo>
                    <a:pt x="47" y="62"/>
                  </a:lnTo>
                  <a:lnTo>
                    <a:pt x="46" y="61"/>
                  </a:lnTo>
                  <a:lnTo>
                    <a:pt x="46" y="60"/>
                  </a:lnTo>
                  <a:lnTo>
                    <a:pt x="45" y="58"/>
                  </a:lnTo>
                  <a:lnTo>
                    <a:pt x="44" y="57"/>
                  </a:lnTo>
                  <a:lnTo>
                    <a:pt x="44" y="57"/>
                  </a:lnTo>
                  <a:lnTo>
                    <a:pt x="43" y="56"/>
                  </a:lnTo>
                  <a:lnTo>
                    <a:pt x="43" y="55"/>
                  </a:lnTo>
                  <a:lnTo>
                    <a:pt x="41" y="54"/>
                  </a:lnTo>
                  <a:lnTo>
                    <a:pt x="40" y="52"/>
                  </a:lnTo>
                  <a:lnTo>
                    <a:pt x="40" y="51"/>
                  </a:lnTo>
                  <a:lnTo>
                    <a:pt x="39" y="50"/>
                  </a:lnTo>
                  <a:lnTo>
                    <a:pt x="39" y="49"/>
                  </a:lnTo>
                  <a:lnTo>
                    <a:pt x="38" y="48"/>
                  </a:lnTo>
                  <a:lnTo>
                    <a:pt x="37" y="48"/>
                  </a:lnTo>
                  <a:lnTo>
                    <a:pt x="37" y="47"/>
                  </a:lnTo>
                  <a:lnTo>
                    <a:pt x="36" y="45"/>
                  </a:lnTo>
                  <a:lnTo>
                    <a:pt x="36" y="44"/>
                  </a:lnTo>
                  <a:lnTo>
                    <a:pt x="34" y="43"/>
                  </a:lnTo>
                  <a:lnTo>
                    <a:pt x="33" y="42"/>
                  </a:lnTo>
                  <a:lnTo>
                    <a:pt x="33" y="41"/>
                  </a:lnTo>
                  <a:lnTo>
                    <a:pt x="32" y="41"/>
                  </a:lnTo>
                  <a:lnTo>
                    <a:pt x="31" y="39"/>
                  </a:lnTo>
                  <a:lnTo>
                    <a:pt x="31" y="38"/>
                  </a:lnTo>
                  <a:lnTo>
                    <a:pt x="30" y="37"/>
                  </a:lnTo>
                  <a:lnTo>
                    <a:pt x="28" y="36"/>
                  </a:lnTo>
                  <a:lnTo>
                    <a:pt x="28" y="35"/>
                  </a:lnTo>
                  <a:lnTo>
                    <a:pt x="27" y="34"/>
                  </a:lnTo>
                  <a:lnTo>
                    <a:pt x="27" y="32"/>
                  </a:lnTo>
                  <a:lnTo>
                    <a:pt x="26" y="32"/>
                  </a:lnTo>
                  <a:lnTo>
                    <a:pt x="25" y="31"/>
                  </a:lnTo>
                  <a:lnTo>
                    <a:pt x="25" y="30"/>
                  </a:lnTo>
                  <a:lnTo>
                    <a:pt x="24" y="29"/>
                  </a:lnTo>
                  <a:lnTo>
                    <a:pt x="23" y="28"/>
                  </a:lnTo>
                  <a:lnTo>
                    <a:pt x="23" y="26"/>
                  </a:lnTo>
                  <a:lnTo>
                    <a:pt x="21" y="26"/>
                  </a:lnTo>
                  <a:lnTo>
                    <a:pt x="20" y="25"/>
                  </a:lnTo>
                  <a:lnTo>
                    <a:pt x="20" y="24"/>
                  </a:lnTo>
                  <a:lnTo>
                    <a:pt x="19" y="23"/>
                  </a:lnTo>
                  <a:lnTo>
                    <a:pt x="18" y="22"/>
                  </a:lnTo>
                  <a:lnTo>
                    <a:pt x="18" y="20"/>
                  </a:lnTo>
                  <a:lnTo>
                    <a:pt x="17" y="19"/>
                  </a:lnTo>
                  <a:lnTo>
                    <a:pt x="15" y="19"/>
                  </a:lnTo>
                  <a:lnTo>
                    <a:pt x="15" y="18"/>
                  </a:lnTo>
                  <a:lnTo>
                    <a:pt x="14" y="17"/>
                  </a:lnTo>
                  <a:lnTo>
                    <a:pt x="13" y="16"/>
                  </a:lnTo>
                  <a:lnTo>
                    <a:pt x="13" y="15"/>
                  </a:lnTo>
                  <a:lnTo>
                    <a:pt x="12" y="13"/>
                  </a:lnTo>
                  <a:lnTo>
                    <a:pt x="11" y="13"/>
                  </a:lnTo>
                  <a:lnTo>
                    <a:pt x="11" y="12"/>
                  </a:lnTo>
                  <a:lnTo>
                    <a:pt x="9" y="11"/>
                  </a:lnTo>
                  <a:lnTo>
                    <a:pt x="8" y="10"/>
                  </a:lnTo>
                  <a:lnTo>
                    <a:pt x="8" y="9"/>
                  </a:lnTo>
                  <a:lnTo>
                    <a:pt x="7" y="9"/>
                  </a:lnTo>
                  <a:lnTo>
                    <a:pt x="6" y="7"/>
                  </a:lnTo>
                  <a:lnTo>
                    <a:pt x="6" y="6"/>
                  </a:lnTo>
                  <a:lnTo>
                    <a:pt x="5" y="5"/>
                  </a:lnTo>
                  <a:lnTo>
                    <a:pt x="4" y="4"/>
                  </a:lnTo>
                  <a:lnTo>
                    <a:pt x="4" y="3"/>
                  </a:lnTo>
                  <a:lnTo>
                    <a:pt x="2" y="3"/>
                  </a:lnTo>
                  <a:lnTo>
                    <a:pt x="1" y="2"/>
                  </a:lnTo>
                  <a:lnTo>
                    <a:pt x="0" y="0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03" name="Freeform 179"/>
            <p:cNvSpPr>
              <a:spLocks/>
            </p:cNvSpPr>
            <p:nvPr/>
          </p:nvSpPr>
          <p:spPr bwMode="auto">
            <a:xfrm>
              <a:off x="2920570" y="4598270"/>
              <a:ext cx="64024" cy="385828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3" y="9"/>
                </a:cxn>
                <a:cxn ang="0">
                  <a:pos x="5" y="13"/>
                </a:cxn>
                <a:cxn ang="0">
                  <a:pos x="6" y="18"/>
                </a:cxn>
                <a:cxn ang="0">
                  <a:pos x="7" y="22"/>
                </a:cxn>
                <a:cxn ang="0">
                  <a:pos x="8" y="26"/>
                </a:cxn>
                <a:cxn ang="0">
                  <a:pos x="11" y="31"/>
                </a:cxn>
                <a:cxn ang="0">
                  <a:pos x="12" y="36"/>
                </a:cxn>
                <a:cxn ang="0">
                  <a:pos x="13" y="41"/>
                </a:cxn>
                <a:cxn ang="0">
                  <a:pos x="14" y="45"/>
                </a:cxn>
                <a:cxn ang="0">
                  <a:pos x="16" y="50"/>
                </a:cxn>
                <a:cxn ang="0">
                  <a:pos x="17" y="55"/>
                </a:cxn>
                <a:cxn ang="0">
                  <a:pos x="18" y="60"/>
                </a:cxn>
                <a:cxn ang="0">
                  <a:pos x="19" y="64"/>
                </a:cxn>
                <a:cxn ang="0">
                  <a:pos x="20" y="69"/>
                </a:cxn>
                <a:cxn ang="0">
                  <a:pos x="21" y="74"/>
                </a:cxn>
                <a:cxn ang="0">
                  <a:pos x="23" y="79"/>
                </a:cxn>
                <a:cxn ang="0">
                  <a:pos x="24" y="83"/>
                </a:cxn>
                <a:cxn ang="0">
                  <a:pos x="25" y="88"/>
                </a:cxn>
                <a:cxn ang="0">
                  <a:pos x="26" y="93"/>
                </a:cxn>
                <a:cxn ang="0">
                  <a:pos x="26" y="98"/>
                </a:cxn>
                <a:cxn ang="0">
                  <a:pos x="27" y="102"/>
                </a:cxn>
                <a:cxn ang="0">
                  <a:pos x="29" y="107"/>
                </a:cxn>
                <a:cxn ang="0">
                  <a:pos x="30" y="112"/>
                </a:cxn>
                <a:cxn ang="0">
                  <a:pos x="30" y="116"/>
                </a:cxn>
                <a:cxn ang="0">
                  <a:pos x="31" y="121"/>
                </a:cxn>
                <a:cxn ang="0">
                  <a:pos x="31" y="126"/>
                </a:cxn>
                <a:cxn ang="0">
                  <a:pos x="32" y="131"/>
                </a:cxn>
                <a:cxn ang="0">
                  <a:pos x="33" y="135"/>
                </a:cxn>
                <a:cxn ang="0">
                  <a:pos x="33" y="140"/>
                </a:cxn>
                <a:cxn ang="0">
                  <a:pos x="34" y="145"/>
                </a:cxn>
                <a:cxn ang="0">
                  <a:pos x="34" y="150"/>
                </a:cxn>
                <a:cxn ang="0">
                  <a:pos x="34" y="154"/>
                </a:cxn>
                <a:cxn ang="0">
                  <a:pos x="36" y="159"/>
                </a:cxn>
                <a:cxn ang="0">
                  <a:pos x="36" y="164"/>
                </a:cxn>
                <a:cxn ang="0">
                  <a:pos x="37" y="169"/>
                </a:cxn>
                <a:cxn ang="0">
                  <a:pos x="37" y="173"/>
                </a:cxn>
                <a:cxn ang="0">
                  <a:pos x="37" y="178"/>
                </a:cxn>
                <a:cxn ang="0">
                  <a:pos x="37" y="183"/>
                </a:cxn>
                <a:cxn ang="0">
                  <a:pos x="38" y="189"/>
                </a:cxn>
                <a:cxn ang="0">
                  <a:pos x="38" y="193"/>
                </a:cxn>
                <a:cxn ang="0">
                  <a:pos x="38" y="198"/>
                </a:cxn>
                <a:cxn ang="0">
                  <a:pos x="38" y="203"/>
                </a:cxn>
                <a:cxn ang="0">
                  <a:pos x="38" y="208"/>
                </a:cxn>
                <a:cxn ang="0">
                  <a:pos x="38" y="212"/>
                </a:cxn>
                <a:cxn ang="0">
                  <a:pos x="38" y="217"/>
                </a:cxn>
                <a:cxn ang="0">
                  <a:pos x="38" y="222"/>
                </a:cxn>
                <a:cxn ang="0">
                  <a:pos x="38" y="227"/>
                </a:cxn>
              </a:cxnLst>
              <a:rect l="0" t="0" r="r" b="b"/>
              <a:pathLst>
                <a:path w="38" h="229">
                  <a:moveTo>
                    <a:pt x="0" y="0"/>
                  </a:moveTo>
                  <a:lnTo>
                    <a:pt x="0" y="2"/>
                  </a:lnTo>
                  <a:lnTo>
                    <a:pt x="1" y="3"/>
                  </a:lnTo>
                  <a:lnTo>
                    <a:pt x="1" y="4"/>
                  </a:lnTo>
                  <a:lnTo>
                    <a:pt x="1" y="5"/>
                  </a:lnTo>
                  <a:lnTo>
                    <a:pt x="3" y="6"/>
                  </a:lnTo>
                  <a:lnTo>
                    <a:pt x="3" y="8"/>
                  </a:lnTo>
                  <a:lnTo>
                    <a:pt x="3" y="9"/>
                  </a:lnTo>
                  <a:lnTo>
                    <a:pt x="4" y="10"/>
                  </a:lnTo>
                  <a:lnTo>
                    <a:pt x="4" y="11"/>
                  </a:lnTo>
                  <a:lnTo>
                    <a:pt x="4" y="12"/>
                  </a:lnTo>
                  <a:lnTo>
                    <a:pt x="5" y="13"/>
                  </a:lnTo>
                  <a:lnTo>
                    <a:pt x="5" y="15"/>
                  </a:lnTo>
                  <a:lnTo>
                    <a:pt x="5" y="16"/>
                  </a:lnTo>
                  <a:lnTo>
                    <a:pt x="6" y="17"/>
                  </a:lnTo>
                  <a:lnTo>
                    <a:pt x="6" y="18"/>
                  </a:lnTo>
                  <a:lnTo>
                    <a:pt x="6" y="19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7" y="22"/>
                  </a:lnTo>
                  <a:lnTo>
                    <a:pt x="7" y="23"/>
                  </a:lnTo>
                  <a:lnTo>
                    <a:pt x="8" y="24"/>
                  </a:lnTo>
                  <a:lnTo>
                    <a:pt x="8" y="25"/>
                  </a:lnTo>
                  <a:lnTo>
                    <a:pt x="8" y="26"/>
                  </a:lnTo>
                  <a:lnTo>
                    <a:pt x="10" y="28"/>
                  </a:lnTo>
                  <a:lnTo>
                    <a:pt x="10" y="29"/>
                  </a:lnTo>
                  <a:lnTo>
                    <a:pt x="10" y="30"/>
                  </a:lnTo>
                  <a:lnTo>
                    <a:pt x="11" y="31"/>
                  </a:lnTo>
                  <a:lnTo>
                    <a:pt x="11" y="32"/>
                  </a:lnTo>
                  <a:lnTo>
                    <a:pt x="11" y="34"/>
                  </a:lnTo>
                  <a:lnTo>
                    <a:pt x="12" y="35"/>
                  </a:lnTo>
                  <a:lnTo>
                    <a:pt x="12" y="36"/>
                  </a:lnTo>
                  <a:lnTo>
                    <a:pt x="12" y="37"/>
                  </a:lnTo>
                  <a:lnTo>
                    <a:pt x="12" y="38"/>
                  </a:lnTo>
                  <a:lnTo>
                    <a:pt x="13" y="39"/>
                  </a:lnTo>
                  <a:lnTo>
                    <a:pt x="13" y="41"/>
                  </a:lnTo>
                  <a:lnTo>
                    <a:pt x="13" y="42"/>
                  </a:lnTo>
                  <a:lnTo>
                    <a:pt x="13" y="43"/>
                  </a:lnTo>
                  <a:lnTo>
                    <a:pt x="14" y="44"/>
                  </a:lnTo>
                  <a:lnTo>
                    <a:pt x="14" y="45"/>
                  </a:lnTo>
                  <a:lnTo>
                    <a:pt x="14" y="47"/>
                  </a:lnTo>
                  <a:lnTo>
                    <a:pt x="16" y="48"/>
                  </a:lnTo>
                  <a:lnTo>
                    <a:pt x="16" y="49"/>
                  </a:lnTo>
                  <a:lnTo>
                    <a:pt x="16" y="50"/>
                  </a:lnTo>
                  <a:lnTo>
                    <a:pt x="16" y="51"/>
                  </a:lnTo>
                  <a:lnTo>
                    <a:pt x="17" y="53"/>
                  </a:lnTo>
                  <a:lnTo>
                    <a:pt x="17" y="54"/>
                  </a:lnTo>
                  <a:lnTo>
                    <a:pt x="17" y="55"/>
                  </a:lnTo>
                  <a:lnTo>
                    <a:pt x="17" y="56"/>
                  </a:lnTo>
                  <a:lnTo>
                    <a:pt x="18" y="57"/>
                  </a:lnTo>
                  <a:lnTo>
                    <a:pt x="18" y="58"/>
                  </a:lnTo>
                  <a:lnTo>
                    <a:pt x="18" y="60"/>
                  </a:lnTo>
                  <a:lnTo>
                    <a:pt x="18" y="61"/>
                  </a:lnTo>
                  <a:lnTo>
                    <a:pt x="19" y="62"/>
                  </a:lnTo>
                  <a:lnTo>
                    <a:pt x="19" y="63"/>
                  </a:lnTo>
                  <a:lnTo>
                    <a:pt x="19" y="64"/>
                  </a:lnTo>
                  <a:lnTo>
                    <a:pt x="19" y="66"/>
                  </a:lnTo>
                  <a:lnTo>
                    <a:pt x="20" y="67"/>
                  </a:lnTo>
                  <a:lnTo>
                    <a:pt x="20" y="68"/>
                  </a:lnTo>
                  <a:lnTo>
                    <a:pt x="20" y="69"/>
                  </a:lnTo>
                  <a:lnTo>
                    <a:pt x="20" y="70"/>
                  </a:lnTo>
                  <a:lnTo>
                    <a:pt x="21" y="71"/>
                  </a:lnTo>
                  <a:lnTo>
                    <a:pt x="21" y="73"/>
                  </a:lnTo>
                  <a:lnTo>
                    <a:pt x="21" y="74"/>
                  </a:lnTo>
                  <a:lnTo>
                    <a:pt x="21" y="75"/>
                  </a:lnTo>
                  <a:lnTo>
                    <a:pt x="23" y="76"/>
                  </a:lnTo>
                  <a:lnTo>
                    <a:pt x="23" y="77"/>
                  </a:lnTo>
                  <a:lnTo>
                    <a:pt x="23" y="79"/>
                  </a:lnTo>
                  <a:lnTo>
                    <a:pt x="23" y="80"/>
                  </a:lnTo>
                  <a:lnTo>
                    <a:pt x="23" y="81"/>
                  </a:lnTo>
                  <a:lnTo>
                    <a:pt x="24" y="82"/>
                  </a:lnTo>
                  <a:lnTo>
                    <a:pt x="24" y="83"/>
                  </a:lnTo>
                  <a:lnTo>
                    <a:pt x="24" y="84"/>
                  </a:lnTo>
                  <a:lnTo>
                    <a:pt x="24" y="86"/>
                  </a:lnTo>
                  <a:lnTo>
                    <a:pt x="25" y="87"/>
                  </a:lnTo>
                  <a:lnTo>
                    <a:pt x="25" y="88"/>
                  </a:lnTo>
                  <a:lnTo>
                    <a:pt x="25" y="89"/>
                  </a:lnTo>
                  <a:lnTo>
                    <a:pt x="25" y="90"/>
                  </a:lnTo>
                  <a:lnTo>
                    <a:pt x="25" y="92"/>
                  </a:lnTo>
                  <a:lnTo>
                    <a:pt x="26" y="93"/>
                  </a:lnTo>
                  <a:lnTo>
                    <a:pt x="26" y="94"/>
                  </a:lnTo>
                  <a:lnTo>
                    <a:pt x="26" y="95"/>
                  </a:lnTo>
                  <a:lnTo>
                    <a:pt x="26" y="96"/>
                  </a:lnTo>
                  <a:lnTo>
                    <a:pt x="26" y="98"/>
                  </a:lnTo>
                  <a:lnTo>
                    <a:pt x="27" y="99"/>
                  </a:lnTo>
                  <a:lnTo>
                    <a:pt x="27" y="100"/>
                  </a:lnTo>
                  <a:lnTo>
                    <a:pt x="27" y="101"/>
                  </a:lnTo>
                  <a:lnTo>
                    <a:pt x="27" y="102"/>
                  </a:lnTo>
                  <a:lnTo>
                    <a:pt x="27" y="103"/>
                  </a:lnTo>
                  <a:lnTo>
                    <a:pt x="27" y="105"/>
                  </a:lnTo>
                  <a:lnTo>
                    <a:pt x="29" y="106"/>
                  </a:lnTo>
                  <a:lnTo>
                    <a:pt x="29" y="107"/>
                  </a:lnTo>
                  <a:lnTo>
                    <a:pt x="29" y="108"/>
                  </a:lnTo>
                  <a:lnTo>
                    <a:pt x="29" y="109"/>
                  </a:lnTo>
                  <a:lnTo>
                    <a:pt x="29" y="111"/>
                  </a:lnTo>
                  <a:lnTo>
                    <a:pt x="30" y="112"/>
                  </a:lnTo>
                  <a:lnTo>
                    <a:pt x="30" y="113"/>
                  </a:lnTo>
                  <a:lnTo>
                    <a:pt x="30" y="114"/>
                  </a:lnTo>
                  <a:lnTo>
                    <a:pt x="30" y="115"/>
                  </a:lnTo>
                  <a:lnTo>
                    <a:pt x="30" y="116"/>
                  </a:lnTo>
                  <a:lnTo>
                    <a:pt x="30" y="118"/>
                  </a:lnTo>
                  <a:lnTo>
                    <a:pt x="31" y="119"/>
                  </a:lnTo>
                  <a:lnTo>
                    <a:pt x="31" y="120"/>
                  </a:lnTo>
                  <a:lnTo>
                    <a:pt x="31" y="121"/>
                  </a:lnTo>
                  <a:lnTo>
                    <a:pt x="31" y="122"/>
                  </a:lnTo>
                  <a:lnTo>
                    <a:pt x="31" y="124"/>
                  </a:lnTo>
                  <a:lnTo>
                    <a:pt x="31" y="125"/>
                  </a:lnTo>
                  <a:lnTo>
                    <a:pt x="31" y="126"/>
                  </a:lnTo>
                  <a:lnTo>
                    <a:pt x="32" y="127"/>
                  </a:lnTo>
                  <a:lnTo>
                    <a:pt x="32" y="128"/>
                  </a:lnTo>
                  <a:lnTo>
                    <a:pt x="32" y="129"/>
                  </a:lnTo>
                  <a:lnTo>
                    <a:pt x="32" y="131"/>
                  </a:lnTo>
                  <a:lnTo>
                    <a:pt x="32" y="132"/>
                  </a:lnTo>
                  <a:lnTo>
                    <a:pt x="32" y="133"/>
                  </a:lnTo>
                  <a:lnTo>
                    <a:pt x="32" y="134"/>
                  </a:lnTo>
                  <a:lnTo>
                    <a:pt x="33" y="135"/>
                  </a:lnTo>
                  <a:lnTo>
                    <a:pt x="33" y="137"/>
                  </a:lnTo>
                  <a:lnTo>
                    <a:pt x="33" y="138"/>
                  </a:lnTo>
                  <a:lnTo>
                    <a:pt x="33" y="139"/>
                  </a:lnTo>
                  <a:lnTo>
                    <a:pt x="33" y="140"/>
                  </a:lnTo>
                  <a:lnTo>
                    <a:pt x="33" y="141"/>
                  </a:lnTo>
                  <a:lnTo>
                    <a:pt x="33" y="142"/>
                  </a:lnTo>
                  <a:lnTo>
                    <a:pt x="33" y="144"/>
                  </a:lnTo>
                  <a:lnTo>
                    <a:pt x="34" y="145"/>
                  </a:lnTo>
                  <a:lnTo>
                    <a:pt x="34" y="146"/>
                  </a:lnTo>
                  <a:lnTo>
                    <a:pt x="34" y="147"/>
                  </a:lnTo>
                  <a:lnTo>
                    <a:pt x="34" y="148"/>
                  </a:lnTo>
                  <a:lnTo>
                    <a:pt x="34" y="150"/>
                  </a:lnTo>
                  <a:lnTo>
                    <a:pt x="34" y="151"/>
                  </a:lnTo>
                  <a:lnTo>
                    <a:pt x="34" y="152"/>
                  </a:lnTo>
                  <a:lnTo>
                    <a:pt x="34" y="153"/>
                  </a:lnTo>
                  <a:lnTo>
                    <a:pt x="34" y="154"/>
                  </a:lnTo>
                  <a:lnTo>
                    <a:pt x="36" y="156"/>
                  </a:lnTo>
                  <a:lnTo>
                    <a:pt x="36" y="157"/>
                  </a:lnTo>
                  <a:lnTo>
                    <a:pt x="36" y="158"/>
                  </a:lnTo>
                  <a:lnTo>
                    <a:pt x="36" y="159"/>
                  </a:lnTo>
                  <a:lnTo>
                    <a:pt x="36" y="160"/>
                  </a:lnTo>
                  <a:lnTo>
                    <a:pt x="36" y="161"/>
                  </a:lnTo>
                  <a:lnTo>
                    <a:pt x="36" y="163"/>
                  </a:lnTo>
                  <a:lnTo>
                    <a:pt x="36" y="164"/>
                  </a:lnTo>
                  <a:lnTo>
                    <a:pt x="36" y="165"/>
                  </a:lnTo>
                  <a:lnTo>
                    <a:pt x="36" y="166"/>
                  </a:lnTo>
                  <a:lnTo>
                    <a:pt x="36" y="167"/>
                  </a:lnTo>
                  <a:lnTo>
                    <a:pt x="37" y="169"/>
                  </a:lnTo>
                  <a:lnTo>
                    <a:pt x="37" y="170"/>
                  </a:lnTo>
                  <a:lnTo>
                    <a:pt x="37" y="171"/>
                  </a:lnTo>
                  <a:lnTo>
                    <a:pt x="37" y="172"/>
                  </a:lnTo>
                  <a:lnTo>
                    <a:pt x="37" y="173"/>
                  </a:lnTo>
                  <a:lnTo>
                    <a:pt x="37" y="174"/>
                  </a:lnTo>
                  <a:lnTo>
                    <a:pt x="37" y="176"/>
                  </a:lnTo>
                  <a:lnTo>
                    <a:pt x="37" y="177"/>
                  </a:lnTo>
                  <a:lnTo>
                    <a:pt x="37" y="178"/>
                  </a:lnTo>
                  <a:lnTo>
                    <a:pt x="37" y="179"/>
                  </a:lnTo>
                  <a:lnTo>
                    <a:pt x="37" y="180"/>
                  </a:lnTo>
                  <a:lnTo>
                    <a:pt x="37" y="182"/>
                  </a:lnTo>
                  <a:lnTo>
                    <a:pt x="37" y="183"/>
                  </a:lnTo>
                  <a:lnTo>
                    <a:pt x="37" y="184"/>
                  </a:lnTo>
                  <a:lnTo>
                    <a:pt x="37" y="185"/>
                  </a:lnTo>
                  <a:lnTo>
                    <a:pt x="37" y="187"/>
                  </a:lnTo>
                  <a:lnTo>
                    <a:pt x="38" y="189"/>
                  </a:lnTo>
                  <a:lnTo>
                    <a:pt x="38" y="190"/>
                  </a:lnTo>
                  <a:lnTo>
                    <a:pt x="38" y="191"/>
                  </a:lnTo>
                  <a:lnTo>
                    <a:pt x="38" y="192"/>
                  </a:lnTo>
                  <a:lnTo>
                    <a:pt x="38" y="193"/>
                  </a:lnTo>
                  <a:lnTo>
                    <a:pt x="38" y="195"/>
                  </a:lnTo>
                  <a:lnTo>
                    <a:pt x="38" y="196"/>
                  </a:lnTo>
                  <a:lnTo>
                    <a:pt x="38" y="197"/>
                  </a:lnTo>
                  <a:lnTo>
                    <a:pt x="38" y="198"/>
                  </a:lnTo>
                  <a:lnTo>
                    <a:pt x="38" y="199"/>
                  </a:lnTo>
                  <a:lnTo>
                    <a:pt x="38" y="201"/>
                  </a:lnTo>
                  <a:lnTo>
                    <a:pt x="38" y="202"/>
                  </a:lnTo>
                  <a:lnTo>
                    <a:pt x="38" y="203"/>
                  </a:lnTo>
                  <a:lnTo>
                    <a:pt x="38" y="204"/>
                  </a:lnTo>
                  <a:lnTo>
                    <a:pt x="38" y="205"/>
                  </a:lnTo>
                  <a:lnTo>
                    <a:pt x="38" y="206"/>
                  </a:lnTo>
                  <a:lnTo>
                    <a:pt x="38" y="208"/>
                  </a:lnTo>
                  <a:lnTo>
                    <a:pt x="38" y="209"/>
                  </a:lnTo>
                  <a:lnTo>
                    <a:pt x="38" y="210"/>
                  </a:lnTo>
                  <a:lnTo>
                    <a:pt x="38" y="211"/>
                  </a:lnTo>
                  <a:lnTo>
                    <a:pt x="38" y="212"/>
                  </a:lnTo>
                  <a:lnTo>
                    <a:pt x="38" y="214"/>
                  </a:lnTo>
                  <a:lnTo>
                    <a:pt x="38" y="215"/>
                  </a:lnTo>
                  <a:lnTo>
                    <a:pt x="38" y="216"/>
                  </a:lnTo>
                  <a:lnTo>
                    <a:pt x="38" y="217"/>
                  </a:lnTo>
                  <a:lnTo>
                    <a:pt x="38" y="218"/>
                  </a:lnTo>
                  <a:lnTo>
                    <a:pt x="38" y="219"/>
                  </a:lnTo>
                  <a:lnTo>
                    <a:pt x="38" y="221"/>
                  </a:lnTo>
                  <a:lnTo>
                    <a:pt x="38" y="222"/>
                  </a:lnTo>
                  <a:lnTo>
                    <a:pt x="38" y="223"/>
                  </a:lnTo>
                  <a:lnTo>
                    <a:pt x="38" y="224"/>
                  </a:lnTo>
                  <a:lnTo>
                    <a:pt x="38" y="225"/>
                  </a:lnTo>
                  <a:lnTo>
                    <a:pt x="38" y="227"/>
                  </a:lnTo>
                  <a:lnTo>
                    <a:pt x="38" y="228"/>
                  </a:lnTo>
                  <a:lnTo>
                    <a:pt x="38" y="229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04" name="Rectangle 180"/>
            <p:cNvSpPr>
              <a:spLocks noChangeArrowheads="1"/>
            </p:cNvSpPr>
            <p:nvPr/>
          </p:nvSpPr>
          <p:spPr bwMode="auto">
            <a:xfrm rot="20400000">
              <a:off x="2832987" y="4543090"/>
              <a:ext cx="76944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89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205" name="Line 181"/>
            <p:cNvSpPr>
              <a:spLocks noChangeShapeType="1"/>
            </p:cNvSpPr>
            <p:nvPr/>
          </p:nvSpPr>
          <p:spPr bwMode="auto">
            <a:xfrm flipV="1">
              <a:off x="2893613" y="4598270"/>
              <a:ext cx="25273" cy="10109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06" name="Rectangle 182"/>
            <p:cNvSpPr>
              <a:spLocks noChangeArrowheads="1"/>
            </p:cNvSpPr>
            <p:nvPr/>
          </p:nvSpPr>
          <p:spPr bwMode="auto">
            <a:xfrm rot="720000">
              <a:off x="2986527" y="5295031"/>
              <a:ext cx="1132210" cy="1229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Gammaproteobacteria</a:t>
              </a:r>
              <a:r>
                <a:rPr kumimoji="0" lang="en-US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 192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207" name="Line 183"/>
            <p:cNvSpPr>
              <a:spLocks noChangeShapeType="1"/>
            </p:cNvSpPr>
            <p:nvPr/>
          </p:nvSpPr>
          <p:spPr bwMode="auto">
            <a:xfrm flipH="1">
              <a:off x="2986279" y="5213235"/>
              <a:ext cx="1685" cy="1685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08" name="Rectangle 184"/>
            <p:cNvSpPr>
              <a:spLocks noChangeArrowheads="1"/>
            </p:cNvSpPr>
            <p:nvPr/>
          </p:nvSpPr>
          <p:spPr bwMode="auto">
            <a:xfrm rot="1200000">
              <a:off x="2950306" y="5442204"/>
              <a:ext cx="796928" cy="1229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Moraxellaceae</a:t>
              </a:r>
              <a:r>
                <a:rPr kumimoji="0" lang="en-US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 118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209" name="Line 185"/>
            <p:cNvSpPr>
              <a:spLocks noChangeShapeType="1"/>
            </p:cNvSpPr>
            <p:nvPr/>
          </p:nvSpPr>
          <p:spPr bwMode="auto">
            <a:xfrm>
              <a:off x="2947528" y="5363185"/>
              <a:ext cx="28642" cy="10109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10" name="Rectangle 186"/>
            <p:cNvSpPr>
              <a:spLocks noChangeArrowheads="1"/>
            </p:cNvSpPr>
            <p:nvPr/>
          </p:nvSpPr>
          <p:spPr bwMode="auto">
            <a:xfrm rot="1680000">
              <a:off x="2853256" y="5684567"/>
              <a:ext cx="1079980" cy="1229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Gammaproteobacteria</a:t>
              </a:r>
              <a:r>
                <a:rPr kumimoji="0" lang="en-US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 96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211" name="Line 187"/>
            <p:cNvSpPr>
              <a:spLocks noChangeShapeType="1"/>
            </p:cNvSpPr>
            <p:nvPr/>
          </p:nvSpPr>
          <p:spPr bwMode="auto">
            <a:xfrm flipH="1" flipV="1">
              <a:off x="2880134" y="5501342"/>
              <a:ext cx="3370" cy="1685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12" name="Freeform 188"/>
            <p:cNvSpPr>
              <a:spLocks/>
            </p:cNvSpPr>
            <p:nvPr/>
          </p:nvSpPr>
          <p:spPr bwMode="auto">
            <a:xfrm>
              <a:off x="2917201" y="5361501"/>
              <a:ext cx="30327" cy="70763"/>
            </a:xfrm>
            <a:custGeom>
              <a:avLst/>
              <a:gdLst/>
              <a:ahLst/>
              <a:cxnLst>
                <a:cxn ang="0">
                  <a:pos x="0" y="42"/>
                </a:cxn>
                <a:cxn ang="0">
                  <a:pos x="1" y="41"/>
                </a:cxn>
                <a:cxn ang="0">
                  <a:pos x="1" y="40"/>
                </a:cxn>
                <a:cxn ang="0">
                  <a:pos x="2" y="39"/>
                </a:cxn>
                <a:cxn ang="0">
                  <a:pos x="2" y="36"/>
                </a:cxn>
                <a:cxn ang="0">
                  <a:pos x="3" y="35"/>
                </a:cxn>
                <a:cxn ang="0">
                  <a:pos x="3" y="34"/>
                </a:cxn>
                <a:cxn ang="0">
                  <a:pos x="5" y="33"/>
                </a:cxn>
                <a:cxn ang="0">
                  <a:pos x="5" y="32"/>
                </a:cxn>
                <a:cxn ang="0">
                  <a:pos x="6" y="30"/>
                </a:cxn>
                <a:cxn ang="0">
                  <a:pos x="6" y="28"/>
                </a:cxn>
                <a:cxn ang="0">
                  <a:pos x="7" y="27"/>
                </a:cxn>
                <a:cxn ang="0">
                  <a:pos x="7" y="26"/>
                </a:cxn>
                <a:cxn ang="0">
                  <a:pos x="8" y="25"/>
                </a:cxn>
                <a:cxn ang="0">
                  <a:pos x="9" y="23"/>
                </a:cxn>
                <a:cxn ang="0">
                  <a:pos x="9" y="21"/>
                </a:cxn>
                <a:cxn ang="0">
                  <a:pos x="9" y="20"/>
                </a:cxn>
                <a:cxn ang="0">
                  <a:pos x="10" y="19"/>
                </a:cxn>
                <a:cxn ang="0">
                  <a:pos x="10" y="17"/>
                </a:cxn>
                <a:cxn ang="0">
                  <a:pos x="12" y="16"/>
                </a:cxn>
                <a:cxn ang="0">
                  <a:pos x="12" y="14"/>
                </a:cxn>
                <a:cxn ang="0">
                  <a:pos x="13" y="13"/>
                </a:cxn>
                <a:cxn ang="0">
                  <a:pos x="13" y="12"/>
                </a:cxn>
                <a:cxn ang="0">
                  <a:pos x="14" y="10"/>
                </a:cxn>
                <a:cxn ang="0">
                  <a:pos x="14" y="9"/>
                </a:cxn>
                <a:cxn ang="0">
                  <a:pos x="15" y="7"/>
                </a:cxn>
                <a:cxn ang="0">
                  <a:pos x="15" y="6"/>
                </a:cxn>
                <a:cxn ang="0">
                  <a:pos x="16" y="4"/>
                </a:cxn>
                <a:cxn ang="0">
                  <a:pos x="16" y="3"/>
                </a:cxn>
                <a:cxn ang="0">
                  <a:pos x="18" y="2"/>
                </a:cxn>
                <a:cxn ang="0">
                  <a:pos x="18" y="0"/>
                </a:cxn>
              </a:cxnLst>
              <a:rect l="0" t="0" r="r" b="b"/>
              <a:pathLst>
                <a:path w="18" h="42">
                  <a:moveTo>
                    <a:pt x="0" y="42"/>
                  </a:moveTo>
                  <a:lnTo>
                    <a:pt x="1" y="41"/>
                  </a:lnTo>
                  <a:lnTo>
                    <a:pt x="1" y="40"/>
                  </a:lnTo>
                  <a:lnTo>
                    <a:pt x="2" y="39"/>
                  </a:lnTo>
                  <a:lnTo>
                    <a:pt x="2" y="36"/>
                  </a:lnTo>
                  <a:lnTo>
                    <a:pt x="3" y="35"/>
                  </a:lnTo>
                  <a:lnTo>
                    <a:pt x="3" y="34"/>
                  </a:lnTo>
                  <a:lnTo>
                    <a:pt x="5" y="33"/>
                  </a:lnTo>
                  <a:lnTo>
                    <a:pt x="5" y="32"/>
                  </a:lnTo>
                  <a:lnTo>
                    <a:pt x="6" y="30"/>
                  </a:lnTo>
                  <a:lnTo>
                    <a:pt x="6" y="28"/>
                  </a:lnTo>
                  <a:lnTo>
                    <a:pt x="7" y="27"/>
                  </a:lnTo>
                  <a:lnTo>
                    <a:pt x="7" y="26"/>
                  </a:lnTo>
                  <a:lnTo>
                    <a:pt x="8" y="25"/>
                  </a:lnTo>
                  <a:lnTo>
                    <a:pt x="9" y="23"/>
                  </a:lnTo>
                  <a:lnTo>
                    <a:pt x="9" y="21"/>
                  </a:lnTo>
                  <a:lnTo>
                    <a:pt x="9" y="20"/>
                  </a:lnTo>
                  <a:lnTo>
                    <a:pt x="10" y="19"/>
                  </a:lnTo>
                  <a:lnTo>
                    <a:pt x="10" y="17"/>
                  </a:lnTo>
                  <a:lnTo>
                    <a:pt x="12" y="16"/>
                  </a:lnTo>
                  <a:lnTo>
                    <a:pt x="12" y="14"/>
                  </a:lnTo>
                  <a:lnTo>
                    <a:pt x="13" y="13"/>
                  </a:lnTo>
                  <a:lnTo>
                    <a:pt x="13" y="12"/>
                  </a:lnTo>
                  <a:lnTo>
                    <a:pt x="14" y="10"/>
                  </a:lnTo>
                  <a:lnTo>
                    <a:pt x="14" y="9"/>
                  </a:lnTo>
                  <a:lnTo>
                    <a:pt x="15" y="7"/>
                  </a:lnTo>
                  <a:lnTo>
                    <a:pt x="15" y="6"/>
                  </a:lnTo>
                  <a:lnTo>
                    <a:pt x="16" y="4"/>
                  </a:lnTo>
                  <a:lnTo>
                    <a:pt x="16" y="3"/>
                  </a:lnTo>
                  <a:lnTo>
                    <a:pt x="18" y="2"/>
                  </a:lnTo>
                  <a:lnTo>
                    <a:pt x="18" y="0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13" name="Freeform 189"/>
            <p:cNvSpPr>
              <a:spLocks/>
            </p:cNvSpPr>
            <p:nvPr/>
          </p:nvSpPr>
          <p:spPr bwMode="auto">
            <a:xfrm>
              <a:off x="2883504" y="5432264"/>
              <a:ext cx="33697" cy="70763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0" y="1"/>
                </a:cxn>
                <a:cxn ang="0">
                  <a:pos x="19" y="3"/>
                </a:cxn>
                <a:cxn ang="0">
                  <a:pos x="19" y="4"/>
                </a:cxn>
                <a:cxn ang="0">
                  <a:pos x="17" y="5"/>
                </a:cxn>
                <a:cxn ang="0">
                  <a:pos x="17" y="6"/>
                </a:cxn>
                <a:cxn ang="0">
                  <a:pos x="16" y="7"/>
                </a:cxn>
                <a:cxn ang="0">
                  <a:pos x="16" y="9"/>
                </a:cxn>
                <a:cxn ang="0">
                  <a:pos x="15" y="10"/>
                </a:cxn>
                <a:cxn ang="0">
                  <a:pos x="15" y="11"/>
                </a:cxn>
                <a:cxn ang="0">
                  <a:pos x="14" y="12"/>
                </a:cxn>
                <a:cxn ang="0">
                  <a:pos x="14" y="13"/>
                </a:cxn>
                <a:cxn ang="0">
                  <a:pos x="13" y="14"/>
                </a:cxn>
                <a:cxn ang="0">
                  <a:pos x="13" y="16"/>
                </a:cxn>
                <a:cxn ang="0">
                  <a:pos x="12" y="18"/>
                </a:cxn>
                <a:cxn ang="0">
                  <a:pos x="12" y="19"/>
                </a:cxn>
                <a:cxn ang="0">
                  <a:pos x="10" y="20"/>
                </a:cxn>
                <a:cxn ang="0">
                  <a:pos x="10" y="22"/>
                </a:cxn>
                <a:cxn ang="0">
                  <a:pos x="9" y="23"/>
                </a:cxn>
                <a:cxn ang="0">
                  <a:pos x="9" y="24"/>
                </a:cxn>
                <a:cxn ang="0">
                  <a:pos x="8" y="25"/>
                </a:cxn>
                <a:cxn ang="0">
                  <a:pos x="8" y="26"/>
                </a:cxn>
                <a:cxn ang="0">
                  <a:pos x="7" y="28"/>
                </a:cxn>
                <a:cxn ang="0">
                  <a:pos x="7" y="29"/>
                </a:cxn>
                <a:cxn ang="0">
                  <a:pos x="6" y="30"/>
                </a:cxn>
                <a:cxn ang="0">
                  <a:pos x="6" y="31"/>
                </a:cxn>
                <a:cxn ang="0">
                  <a:pos x="4" y="32"/>
                </a:cxn>
                <a:cxn ang="0">
                  <a:pos x="4" y="33"/>
                </a:cxn>
                <a:cxn ang="0">
                  <a:pos x="3" y="35"/>
                </a:cxn>
                <a:cxn ang="0">
                  <a:pos x="3" y="36"/>
                </a:cxn>
                <a:cxn ang="0">
                  <a:pos x="2" y="37"/>
                </a:cxn>
                <a:cxn ang="0">
                  <a:pos x="2" y="38"/>
                </a:cxn>
                <a:cxn ang="0">
                  <a:pos x="1" y="39"/>
                </a:cxn>
                <a:cxn ang="0">
                  <a:pos x="0" y="41"/>
                </a:cxn>
                <a:cxn ang="0">
                  <a:pos x="0" y="42"/>
                </a:cxn>
              </a:cxnLst>
              <a:rect l="0" t="0" r="r" b="b"/>
              <a:pathLst>
                <a:path w="20" h="42">
                  <a:moveTo>
                    <a:pt x="20" y="0"/>
                  </a:moveTo>
                  <a:lnTo>
                    <a:pt x="20" y="1"/>
                  </a:lnTo>
                  <a:lnTo>
                    <a:pt x="19" y="3"/>
                  </a:lnTo>
                  <a:lnTo>
                    <a:pt x="19" y="4"/>
                  </a:lnTo>
                  <a:lnTo>
                    <a:pt x="17" y="5"/>
                  </a:lnTo>
                  <a:lnTo>
                    <a:pt x="17" y="6"/>
                  </a:lnTo>
                  <a:lnTo>
                    <a:pt x="16" y="7"/>
                  </a:lnTo>
                  <a:lnTo>
                    <a:pt x="16" y="9"/>
                  </a:lnTo>
                  <a:lnTo>
                    <a:pt x="15" y="10"/>
                  </a:lnTo>
                  <a:lnTo>
                    <a:pt x="15" y="11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3" y="14"/>
                  </a:lnTo>
                  <a:lnTo>
                    <a:pt x="13" y="16"/>
                  </a:lnTo>
                  <a:lnTo>
                    <a:pt x="12" y="18"/>
                  </a:lnTo>
                  <a:lnTo>
                    <a:pt x="12" y="19"/>
                  </a:lnTo>
                  <a:lnTo>
                    <a:pt x="10" y="20"/>
                  </a:lnTo>
                  <a:lnTo>
                    <a:pt x="10" y="22"/>
                  </a:lnTo>
                  <a:lnTo>
                    <a:pt x="9" y="23"/>
                  </a:lnTo>
                  <a:lnTo>
                    <a:pt x="9" y="24"/>
                  </a:lnTo>
                  <a:lnTo>
                    <a:pt x="8" y="25"/>
                  </a:lnTo>
                  <a:lnTo>
                    <a:pt x="8" y="26"/>
                  </a:lnTo>
                  <a:lnTo>
                    <a:pt x="7" y="28"/>
                  </a:lnTo>
                  <a:lnTo>
                    <a:pt x="7" y="29"/>
                  </a:lnTo>
                  <a:lnTo>
                    <a:pt x="6" y="30"/>
                  </a:lnTo>
                  <a:lnTo>
                    <a:pt x="6" y="31"/>
                  </a:lnTo>
                  <a:lnTo>
                    <a:pt x="4" y="32"/>
                  </a:lnTo>
                  <a:lnTo>
                    <a:pt x="4" y="33"/>
                  </a:lnTo>
                  <a:lnTo>
                    <a:pt x="3" y="35"/>
                  </a:lnTo>
                  <a:lnTo>
                    <a:pt x="3" y="36"/>
                  </a:lnTo>
                  <a:lnTo>
                    <a:pt x="2" y="37"/>
                  </a:lnTo>
                  <a:lnTo>
                    <a:pt x="2" y="38"/>
                  </a:lnTo>
                  <a:lnTo>
                    <a:pt x="1" y="39"/>
                  </a:lnTo>
                  <a:lnTo>
                    <a:pt x="0" y="41"/>
                  </a:lnTo>
                  <a:lnTo>
                    <a:pt x="0" y="42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14" name="Rectangle 190"/>
            <p:cNvSpPr>
              <a:spLocks noChangeArrowheads="1"/>
            </p:cNvSpPr>
            <p:nvPr/>
          </p:nvSpPr>
          <p:spPr bwMode="auto">
            <a:xfrm rot="1440000">
              <a:off x="2857668" y="5397049"/>
              <a:ext cx="76944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33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215" name="Line 191"/>
            <p:cNvSpPr>
              <a:spLocks noChangeShapeType="1"/>
            </p:cNvSpPr>
            <p:nvPr/>
          </p:nvSpPr>
          <p:spPr bwMode="auto">
            <a:xfrm>
              <a:off x="2915516" y="5432264"/>
              <a:ext cx="1685" cy="1685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16" name="Freeform 192"/>
            <p:cNvSpPr>
              <a:spLocks/>
            </p:cNvSpPr>
            <p:nvPr/>
          </p:nvSpPr>
          <p:spPr bwMode="auto">
            <a:xfrm>
              <a:off x="2955952" y="5213235"/>
              <a:ext cx="32012" cy="111199"/>
            </a:xfrm>
            <a:custGeom>
              <a:avLst/>
              <a:gdLst/>
              <a:ahLst/>
              <a:cxnLst>
                <a:cxn ang="0">
                  <a:pos x="0" y="66"/>
                </a:cxn>
                <a:cxn ang="0">
                  <a:pos x="0" y="65"/>
                </a:cxn>
                <a:cxn ang="0">
                  <a:pos x="2" y="64"/>
                </a:cxn>
                <a:cxn ang="0">
                  <a:pos x="2" y="63"/>
                </a:cxn>
                <a:cxn ang="0">
                  <a:pos x="2" y="62"/>
                </a:cxn>
                <a:cxn ang="0">
                  <a:pos x="3" y="60"/>
                </a:cxn>
                <a:cxn ang="0">
                  <a:pos x="3" y="59"/>
                </a:cxn>
                <a:cxn ang="0">
                  <a:pos x="3" y="58"/>
                </a:cxn>
                <a:cxn ang="0">
                  <a:pos x="4" y="57"/>
                </a:cxn>
                <a:cxn ang="0">
                  <a:pos x="4" y="56"/>
                </a:cxn>
                <a:cxn ang="0">
                  <a:pos x="4" y="55"/>
                </a:cxn>
                <a:cxn ang="0">
                  <a:pos x="5" y="53"/>
                </a:cxn>
                <a:cxn ang="0">
                  <a:pos x="5" y="52"/>
                </a:cxn>
                <a:cxn ang="0">
                  <a:pos x="5" y="51"/>
                </a:cxn>
                <a:cxn ang="0">
                  <a:pos x="6" y="50"/>
                </a:cxn>
                <a:cxn ang="0">
                  <a:pos x="6" y="49"/>
                </a:cxn>
                <a:cxn ang="0">
                  <a:pos x="6" y="47"/>
                </a:cxn>
                <a:cxn ang="0">
                  <a:pos x="8" y="46"/>
                </a:cxn>
                <a:cxn ang="0">
                  <a:pos x="8" y="45"/>
                </a:cxn>
                <a:cxn ang="0">
                  <a:pos x="8" y="44"/>
                </a:cxn>
                <a:cxn ang="0">
                  <a:pos x="8" y="43"/>
                </a:cxn>
                <a:cxn ang="0">
                  <a:pos x="9" y="41"/>
                </a:cxn>
                <a:cxn ang="0">
                  <a:pos x="9" y="40"/>
                </a:cxn>
                <a:cxn ang="0">
                  <a:pos x="9" y="39"/>
                </a:cxn>
                <a:cxn ang="0">
                  <a:pos x="10" y="38"/>
                </a:cxn>
                <a:cxn ang="0">
                  <a:pos x="10" y="37"/>
                </a:cxn>
                <a:cxn ang="0">
                  <a:pos x="10" y="36"/>
                </a:cxn>
                <a:cxn ang="0">
                  <a:pos x="11" y="34"/>
                </a:cxn>
                <a:cxn ang="0">
                  <a:pos x="11" y="33"/>
                </a:cxn>
                <a:cxn ang="0">
                  <a:pos x="11" y="32"/>
                </a:cxn>
                <a:cxn ang="0">
                  <a:pos x="11" y="31"/>
                </a:cxn>
                <a:cxn ang="0">
                  <a:pos x="12" y="30"/>
                </a:cxn>
                <a:cxn ang="0">
                  <a:pos x="12" y="28"/>
                </a:cxn>
                <a:cxn ang="0">
                  <a:pos x="12" y="27"/>
                </a:cxn>
                <a:cxn ang="0">
                  <a:pos x="13" y="26"/>
                </a:cxn>
                <a:cxn ang="0">
                  <a:pos x="13" y="25"/>
                </a:cxn>
                <a:cxn ang="0">
                  <a:pos x="13" y="23"/>
                </a:cxn>
                <a:cxn ang="0">
                  <a:pos x="13" y="21"/>
                </a:cxn>
                <a:cxn ang="0">
                  <a:pos x="15" y="20"/>
                </a:cxn>
                <a:cxn ang="0">
                  <a:pos x="15" y="19"/>
                </a:cxn>
                <a:cxn ang="0">
                  <a:pos x="15" y="18"/>
                </a:cxn>
                <a:cxn ang="0">
                  <a:pos x="15" y="17"/>
                </a:cxn>
                <a:cxn ang="0">
                  <a:pos x="16" y="15"/>
                </a:cxn>
                <a:cxn ang="0">
                  <a:pos x="16" y="14"/>
                </a:cxn>
                <a:cxn ang="0">
                  <a:pos x="16" y="13"/>
                </a:cxn>
                <a:cxn ang="0">
                  <a:pos x="16" y="12"/>
                </a:cxn>
                <a:cxn ang="0">
                  <a:pos x="17" y="11"/>
                </a:cxn>
                <a:cxn ang="0">
                  <a:pos x="17" y="10"/>
                </a:cxn>
                <a:cxn ang="0">
                  <a:pos x="17" y="8"/>
                </a:cxn>
                <a:cxn ang="0">
                  <a:pos x="17" y="7"/>
                </a:cxn>
                <a:cxn ang="0">
                  <a:pos x="18" y="6"/>
                </a:cxn>
                <a:cxn ang="0">
                  <a:pos x="18" y="5"/>
                </a:cxn>
                <a:cxn ang="0">
                  <a:pos x="18" y="4"/>
                </a:cxn>
                <a:cxn ang="0">
                  <a:pos x="18" y="2"/>
                </a:cxn>
                <a:cxn ang="0">
                  <a:pos x="19" y="1"/>
                </a:cxn>
                <a:cxn ang="0">
                  <a:pos x="19" y="0"/>
                </a:cxn>
              </a:cxnLst>
              <a:rect l="0" t="0" r="r" b="b"/>
              <a:pathLst>
                <a:path w="19" h="66">
                  <a:moveTo>
                    <a:pt x="0" y="66"/>
                  </a:moveTo>
                  <a:lnTo>
                    <a:pt x="0" y="65"/>
                  </a:lnTo>
                  <a:lnTo>
                    <a:pt x="2" y="64"/>
                  </a:lnTo>
                  <a:lnTo>
                    <a:pt x="2" y="63"/>
                  </a:lnTo>
                  <a:lnTo>
                    <a:pt x="2" y="62"/>
                  </a:lnTo>
                  <a:lnTo>
                    <a:pt x="3" y="60"/>
                  </a:lnTo>
                  <a:lnTo>
                    <a:pt x="3" y="59"/>
                  </a:lnTo>
                  <a:lnTo>
                    <a:pt x="3" y="58"/>
                  </a:lnTo>
                  <a:lnTo>
                    <a:pt x="4" y="57"/>
                  </a:lnTo>
                  <a:lnTo>
                    <a:pt x="4" y="56"/>
                  </a:lnTo>
                  <a:lnTo>
                    <a:pt x="4" y="55"/>
                  </a:lnTo>
                  <a:lnTo>
                    <a:pt x="5" y="53"/>
                  </a:lnTo>
                  <a:lnTo>
                    <a:pt x="5" y="52"/>
                  </a:lnTo>
                  <a:lnTo>
                    <a:pt x="5" y="51"/>
                  </a:lnTo>
                  <a:lnTo>
                    <a:pt x="6" y="50"/>
                  </a:lnTo>
                  <a:lnTo>
                    <a:pt x="6" y="49"/>
                  </a:lnTo>
                  <a:lnTo>
                    <a:pt x="6" y="47"/>
                  </a:lnTo>
                  <a:lnTo>
                    <a:pt x="8" y="46"/>
                  </a:lnTo>
                  <a:lnTo>
                    <a:pt x="8" y="45"/>
                  </a:lnTo>
                  <a:lnTo>
                    <a:pt x="8" y="44"/>
                  </a:lnTo>
                  <a:lnTo>
                    <a:pt x="8" y="43"/>
                  </a:lnTo>
                  <a:lnTo>
                    <a:pt x="9" y="41"/>
                  </a:lnTo>
                  <a:lnTo>
                    <a:pt x="9" y="40"/>
                  </a:lnTo>
                  <a:lnTo>
                    <a:pt x="9" y="39"/>
                  </a:lnTo>
                  <a:lnTo>
                    <a:pt x="10" y="38"/>
                  </a:lnTo>
                  <a:lnTo>
                    <a:pt x="10" y="37"/>
                  </a:lnTo>
                  <a:lnTo>
                    <a:pt x="10" y="36"/>
                  </a:lnTo>
                  <a:lnTo>
                    <a:pt x="11" y="34"/>
                  </a:lnTo>
                  <a:lnTo>
                    <a:pt x="11" y="33"/>
                  </a:lnTo>
                  <a:lnTo>
                    <a:pt x="11" y="32"/>
                  </a:lnTo>
                  <a:lnTo>
                    <a:pt x="11" y="31"/>
                  </a:lnTo>
                  <a:lnTo>
                    <a:pt x="12" y="30"/>
                  </a:lnTo>
                  <a:lnTo>
                    <a:pt x="12" y="28"/>
                  </a:lnTo>
                  <a:lnTo>
                    <a:pt x="12" y="27"/>
                  </a:lnTo>
                  <a:lnTo>
                    <a:pt x="13" y="26"/>
                  </a:lnTo>
                  <a:lnTo>
                    <a:pt x="13" y="25"/>
                  </a:lnTo>
                  <a:lnTo>
                    <a:pt x="13" y="23"/>
                  </a:lnTo>
                  <a:lnTo>
                    <a:pt x="13" y="21"/>
                  </a:lnTo>
                  <a:lnTo>
                    <a:pt x="15" y="20"/>
                  </a:lnTo>
                  <a:lnTo>
                    <a:pt x="15" y="19"/>
                  </a:lnTo>
                  <a:lnTo>
                    <a:pt x="15" y="18"/>
                  </a:lnTo>
                  <a:lnTo>
                    <a:pt x="15" y="17"/>
                  </a:lnTo>
                  <a:lnTo>
                    <a:pt x="16" y="15"/>
                  </a:lnTo>
                  <a:lnTo>
                    <a:pt x="16" y="14"/>
                  </a:lnTo>
                  <a:lnTo>
                    <a:pt x="16" y="13"/>
                  </a:lnTo>
                  <a:lnTo>
                    <a:pt x="16" y="12"/>
                  </a:lnTo>
                  <a:lnTo>
                    <a:pt x="17" y="11"/>
                  </a:lnTo>
                  <a:lnTo>
                    <a:pt x="17" y="10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6"/>
                  </a:lnTo>
                  <a:lnTo>
                    <a:pt x="18" y="5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19" y="1"/>
                  </a:lnTo>
                  <a:lnTo>
                    <a:pt x="19" y="0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17" name="Freeform 193"/>
            <p:cNvSpPr>
              <a:spLocks/>
            </p:cNvSpPr>
            <p:nvPr/>
          </p:nvSpPr>
          <p:spPr bwMode="auto">
            <a:xfrm>
              <a:off x="2915516" y="5324434"/>
              <a:ext cx="40436" cy="106145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2"/>
                </a:cxn>
                <a:cxn ang="0">
                  <a:pos x="23" y="3"/>
                </a:cxn>
                <a:cxn ang="0">
                  <a:pos x="23" y="4"/>
                </a:cxn>
                <a:cxn ang="0">
                  <a:pos x="23" y="5"/>
                </a:cxn>
                <a:cxn ang="0">
                  <a:pos x="22" y="6"/>
                </a:cxn>
                <a:cxn ang="0">
                  <a:pos x="22" y="7"/>
                </a:cxn>
                <a:cxn ang="0">
                  <a:pos x="22" y="9"/>
                </a:cxn>
                <a:cxn ang="0">
                  <a:pos x="21" y="10"/>
                </a:cxn>
                <a:cxn ang="0">
                  <a:pos x="21" y="11"/>
                </a:cxn>
                <a:cxn ang="0">
                  <a:pos x="21" y="12"/>
                </a:cxn>
                <a:cxn ang="0">
                  <a:pos x="20" y="13"/>
                </a:cxn>
                <a:cxn ang="0">
                  <a:pos x="20" y="15"/>
                </a:cxn>
                <a:cxn ang="0">
                  <a:pos x="19" y="16"/>
                </a:cxn>
                <a:cxn ang="0">
                  <a:pos x="19" y="17"/>
                </a:cxn>
                <a:cxn ang="0">
                  <a:pos x="19" y="18"/>
                </a:cxn>
                <a:cxn ang="0">
                  <a:pos x="17" y="19"/>
                </a:cxn>
                <a:cxn ang="0">
                  <a:pos x="17" y="20"/>
                </a:cxn>
                <a:cxn ang="0">
                  <a:pos x="17" y="22"/>
                </a:cxn>
                <a:cxn ang="0">
                  <a:pos x="16" y="23"/>
                </a:cxn>
                <a:cxn ang="0">
                  <a:pos x="16" y="24"/>
                </a:cxn>
                <a:cxn ang="0">
                  <a:pos x="15" y="25"/>
                </a:cxn>
                <a:cxn ang="0">
                  <a:pos x="15" y="26"/>
                </a:cxn>
                <a:cxn ang="0">
                  <a:pos x="15" y="28"/>
                </a:cxn>
                <a:cxn ang="0">
                  <a:pos x="14" y="29"/>
                </a:cxn>
                <a:cxn ang="0">
                  <a:pos x="14" y="30"/>
                </a:cxn>
                <a:cxn ang="0">
                  <a:pos x="14" y="31"/>
                </a:cxn>
                <a:cxn ang="0">
                  <a:pos x="13" y="32"/>
                </a:cxn>
                <a:cxn ang="0">
                  <a:pos x="13" y="34"/>
                </a:cxn>
                <a:cxn ang="0">
                  <a:pos x="11" y="35"/>
                </a:cxn>
                <a:cxn ang="0">
                  <a:pos x="11" y="36"/>
                </a:cxn>
                <a:cxn ang="0">
                  <a:pos x="11" y="37"/>
                </a:cxn>
                <a:cxn ang="0">
                  <a:pos x="10" y="38"/>
                </a:cxn>
                <a:cxn ang="0">
                  <a:pos x="10" y="39"/>
                </a:cxn>
                <a:cxn ang="0">
                  <a:pos x="9" y="41"/>
                </a:cxn>
                <a:cxn ang="0">
                  <a:pos x="9" y="42"/>
                </a:cxn>
                <a:cxn ang="0">
                  <a:pos x="8" y="43"/>
                </a:cxn>
                <a:cxn ang="0">
                  <a:pos x="8" y="44"/>
                </a:cxn>
                <a:cxn ang="0">
                  <a:pos x="8" y="45"/>
                </a:cxn>
                <a:cxn ang="0">
                  <a:pos x="7" y="47"/>
                </a:cxn>
                <a:cxn ang="0">
                  <a:pos x="7" y="48"/>
                </a:cxn>
                <a:cxn ang="0">
                  <a:pos x="6" y="49"/>
                </a:cxn>
                <a:cxn ang="0">
                  <a:pos x="6" y="50"/>
                </a:cxn>
                <a:cxn ang="0">
                  <a:pos x="6" y="51"/>
                </a:cxn>
                <a:cxn ang="0">
                  <a:pos x="4" y="52"/>
                </a:cxn>
                <a:cxn ang="0">
                  <a:pos x="4" y="54"/>
                </a:cxn>
                <a:cxn ang="0">
                  <a:pos x="3" y="55"/>
                </a:cxn>
                <a:cxn ang="0">
                  <a:pos x="3" y="56"/>
                </a:cxn>
                <a:cxn ang="0">
                  <a:pos x="2" y="57"/>
                </a:cxn>
                <a:cxn ang="0">
                  <a:pos x="2" y="58"/>
                </a:cxn>
                <a:cxn ang="0">
                  <a:pos x="2" y="60"/>
                </a:cxn>
                <a:cxn ang="0">
                  <a:pos x="1" y="61"/>
                </a:cxn>
                <a:cxn ang="0">
                  <a:pos x="1" y="62"/>
                </a:cxn>
                <a:cxn ang="0">
                  <a:pos x="0" y="62"/>
                </a:cxn>
                <a:cxn ang="0">
                  <a:pos x="0" y="63"/>
                </a:cxn>
              </a:cxnLst>
              <a:rect l="0" t="0" r="r" b="b"/>
              <a:pathLst>
                <a:path w="24" h="63">
                  <a:moveTo>
                    <a:pt x="24" y="0"/>
                  </a:moveTo>
                  <a:lnTo>
                    <a:pt x="24" y="2"/>
                  </a:lnTo>
                  <a:lnTo>
                    <a:pt x="23" y="3"/>
                  </a:lnTo>
                  <a:lnTo>
                    <a:pt x="23" y="4"/>
                  </a:lnTo>
                  <a:lnTo>
                    <a:pt x="23" y="5"/>
                  </a:lnTo>
                  <a:lnTo>
                    <a:pt x="22" y="6"/>
                  </a:lnTo>
                  <a:lnTo>
                    <a:pt x="22" y="7"/>
                  </a:lnTo>
                  <a:lnTo>
                    <a:pt x="22" y="9"/>
                  </a:lnTo>
                  <a:lnTo>
                    <a:pt x="21" y="10"/>
                  </a:lnTo>
                  <a:lnTo>
                    <a:pt x="21" y="11"/>
                  </a:lnTo>
                  <a:lnTo>
                    <a:pt x="21" y="12"/>
                  </a:lnTo>
                  <a:lnTo>
                    <a:pt x="20" y="13"/>
                  </a:lnTo>
                  <a:lnTo>
                    <a:pt x="20" y="15"/>
                  </a:lnTo>
                  <a:lnTo>
                    <a:pt x="19" y="16"/>
                  </a:lnTo>
                  <a:lnTo>
                    <a:pt x="19" y="17"/>
                  </a:lnTo>
                  <a:lnTo>
                    <a:pt x="19" y="18"/>
                  </a:lnTo>
                  <a:lnTo>
                    <a:pt x="17" y="19"/>
                  </a:lnTo>
                  <a:lnTo>
                    <a:pt x="17" y="20"/>
                  </a:lnTo>
                  <a:lnTo>
                    <a:pt x="17" y="22"/>
                  </a:lnTo>
                  <a:lnTo>
                    <a:pt x="16" y="23"/>
                  </a:lnTo>
                  <a:lnTo>
                    <a:pt x="16" y="24"/>
                  </a:lnTo>
                  <a:lnTo>
                    <a:pt x="15" y="25"/>
                  </a:lnTo>
                  <a:lnTo>
                    <a:pt x="15" y="26"/>
                  </a:lnTo>
                  <a:lnTo>
                    <a:pt x="15" y="28"/>
                  </a:lnTo>
                  <a:lnTo>
                    <a:pt x="14" y="29"/>
                  </a:lnTo>
                  <a:lnTo>
                    <a:pt x="14" y="30"/>
                  </a:lnTo>
                  <a:lnTo>
                    <a:pt x="14" y="31"/>
                  </a:lnTo>
                  <a:lnTo>
                    <a:pt x="13" y="32"/>
                  </a:lnTo>
                  <a:lnTo>
                    <a:pt x="13" y="34"/>
                  </a:lnTo>
                  <a:lnTo>
                    <a:pt x="11" y="35"/>
                  </a:lnTo>
                  <a:lnTo>
                    <a:pt x="11" y="36"/>
                  </a:lnTo>
                  <a:lnTo>
                    <a:pt x="11" y="37"/>
                  </a:lnTo>
                  <a:lnTo>
                    <a:pt x="10" y="38"/>
                  </a:lnTo>
                  <a:lnTo>
                    <a:pt x="10" y="39"/>
                  </a:lnTo>
                  <a:lnTo>
                    <a:pt x="9" y="41"/>
                  </a:lnTo>
                  <a:lnTo>
                    <a:pt x="9" y="42"/>
                  </a:lnTo>
                  <a:lnTo>
                    <a:pt x="8" y="43"/>
                  </a:lnTo>
                  <a:lnTo>
                    <a:pt x="8" y="44"/>
                  </a:lnTo>
                  <a:lnTo>
                    <a:pt x="8" y="45"/>
                  </a:lnTo>
                  <a:lnTo>
                    <a:pt x="7" y="47"/>
                  </a:lnTo>
                  <a:lnTo>
                    <a:pt x="7" y="48"/>
                  </a:lnTo>
                  <a:lnTo>
                    <a:pt x="6" y="49"/>
                  </a:lnTo>
                  <a:lnTo>
                    <a:pt x="6" y="50"/>
                  </a:lnTo>
                  <a:lnTo>
                    <a:pt x="6" y="51"/>
                  </a:lnTo>
                  <a:lnTo>
                    <a:pt x="4" y="52"/>
                  </a:lnTo>
                  <a:lnTo>
                    <a:pt x="4" y="54"/>
                  </a:lnTo>
                  <a:lnTo>
                    <a:pt x="3" y="55"/>
                  </a:lnTo>
                  <a:lnTo>
                    <a:pt x="3" y="56"/>
                  </a:lnTo>
                  <a:lnTo>
                    <a:pt x="2" y="57"/>
                  </a:lnTo>
                  <a:lnTo>
                    <a:pt x="2" y="58"/>
                  </a:lnTo>
                  <a:lnTo>
                    <a:pt x="2" y="60"/>
                  </a:lnTo>
                  <a:lnTo>
                    <a:pt x="1" y="61"/>
                  </a:lnTo>
                  <a:lnTo>
                    <a:pt x="1" y="62"/>
                  </a:lnTo>
                  <a:lnTo>
                    <a:pt x="0" y="62"/>
                  </a:lnTo>
                  <a:lnTo>
                    <a:pt x="0" y="63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18" name="Rectangle 194"/>
            <p:cNvSpPr>
              <a:spLocks noChangeArrowheads="1"/>
            </p:cNvSpPr>
            <p:nvPr/>
          </p:nvSpPr>
          <p:spPr bwMode="auto">
            <a:xfrm rot="1080000">
              <a:off x="2898104" y="5292589"/>
              <a:ext cx="76944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88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219" name="Line 195"/>
            <p:cNvSpPr>
              <a:spLocks noChangeShapeType="1"/>
            </p:cNvSpPr>
            <p:nvPr/>
          </p:nvSpPr>
          <p:spPr bwMode="auto">
            <a:xfrm>
              <a:off x="2898667" y="5305901"/>
              <a:ext cx="57284" cy="16848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20" name="Freeform 196"/>
            <p:cNvSpPr>
              <a:spLocks/>
            </p:cNvSpPr>
            <p:nvPr/>
          </p:nvSpPr>
          <p:spPr bwMode="auto">
            <a:xfrm>
              <a:off x="2890243" y="4608379"/>
              <a:ext cx="64024" cy="347076"/>
            </a:xfrm>
            <a:custGeom>
              <a:avLst/>
              <a:gdLst/>
              <a:ahLst/>
              <a:cxnLst>
                <a:cxn ang="0">
                  <a:pos x="38" y="204"/>
                </a:cxn>
                <a:cxn ang="0">
                  <a:pos x="38" y="200"/>
                </a:cxn>
                <a:cxn ang="0">
                  <a:pos x="38" y="197"/>
                </a:cxn>
                <a:cxn ang="0">
                  <a:pos x="38" y="193"/>
                </a:cxn>
                <a:cxn ang="0">
                  <a:pos x="37" y="190"/>
                </a:cxn>
                <a:cxn ang="0">
                  <a:pos x="37" y="186"/>
                </a:cxn>
                <a:cxn ang="0">
                  <a:pos x="37" y="183"/>
                </a:cxn>
                <a:cxn ang="0">
                  <a:pos x="37" y="179"/>
                </a:cxn>
                <a:cxn ang="0">
                  <a:pos x="37" y="177"/>
                </a:cxn>
                <a:cxn ang="0">
                  <a:pos x="37" y="173"/>
                </a:cxn>
                <a:cxn ang="0">
                  <a:pos x="36" y="170"/>
                </a:cxn>
                <a:cxn ang="0">
                  <a:pos x="36" y="166"/>
                </a:cxn>
                <a:cxn ang="0">
                  <a:pos x="36" y="163"/>
                </a:cxn>
                <a:cxn ang="0">
                  <a:pos x="36" y="159"/>
                </a:cxn>
                <a:cxn ang="0">
                  <a:pos x="36" y="155"/>
                </a:cxn>
                <a:cxn ang="0">
                  <a:pos x="35" y="152"/>
                </a:cxn>
                <a:cxn ang="0">
                  <a:pos x="35" y="148"/>
                </a:cxn>
                <a:cxn ang="0">
                  <a:pos x="35" y="145"/>
                </a:cxn>
                <a:cxn ang="0">
                  <a:pos x="34" y="141"/>
                </a:cxn>
                <a:cxn ang="0">
                  <a:pos x="34" y="138"/>
                </a:cxn>
                <a:cxn ang="0">
                  <a:pos x="34" y="134"/>
                </a:cxn>
                <a:cxn ang="0">
                  <a:pos x="32" y="131"/>
                </a:cxn>
                <a:cxn ang="0">
                  <a:pos x="32" y="127"/>
                </a:cxn>
                <a:cxn ang="0">
                  <a:pos x="31" y="123"/>
                </a:cxn>
                <a:cxn ang="0">
                  <a:pos x="31" y="120"/>
                </a:cxn>
                <a:cxn ang="0">
                  <a:pos x="30" y="116"/>
                </a:cxn>
                <a:cxn ang="0">
                  <a:pos x="30" y="113"/>
                </a:cxn>
                <a:cxn ang="0">
                  <a:pos x="30" y="109"/>
                </a:cxn>
                <a:cxn ang="0">
                  <a:pos x="29" y="106"/>
                </a:cxn>
                <a:cxn ang="0">
                  <a:pos x="29" y="102"/>
                </a:cxn>
                <a:cxn ang="0">
                  <a:pos x="28" y="100"/>
                </a:cxn>
                <a:cxn ang="0">
                  <a:pos x="26" y="96"/>
                </a:cxn>
                <a:cxn ang="0">
                  <a:pos x="26" y="93"/>
                </a:cxn>
                <a:cxn ang="0">
                  <a:pos x="25" y="89"/>
                </a:cxn>
                <a:cxn ang="0">
                  <a:pos x="25" y="86"/>
                </a:cxn>
                <a:cxn ang="0">
                  <a:pos x="24" y="82"/>
                </a:cxn>
                <a:cxn ang="0">
                  <a:pos x="23" y="78"/>
                </a:cxn>
                <a:cxn ang="0">
                  <a:pos x="23" y="75"/>
                </a:cxn>
                <a:cxn ang="0">
                  <a:pos x="22" y="71"/>
                </a:cxn>
                <a:cxn ang="0">
                  <a:pos x="21" y="68"/>
                </a:cxn>
                <a:cxn ang="0">
                  <a:pos x="21" y="64"/>
                </a:cxn>
                <a:cxn ang="0">
                  <a:pos x="19" y="62"/>
                </a:cxn>
                <a:cxn ang="0">
                  <a:pos x="18" y="58"/>
                </a:cxn>
                <a:cxn ang="0">
                  <a:pos x="18" y="55"/>
                </a:cxn>
                <a:cxn ang="0">
                  <a:pos x="17" y="51"/>
                </a:cxn>
                <a:cxn ang="0">
                  <a:pos x="16" y="48"/>
                </a:cxn>
                <a:cxn ang="0">
                  <a:pos x="15" y="44"/>
                </a:cxn>
                <a:cxn ang="0">
                  <a:pos x="13" y="41"/>
                </a:cxn>
                <a:cxn ang="0">
                  <a:pos x="13" y="37"/>
                </a:cxn>
                <a:cxn ang="0">
                  <a:pos x="12" y="35"/>
                </a:cxn>
                <a:cxn ang="0">
                  <a:pos x="11" y="31"/>
                </a:cxn>
                <a:cxn ang="0">
                  <a:pos x="10" y="28"/>
                </a:cxn>
                <a:cxn ang="0">
                  <a:pos x="9" y="24"/>
                </a:cxn>
                <a:cxn ang="0">
                  <a:pos x="8" y="20"/>
                </a:cxn>
                <a:cxn ang="0">
                  <a:pos x="6" y="17"/>
                </a:cxn>
                <a:cxn ang="0">
                  <a:pos x="5" y="15"/>
                </a:cxn>
                <a:cxn ang="0">
                  <a:pos x="4" y="11"/>
                </a:cxn>
                <a:cxn ang="0">
                  <a:pos x="3" y="7"/>
                </a:cxn>
                <a:cxn ang="0">
                  <a:pos x="2" y="4"/>
                </a:cxn>
                <a:cxn ang="0">
                  <a:pos x="0" y="0"/>
                </a:cxn>
              </a:cxnLst>
              <a:rect l="0" t="0" r="r" b="b"/>
              <a:pathLst>
                <a:path w="38" h="206">
                  <a:moveTo>
                    <a:pt x="38" y="206"/>
                  </a:moveTo>
                  <a:lnTo>
                    <a:pt x="38" y="205"/>
                  </a:lnTo>
                  <a:lnTo>
                    <a:pt x="38" y="204"/>
                  </a:lnTo>
                  <a:lnTo>
                    <a:pt x="38" y="203"/>
                  </a:lnTo>
                  <a:lnTo>
                    <a:pt x="38" y="202"/>
                  </a:lnTo>
                  <a:lnTo>
                    <a:pt x="38" y="200"/>
                  </a:lnTo>
                  <a:lnTo>
                    <a:pt x="38" y="199"/>
                  </a:lnTo>
                  <a:lnTo>
                    <a:pt x="38" y="198"/>
                  </a:lnTo>
                  <a:lnTo>
                    <a:pt x="38" y="197"/>
                  </a:lnTo>
                  <a:lnTo>
                    <a:pt x="38" y="196"/>
                  </a:lnTo>
                  <a:lnTo>
                    <a:pt x="38" y="195"/>
                  </a:lnTo>
                  <a:lnTo>
                    <a:pt x="38" y="193"/>
                  </a:lnTo>
                  <a:lnTo>
                    <a:pt x="37" y="192"/>
                  </a:lnTo>
                  <a:lnTo>
                    <a:pt x="37" y="191"/>
                  </a:lnTo>
                  <a:lnTo>
                    <a:pt x="37" y="190"/>
                  </a:lnTo>
                  <a:lnTo>
                    <a:pt x="37" y="189"/>
                  </a:lnTo>
                  <a:lnTo>
                    <a:pt x="37" y="187"/>
                  </a:lnTo>
                  <a:lnTo>
                    <a:pt x="37" y="186"/>
                  </a:lnTo>
                  <a:lnTo>
                    <a:pt x="37" y="185"/>
                  </a:lnTo>
                  <a:lnTo>
                    <a:pt x="37" y="184"/>
                  </a:lnTo>
                  <a:lnTo>
                    <a:pt x="37" y="183"/>
                  </a:lnTo>
                  <a:lnTo>
                    <a:pt x="37" y="181"/>
                  </a:lnTo>
                  <a:lnTo>
                    <a:pt x="37" y="180"/>
                  </a:lnTo>
                  <a:lnTo>
                    <a:pt x="37" y="179"/>
                  </a:lnTo>
                  <a:lnTo>
                    <a:pt x="37" y="178"/>
                  </a:lnTo>
                  <a:lnTo>
                    <a:pt x="37" y="178"/>
                  </a:lnTo>
                  <a:lnTo>
                    <a:pt x="37" y="177"/>
                  </a:lnTo>
                  <a:lnTo>
                    <a:pt x="37" y="176"/>
                  </a:lnTo>
                  <a:lnTo>
                    <a:pt x="37" y="174"/>
                  </a:lnTo>
                  <a:lnTo>
                    <a:pt x="37" y="173"/>
                  </a:lnTo>
                  <a:lnTo>
                    <a:pt x="37" y="172"/>
                  </a:lnTo>
                  <a:lnTo>
                    <a:pt x="37" y="171"/>
                  </a:lnTo>
                  <a:lnTo>
                    <a:pt x="36" y="170"/>
                  </a:lnTo>
                  <a:lnTo>
                    <a:pt x="36" y="168"/>
                  </a:lnTo>
                  <a:lnTo>
                    <a:pt x="36" y="167"/>
                  </a:lnTo>
                  <a:lnTo>
                    <a:pt x="36" y="166"/>
                  </a:lnTo>
                  <a:lnTo>
                    <a:pt x="36" y="165"/>
                  </a:lnTo>
                  <a:lnTo>
                    <a:pt x="36" y="164"/>
                  </a:lnTo>
                  <a:lnTo>
                    <a:pt x="36" y="163"/>
                  </a:lnTo>
                  <a:lnTo>
                    <a:pt x="36" y="161"/>
                  </a:lnTo>
                  <a:lnTo>
                    <a:pt x="36" y="160"/>
                  </a:lnTo>
                  <a:lnTo>
                    <a:pt x="36" y="159"/>
                  </a:lnTo>
                  <a:lnTo>
                    <a:pt x="36" y="158"/>
                  </a:lnTo>
                  <a:lnTo>
                    <a:pt x="36" y="157"/>
                  </a:lnTo>
                  <a:lnTo>
                    <a:pt x="36" y="155"/>
                  </a:lnTo>
                  <a:lnTo>
                    <a:pt x="35" y="154"/>
                  </a:lnTo>
                  <a:lnTo>
                    <a:pt x="35" y="153"/>
                  </a:lnTo>
                  <a:lnTo>
                    <a:pt x="35" y="152"/>
                  </a:lnTo>
                  <a:lnTo>
                    <a:pt x="35" y="151"/>
                  </a:lnTo>
                  <a:lnTo>
                    <a:pt x="35" y="150"/>
                  </a:lnTo>
                  <a:lnTo>
                    <a:pt x="35" y="148"/>
                  </a:lnTo>
                  <a:lnTo>
                    <a:pt x="35" y="147"/>
                  </a:lnTo>
                  <a:lnTo>
                    <a:pt x="35" y="146"/>
                  </a:lnTo>
                  <a:lnTo>
                    <a:pt x="35" y="145"/>
                  </a:lnTo>
                  <a:lnTo>
                    <a:pt x="35" y="144"/>
                  </a:lnTo>
                  <a:lnTo>
                    <a:pt x="34" y="142"/>
                  </a:lnTo>
                  <a:lnTo>
                    <a:pt x="34" y="141"/>
                  </a:lnTo>
                  <a:lnTo>
                    <a:pt x="34" y="140"/>
                  </a:lnTo>
                  <a:lnTo>
                    <a:pt x="34" y="139"/>
                  </a:lnTo>
                  <a:lnTo>
                    <a:pt x="34" y="138"/>
                  </a:lnTo>
                  <a:lnTo>
                    <a:pt x="34" y="136"/>
                  </a:lnTo>
                  <a:lnTo>
                    <a:pt x="34" y="135"/>
                  </a:lnTo>
                  <a:lnTo>
                    <a:pt x="34" y="134"/>
                  </a:lnTo>
                  <a:lnTo>
                    <a:pt x="32" y="133"/>
                  </a:lnTo>
                  <a:lnTo>
                    <a:pt x="32" y="132"/>
                  </a:lnTo>
                  <a:lnTo>
                    <a:pt x="32" y="131"/>
                  </a:lnTo>
                  <a:lnTo>
                    <a:pt x="32" y="129"/>
                  </a:lnTo>
                  <a:lnTo>
                    <a:pt x="32" y="128"/>
                  </a:lnTo>
                  <a:lnTo>
                    <a:pt x="32" y="127"/>
                  </a:lnTo>
                  <a:lnTo>
                    <a:pt x="32" y="126"/>
                  </a:lnTo>
                  <a:lnTo>
                    <a:pt x="32" y="125"/>
                  </a:lnTo>
                  <a:lnTo>
                    <a:pt x="31" y="123"/>
                  </a:lnTo>
                  <a:lnTo>
                    <a:pt x="31" y="122"/>
                  </a:lnTo>
                  <a:lnTo>
                    <a:pt x="31" y="121"/>
                  </a:lnTo>
                  <a:lnTo>
                    <a:pt x="31" y="120"/>
                  </a:lnTo>
                  <a:lnTo>
                    <a:pt x="31" y="119"/>
                  </a:lnTo>
                  <a:lnTo>
                    <a:pt x="31" y="118"/>
                  </a:lnTo>
                  <a:lnTo>
                    <a:pt x="30" y="116"/>
                  </a:lnTo>
                  <a:lnTo>
                    <a:pt x="30" y="115"/>
                  </a:lnTo>
                  <a:lnTo>
                    <a:pt x="30" y="114"/>
                  </a:lnTo>
                  <a:lnTo>
                    <a:pt x="30" y="113"/>
                  </a:lnTo>
                  <a:lnTo>
                    <a:pt x="30" y="112"/>
                  </a:lnTo>
                  <a:lnTo>
                    <a:pt x="30" y="110"/>
                  </a:lnTo>
                  <a:lnTo>
                    <a:pt x="30" y="109"/>
                  </a:lnTo>
                  <a:lnTo>
                    <a:pt x="29" y="108"/>
                  </a:lnTo>
                  <a:lnTo>
                    <a:pt x="29" y="107"/>
                  </a:lnTo>
                  <a:lnTo>
                    <a:pt x="29" y="106"/>
                  </a:lnTo>
                  <a:lnTo>
                    <a:pt x="29" y="105"/>
                  </a:lnTo>
                  <a:lnTo>
                    <a:pt x="29" y="103"/>
                  </a:lnTo>
                  <a:lnTo>
                    <a:pt x="29" y="102"/>
                  </a:lnTo>
                  <a:lnTo>
                    <a:pt x="28" y="102"/>
                  </a:lnTo>
                  <a:lnTo>
                    <a:pt x="28" y="101"/>
                  </a:lnTo>
                  <a:lnTo>
                    <a:pt x="28" y="100"/>
                  </a:lnTo>
                  <a:lnTo>
                    <a:pt x="28" y="99"/>
                  </a:lnTo>
                  <a:lnTo>
                    <a:pt x="28" y="97"/>
                  </a:lnTo>
                  <a:lnTo>
                    <a:pt x="26" y="96"/>
                  </a:lnTo>
                  <a:lnTo>
                    <a:pt x="26" y="95"/>
                  </a:lnTo>
                  <a:lnTo>
                    <a:pt x="26" y="94"/>
                  </a:lnTo>
                  <a:lnTo>
                    <a:pt x="26" y="93"/>
                  </a:lnTo>
                  <a:lnTo>
                    <a:pt x="26" y="92"/>
                  </a:lnTo>
                  <a:lnTo>
                    <a:pt x="26" y="90"/>
                  </a:lnTo>
                  <a:lnTo>
                    <a:pt x="25" y="89"/>
                  </a:lnTo>
                  <a:lnTo>
                    <a:pt x="25" y="88"/>
                  </a:lnTo>
                  <a:lnTo>
                    <a:pt x="25" y="87"/>
                  </a:lnTo>
                  <a:lnTo>
                    <a:pt x="25" y="86"/>
                  </a:lnTo>
                  <a:lnTo>
                    <a:pt x="25" y="84"/>
                  </a:lnTo>
                  <a:lnTo>
                    <a:pt x="24" y="83"/>
                  </a:lnTo>
                  <a:lnTo>
                    <a:pt x="24" y="82"/>
                  </a:lnTo>
                  <a:lnTo>
                    <a:pt x="24" y="81"/>
                  </a:lnTo>
                  <a:lnTo>
                    <a:pt x="24" y="80"/>
                  </a:lnTo>
                  <a:lnTo>
                    <a:pt x="23" y="78"/>
                  </a:lnTo>
                  <a:lnTo>
                    <a:pt x="23" y="77"/>
                  </a:lnTo>
                  <a:lnTo>
                    <a:pt x="23" y="76"/>
                  </a:lnTo>
                  <a:lnTo>
                    <a:pt x="23" y="75"/>
                  </a:lnTo>
                  <a:lnTo>
                    <a:pt x="23" y="74"/>
                  </a:lnTo>
                  <a:lnTo>
                    <a:pt x="22" y="73"/>
                  </a:lnTo>
                  <a:lnTo>
                    <a:pt x="22" y="71"/>
                  </a:lnTo>
                  <a:lnTo>
                    <a:pt x="22" y="70"/>
                  </a:lnTo>
                  <a:lnTo>
                    <a:pt x="22" y="69"/>
                  </a:lnTo>
                  <a:lnTo>
                    <a:pt x="21" y="68"/>
                  </a:lnTo>
                  <a:lnTo>
                    <a:pt x="21" y="67"/>
                  </a:lnTo>
                  <a:lnTo>
                    <a:pt x="21" y="65"/>
                  </a:lnTo>
                  <a:lnTo>
                    <a:pt x="21" y="64"/>
                  </a:lnTo>
                  <a:lnTo>
                    <a:pt x="21" y="63"/>
                  </a:lnTo>
                  <a:lnTo>
                    <a:pt x="19" y="63"/>
                  </a:lnTo>
                  <a:lnTo>
                    <a:pt x="19" y="62"/>
                  </a:lnTo>
                  <a:lnTo>
                    <a:pt x="19" y="61"/>
                  </a:lnTo>
                  <a:lnTo>
                    <a:pt x="19" y="60"/>
                  </a:lnTo>
                  <a:lnTo>
                    <a:pt x="18" y="58"/>
                  </a:lnTo>
                  <a:lnTo>
                    <a:pt x="18" y="57"/>
                  </a:lnTo>
                  <a:lnTo>
                    <a:pt x="18" y="56"/>
                  </a:lnTo>
                  <a:lnTo>
                    <a:pt x="18" y="55"/>
                  </a:lnTo>
                  <a:lnTo>
                    <a:pt x="17" y="54"/>
                  </a:lnTo>
                  <a:lnTo>
                    <a:pt x="17" y="52"/>
                  </a:lnTo>
                  <a:lnTo>
                    <a:pt x="17" y="51"/>
                  </a:lnTo>
                  <a:lnTo>
                    <a:pt x="17" y="50"/>
                  </a:lnTo>
                  <a:lnTo>
                    <a:pt x="16" y="49"/>
                  </a:lnTo>
                  <a:lnTo>
                    <a:pt x="16" y="48"/>
                  </a:lnTo>
                  <a:lnTo>
                    <a:pt x="16" y="47"/>
                  </a:lnTo>
                  <a:lnTo>
                    <a:pt x="16" y="45"/>
                  </a:lnTo>
                  <a:lnTo>
                    <a:pt x="15" y="44"/>
                  </a:lnTo>
                  <a:lnTo>
                    <a:pt x="15" y="43"/>
                  </a:lnTo>
                  <a:lnTo>
                    <a:pt x="15" y="42"/>
                  </a:lnTo>
                  <a:lnTo>
                    <a:pt x="13" y="41"/>
                  </a:lnTo>
                  <a:lnTo>
                    <a:pt x="13" y="39"/>
                  </a:lnTo>
                  <a:lnTo>
                    <a:pt x="13" y="38"/>
                  </a:lnTo>
                  <a:lnTo>
                    <a:pt x="13" y="37"/>
                  </a:lnTo>
                  <a:lnTo>
                    <a:pt x="12" y="37"/>
                  </a:lnTo>
                  <a:lnTo>
                    <a:pt x="12" y="36"/>
                  </a:lnTo>
                  <a:lnTo>
                    <a:pt x="12" y="35"/>
                  </a:lnTo>
                  <a:lnTo>
                    <a:pt x="11" y="33"/>
                  </a:lnTo>
                  <a:lnTo>
                    <a:pt x="11" y="32"/>
                  </a:lnTo>
                  <a:lnTo>
                    <a:pt x="11" y="31"/>
                  </a:lnTo>
                  <a:lnTo>
                    <a:pt x="11" y="30"/>
                  </a:lnTo>
                  <a:lnTo>
                    <a:pt x="10" y="29"/>
                  </a:lnTo>
                  <a:lnTo>
                    <a:pt x="10" y="28"/>
                  </a:lnTo>
                  <a:lnTo>
                    <a:pt x="10" y="26"/>
                  </a:lnTo>
                  <a:lnTo>
                    <a:pt x="9" y="25"/>
                  </a:lnTo>
                  <a:lnTo>
                    <a:pt x="9" y="24"/>
                  </a:lnTo>
                  <a:lnTo>
                    <a:pt x="9" y="23"/>
                  </a:lnTo>
                  <a:lnTo>
                    <a:pt x="9" y="22"/>
                  </a:lnTo>
                  <a:lnTo>
                    <a:pt x="8" y="20"/>
                  </a:lnTo>
                  <a:lnTo>
                    <a:pt x="8" y="19"/>
                  </a:lnTo>
                  <a:lnTo>
                    <a:pt x="8" y="18"/>
                  </a:lnTo>
                  <a:lnTo>
                    <a:pt x="6" y="17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5"/>
                  </a:lnTo>
                  <a:lnTo>
                    <a:pt x="5" y="13"/>
                  </a:lnTo>
                  <a:lnTo>
                    <a:pt x="5" y="12"/>
                  </a:lnTo>
                  <a:lnTo>
                    <a:pt x="4" y="11"/>
                  </a:lnTo>
                  <a:lnTo>
                    <a:pt x="4" y="10"/>
                  </a:lnTo>
                  <a:lnTo>
                    <a:pt x="4" y="9"/>
                  </a:lnTo>
                  <a:lnTo>
                    <a:pt x="3" y="7"/>
                  </a:lnTo>
                  <a:lnTo>
                    <a:pt x="3" y="6"/>
                  </a:lnTo>
                  <a:lnTo>
                    <a:pt x="3" y="5"/>
                  </a:lnTo>
                  <a:lnTo>
                    <a:pt x="2" y="4"/>
                  </a:lnTo>
                  <a:lnTo>
                    <a:pt x="2" y="3"/>
                  </a:lnTo>
                  <a:lnTo>
                    <a:pt x="2" y="2"/>
                  </a:lnTo>
                  <a:lnTo>
                    <a:pt x="0" y="0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21" name="Freeform 197"/>
            <p:cNvSpPr>
              <a:spLocks/>
            </p:cNvSpPr>
            <p:nvPr/>
          </p:nvSpPr>
          <p:spPr bwMode="auto">
            <a:xfrm>
              <a:off x="2898667" y="4955455"/>
              <a:ext cx="55600" cy="350446"/>
            </a:xfrm>
            <a:custGeom>
              <a:avLst/>
              <a:gdLst/>
              <a:ahLst/>
              <a:cxnLst>
                <a:cxn ang="0">
                  <a:pos x="33" y="3"/>
                </a:cxn>
                <a:cxn ang="0">
                  <a:pos x="33" y="6"/>
                </a:cxn>
                <a:cxn ang="0">
                  <a:pos x="33" y="10"/>
                </a:cxn>
                <a:cxn ang="0">
                  <a:pos x="33" y="13"/>
                </a:cxn>
                <a:cxn ang="0">
                  <a:pos x="33" y="17"/>
                </a:cxn>
                <a:cxn ang="0">
                  <a:pos x="33" y="20"/>
                </a:cxn>
                <a:cxn ang="0">
                  <a:pos x="33" y="24"/>
                </a:cxn>
                <a:cxn ang="0">
                  <a:pos x="32" y="26"/>
                </a:cxn>
                <a:cxn ang="0">
                  <a:pos x="32" y="30"/>
                </a:cxn>
                <a:cxn ang="0">
                  <a:pos x="32" y="33"/>
                </a:cxn>
                <a:cxn ang="0">
                  <a:pos x="32" y="37"/>
                </a:cxn>
                <a:cxn ang="0">
                  <a:pos x="32" y="41"/>
                </a:cxn>
                <a:cxn ang="0">
                  <a:pos x="32" y="44"/>
                </a:cxn>
                <a:cxn ang="0">
                  <a:pos x="32" y="48"/>
                </a:cxn>
                <a:cxn ang="0">
                  <a:pos x="31" y="51"/>
                </a:cxn>
                <a:cxn ang="0">
                  <a:pos x="31" y="55"/>
                </a:cxn>
                <a:cxn ang="0">
                  <a:pos x="31" y="57"/>
                </a:cxn>
                <a:cxn ang="0">
                  <a:pos x="31" y="61"/>
                </a:cxn>
                <a:cxn ang="0">
                  <a:pos x="31" y="64"/>
                </a:cxn>
                <a:cxn ang="0">
                  <a:pos x="30" y="68"/>
                </a:cxn>
                <a:cxn ang="0">
                  <a:pos x="30" y="71"/>
                </a:cxn>
                <a:cxn ang="0">
                  <a:pos x="30" y="75"/>
                </a:cxn>
                <a:cxn ang="0">
                  <a:pos x="29" y="78"/>
                </a:cxn>
                <a:cxn ang="0">
                  <a:pos x="29" y="82"/>
                </a:cxn>
                <a:cxn ang="0">
                  <a:pos x="29" y="86"/>
                </a:cxn>
                <a:cxn ang="0">
                  <a:pos x="27" y="88"/>
                </a:cxn>
                <a:cxn ang="0">
                  <a:pos x="27" y="91"/>
                </a:cxn>
                <a:cxn ang="0">
                  <a:pos x="26" y="95"/>
                </a:cxn>
                <a:cxn ang="0">
                  <a:pos x="26" y="99"/>
                </a:cxn>
                <a:cxn ang="0">
                  <a:pos x="26" y="102"/>
                </a:cxn>
                <a:cxn ang="0">
                  <a:pos x="25" y="106"/>
                </a:cxn>
                <a:cxn ang="0">
                  <a:pos x="25" y="109"/>
                </a:cxn>
                <a:cxn ang="0">
                  <a:pos x="24" y="112"/>
                </a:cxn>
                <a:cxn ang="0">
                  <a:pos x="24" y="115"/>
                </a:cxn>
                <a:cxn ang="0">
                  <a:pos x="23" y="119"/>
                </a:cxn>
                <a:cxn ang="0">
                  <a:pos x="23" y="122"/>
                </a:cxn>
                <a:cxn ang="0">
                  <a:pos x="21" y="126"/>
                </a:cxn>
                <a:cxn ang="0">
                  <a:pos x="21" y="129"/>
                </a:cxn>
                <a:cxn ang="0">
                  <a:pos x="20" y="133"/>
                </a:cxn>
                <a:cxn ang="0">
                  <a:pos x="19" y="135"/>
                </a:cxn>
                <a:cxn ang="0">
                  <a:pos x="19" y="139"/>
                </a:cxn>
                <a:cxn ang="0">
                  <a:pos x="18" y="142"/>
                </a:cxn>
                <a:cxn ang="0">
                  <a:pos x="18" y="146"/>
                </a:cxn>
                <a:cxn ang="0">
                  <a:pos x="17" y="150"/>
                </a:cxn>
                <a:cxn ang="0">
                  <a:pos x="16" y="152"/>
                </a:cxn>
                <a:cxn ang="0">
                  <a:pos x="16" y="155"/>
                </a:cxn>
                <a:cxn ang="0">
                  <a:pos x="14" y="159"/>
                </a:cxn>
                <a:cxn ang="0">
                  <a:pos x="13" y="163"/>
                </a:cxn>
                <a:cxn ang="0">
                  <a:pos x="12" y="166"/>
                </a:cxn>
                <a:cxn ang="0">
                  <a:pos x="12" y="168"/>
                </a:cxn>
                <a:cxn ang="0">
                  <a:pos x="11" y="172"/>
                </a:cxn>
                <a:cxn ang="0">
                  <a:pos x="10" y="176"/>
                </a:cxn>
                <a:cxn ang="0">
                  <a:pos x="8" y="179"/>
                </a:cxn>
                <a:cxn ang="0">
                  <a:pos x="8" y="183"/>
                </a:cxn>
                <a:cxn ang="0">
                  <a:pos x="7" y="185"/>
                </a:cxn>
                <a:cxn ang="0">
                  <a:pos x="6" y="189"/>
                </a:cxn>
                <a:cxn ang="0">
                  <a:pos x="5" y="192"/>
                </a:cxn>
                <a:cxn ang="0">
                  <a:pos x="4" y="196"/>
                </a:cxn>
                <a:cxn ang="0">
                  <a:pos x="3" y="198"/>
                </a:cxn>
                <a:cxn ang="0">
                  <a:pos x="1" y="202"/>
                </a:cxn>
                <a:cxn ang="0">
                  <a:pos x="0" y="205"/>
                </a:cxn>
              </a:cxnLst>
              <a:rect l="0" t="0" r="r" b="b"/>
              <a:pathLst>
                <a:path w="33" h="208">
                  <a:moveTo>
                    <a:pt x="33" y="0"/>
                  </a:moveTo>
                  <a:lnTo>
                    <a:pt x="33" y="2"/>
                  </a:lnTo>
                  <a:lnTo>
                    <a:pt x="33" y="3"/>
                  </a:lnTo>
                  <a:lnTo>
                    <a:pt x="33" y="4"/>
                  </a:lnTo>
                  <a:lnTo>
                    <a:pt x="33" y="5"/>
                  </a:lnTo>
                  <a:lnTo>
                    <a:pt x="33" y="6"/>
                  </a:lnTo>
                  <a:lnTo>
                    <a:pt x="33" y="7"/>
                  </a:lnTo>
                  <a:lnTo>
                    <a:pt x="33" y="9"/>
                  </a:lnTo>
                  <a:lnTo>
                    <a:pt x="33" y="10"/>
                  </a:lnTo>
                  <a:lnTo>
                    <a:pt x="33" y="11"/>
                  </a:lnTo>
                  <a:lnTo>
                    <a:pt x="33" y="12"/>
                  </a:lnTo>
                  <a:lnTo>
                    <a:pt x="33" y="13"/>
                  </a:lnTo>
                  <a:lnTo>
                    <a:pt x="33" y="15"/>
                  </a:lnTo>
                  <a:lnTo>
                    <a:pt x="33" y="16"/>
                  </a:lnTo>
                  <a:lnTo>
                    <a:pt x="33" y="17"/>
                  </a:lnTo>
                  <a:lnTo>
                    <a:pt x="33" y="18"/>
                  </a:lnTo>
                  <a:lnTo>
                    <a:pt x="33" y="19"/>
                  </a:lnTo>
                  <a:lnTo>
                    <a:pt x="33" y="20"/>
                  </a:lnTo>
                  <a:lnTo>
                    <a:pt x="33" y="22"/>
                  </a:lnTo>
                  <a:lnTo>
                    <a:pt x="33" y="23"/>
                  </a:lnTo>
                  <a:lnTo>
                    <a:pt x="33" y="24"/>
                  </a:lnTo>
                  <a:lnTo>
                    <a:pt x="33" y="25"/>
                  </a:lnTo>
                  <a:lnTo>
                    <a:pt x="33" y="26"/>
                  </a:lnTo>
                  <a:lnTo>
                    <a:pt x="32" y="26"/>
                  </a:lnTo>
                  <a:lnTo>
                    <a:pt x="32" y="28"/>
                  </a:lnTo>
                  <a:lnTo>
                    <a:pt x="32" y="29"/>
                  </a:lnTo>
                  <a:lnTo>
                    <a:pt x="32" y="30"/>
                  </a:lnTo>
                  <a:lnTo>
                    <a:pt x="32" y="31"/>
                  </a:lnTo>
                  <a:lnTo>
                    <a:pt x="32" y="32"/>
                  </a:lnTo>
                  <a:lnTo>
                    <a:pt x="32" y="33"/>
                  </a:lnTo>
                  <a:lnTo>
                    <a:pt x="32" y="35"/>
                  </a:lnTo>
                  <a:lnTo>
                    <a:pt x="32" y="36"/>
                  </a:lnTo>
                  <a:lnTo>
                    <a:pt x="32" y="37"/>
                  </a:lnTo>
                  <a:lnTo>
                    <a:pt x="32" y="38"/>
                  </a:lnTo>
                  <a:lnTo>
                    <a:pt x="32" y="39"/>
                  </a:lnTo>
                  <a:lnTo>
                    <a:pt x="32" y="41"/>
                  </a:lnTo>
                  <a:lnTo>
                    <a:pt x="32" y="42"/>
                  </a:lnTo>
                  <a:lnTo>
                    <a:pt x="32" y="43"/>
                  </a:lnTo>
                  <a:lnTo>
                    <a:pt x="32" y="44"/>
                  </a:lnTo>
                  <a:lnTo>
                    <a:pt x="32" y="45"/>
                  </a:lnTo>
                  <a:lnTo>
                    <a:pt x="32" y="47"/>
                  </a:lnTo>
                  <a:lnTo>
                    <a:pt x="32" y="48"/>
                  </a:lnTo>
                  <a:lnTo>
                    <a:pt x="32" y="49"/>
                  </a:lnTo>
                  <a:lnTo>
                    <a:pt x="32" y="50"/>
                  </a:lnTo>
                  <a:lnTo>
                    <a:pt x="31" y="51"/>
                  </a:lnTo>
                  <a:lnTo>
                    <a:pt x="31" y="52"/>
                  </a:lnTo>
                  <a:lnTo>
                    <a:pt x="31" y="54"/>
                  </a:lnTo>
                  <a:lnTo>
                    <a:pt x="31" y="55"/>
                  </a:lnTo>
                  <a:lnTo>
                    <a:pt x="31" y="56"/>
                  </a:lnTo>
                  <a:lnTo>
                    <a:pt x="31" y="57"/>
                  </a:lnTo>
                  <a:lnTo>
                    <a:pt x="31" y="57"/>
                  </a:lnTo>
                  <a:lnTo>
                    <a:pt x="31" y="58"/>
                  </a:lnTo>
                  <a:lnTo>
                    <a:pt x="31" y="60"/>
                  </a:lnTo>
                  <a:lnTo>
                    <a:pt x="31" y="61"/>
                  </a:lnTo>
                  <a:lnTo>
                    <a:pt x="31" y="62"/>
                  </a:lnTo>
                  <a:lnTo>
                    <a:pt x="31" y="63"/>
                  </a:lnTo>
                  <a:lnTo>
                    <a:pt x="31" y="64"/>
                  </a:lnTo>
                  <a:lnTo>
                    <a:pt x="30" y="65"/>
                  </a:lnTo>
                  <a:lnTo>
                    <a:pt x="30" y="67"/>
                  </a:lnTo>
                  <a:lnTo>
                    <a:pt x="30" y="68"/>
                  </a:lnTo>
                  <a:lnTo>
                    <a:pt x="30" y="69"/>
                  </a:lnTo>
                  <a:lnTo>
                    <a:pt x="30" y="70"/>
                  </a:lnTo>
                  <a:lnTo>
                    <a:pt x="30" y="71"/>
                  </a:lnTo>
                  <a:lnTo>
                    <a:pt x="30" y="73"/>
                  </a:lnTo>
                  <a:lnTo>
                    <a:pt x="30" y="74"/>
                  </a:lnTo>
                  <a:lnTo>
                    <a:pt x="30" y="75"/>
                  </a:lnTo>
                  <a:lnTo>
                    <a:pt x="30" y="76"/>
                  </a:lnTo>
                  <a:lnTo>
                    <a:pt x="29" y="77"/>
                  </a:lnTo>
                  <a:lnTo>
                    <a:pt x="29" y="78"/>
                  </a:lnTo>
                  <a:lnTo>
                    <a:pt x="29" y="80"/>
                  </a:lnTo>
                  <a:lnTo>
                    <a:pt x="29" y="81"/>
                  </a:lnTo>
                  <a:lnTo>
                    <a:pt x="29" y="82"/>
                  </a:lnTo>
                  <a:lnTo>
                    <a:pt x="29" y="83"/>
                  </a:lnTo>
                  <a:lnTo>
                    <a:pt x="29" y="84"/>
                  </a:lnTo>
                  <a:lnTo>
                    <a:pt x="29" y="86"/>
                  </a:lnTo>
                  <a:lnTo>
                    <a:pt x="27" y="86"/>
                  </a:lnTo>
                  <a:lnTo>
                    <a:pt x="27" y="87"/>
                  </a:lnTo>
                  <a:lnTo>
                    <a:pt x="27" y="88"/>
                  </a:lnTo>
                  <a:lnTo>
                    <a:pt x="27" y="89"/>
                  </a:lnTo>
                  <a:lnTo>
                    <a:pt x="27" y="90"/>
                  </a:lnTo>
                  <a:lnTo>
                    <a:pt x="27" y="91"/>
                  </a:lnTo>
                  <a:lnTo>
                    <a:pt x="27" y="93"/>
                  </a:lnTo>
                  <a:lnTo>
                    <a:pt x="27" y="94"/>
                  </a:lnTo>
                  <a:lnTo>
                    <a:pt x="26" y="95"/>
                  </a:lnTo>
                  <a:lnTo>
                    <a:pt x="26" y="96"/>
                  </a:lnTo>
                  <a:lnTo>
                    <a:pt x="26" y="97"/>
                  </a:lnTo>
                  <a:lnTo>
                    <a:pt x="26" y="99"/>
                  </a:lnTo>
                  <a:lnTo>
                    <a:pt x="26" y="100"/>
                  </a:lnTo>
                  <a:lnTo>
                    <a:pt x="26" y="101"/>
                  </a:lnTo>
                  <a:lnTo>
                    <a:pt x="26" y="102"/>
                  </a:lnTo>
                  <a:lnTo>
                    <a:pt x="25" y="103"/>
                  </a:lnTo>
                  <a:lnTo>
                    <a:pt x="25" y="105"/>
                  </a:lnTo>
                  <a:lnTo>
                    <a:pt x="25" y="106"/>
                  </a:lnTo>
                  <a:lnTo>
                    <a:pt x="25" y="107"/>
                  </a:lnTo>
                  <a:lnTo>
                    <a:pt x="25" y="108"/>
                  </a:lnTo>
                  <a:lnTo>
                    <a:pt x="25" y="109"/>
                  </a:lnTo>
                  <a:lnTo>
                    <a:pt x="25" y="110"/>
                  </a:lnTo>
                  <a:lnTo>
                    <a:pt x="24" y="110"/>
                  </a:lnTo>
                  <a:lnTo>
                    <a:pt x="24" y="112"/>
                  </a:lnTo>
                  <a:lnTo>
                    <a:pt x="24" y="113"/>
                  </a:lnTo>
                  <a:lnTo>
                    <a:pt x="24" y="114"/>
                  </a:lnTo>
                  <a:lnTo>
                    <a:pt x="24" y="115"/>
                  </a:lnTo>
                  <a:lnTo>
                    <a:pt x="24" y="116"/>
                  </a:lnTo>
                  <a:lnTo>
                    <a:pt x="23" y="118"/>
                  </a:lnTo>
                  <a:lnTo>
                    <a:pt x="23" y="119"/>
                  </a:lnTo>
                  <a:lnTo>
                    <a:pt x="23" y="120"/>
                  </a:lnTo>
                  <a:lnTo>
                    <a:pt x="23" y="121"/>
                  </a:lnTo>
                  <a:lnTo>
                    <a:pt x="23" y="122"/>
                  </a:lnTo>
                  <a:lnTo>
                    <a:pt x="21" y="123"/>
                  </a:lnTo>
                  <a:lnTo>
                    <a:pt x="21" y="125"/>
                  </a:lnTo>
                  <a:lnTo>
                    <a:pt x="21" y="126"/>
                  </a:lnTo>
                  <a:lnTo>
                    <a:pt x="21" y="127"/>
                  </a:lnTo>
                  <a:lnTo>
                    <a:pt x="21" y="128"/>
                  </a:lnTo>
                  <a:lnTo>
                    <a:pt x="21" y="129"/>
                  </a:lnTo>
                  <a:lnTo>
                    <a:pt x="20" y="131"/>
                  </a:lnTo>
                  <a:lnTo>
                    <a:pt x="20" y="132"/>
                  </a:lnTo>
                  <a:lnTo>
                    <a:pt x="20" y="133"/>
                  </a:lnTo>
                  <a:lnTo>
                    <a:pt x="20" y="133"/>
                  </a:lnTo>
                  <a:lnTo>
                    <a:pt x="20" y="134"/>
                  </a:lnTo>
                  <a:lnTo>
                    <a:pt x="19" y="135"/>
                  </a:lnTo>
                  <a:lnTo>
                    <a:pt x="19" y="136"/>
                  </a:lnTo>
                  <a:lnTo>
                    <a:pt x="19" y="138"/>
                  </a:lnTo>
                  <a:lnTo>
                    <a:pt x="19" y="139"/>
                  </a:lnTo>
                  <a:lnTo>
                    <a:pt x="19" y="140"/>
                  </a:lnTo>
                  <a:lnTo>
                    <a:pt x="18" y="141"/>
                  </a:lnTo>
                  <a:lnTo>
                    <a:pt x="18" y="142"/>
                  </a:lnTo>
                  <a:lnTo>
                    <a:pt x="18" y="144"/>
                  </a:lnTo>
                  <a:lnTo>
                    <a:pt x="18" y="145"/>
                  </a:lnTo>
                  <a:lnTo>
                    <a:pt x="18" y="146"/>
                  </a:lnTo>
                  <a:lnTo>
                    <a:pt x="17" y="147"/>
                  </a:lnTo>
                  <a:lnTo>
                    <a:pt x="17" y="148"/>
                  </a:lnTo>
                  <a:lnTo>
                    <a:pt x="17" y="150"/>
                  </a:lnTo>
                  <a:lnTo>
                    <a:pt x="17" y="151"/>
                  </a:lnTo>
                  <a:lnTo>
                    <a:pt x="16" y="152"/>
                  </a:lnTo>
                  <a:lnTo>
                    <a:pt x="16" y="152"/>
                  </a:lnTo>
                  <a:lnTo>
                    <a:pt x="16" y="153"/>
                  </a:lnTo>
                  <a:lnTo>
                    <a:pt x="16" y="154"/>
                  </a:lnTo>
                  <a:lnTo>
                    <a:pt x="16" y="155"/>
                  </a:lnTo>
                  <a:lnTo>
                    <a:pt x="14" y="157"/>
                  </a:lnTo>
                  <a:lnTo>
                    <a:pt x="14" y="158"/>
                  </a:lnTo>
                  <a:lnTo>
                    <a:pt x="14" y="159"/>
                  </a:lnTo>
                  <a:lnTo>
                    <a:pt x="14" y="160"/>
                  </a:lnTo>
                  <a:lnTo>
                    <a:pt x="13" y="161"/>
                  </a:lnTo>
                  <a:lnTo>
                    <a:pt x="13" y="163"/>
                  </a:lnTo>
                  <a:lnTo>
                    <a:pt x="13" y="164"/>
                  </a:lnTo>
                  <a:lnTo>
                    <a:pt x="13" y="165"/>
                  </a:lnTo>
                  <a:lnTo>
                    <a:pt x="12" y="166"/>
                  </a:lnTo>
                  <a:lnTo>
                    <a:pt x="12" y="167"/>
                  </a:lnTo>
                  <a:lnTo>
                    <a:pt x="12" y="168"/>
                  </a:lnTo>
                  <a:lnTo>
                    <a:pt x="12" y="168"/>
                  </a:lnTo>
                  <a:lnTo>
                    <a:pt x="11" y="170"/>
                  </a:lnTo>
                  <a:lnTo>
                    <a:pt x="11" y="171"/>
                  </a:lnTo>
                  <a:lnTo>
                    <a:pt x="11" y="172"/>
                  </a:lnTo>
                  <a:lnTo>
                    <a:pt x="11" y="173"/>
                  </a:lnTo>
                  <a:lnTo>
                    <a:pt x="10" y="174"/>
                  </a:lnTo>
                  <a:lnTo>
                    <a:pt x="10" y="176"/>
                  </a:lnTo>
                  <a:lnTo>
                    <a:pt x="10" y="177"/>
                  </a:lnTo>
                  <a:lnTo>
                    <a:pt x="10" y="178"/>
                  </a:lnTo>
                  <a:lnTo>
                    <a:pt x="8" y="179"/>
                  </a:lnTo>
                  <a:lnTo>
                    <a:pt x="8" y="180"/>
                  </a:lnTo>
                  <a:lnTo>
                    <a:pt x="8" y="181"/>
                  </a:lnTo>
                  <a:lnTo>
                    <a:pt x="8" y="183"/>
                  </a:lnTo>
                  <a:lnTo>
                    <a:pt x="7" y="184"/>
                  </a:lnTo>
                  <a:lnTo>
                    <a:pt x="7" y="184"/>
                  </a:lnTo>
                  <a:lnTo>
                    <a:pt x="7" y="185"/>
                  </a:lnTo>
                  <a:lnTo>
                    <a:pt x="6" y="186"/>
                  </a:lnTo>
                  <a:lnTo>
                    <a:pt x="6" y="187"/>
                  </a:lnTo>
                  <a:lnTo>
                    <a:pt x="6" y="189"/>
                  </a:lnTo>
                  <a:lnTo>
                    <a:pt x="6" y="190"/>
                  </a:lnTo>
                  <a:lnTo>
                    <a:pt x="5" y="191"/>
                  </a:lnTo>
                  <a:lnTo>
                    <a:pt x="5" y="192"/>
                  </a:lnTo>
                  <a:lnTo>
                    <a:pt x="5" y="193"/>
                  </a:lnTo>
                  <a:lnTo>
                    <a:pt x="4" y="194"/>
                  </a:lnTo>
                  <a:lnTo>
                    <a:pt x="4" y="196"/>
                  </a:lnTo>
                  <a:lnTo>
                    <a:pt x="4" y="197"/>
                  </a:lnTo>
                  <a:lnTo>
                    <a:pt x="4" y="198"/>
                  </a:lnTo>
                  <a:lnTo>
                    <a:pt x="3" y="198"/>
                  </a:lnTo>
                  <a:lnTo>
                    <a:pt x="3" y="199"/>
                  </a:lnTo>
                  <a:lnTo>
                    <a:pt x="3" y="200"/>
                  </a:lnTo>
                  <a:lnTo>
                    <a:pt x="1" y="202"/>
                  </a:lnTo>
                  <a:lnTo>
                    <a:pt x="1" y="203"/>
                  </a:lnTo>
                  <a:lnTo>
                    <a:pt x="1" y="204"/>
                  </a:lnTo>
                  <a:lnTo>
                    <a:pt x="0" y="205"/>
                  </a:lnTo>
                  <a:lnTo>
                    <a:pt x="0" y="206"/>
                  </a:lnTo>
                  <a:lnTo>
                    <a:pt x="0" y="208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22" name="Rectangle 198"/>
            <p:cNvSpPr>
              <a:spLocks noChangeArrowheads="1"/>
            </p:cNvSpPr>
            <p:nvPr/>
          </p:nvSpPr>
          <p:spPr bwMode="auto">
            <a:xfrm rot="21540000">
              <a:off x="2901473" y="4911816"/>
              <a:ext cx="76944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52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223" name="Line 199"/>
            <p:cNvSpPr>
              <a:spLocks noChangeShapeType="1"/>
            </p:cNvSpPr>
            <p:nvPr/>
          </p:nvSpPr>
          <p:spPr bwMode="auto">
            <a:xfrm flipV="1">
              <a:off x="2922255" y="4955455"/>
              <a:ext cx="30327" cy="337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24" name="Rectangle 200"/>
            <p:cNvSpPr>
              <a:spLocks noChangeArrowheads="1"/>
            </p:cNvSpPr>
            <p:nvPr/>
          </p:nvSpPr>
          <p:spPr bwMode="auto">
            <a:xfrm rot="2160000">
              <a:off x="2735501" y="5813818"/>
              <a:ext cx="769441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00B050"/>
                  </a:solidFill>
                  <a:effectLst/>
                  <a:cs typeface="Arial" pitchFamily="34" charset="0"/>
                </a:rPr>
                <a:t>Pseudomonas 627</a:t>
              </a:r>
              <a:endParaRPr kumimoji="0" lang="en-US" sz="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225" name="Line 201"/>
            <p:cNvSpPr>
              <a:spLocks noChangeShapeType="1"/>
            </p:cNvSpPr>
            <p:nvPr/>
          </p:nvSpPr>
          <p:spPr bwMode="auto">
            <a:xfrm>
              <a:off x="2789153" y="5624335"/>
              <a:ext cx="3370" cy="1685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26" name="Rectangle 202"/>
            <p:cNvSpPr>
              <a:spLocks noChangeArrowheads="1"/>
            </p:cNvSpPr>
            <p:nvPr/>
          </p:nvSpPr>
          <p:spPr bwMode="auto">
            <a:xfrm rot="2640000">
              <a:off x="2599113" y="5957113"/>
              <a:ext cx="769441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00B050"/>
                  </a:solidFill>
                  <a:effectLst/>
                  <a:cs typeface="Arial" pitchFamily="34" charset="0"/>
                </a:rPr>
                <a:t>Pseudomonas 514</a:t>
              </a:r>
              <a:endParaRPr kumimoji="0" lang="en-US" sz="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227" name="Line 203"/>
            <p:cNvSpPr>
              <a:spLocks noChangeShapeType="1"/>
            </p:cNvSpPr>
            <p:nvPr/>
          </p:nvSpPr>
          <p:spPr bwMode="auto">
            <a:xfrm>
              <a:off x="2689748" y="5740589"/>
              <a:ext cx="1685" cy="1685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28" name="Rectangle 204"/>
            <p:cNvSpPr>
              <a:spLocks noChangeArrowheads="1"/>
            </p:cNvSpPr>
            <p:nvPr/>
          </p:nvSpPr>
          <p:spPr bwMode="auto">
            <a:xfrm rot="3120000">
              <a:off x="2420398" y="6135283"/>
              <a:ext cx="820738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00B050"/>
                  </a:solidFill>
                  <a:effectLst/>
                  <a:cs typeface="Arial" pitchFamily="34" charset="0"/>
                </a:rPr>
                <a:t>Pseudomonas 1291</a:t>
              </a:r>
              <a:endParaRPr kumimoji="0" lang="en-US" sz="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229" name="Line 205"/>
            <p:cNvSpPr>
              <a:spLocks noChangeShapeType="1"/>
            </p:cNvSpPr>
            <p:nvPr/>
          </p:nvSpPr>
          <p:spPr bwMode="auto">
            <a:xfrm flipV="1">
              <a:off x="2578548" y="5841679"/>
              <a:ext cx="1685" cy="1685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30" name="Rectangle 206"/>
            <p:cNvSpPr>
              <a:spLocks noChangeArrowheads="1"/>
            </p:cNvSpPr>
            <p:nvPr/>
          </p:nvSpPr>
          <p:spPr bwMode="auto">
            <a:xfrm rot="3600000">
              <a:off x="2272424" y="6234604"/>
              <a:ext cx="769441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00B050"/>
                  </a:solidFill>
                  <a:effectLst/>
                  <a:cs typeface="Arial" pitchFamily="34" charset="0"/>
                </a:rPr>
                <a:t>Pseudomonas 823</a:t>
              </a:r>
              <a:endParaRPr kumimoji="0" lang="en-US" sz="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231" name="Line 207"/>
            <p:cNvSpPr>
              <a:spLocks noChangeShapeType="1"/>
            </p:cNvSpPr>
            <p:nvPr/>
          </p:nvSpPr>
          <p:spPr bwMode="auto">
            <a:xfrm flipH="1" flipV="1">
              <a:off x="2450501" y="5927606"/>
              <a:ext cx="1685" cy="1685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32" name="Rectangle 208"/>
            <p:cNvSpPr>
              <a:spLocks noChangeArrowheads="1"/>
            </p:cNvSpPr>
            <p:nvPr/>
          </p:nvSpPr>
          <p:spPr bwMode="auto">
            <a:xfrm rot="4080000">
              <a:off x="2093831" y="6313961"/>
              <a:ext cx="769441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00B050"/>
                  </a:solidFill>
                  <a:effectLst/>
                  <a:cs typeface="Arial" pitchFamily="34" charset="0"/>
                </a:rPr>
                <a:t>Pseudomonas 148</a:t>
              </a:r>
              <a:endParaRPr kumimoji="0" lang="en-US" sz="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233" name="Line 209"/>
            <p:cNvSpPr>
              <a:spLocks noChangeShapeType="1"/>
            </p:cNvSpPr>
            <p:nvPr/>
          </p:nvSpPr>
          <p:spPr bwMode="auto">
            <a:xfrm flipH="1" flipV="1">
              <a:off x="2312344" y="5993314"/>
              <a:ext cx="1685" cy="1685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34" name="Freeform 210"/>
            <p:cNvSpPr>
              <a:spLocks/>
            </p:cNvSpPr>
            <p:nvPr/>
          </p:nvSpPr>
          <p:spPr bwMode="auto">
            <a:xfrm>
              <a:off x="2450501" y="5843364"/>
              <a:ext cx="128048" cy="84242"/>
            </a:xfrm>
            <a:custGeom>
              <a:avLst/>
              <a:gdLst/>
              <a:ahLst/>
              <a:cxnLst>
                <a:cxn ang="0">
                  <a:pos x="2" y="50"/>
                </a:cxn>
                <a:cxn ang="0">
                  <a:pos x="5" y="48"/>
                </a:cxn>
                <a:cxn ang="0">
                  <a:pos x="7" y="46"/>
                </a:cxn>
                <a:cxn ang="0">
                  <a:pos x="9" y="45"/>
                </a:cxn>
                <a:cxn ang="0">
                  <a:pos x="12" y="44"/>
                </a:cxn>
                <a:cxn ang="0">
                  <a:pos x="14" y="42"/>
                </a:cxn>
                <a:cxn ang="0">
                  <a:pos x="16" y="40"/>
                </a:cxn>
                <a:cxn ang="0">
                  <a:pos x="19" y="39"/>
                </a:cxn>
                <a:cxn ang="0">
                  <a:pos x="21" y="38"/>
                </a:cxn>
                <a:cxn ang="0">
                  <a:pos x="24" y="36"/>
                </a:cxn>
                <a:cxn ang="0">
                  <a:pos x="26" y="34"/>
                </a:cxn>
                <a:cxn ang="0">
                  <a:pos x="28" y="33"/>
                </a:cxn>
                <a:cxn ang="0">
                  <a:pos x="31" y="31"/>
                </a:cxn>
                <a:cxn ang="0">
                  <a:pos x="33" y="30"/>
                </a:cxn>
                <a:cxn ang="0">
                  <a:pos x="35" y="29"/>
                </a:cxn>
                <a:cxn ang="0">
                  <a:pos x="39" y="26"/>
                </a:cxn>
                <a:cxn ang="0">
                  <a:pos x="41" y="25"/>
                </a:cxn>
                <a:cxn ang="0">
                  <a:pos x="44" y="24"/>
                </a:cxn>
                <a:cxn ang="0">
                  <a:pos x="46" y="21"/>
                </a:cxn>
                <a:cxn ang="0">
                  <a:pos x="48" y="20"/>
                </a:cxn>
                <a:cxn ang="0">
                  <a:pos x="51" y="19"/>
                </a:cxn>
                <a:cxn ang="0">
                  <a:pos x="53" y="17"/>
                </a:cxn>
                <a:cxn ang="0">
                  <a:pos x="56" y="16"/>
                </a:cxn>
                <a:cxn ang="0">
                  <a:pos x="58" y="13"/>
                </a:cxn>
                <a:cxn ang="0">
                  <a:pos x="59" y="12"/>
                </a:cxn>
                <a:cxn ang="0">
                  <a:pos x="61" y="10"/>
                </a:cxn>
                <a:cxn ang="0">
                  <a:pos x="64" y="8"/>
                </a:cxn>
                <a:cxn ang="0">
                  <a:pos x="66" y="7"/>
                </a:cxn>
                <a:cxn ang="0">
                  <a:pos x="69" y="5"/>
                </a:cxn>
                <a:cxn ang="0">
                  <a:pos x="71" y="4"/>
                </a:cxn>
                <a:cxn ang="0">
                  <a:pos x="73" y="1"/>
                </a:cxn>
                <a:cxn ang="0">
                  <a:pos x="76" y="0"/>
                </a:cxn>
              </a:cxnLst>
              <a:rect l="0" t="0" r="r" b="b"/>
              <a:pathLst>
                <a:path w="76" h="50">
                  <a:moveTo>
                    <a:pt x="0" y="50"/>
                  </a:moveTo>
                  <a:lnTo>
                    <a:pt x="2" y="50"/>
                  </a:lnTo>
                  <a:lnTo>
                    <a:pt x="3" y="49"/>
                  </a:lnTo>
                  <a:lnTo>
                    <a:pt x="5" y="48"/>
                  </a:lnTo>
                  <a:lnTo>
                    <a:pt x="6" y="48"/>
                  </a:lnTo>
                  <a:lnTo>
                    <a:pt x="7" y="46"/>
                  </a:lnTo>
                  <a:lnTo>
                    <a:pt x="8" y="46"/>
                  </a:lnTo>
                  <a:lnTo>
                    <a:pt x="9" y="45"/>
                  </a:lnTo>
                  <a:lnTo>
                    <a:pt x="11" y="44"/>
                  </a:lnTo>
                  <a:lnTo>
                    <a:pt x="12" y="44"/>
                  </a:lnTo>
                  <a:lnTo>
                    <a:pt x="13" y="43"/>
                  </a:lnTo>
                  <a:lnTo>
                    <a:pt x="14" y="42"/>
                  </a:lnTo>
                  <a:lnTo>
                    <a:pt x="15" y="42"/>
                  </a:lnTo>
                  <a:lnTo>
                    <a:pt x="16" y="40"/>
                  </a:lnTo>
                  <a:lnTo>
                    <a:pt x="18" y="40"/>
                  </a:lnTo>
                  <a:lnTo>
                    <a:pt x="19" y="39"/>
                  </a:lnTo>
                  <a:lnTo>
                    <a:pt x="20" y="38"/>
                  </a:lnTo>
                  <a:lnTo>
                    <a:pt x="21" y="38"/>
                  </a:lnTo>
                  <a:lnTo>
                    <a:pt x="22" y="37"/>
                  </a:lnTo>
                  <a:lnTo>
                    <a:pt x="24" y="36"/>
                  </a:lnTo>
                  <a:lnTo>
                    <a:pt x="25" y="36"/>
                  </a:lnTo>
                  <a:lnTo>
                    <a:pt x="26" y="34"/>
                  </a:lnTo>
                  <a:lnTo>
                    <a:pt x="27" y="33"/>
                  </a:lnTo>
                  <a:lnTo>
                    <a:pt x="28" y="33"/>
                  </a:lnTo>
                  <a:lnTo>
                    <a:pt x="30" y="32"/>
                  </a:lnTo>
                  <a:lnTo>
                    <a:pt x="31" y="31"/>
                  </a:lnTo>
                  <a:lnTo>
                    <a:pt x="32" y="31"/>
                  </a:lnTo>
                  <a:lnTo>
                    <a:pt x="33" y="30"/>
                  </a:lnTo>
                  <a:lnTo>
                    <a:pt x="34" y="29"/>
                  </a:lnTo>
                  <a:lnTo>
                    <a:pt x="35" y="29"/>
                  </a:lnTo>
                  <a:lnTo>
                    <a:pt x="38" y="27"/>
                  </a:lnTo>
                  <a:lnTo>
                    <a:pt x="39" y="26"/>
                  </a:lnTo>
                  <a:lnTo>
                    <a:pt x="40" y="26"/>
                  </a:lnTo>
                  <a:lnTo>
                    <a:pt x="41" y="25"/>
                  </a:lnTo>
                  <a:lnTo>
                    <a:pt x="43" y="24"/>
                  </a:lnTo>
                  <a:lnTo>
                    <a:pt x="44" y="24"/>
                  </a:lnTo>
                  <a:lnTo>
                    <a:pt x="45" y="23"/>
                  </a:lnTo>
                  <a:lnTo>
                    <a:pt x="46" y="21"/>
                  </a:lnTo>
                  <a:lnTo>
                    <a:pt x="47" y="21"/>
                  </a:lnTo>
                  <a:lnTo>
                    <a:pt x="48" y="20"/>
                  </a:lnTo>
                  <a:lnTo>
                    <a:pt x="50" y="19"/>
                  </a:lnTo>
                  <a:lnTo>
                    <a:pt x="51" y="19"/>
                  </a:lnTo>
                  <a:lnTo>
                    <a:pt x="52" y="18"/>
                  </a:lnTo>
                  <a:lnTo>
                    <a:pt x="53" y="17"/>
                  </a:lnTo>
                  <a:lnTo>
                    <a:pt x="54" y="16"/>
                  </a:lnTo>
                  <a:lnTo>
                    <a:pt x="56" y="16"/>
                  </a:lnTo>
                  <a:lnTo>
                    <a:pt x="57" y="14"/>
                  </a:lnTo>
                  <a:lnTo>
                    <a:pt x="58" y="13"/>
                  </a:lnTo>
                  <a:lnTo>
                    <a:pt x="59" y="13"/>
                  </a:lnTo>
                  <a:lnTo>
                    <a:pt x="59" y="12"/>
                  </a:lnTo>
                  <a:lnTo>
                    <a:pt x="60" y="11"/>
                  </a:lnTo>
                  <a:lnTo>
                    <a:pt x="61" y="10"/>
                  </a:lnTo>
                  <a:lnTo>
                    <a:pt x="63" y="10"/>
                  </a:lnTo>
                  <a:lnTo>
                    <a:pt x="64" y="8"/>
                  </a:lnTo>
                  <a:lnTo>
                    <a:pt x="65" y="7"/>
                  </a:lnTo>
                  <a:lnTo>
                    <a:pt x="66" y="7"/>
                  </a:lnTo>
                  <a:lnTo>
                    <a:pt x="67" y="6"/>
                  </a:lnTo>
                  <a:lnTo>
                    <a:pt x="69" y="5"/>
                  </a:lnTo>
                  <a:lnTo>
                    <a:pt x="70" y="4"/>
                  </a:lnTo>
                  <a:lnTo>
                    <a:pt x="71" y="4"/>
                  </a:lnTo>
                  <a:lnTo>
                    <a:pt x="72" y="3"/>
                  </a:lnTo>
                  <a:lnTo>
                    <a:pt x="73" y="1"/>
                  </a:lnTo>
                  <a:lnTo>
                    <a:pt x="74" y="0"/>
                  </a:lnTo>
                  <a:lnTo>
                    <a:pt x="76" y="0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35" name="Freeform 211"/>
            <p:cNvSpPr>
              <a:spLocks/>
            </p:cNvSpPr>
            <p:nvPr/>
          </p:nvSpPr>
          <p:spPr bwMode="auto">
            <a:xfrm>
              <a:off x="2314029" y="5927606"/>
              <a:ext cx="136472" cy="67393"/>
            </a:xfrm>
            <a:custGeom>
              <a:avLst/>
              <a:gdLst/>
              <a:ahLst/>
              <a:cxnLst>
                <a:cxn ang="0">
                  <a:pos x="80" y="1"/>
                </a:cxn>
                <a:cxn ang="0">
                  <a:pos x="79" y="2"/>
                </a:cxn>
                <a:cxn ang="0">
                  <a:pos x="76" y="3"/>
                </a:cxn>
                <a:cxn ang="0">
                  <a:pos x="74" y="5"/>
                </a:cxn>
                <a:cxn ang="0">
                  <a:pos x="71" y="6"/>
                </a:cxn>
                <a:cxn ang="0">
                  <a:pos x="69" y="7"/>
                </a:cxn>
                <a:cxn ang="0">
                  <a:pos x="67" y="8"/>
                </a:cxn>
                <a:cxn ang="0">
                  <a:pos x="64" y="9"/>
                </a:cxn>
                <a:cxn ang="0">
                  <a:pos x="62" y="11"/>
                </a:cxn>
                <a:cxn ang="0">
                  <a:pos x="60" y="12"/>
                </a:cxn>
                <a:cxn ang="0">
                  <a:pos x="57" y="14"/>
                </a:cxn>
                <a:cxn ang="0">
                  <a:pos x="55" y="15"/>
                </a:cxn>
                <a:cxn ang="0">
                  <a:pos x="53" y="16"/>
                </a:cxn>
                <a:cxn ang="0">
                  <a:pos x="50" y="18"/>
                </a:cxn>
                <a:cxn ang="0">
                  <a:pos x="48" y="19"/>
                </a:cxn>
                <a:cxn ang="0">
                  <a:pos x="45" y="20"/>
                </a:cxn>
                <a:cxn ang="0">
                  <a:pos x="43" y="21"/>
                </a:cxn>
                <a:cxn ang="0">
                  <a:pos x="41" y="22"/>
                </a:cxn>
                <a:cxn ang="0">
                  <a:pos x="38" y="24"/>
                </a:cxn>
                <a:cxn ang="0">
                  <a:pos x="36" y="24"/>
                </a:cxn>
                <a:cxn ang="0">
                  <a:pos x="32" y="25"/>
                </a:cxn>
                <a:cxn ang="0">
                  <a:pos x="30" y="26"/>
                </a:cxn>
                <a:cxn ang="0">
                  <a:pos x="28" y="27"/>
                </a:cxn>
                <a:cxn ang="0">
                  <a:pos x="25" y="28"/>
                </a:cxn>
                <a:cxn ang="0">
                  <a:pos x="23" y="29"/>
                </a:cxn>
                <a:cxn ang="0">
                  <a:pos x="21" y="31"/>
                </a:cxn>
                <a:cxn ang="0">
                  <a:pos x="18" y="32"/>
                </a:cxn>
                <a:cxn ang="0">
                  <a:pos x="16" y="33"/>
                </a:cxn>
                <a:cxn ang="0">
                  <a:pos x="13" y="34"/>
                </a:cxn>
                <a:cxn ang="0">
                  <a:pos x="11" y="35"/>
                </a:cxn>
                <a:cxn ang="0">
                  <a:pos x="9" y="37"/>
                </a:cxn>
                <a:cxn ang="0">
                  <a:pos x="6" y="37"/>
                </a:cxn>
                <a:cxn ang="0">
                  <a:pos x="4" y="38"/>
                </a:cxn>
                <a:cxn ang="0">
                  <a:pos x="2" y="39"/>
                </a:cxn>
              </a:cxnLst>
              <a:rect l="0" t="0" r="r" b="b"/>
              <a:pathLst>
                <a:path w="81" h="40">
                  <a:moveTo>
                    <a:pt x="81" y="0"/>
                  </a:moveTo>
                  <a:lnTo>
                    <a:pt x="80" y="1"/>
                  </a:lnTo>
                  <a:lnTo>
                    <a:pt x="80" y="1"/>
                  </a:lnTo>
                  <a:lnTo>
                    <a:pt x="79" y="2"/>
                  </a:lnTo>
                  <a:lnTo>
                    <a:pt x="77" y="2"/>
                  </a:lnTo>
                  <a:lnTo>
                    <a:pt x="76" y="3"/>
                  </a:lnTo>
                  <a:lnTo>
                    <a:pt x="75" y="5"/>
                  </a:lnTo>
                  <a:lnTo>
                    <a:pt x="74" y="5"/>
                  </a:lnTo>
                  <a:lnTo>
                    <a:pt x="73" y="6"/>
                  </a:lnTo>
                  <a:lnTo>
                    <a:pt x="71" y="6"/>
                  </a:lnTo>
                  <a:lnTo>
                    <a:pt x="70" y="7"/>
                  </a:lnTo>
                  <a:lnTo>
                    <a:pt x="69" y="7"/>
                  </a:lnTo>
                  <a:lnTo>
                    <a:pt x="68" y="8"/>
                  </a:lnTo>
                  <a:lnTo>
                    <a:pt x="67" y="8"/>
                  </a:lnTo>
                  <a:lnTo>
                    <a:pt x="66" y="9"/>
                  </a:lnTo>
                  <a:lnTo>
                    <a:pt x="64" y="9"/>
                  </a:lnTo>
                  <a:lnTo>
                    <a:pt x="63" y="11"/>
                  </a:lnTo>
                  <a:lnTo>
                    <a:pt x="62" y="11"/>
                  </a:lnTo>
                  <a:lnTo>
                    <a:pt x="61" y="12"/>
                  </a:lnTo>
                  <a:lnTo>
                    <a:pt x="60" y="12"/>
                  </a:lnTo>
                  <a:lnTo>
                    <a:pt x="58" y="13"/>
                  </a:lnTo>
                  <a:lnTo>
                    <a:pt x="57" y="14"/>
                  </a:lnTo>
                  <a:lnTo>
                    <a:pt x="56" y="14"/>
                  </a:lnTo>
                  <a:lnTo>
                    <a:pt x="55" y="15"/>
                  </a:lnTo>
                  <a:lnTo>
                    <a:pt x="54" y="15"/>
                  </a:lnTo>
                  <a:lnTo>
                    <a:pt x="53" y="16"/>
                  </a:lnTo>
                  <a:lnTo>
                    <a:pt x="51" y="16"/>
                  </a:lnTo>
                  <a:lnTo>
                    <a:pt x="50" y="18"/>
                  </a:lnTo>
                  <a:lnTo>
                    <a:pt x="49" y="18"/>
                  </a:lnTo>
                  <a:lnTo>
                    <a:pt x="48" y="19"/>
                  </a:lnTo>
                  <a:lnTo>
                    <a:pt x="47" y="19"/>
                  </a:lnTo>
                  <a:lnTo>
                    <a:pt x="45" y="20"/>
                  </a:lnTo>
                  <a:lnTo>
                    <a:pt x="44" y="20"/>
                  </a:lnTo>
                  <a:lnTo>
                    <a:pt x="43" y="21"/>
                  </a:lnTo>
                  <a:lnTo>
                    <a:pt x="42" y="21"/>
                  </a:lnTo>
                  <a:lnTo>
                    <a:pt x="41" y="22"/>
                  </a:lnTo>
                  <a:lnTo>
                    <a:pt x="40" y="22"/>
                  </a:lnTo>
                  <a:lnTo>
                    <a:pt x="38" y="24"/>
                  </a:lnTo>
                  <a:lnTo>
                    <a:pt x="37" y="24"/>
                  </a:lnTo>
                  <a:lnTo>
                    <a:pt x="36" y="24"/>
                  </a:lnTo>
                  <a:lnTo>
                    <a:pt x="34" y="25"/>
                  </a:lnTo>
                  <a:lnTo>
                    <a:pt x="32" y="25"/>
                  </a:lnTo>
                  <a:lnTo>
                    <a:pt x="31" y="26"/>
                  </a:lnTo>
                  <a:lnTo>
                    <a:pt x="30" y="26"/>
                  </a:lnTo>
                  <a:lnTo>
                    <a:pt x="29" y="27"/>
                  </a:lnTo>
                  <a:lnTo>
                    <a:pt x="28" y="27"/>
                  </a:lnTo>
                  <a:lnTo>
                    <a:pt x="27" y="28"/>
                  </a:lnTo>
                  <a:lnTo>
                    <a:pt x="25" y="28"/>
                  </a:lnTo>
                  <a:lnTo>
                    <a:pt x="24" y="29"/>
                  </a:lnTo>
                  <a:lnTo>
                    <a:pt x="23" y="29"/>
                  </a:lnTo>
                  <a:lnTo>
                    <a:pt x="22" y="31"/>
                  </a:lnTo>
                  <a:lnTo>
                    <a:pt x="21" y="31"/>
                  </a:lnTo>
                  <a:lnTo>
                    <a:pt x="19" y="32"/>
                  </a:lnTo>
                  <a:lnTo>
                    <a:pt x="18" y="32"/>
                  </a:lnTo>
                  <a:lnTo>
                    <a:pt x="17" y="32"/>
                  </a:lnTo>
                  <a:lnTo>
                    <a:pt x="16" y="33"/>
                  </a:lnTo>
                  <a:lnTo>
                    <a:pt x="15" y="33"/>
                  </a:lnTo>
                  <a:lnTo>
                    <a:pt x="13" y="34"/>
                  </a:lnTo>
                  <a:lnTo>
                    <a:pt x="12" y="34"/>
                  </a:lnTo>
                  <a:lnTo>
                    <a:pt x="11" y="35"/>
                  </a:lnTo>
                  <a:lnTo>
                    <a:pt x="10" y="35"/>
                  </a:lnTo>
                  <a:lnTo>
                    <a:pt x="9" y="37"/>
                  </a:lnTo>
                  <a:lnTo>
                    <a:pt x="8" y="37"/>
                  </a:lnTo>
                  <a:lnTo>
                    <a:pt x="6" y="37"/>
                  </a:lnTo>
                  <a:lnTo>
                    <a:pt x="5" y="38"/>
                  </a:lnTo>
                  <a:lnTo>
                    <a:pt x="4" y="38"/>
                  </a:lnTo>
                  <a:lnTo>
                    <a:pt x="3" y="39"/>
                  </a:lnTo>
                  <a:lnTo>
                    <a:pt x="2" y="39"/>
                  </a:lnTo>
                  <a:lnTo>
                    <a:pt x="0" y="40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36" name="Rectangle 212"/>
            <p:cNvSpPr>
              <a:spLocks noChangeArrowheads="1"/>
            </p:cNvSpPr>
            <p:nvPr/>
          </p:nvSpPr>
          <p:spPr bwMode="auto">
            <a:xfrm rot="3600000">
              <a:off x="2389283" y="5878912"/>
              <a:ext cx="76944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66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237" name="Line 213"/>
            <p:cNvSpPr>
              <a:spLocks noChangeShapeType="1"/>
            </p:cNvSpPr>
            <p:nvPr/>
          </p:nvSpPr>
          <p:spPr bwMode="auto">
            <a:xfrm>
              <a:off x="2450501" y="5925921"/>
              <a:ext cx="1685" cy="1685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38" name="Freeform 214"/>
            <p:cNvSpPr>
              <a:spLocks/>
            </p:cNvSpPr>
            <p:nvPr/>
          </p:nvSpPr>
          <p:spPr bwMode="auto">
            <a:xfrm>
              <a:off x="2635833" y="5624335"/>
              <a:ext cx="153320" cy="166799"/>
            </a:xfrm>
            <a:custGeom>
              <a:avLst/>
              <a:gdLst/>
              <a:ahLst/>
              <a:cxnLst>
                <a:cxn ang="0">
                  <a:pos x="1" y="98"/>
                </a:cxn>
                <a:cxn ang="0">
                  <a:pos x="4" y="96"/>
                </a:cxn>
                <a:cxn ang="0">
                  <a:pos x="6" y="93"/>
                </a:cxn>
                <a:cxn ang="0">
                  <a:pos x="8" y="92"/>
                </a:cxn>
                <a:cxn ang="0">
                  <a:pos x="11" y="90"/>
                </a:cxn>
                <a:cxn ang="0">
                  <a:pos x="13" y="88"/>
                </a:cxn>
                <a:cxn ang="0">
                  <a:pos x="15" y="85"/>
                </a:cxn>
                <a:cxn ang="0">
                  <a:pos x="18" y="83"/>
                </a:cxn>
                <a:cxn ang="0">
                  <a:pos x="20" y="80"/>
                </a:cxn>
                <a:cxn ang="0">
                  <a:pos x="22" y="78"/>
                </a:cxn>
                <a:cxn ang="0">
                  <a:pos x="25" y="76"/>
                </a:cxn>
                <a:cxn ang="0">
                  <a:pos x="27" y="73"/>
                </a:cxn>
                <a:cxn ang="0">
                  <a:pos x="30" y="71"/>
                </a:cxn>
                <a:cxn ang="0">
                  <a:pos x="32" y="69"/>
                </a:cxn>
                <a:cxn ang="0">
                  <a:pos x="34" y="66"/>
                </a:cxn>
                <a:cxn ang="0">
                  <a:pos x="37" y="64"/>
                </a:cxn>
                <a:cxn ang="0">
                  <a:pos x="39" y="61"/>
                </a:cxn>
                <a:cxn ang="0">
                  <a:pos x="41" y="59"/>
                </a:cxn>
                <a:cxn ang="0">
                  <a:pos x="44" y="57"/>
                </a:cxn>
                <a:cxn ang="0">
                  <a:pos x="45" y="54"/>
                </a:cxn>
                <a:cxn ang="0">
                  <a:pos x="47" y="52"/>
                </a:cxn>
                <a:cxn ang="0">
                  <a:pos x="50" y="50"/>
                </a:cxn>
                <a:cxn ang="0">
                  <a:pos x="52" y="47"/>
                </a:cxn>
                <a:cxn ang="0">
                  <a:pos x="54" y="45"/>
                </a:cxn>
                <a:cxn ang="0">
                  <a:pos x="57" y="43"/>
                </a:cxn>
                <a:cxn ang="0">
                  <a:pos x="59" y="39"/>
                </a:cxn>
                <a:cxn ang="0">
                  <a:pos x="60" y="37"/>
                </a:cxn>
                <a:cxn ang="0">
                  <a:pos x="63" y="34"/>
                </a:cxn>
                <a:cxn ang="0">
                  <a:pos x="65" y="32"/>
                </a:cxn>
                <a:cxn ang="0">
                  <a:pos x="67" y="30"/>
                </a:cxn>
                <a:cxn ang="0">
                  <a:pos x="70" y="27"/>
                </a:cxn>
                <a:cxn ang="0">
                  <a:pos x="71" y="25"/>
                </a:cxn>
                <a:cxn ang="0">
                  <a:pos x="73" y="21"/>
                </a:cxn>
                <a:cxn ang="0">
                  <a:pos x="76" y="19"/>
                </a:cxn>
                <a:cxn ang="0">
                  <a:pos x="78" y="17"/>
                </a:cxn>
                <a:cxn ang="0">
                  <a:pos x="79" y="14"/>
                </a:cxn>
                <a:cxn ang="0">
                  <a:pos x="82" y="12"/>
                </a:cxn>
                <a:cxn ang="0">
                  <a:pos x="84" y="8"/>
                </a:cxn>
                <a:cxn ang="0">
                  <a:pos x="86" y="6"/>
                </a:cxn>
                <a:cxn ang="0">
                  <a:pos x="88" y="3"/>
                </a:cxn>
                <a:cxn ang="0">
                  <a:pos x="90" y="1"/>
                </a:cxn>
              </a:cxnLst>
              <a:rect l="0" t="0" r="r" b="b"/>
              <a:pathLst>
                <a:path w="91" h="99">
                  <a:moveTo>
                    <a:pt x="0" y="99"/>
                  </a:moveTo>
                  <a:lnTo>
                    <a:pt x="1" y="98"/>
                  </a:lnTo>
                  <a:lnTo>
                    <a:pt x="2" y="97"/>
                  </a:lnTo>
                  <a:lnTo>
                    <a:pt x="4" y="96"/>
                  </a:lnTo>
                  <a:lnTo>
                    <a:pt x="5" y="95"/>
                  </a:lnTo>
                  <a:lnTo>
                    <a:pt x="6" y="93"/>
                  </a:lnTo>
                  <a:lnTo>
                    <a:pt x="7" y="92"/>
                  </a:lnTo>
                  <a:lnTo>
                    <a:pt x="8" y="92"/>
                  </a:lnTo>
                  <a:lnTo>
                    <a:pt x="9" y="91"/>
                  </a:lnTo>
                  <a:lnTo>
                    <a:pt x="11" y="90"/>
                  </a:lnTo>
                  <a:lnTo>
                    <a:pt x="12" y="89"/>
                  </a:lnTo>
                  <a:lnTo>
                    <a:pt x="13" y="88"/>
                  </a:lnTo>
                  <a:lnTo>
                    <a:pt x="14" y="86"/>
                  </a:lnTo>
                  <a:lnTo>
                    <a:pt x="15" y="85"/>
                  </a:lnTo>
                  <a:lnTo>
                    <a:pt x="17" y="84"/>
                  </a:lnTo>
                  <a:lnTo>
                    <a:pt x="18" y="83"/>
                  </a:lnTo>
                  <a:lnTo>
                    <a:pt x="19" y="82"/>
                  </a:lnTo>
                  <a:lnTo>
                    <a:pt x="20" y="80"/>
                  </a:lnTo>
                  <a:lnTo>
                    <a:pt x="21" y="79"/>
                  </a:lnTo>
                  <a:lnTo>
                    <a:pt x="22" y="78"/>
                  </a:lnTo>
                  <a:lnTo>
                    <a:pt x="24" y="77"/>
                  </a:lnTo>
                  <a:lnTo>
                    <a:pt x="25" y="76"/>
                  </a:lnTo>
                  <a:lnTo>
                    <a:pt x="26" y="75"/>
                  </a:lnTo>
                  <a:lnTo>
                    <a:pt x="27" y="73"/>
                  </a:lnTo>
                  <a:lnTo>
                    <a:pt x="28" y="72"/>
                  </a:lnTo>
                  <a:lnTo>
                    <a:pt x="30" y="71"/>
                  </a:lnTo>
                  <a:lnTo>
                    <a:pt x="31" y="70"/>
                  </a:lnTo>
                  <a:lnTo>
                    <a:pt x="32" y="69"/>
                  </a:lnTo>
                  <a:lnTo>
                    <a:pt x="33" y="67"/>
                  </a:lnTo>
                  <a:lnTo>
                    <a:pt x="34" y="66"/>
                  </a:lnTo>
                  <a:lnTo>
                    <a:pt x="35" y="65"/>
                  </a:lnTo>
                  <a:lnTo>
                    <a:pt x="37" y="64"/>
                  </a:lnTo>
                  <a:lnTo>
                    <a:pt x="38" y="63"/>
                  </a:lnTo>
                  <a:lnTo>
                    <a:pt x="39" y="61"/>
                  </a:lnTo>
                  <a:lnTo>
                    <a:pt x="40" y="60"/>
                  </a:lnTo>
                  <a:lnTo>
                    <a:pt x="41" y="59"/>
                  </a:lnTo>
                  <a:lnTo>
                    <a:pt x="43" y="58"/>
                  </a:lnTo>
                  <a:lnTo>
                    <a:pt x="44" y="57"/>
                  </a:lnTo>
                  <a:lnTo>
                    <a:pt x="44" y="56"/>
                  </a:lnTo>
                  <a:lnTo>
                    <a:pt x="45" y="54"/>
                  </a:lnTo>
                  <a:lnTo>
                    <a:pt x="46" y="53"/>
                  </a:lnTo>
                  <a:lnTo>
                    <a:pt x="47" y="52"/>
                  </a:lnTo>
                  <a:lnTo>
                    <a:pt x="48" y="51"/>
                  </a:lnTo>
                  <a:lnTo>
                    <a:pt x="50" y="50"/>
                  </a:lnTo>
                  <a:lnTo>
                    <a:pt x="51" y="48"/>
                  </a:lnTo>
                  <a:lnTo>
                    <a:pt x="52" y="47"/>
                  </a:lnTo>
                  <a:lnTo>
                    <a:pt x="53" y="46"/>
                  </a:lnTo>
                  <a:lnTo>
                    <a:pt x="54" y="45"/>
                  </a:lnTo>
                  <a:lnTo>
                    <a:pt x="56" y="44"/>
                  </a:lnTo>
                  <a:lnTo>
                    <a:pt x="57" y="43"/>
                  </a:lnTo>
                  <a:lnTo>
                    <a:pt x="58" y="40"/>
                  </a:lnTo>
                  <a:lnTo>
                    <a:pt x="59" y="39"/>
                  </a:lnTo>
                  <a:lnTo>
                    <a:pt x="60" y="38"/>
                  </a:lnTo>
                  <a:lnTo>
                    <a:pt x="60" y="37"/>
                  </a:lnTo>
                  <a:lnTo>
                    <a:pt x="61" y="35"/>
                  </a:lnTo>
                  <a:lnTo>
                    <a:pt x="63" y="34"/>
                  </a:lnTo>
                  <a:lnTo>
                    <a:pt x="64" y="33"/>
                  </a:lnTo>
                  <a:lnTo>
                    <a:pt x="65" y="32"/>
                  </a:lnTo>
                  <a:lnTo>
                    <a:pt x="66" y="31"/>
                  </a:lnTo>
                  <a:lnTo>
                    <a:pt x="67" y="30"/>
                  </a:lnTo>
                  <a:lnTo>
                    <a:pt x="69" y="28"/>
                  </a:lnTo>
                  <a:lnTo>
                    <a:pt x="70" y="27"/>
                  </a:lnTo>
                  <a:lnTo>
                    <a:pt x="71" y="26"/>
                  </a:lnTo>
                  <a:lnTo>
                    <a:pt x="71" y="25"/>
                  </a:lnTo>
                  <a:lnTo>
                    <a:pt x="72" y="24"/>
                  </a:lnTo>
                  <a:lnTo>
                    <a:pt x="73" y="21"/>
                  </a:lnTo>
                  <a:lnTo>
                    <a:pt x="75" y="20"/>
                  </a:lnTo>
                  <a:lnTo>
                    <a:pt x="76" y="19"/>
                  </a:lnTo>
                  <a:lnTo>
                    <a:pt x="77" y="18"/>
                  </a:lnTo>
                  <a:lnTo>
                    <a:pt x="78" y="17"/>
                  </a:lnTo>
                  <a:lnTo>
                    <a:pt x="79" y="15"/>
                  </a:lnTo>
                  <a:lnTo>
                    <a:pt x="79" y="14"/>
                  </a:lnTo>
                  <a:lnTo>
                    <a:pt x="80" y="13"/>
                  </a:lnTo>
                  <a:lnTo>
                    <a:pt x="82" y="12"/>
                  </a:lnTo>
                  <a:lnTo>
                    <a:pt x="83" y="11"/>
                  </a:lnTo>
                  <a:lnTo>
                    <a:pt x="84" y="8"/>
                  </a:lnTo>
                  <a:lnTo>
                    <a:pt x="85" y="7"/>
                  </a:lnTo>
                  <a:lnTo>
                    <a:pt x="86" y="6"/>
                  </a:lnTo>
                  <a:lnTo>
                    <a:pt x="86" y="5"/>
                  </a:lnTo>
                  <a:lnTo>
                    <a:pt x="88" y="3"/>
                  </a:lnTo>
                  <a:lnTo>
                    <a:pt x="89" y="2"/>
                  </a:lnTo>
                  <a:lnTo>
                    <a:pt x="90" y="1"/>
                  </a:lnTo>
                  <a:lnTo>
                    <a:pt x="91" y="0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39" name="Freeform 215"/>
            <p:cNvSpPr>
              <a:spLocks/>
            </p:cNvSpPr>
            <p:nvPr/>
          </p:nvSpPr>
          <p:spPr bwMode="auto">
            <a:xfrm>
              <a:off x="2450501" y="5791134"/>
              <a:ext cx="185332" cy="134787"/>
            </a:xfrm>
            <a:custGeom>
              <a:avLst/>
              <a:gdLst/>
              <a:ahLst/>
              <a:cxnLst>
                <a:cxn ang="0">
                  <a:pos x="109" y="2"/>
                </a:cxn>
                <a:cxn ang="0">
                  <a:pos x="106" y="4"/>
                </a:cxn>
                <a:cxn ang="0">
                  <a:pos x="104" y="5"/>
                </a:cxn>
                <a:cxn ang="0">
                  <a:pos x="102" y="7"/>
                </a:cxn>
                <a:cxn ang="0">
                  <a:pos x="99" y="9"/>
                </a:cxn>
                <a:cxn ang="0">
                  <a:pos x="97" y="11"/>
                </a:cxn>
                <a:cxn ang="0">
                  <a:pos x="95" y="13"/>
                </a:cxn>
                <a:cxn ang="0">
                  <a:pos x="92" y="15"/>
                </a:cxn>
                <a:cxn ang="0">
                  <a:pos x="90" y="17"/>
                </a:cxn>
                <a:cxn ang="0">
                  <a:pos x="89" y="18"/>
                </a:cxn>
                <a:cxn ang="0">
                  <a:pos x="86" y="21"/>
                </a:cxn>
                <a:cxn ang="0">
                  <a:pos x="84" y="23"/>
                </a:cxn>
                <a:cxn ang="0">
                  <a:pos x="82" y="24"/>
                </a:cxn>
                <a:cxn ang="0">
                  <a:pos x="79" y="26"/>
                </a:cxn>
                <a:cxn ang="0">
                  <a:pos x="77" y="28"/>
                </a:cxn>
                <a:cxn ang="0">
                  <a:pos x="74" y="30"/>
                </a:cxn>
                <a:cxn ang="0">
                  <a:pos x="72" y="31"/>
                </a:cxn>
                <a:cxn ang="0">
                  <a:pos x="70" y="34"/>
                </a:cxn>
                <a:cxn ang="0">
                  <a:pos x="67" y="35"/>
                </a:cxn>
                <a:cxn ang="0">
                  <a:pos x="65" y="37"/>
                </a:cxn>
                <a:cxn ang="0">
                  <a:pos x="63" y="38"/>
                </a:cxn>
                <a:cxn ang="0">
                  <a:pos x="60" y="41"/>
                </a:cxn>
                <a:cxn ang="0">
                  <a:pos x="58" y="42"/>
                </a:cxn>
                <a:cxn ang="0">
                  <a:pos x="56" y="44"/>
                </a:cxn>
                <a:cxn ang="0">
                  <a:pos x="53" y="45"/>
                </a:cxn>
                <a:cxn ang="0">
                  <a:pos x="51" y="47"/>
                </a:cxn>
                <a:cxn ang="0">
                  <a:pos x="48" y="49"/>
                </a:cxn>
                <a:cxn ang="0">
                  <a:pos x="46" y="50"/>
                </a:cxn>
                <a:cxn ang="0">
                  <a:pos x="44" y="52"/>
                </a:cxn>
                <a:cxn ang="0">
                  <a:pos x="41" y="54"/>
                </a:cxn>
                <a:cxn ang="0">
                  <a:pos x="38" y="55"/>
                </a:cxn>
                <a:cxn ang="0">
                  <a:pos x="35" y="57"/>
                </a:cxn>
                <a:cxn ang="0">
                  <a:pos x="33" y="58"/>
                </a:cxn>
                <a:cxn ang="0">
                  <a:pos x="31" y="61"/>
                </a:cxn>
                <a:cxn ang="0">
                  <a:pos x="28" y="62"/>
                </a:cxn>
                <a:cxn ang="0">
                  <a:pos x="26" y="63"/>
                </a:cxn>
                <a:cxn ang="0">
                  <a:pos x="24" y="65"/>
                </a:cxn>
                <a:cxn ang="0">
                  <a:pos x="21" y="67"/>
                </a:cxn>
                <a:cxn ang="0">
                  <a:pos x="19" y="68"/>
                </a:cxn>
                <a:cxn ang="0">
                  <a:pos x="16" y="70"/>
                </a:cxn>
                <a:cxn ang="0">
                  <a:pos x="13" y="71"/>
                </a:cxn>
                <a:cxn ang="0">
                  <a:pos x="11" y="73"/>
                </a:cxn>
                <a:cxn ang="0">
                  <a:pos x="8" y="74"/>
                </a:cxn>
                <a:cxn ang="0">
                  <a:pos x="6" y="76"/>
                </a:cxn>
                <a:cxn ang="0">
                  <a:pos x="3" y="77"/>
                </a:cxn>
                <a:cxn ang="0">
                  <a:pos x="1" y="79"/>
                </a:cxn>
              </a:cxnLst>
              <a:rect l="0" t="0" r="r" b="b"/>
              <a:pathLst>
                <a:path w="110" h="80">
                  <a:moveTo>
                    <a:pt x="110" y="0"/>
                  </a:moveTo>
                  <a:lnTo>
                    <a:pt x="109" y="2"/>
                  </a:lnTo>
                  <a:lnTo>
                    <a:pt x="108" y="3"/>
                  </a:lnTo>
                  <a:lnTo>
                    <a:pt x="106" y="4"/>
                  </a:lnTo>
                  <a:lnTo>
                    <a:pt x="105" y="4"/>
                  </a:lnTo>
                  <a:lnTo>
                    <a:pt x="104" y="5"/>
                  </a:lnTo>
                  <a:lnTo>
                    <a:pt x="103" y="6"/>
                  </a:lnTo>
                  <a:lnTo>
                    <a:pt x="102" y="7"/>
                  </a:lnTo>
                  <a:lnTo>
                    <a:pt x="101" y="9"/>
                  </a:lnTo>
                  <a:lnTo>
                    <a:pt x="99" y="9"/>
                  </a:lnTo>
                  <a:lnTo>
                    <a:pt x="98" y="10"/>
                  </a:lnTo>
                  <a:lnTo>
                    <a:pt x="97" y="11"/>
                  </a:lnTo>
                  <a:lnTo>
                    <a:pt x="96" y="12"/>
                  </a:lnTo>
                  <a:lnTo>
                    <a:pt x="95" y="13"/>
                  </a:lnTo>
                  <a:lnTo>
                    <a:pt x="93" y="13"/>
                  </a:lnTo>
                  <a:lnTo>
                    <a:pt x="92" y="15"/>
                  </a:lnTo>
                  <a:lnTo>
                    <a:pt x="91" y="16"/>
                  </a:lnTo>
                  <a:lnTo>
                    <a:pt x="90" y="17"/>
                  </a:lnTo>
                  <a:lnTo>
                    <a:pt x="89" y="18"/>
                  </a:lnTo>
                  <a:lnTo>
                    <a:pt x="89" y="18"/>
                  </a:lnTo>
                  <a:lnTo>
                    <a:pt x="87" y="19"/>
                  </a:lnTo>
                  <a:lnTo>
                    <a:pt x="86" y="21"/>
                  </a:lnTo>
                  <a:lnTo>
                    <a:pt x="85" y="22"/>
                  </a:lnTo>
                  <a:lnTo>
                    <a:pt x="84" y="23"/>
                  </a:lnTo>
                  <a:lnTo>
                    <a:pt x="83" y="23"/>
                  </a:lnTo>
                  <a:lnTo>
                    <a:pt x="82" y="24"/>
                  </a:lnTo>
                  <a:lnTo>
                    <a:pt x="80" y="25"/>
                  </a:lnTo>
                  <a:lnTo>
                    <a:pt x="79" y="26"/>
                  </a:lnTo>
                  <a:lnTo>
                    <a:pt x="78" y="26"/>
                  </a:lnTo>
                  <a:lnTo>
                    <a:pt x="77" y="28"/>
                  </a:lnTo>
                  <a:lnTo>
                    <a:pt x="76" y="29"/>
                  </a:lnTo>
                  <a:lnTo>
                    <a:pt x="74" y="30"/>
                  </a:lnTo>
                  <a:lnTo>
                    <a:pt x="73" y="30"/>
                  </a:lnTo>
                  <a:lnTo>
                    <a:pt x="72" y="31"/>
                  </a:lnTo>
                  <a:lnTo>
                    <a:pt x="71" y="32"/>
                  </a:lnTo>
                  <a:lnTo>
                    <a:pt x="70" y="34"/>
                  </a:lnTo>
                  <a:lnTo>
                    <a:pt x="69" y="34"/>
                  </a:lnTo>
                  <a:lnTo>
                    <a:pt x="67" y="35"/>
                  </a:lnTo>
                  <a:lnTo>
                    <a:pt x="66" y="36"/>
                  </a:lnTo>
                  <a:lnTo>
                    <a:pt x="65" y="37"/>
                  </a:lnTo>
                  <a:lnTo>
                    <a:pt x="64" y="37"/>
                  </a:lnTo>
                  <a:lnTo>
                    <a:pt x="63" y="38"/>
                  </a:lnTo>
                  <a:lnTo>
                    <a:pt x="61" y="39"/>
                  </a:lnTo>
                  <a:lnTo>
                    <a:pt x="60" y="41"/>
                  </a:lnTo>
                  <a:lnTo>
                    <a:pt x="59" y="41"/>
                  </a:lnTo>
                  <a:lnTo>
                    <a:pt x="58" y="42"/>
                  </a:lnTo>
                  <a:lnTo>
                    <a:pt x="57" y="43"/>
                  </a:lnTo>
                  <a:lnTo>
                    <a:pt x="56" y="44"/>
                  </a:lnTo>
                  <a:lnTo>
                    <a:pt x="54" y="44"/>
                  </a:lnTo>
                  <a:lnTo>
                    <a:pt x="53" y="45"/>
                  </a:lnTo>
                  <a:lnTo>
                    <a:pt x="52" y="47"/>
                  </a:lnTo>
                  <a:lnTo>
                    <a:pt x="51" y="47"/>
                  </a:lnTo>
                  <a:lnTo>
                    <a:pt x="50" y="48"/>
                  </a:lnTo>
                  <a:lnTo>
                    <a:pt x="48" y="49"/>
                  </a:lnTo>
                  <a:lnTo>
                    <a:pt x="47" y="50"/>
                  </a:lnTo>
                  <a:lnTo>
                    <a:pt x="46" y="50"/>
                  </a:lnTo>
                  <a:lnTo>
                    <a:pt x="45" y="51"/>
                  </a:lnTo>
                  <a:lnTo>
                    <a:pt x="44" y="52"/>
                  </a:lnTo>
                  <a:lnTo>
                    <a:pt x="43" y="52"/>
                  </a:lnTo>
                  <a:lnTo>
                    <a:pt x="41" y="54"/>
                  </a:lnTo>
                  <a:lnTo>
                    <a:pt x="40" y="55"/>
                  </a:lnTo>
                  <a:lnTo>
                    <a:pt x="38" y="55"/>
                  </a:lnTo>
                  <a:lnTo>
                    <a:pt x="37" y="56"/>
                  </a:lnTo>
                  <a:lnTo>
                    <a:pt x="35" y="57"/>
                  </a:lnTo>
                  <a:lnTo>
                    <a:pt x="34" y="58"/>
                  </a:lnTo>
                  <a:lnTo>
                    <a:pt x="33" y="58"/>
                  </a:lnTo>
                  <a:lnTo>
                    <a:pt x="32" y="60"/>
                  </a:lnTo>
                  <a:lnTo>
                    <a:pt x="31" y="61"/>
                  </a:lnTo>
                  <a:lnTo>
                    <a:pt x="30" y="61"/>
                  </a:lnTo>
                  <a:lnTo>
                    <a:pt x="28" y="62"/>
                  </a:lnTo>
                  <a:lnTo>
                    <a:pt x="27" y="63"/>
                  </a:lnTo>
                  <a:lnTo>
                    <a:pt x="26" y="63"/>
                  </a:lnTo>
                  <a:lnTo>
                    <a:pt x="25" y="64"/>
                  </a:lnTo>
                  <a:lnTo>
                    <a:pt x="24" y="65"/>
                  </a:lnTo>
                  <a:lnTo>
                    <a:pt x="22" y="65"/>
                  </a:lnTo>
                  <a:lnTo>
                    <a:pt x="21" y="67"/>
                  </a:lnTo>
                  <a:lnTo>
                    <a:pt x="20" y="68"/>
                  </a:lnTo>
                  <a:lnTo>
                    <a:pt x="19" y="68"/>
                  </a:lnTo>
                  <a:lnTo>
                    <a:pt x="18" y="69"/>
                  </a:lnTo>
                  <a:lnTo>
                    <a:pt x="16" y="70"/>
                  </a:lnTo>
                  <a:lnTo>
                    <a:pt x="15" y="70"/>
                  </a:lnTo>
                  <a:lnTo>
                    <a:pt x="13" y="71"/>
                  </a:lnTo>
                  <a:lnTo>
                    <a:pt x="12" y="71"/>
                  </a:lnTo>
                  <a:lnTo>
                    <a:pt x="11" y="73"/>
                  </a:lnTo>
                  <a:lnTo>
                    <a:pt x="9" y="74"/>
                  </a:lnTo>
                  <a:lnTo>
                    <a:pt x="8" y="74"/>
                  </a:lnTo>
                  <a:lnTo>
                    <a:pt x="7" y="75"/>
                  </a:lnTo>
                  <a:lnTo>
                    <a:pt x="6" y="76"/>
                  </a:lnTo>
                  <a:lnTo>
                    <a:pt x="5" y="76"/>
                  </a:lnTo>
                  <a:lnTo>
                    <a:pt x="3" y="77"/>
                  </a:lnTo>
                  <a:lnTo>
                    <a:pt x="2" y="79"/>
                  </a:lnTo>
                  <a:lnTo>
                    <a:pt x="1" y="79"/>
                  </a:lnTo>
                  <a:lnTo>
                    <a:pt x="0" y="80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40" name="Rectangle 216"/>
            <p:cNvSpPr>
              <a:spLocks noChangeArrowheads="1"/>
            </p:cNvSpPr>
            <p:nvPr/>
          </p:nvSpPr>
          <p:spPr bwMode="auto">
            <a:xfrm rot="2880000">
              <a:off x="2546955" y="5742440"/>
              <a:ext cx="115416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100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241" name="Line 217"/>
            <p:cNvSpPr>
              <a:spLocks noChangeShapeType="1"/>
            </p:cNvSpPr>
            <p:nvPr/>
          </p:nvSpPr>
          <p:spPr bwMode="auto">
            <a:xfrm>
              <a:off x="2580233" y="5732165"/>
              <a:ext cx="53915" cy="58969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42" name="Freeform 218"/>
            <p:cNvSpPr>
              <a:spLocks/>
            </p:cNvSpPr>
            <p:nvPr/>
          </p:nvSpPr>
          <p:spPr bwMode="auto">
            <a:xfrm>
              <a:off x="2834644" y="4955455"/>
              <a:ext cx="87611" cy="426264"/>
            </a:xfrm>
            <a:custGeom>
              <a:avLst/>
              <a:gdLst/>
              <a:ahLst/>
              <a:cxnLst>
                <a:cxn ang="0">
                  <a:pos x="1" y="249"/>
                </a:cxn>
                <a:cxn ang="0">
                  <a:pos x="4" y="244"/>
                </a:cxn>
                <a:cxn ang="0">
                  <a:pos x="6" y="241"/>
                </a:cxn>
                <a:cxn ang="0">
                  <a:pos x="7" y="236"/>
                </a:cxn>
                <a:cxn ang="0">
                  <a:pos x="10" y="231"/>
                </a:cxn>
                <a:cxn ang="0">
                  <a:pos x="11" y="226"/>
                </a:cxn>
                <a:cxn ang="0">
                  <a:pos x="13" y="222"/>
                </a:cxn>
                <a:cxn ang="0">
                  <a:pos x="14" y="217"/>
                </a:cxn>
                <a:cxn ang="0">
                  <a:pos x="17" y="212"/>
                </a:cxn>
                <a:cxn ang="0">
                  <a:pos x="18" y="209"/>
                </a:cxn>
                <a:cxn ang="0">
                  <a:pos x="19" y="204"/>
                </a:cxn>
                <a:cxn ang="0">
                  <a:pos x="22" y="199"/>
                </a:cxn>
                <a:cxn ang="0">
                  <a:pos x="23" y="194"/>
                </a:cxn>
                <a:cxn ang="0">
                  <a:pos x="24" y="190"/>
                </a:cxn>
                <a:cxn ang="0">
                  <a:pos x="25" y="185"/>
                </a:cxn>
                <a:cxn ang="0">
                  <a:pos x="27" y="180"/>
                </a:cxn>
                <a:cxn ang="0">
                  <a:pos x="29" y="176"/>
                </a:cxn>
                <a:cxn ang="0">
                  <a:pos x="30" y="171"/>
                </a:cxn>
                <a:cxn ang="0">
                  <a:pos x="31" y="166"/>
                </a:cxn>
                <a:cxn ang="0">
                  <a:pos x="32" y="161"/>
                </a:cxn>
                <a:cxn ang="0">
                  <a:pos x="33" y="157"/>
                </a:cxn>
                <a:cxn ang="0">
                  <a:pos x="35" y="152"/>
                </a:cxn>
                <a:cxn ang="0">
                  <a:pos x="36" y="147"/>
                </a:cxn>
                <a:cxn ang="0">
                  <a:pos x="37" y="142"/>
                </a:cxn>
                <a:cxn ang="0">
                  <a:pos x="38" y="138"/>
                </a:cxn>
                <a:cxn ang="0">
                  <a:pos x="39" y="133"/>
                </a:cxn>
                <a:cxn ang="0">
                  <a:pos x="41" y="128"/>
                </a:cxn>
                <a:cxn ang="0">
                  <a:pos x="41" y="123"/>
                </a:cxn>
                <a:cxn ang="0">
                  <a:pos x="42" y="119"/>
                </a:cxn>
                <a:cxn ang="0">
                  <a:pos x="43" y="114"/>
                </a:cxn>
                <a:cxn ang="0">
                  <a:pos x="44" y="109"/>
                </a:cxn>
                <a:cxn ang="0">
                  <a:pos x="44" y="105"/>
                </a:cxn>
                <a:cxn ang="0">
                  <a:pos x="45" y="100"/>
                </a:cxn>
                <a:cxn ang="0">
                  <a:pos x="46" y="95"/>
                </a:cxn>
                <a:cxn ang="0">
                  <a:pos x="46" y="90"/>
                </a:cxn>
                <a:cxn ang="0">
                  <a:pos x="48" y="84"/>
                </a:cxn>
                <a:cxn ang="0">
                  <a:pos x="48" y="80"/>
                </a:cxn>
                <a:cxn ang="0">
                  <a:pos x="49" y="75"/>
                </a:cxn>
                <a:cxn ang="0">
                  <a:pos x="49" y="70"/>
                </a:cxn>
                <a:cxn ang="0">
                  <a:pos x="50" y="65"/>
                </a:cxn>
                <a:cxn ang="0">
                  <a:pos x="50" y="61"/>
                </a:cxn>
                <a:cxn ang="0">
                  <a:pos x="50" y="56"/>
                </a:cxn>
                <a:cxn ang="0">
                  <a:pos x="51" y="51"/>
                </a:cxn>
                <a:cxn ang="0">
                  <a:pos x="51" y="47"/>
                </a:cxn>
                <a:cxn ang="0">
                  <a:pos x="51" y="41"/>
                </a:cxn>
                <a:cxn ang="0">
                  <a:pos x="51" y="36"/>
                </a:cxn>
                <a:cxn ang="0">
                  <a:pos x="52" y="31"/>
                </a:cxn>
                <a:cxn ang="0">
                  <a:pos x="52" y="26"/>
                </a:cxn>
                <a:cxn ang="0">
                  <a:pos x="52" y="22"/>
                </a:cxn>
                <a:cxn ang="0">
                  <a:pos x="52" y="17"/>
                </a:cxn>
                <a:cxn ang="0">
                  <a:pos x="52" y="12"/>
                </a:cxn>
                <a:cxn ang="0">
                  <a:pos x="52" y="7"/>
                </a:cxn>
                <a:cxn ang="0">
                  <a:pos x="52" y="2"/>
                </a:cxn>
              </a:cxnLst>
              <a:rect l="0" t="0" r="r" b="b"/>
              <a:pathLst>
                <a:path w="52" h="253">
                  <a:moveTo>
                    <a:pt x="0" y="253"/>
                  </a:moveTo>
                  <a:lnTo>
                    <a:pt x="0" y="251"/>
                  </a:lnTo>
                  <a:lnTo>
                    <a:pt x="1" y="250"/>
                  </a:lnTo>
                  <a:lnTo>
                    <a:pt x="1" y="249"/>
                  </a:lnTo>
                  <a:lnTo>
                    <a:pt x="3" y="248"/>
                  </a:lnTo>
                  <a:lnTo>
                    <a:pt x="3" y="247"/>
                  </a:lnTo>
                  <a:lnTo>
                    <a:pt x="4" y="245"/>
                  </a:lnTo>
                  <a:lnTo>
                    <a:pt x="4" y="244"/>
                  </a:lnTo>
                  <a:lnTo>
                    <a:pt x="4" y="243"/>
                  </a:lnTo>
                  <a:lnTo>
                    <a:pt x="5" y="242"/>
                  </a:lnTo>
                  <a:lnTo>
                    <a:pt x="5" y="241"/>
                  </a:lnTo>
                  <a:lnTo>
                    <a:pt x="6" y="241"/>
                  </a:lnTo>
                  <a:lnTo>
                    <a:pt x="6" y="239"/>
                  </a:lnTo>
                  <a:lnTo>
                    <a:pt x="6" y="238"/>
                  </a:lnTo>
                  <a:lnTo>
                    <a:pt x="7" y="237"/>
                  </a:lnTo>
                  <a:lnTo>
                    <a:pt x="7" y="236"/>
                  </a:lnTo>
                  <a:lnTo>
                    <a:pt x="7" y="235"/>
                  </a:lnTo>
                  <a:lnTo>
                    <a:pt x="9" y="234"/>
                  </a:lnTo>
                  <a:lnTo>
                    <a:pt x="9" y="232"/>
                  </a:lnTo>
                  <a:lnTo>
                    <a:pt x="10" y="231"/>
                  </a:lnTo>
                  <a:lnTo>
                    <a:pt x="10" y="230"/>
                  </a:lnTo>
                  <a:lnTo>
                    <a:pt x="10" y="229"/>
                  </a:lnTo>
                  <a:lnTo>
                    <a:pt x="11" y="228"/>
                  </a:lnTo>
                  <a:lnTo>
                    <a:pt x="11" y="226"/>
                  </a:lnTo>
                  <a:lnTo>
                    <a:pt x="12" y="225"/>
                  </a:lnTo>
                  <a:lnTo>
                    <a:pt x="12" y="224"/>
                  </a:lnTo>
                  <a:lnTo>
                    <a:pt x="12" y="223"/>
                  </a:lnTo>
                  <a:lnTo>
                    <a:pt x="13" y="222"/>
                  </a:lnTo>
                  <a:lnTo>
                    <a:pt x="13" y="221"/>
                  </a:lnTo>
                  <a:lnTo>
                    <a:pt x="13" y="219"/>
                  </a:lnTo>
                  <a:lnTo>
                    <a:pt x="14" y="218"/>
                  </a:lnTo>
                  <a:lnTo>
                    <a:pt x="14" y="217"/>
                  </a:lnTo>
                  <a:lnTo>
                    <a:pt x="14" y="216"/>
                  </a:lnTo>
                  <a:lnTo>
                    <a:pt x="16" y="215"/>
                  </a:lnTo>
                  <a:lnTo>
                    <a:pt x="16" y="213"/>
                  </a:lnTo>
                  <a:lnTo>
                    <a:pt x="17" y="212"/>
                  </a:lnTo>
                  <a:lnTo>
                    <a:pt x="17" y="211"/>
                  </a:lnTo>
                  <a:lnTo>
                    <a:pt x="17" y="211"/>
                  </a:lnTo>
                  <a:lnTo>
                    <a:pt x="18" y="210"/>
                  </a:lnTo>
                  <a:lnTo>
                    <a:pt x="18" y="209"/>
                  </a:lnTo>
                  <a:lnTo>
                    <a:pt x="18" y="208"/>
                  </a:lnTo>
                  <a:lnTo>
                    <a:pt x="19" y="206"/>
                  </a:lnTo>
                  <a:lnTo>
                    <a:pt x="19" y="205"/>
                  </a:lnTo>
                  <a:lnTo>
                    <a:pt x="19" y="204"/>
                  </a:lnTo>
                  <a:lnTo>
                    <a:pt x="20" y="203"/>
                  </a:lnTo>
                  <a:lnTo>
                    <a:pt x="20" y="202"/>
                  </a:lnTo>
                  <a:lnTo>
                    <a:pt x="20" y="200"/>
                  </a:lnTo>
                  <a:lnTo>
                    <a:pt x="22" y="199"/>
                  </a:lnTo>
                  <a:lnTo>
                    <a:pt x="22" y="198"/>
                  </a:lnTo>
                  <a:lnTo>
                    <a:pt x="22" y="197"/>
                  </a:lnTo>
                  <a:lnTo>
                    <a:pt x="23" y="196"/>
                  </a:lnTo>
                  <a:lnTo>
                    <a:pt x="23" y="194"/>
                  </a:lnTo>
                  <a:lnTo>
                    <a:pt x="23" y="193"/>
                  </a:lnTo>
                  <a:lnTo>
                    <a:pt x="23" y="192"/>
                  </a:lnTo>
                  <a:lnTo>
                    <a:pt x="24" y="191"/>
                  </a:lnTo>
                  <a:lnTo>
                    <a:pt x="24" y="190"/>
                  </a:lnTo>
                  <a:lnTo>
                    <a:pt x="24" y="189"/>
                  </a:lnTo>
                  <a:lnTo>
                    <a:pt x="25" y="187"/>
                  </a:lnTo>
                  <a:lnTo>
                    <a:pt x="25" y="186"/>
                  </a:lnTo>
                  <a:lnTo>
                    <a:pt x="25" y="185"/>
                  </a:lnTo>
                  <a:lnTo>
                    <a:pt x="26" y="184"/>
                  </a:lnTo>
                  <a:lnTo>
                    <a:pt x="26" y="183"/>
                  </a:lnTo>
                  <a:lnTo>
                    <a:pt x="26" y="181"/>
                  </a:lnTo>
                  <a:lnTo>
                    <a:pt x="27" y="180"/>
                  </a:lnTo>
                  <a:lnTo>
                    <a:pt x="27" y="179"/>
                  </a:lnTo>
                  <a:lnTo>
                    <a:pt x="27" y="178"/>
                  </a:lnTo>
                  <a:lnTo>
                    <a:pt x="27" y="177"/>
                  </a:lnTo>
                  <a:lnTo>
                    <a:pt x="29" y="176"/>
                  </a:lnTo>
                  <a:lnTo>
                    <a:pt x="29" y="174"/>
                  </a:lnTo>
                  <a:lnTo>
                    <a:pt x="29" y="173"/>
                  </a:lnTo>
                  <a:lnTo>
                    <a:pt x="30" y="172"/>
                  </a:lnTo>
                  <a:lnTo>
                    <a:pt x="30" y="171"/>
                  </a:lnTo>
                  <a:lnTo>
                    <a:pt x="30" y="170"/>
                  </a:lnTo>
                  <a:lnTo>
                    <a:pt x="30" y="168"/>
                  </a:lnTo>
                  <a:lnTo>
                    <a:pt x="31" y="167"/>
                  </a:lnTo>
                  <a:lnTo>
                    <a:pt x="31" y="166"/>
                  </a:lnTo>
                  <a:lnTo>
                    <a:pt x="31" y="165"/>
                  </a:lnTo>
                  <a:lnTo>
                    <a:pt x="31" y="164"/>
                  </a:lnTo>
                  <a:lnTo>
                    <a:pt x="32" y="163"/>
                  </a:lnTo>
                  <a:lnTo>
                    <a:pt x="32" y="161"/>
                  </a:lnTo>
                  <a:lnTo>
                    <a:pt x="32" y="160"/>
                  </a:lnTo>
                  <a:lnTo>
                    <a:pt x="33" y="159"/>
                  </a:lnTo>
                  <a:lnTo>
                    <a:pt x="33" y="158"/>
                  </a:lnTo>
                  <a:lnTo>
                    <a:pt x="33" y="157"/>
                  </a:lnTo>
                  <a:lnTo>
                    <a:pt x="33" y="155"/>
                  </a:lnTo>
                  <a:lnTo>
                    <a:pt x="35" y="154"/>
                  </a:lnTo>
                  <a:lnTo>
                    <a:pt x="35" y="153"/>
                  </a:lnTo>
                  <a:lnTo>
                    <a:pt x="35" y="152"/>
                  </a:lnTo>
                  <a:lnTo>
                    <a:pt x="35" y="151"/>
                  </a:lnTo>
                  <a:lnTo>
                    <a:pt x="36" y="150"/>
                  </a:lnTo>
                  <a:lnTo>
                    <a:pt x="36" y="148"/>
                  </a:lnTo>
                  <a:lnTo>
                    <a:pt x="36" y="147"/>
                  </a:lnTo>
                  <a:lnTo>
                    <a:pt x="36" y="146"/>
                  </a:lnTo>
                  <a:lnTo>
                    <a:pt x="37" y="145"/>
                  </a:lnTo>
                  <a:lnTo>
                    <a:pt x="37" y="144"/>
                  </a:lnTo>
                  <a:lnTo>
                    <a:pt x="37" y="142"/>
                  </a:lnTo>
                  <a:lnTo>
                    <a:pt x="37" y="141"/>
                  </a:lnTo>
                  <a:lnTo>
                    <a:pt x="37" y="140"/>
                  </a:lnTo>
                  <a:lnTo>
                    <a:pt x="38" y="139"/>
                  </a:lnTo>
                  <a:lnTo>
                    <a:pt x="38" y="138"/>
                  </a:lnTo>
                  <a:lnTo>
                    <a:pt x="38" y="136"/>
                  </a:lnTo>
                  <a:lnTo>
                    <a:pt x="38" y="135"/>
                  </a:lnTo>
                  <a:lnTo>
                    <a:pt x="39" y="134"/>
                  </a:lnTo>
                  <a:lnTo>
                    <a:pt x="39" y="133"/>
                  </a:lnTo>
                  <a:lnTo>
                    <a:pt x="39" y="132"/>
                  </a:lnTo>
                  <a:lnTo>
                    <a:pt x="39" y="131"/>
                  </a:lnTo>
                  <a:lnTo>
                    <a:pt x="39" y="129"/>
                  </a:lnTo>
                  <a:lnTo>
                    <a:pt x="41" y="128"/>
                  </a:lnTo>
                  <a:lnTo>
                    <a:pt x="41" y="127"/>
                  </a:lnTo>
                  <a:lnTo>
                    <a:pt x="41" y="126"/>
                  </a:lnTo>
                  <a:lnTo>
                    <a:pt x="41" y="125"/>
                  </a:lnTo>
                  <a:lnTo>
                    <a:pt x="41" y="123"/>
                  </a:lnTo>
                  <a:lnTo>
                    <a:pt x="42" y="122"/>
                  </a:lnTo>
                  <a:lnTo>
                    <a:pt x="42" y="121"/>
                  </a:lnTo>
                  <a:lnTo>
                    <a:pt x="42" y="120"/>
                  </a:lnTo>
                  <a:lnTo>
                    <a:pt x="42" y="119"/>
                  </a:lnTo>
                  <a:lnTo>
                    <a:pt x="42" y="118"/>
                  </a:lnTo>
                  <a:lnTo>
                    <a:pt x="43" y="116"/>
                  </a:lnTo>
                  <a:lnTo>
                    <a:pt x="43" y="115"/>
                  </a:lnTo>
                  <a:lnTo>
                    <a:pt x="43" y="114"/>
                  </a:lnTo>
                  <a:lnTo>
                    <a:pt x="43" y="113"/>
                  </a:lnTo>
                  <a:lnTo>
                    <a:pt x="43" y="112"/>
                  </a:lnTo>
                  <a:lnTo>
                    <a:pt x="43" y="110"/>
                  </a:lnTo>
                  <a:lnTo>
                    <a:pt x="44" y="109"/>
                  </a:lnTo>
                  <a:lnTo>
                    <a:pt x="44" y="108"/>
                  </a:lnTo>
                  <a:lnTo>
                    <a:pt x="44" y="107"/>
                  </a:lnTo>
                  <a:lnTo>
                    <a:pt x="44" y="106"/>
                  </a:lnTo>
                  <a:lnTo>
                    <a:pt x="44" y="105"/>
                  </a:lnTo>
                  <a:lnTo>
                    <a:pt x="44" y="103"/>
                  </a:lnTo>
                  <a:lnTo>
                    <a:pt x="45" y="102"/>
                  </a:lnTo>
                  <a:lnTo>
                    <a:pt x="45" y="101"/>
                  </a:lnTo>
                  <a:lnTo>
                    <a:pt x="45" y="100"/>
                  </a:lnTo>
                  <a:lnTo>
                    <a:pt x="45" y="99"/>
                  </a:lnTo>
                  <a:lnTo>
                    <a:pt x="45" y="97"/>
                  </a:lnTo>
                  <a:lnTo>
                    <a:pt x="45" y="96"/>
                  </a:lnTo>
                  <a:lnTo>
                    <a:pt x="46" y="95"/>
                  </a:lnTo>
                  <a:lnTo>
                    <a:pt x="46" y="94"/>
                  </a:lnTo>
                  <a:lnTo>
                    <a:pt x="46" y="93"/>
                  </a:lnTo>
                  <a:lnTo>
                    <a:pt x="46" y="91"/>
                  </a:lnTo>
                  <a:lnTo>
                    <a:pt x="46" y="90"/>
                  </a:lnTo>
                  <a:lnTo>
                    <a:pt x="46" y="88"/>
                  </a:lnTo>
                  <a:lnTo>
                    <a:pt x="46" y="87"/>
                  </a:lnTo>
                  <a:lnTo>
                    <a:pt x="48" y="86"/>
                  </a:lnTo>
                  <a:lnTo>
                    <a:pt x="48" y="84"/>
                  </a:lnTo>
                  <a:lnTo>
                    <a:pt x="48" y="83"/>
                  </a:lnTo>
                  <a:lnTo>
                    <a:pt x="48" y="82"/>
                  </a:lnTo>
                  <a:lnTo>
                    <a:pt x="48" y="81"/>
                  </a:lnTo>
                  <a:lnTo>
                    <a:pt x="48" y="80"/>
                  </a:lnTo>
                  <a:lnTo>
                    <a:pt x="48" y="78"/>
                  </a:lnTo>
                  <a:lnTo>
                    <a:pt x="48" y="77"/>
                  </a:lnTo>
                  <a:lnTo>
                    <a:pt x="49" y="76"/>
                  </a:lnTo>
                  <a:lnTo>
                    <a:pt x="49" y="75"/>
                  </a:lnTo>
                  <a:lnTo>
                    <a:pt x="49" y="74"/>
                  </a:lnTo>
                  <a:lnTo>
                    <a:pt x="49" y="73"/>
                  </a:lnTo>
                  <a:lnTo>
                    <a:pt x="49" y="71"/>
                  </a:lnTo>
                  <a:lnTo>
                    <a:pt x="49" y="70"/>
                  </a:lnTo>
                  <a:lnTo>
                    <a:pt x="49" y="69"/>
                  </a:lnTo>
                  <a:lnTo>
                    <a:pt x="49" y="68"/>
                  </a:lnTo>
                  <a:lnTo>
                    <a:pt x="49" y="67"/>
                  </a:lnTo>
                  <a:lnTo>
                    <a:pt x="50" y="65"/>
                  </a:lnTo>
                  <a:lnTo>
                    <a:pt x="50" y="64"/>
                  </a:lnTo>
                  <a:lnTo>
                    <a:pt x="50" y="63"/>
                  </a:lnTo>
                  <a:lnTo>
                    <a:pt x="50" y="62"/>
                  </a:lnTo>
                  <a:lnTo>
                    <a:pt x="50" y="61"/>
                  </a:lnTo>
                  <a:lnTo>
                    <a:pt x="50" y="60"/>
                  </a:lnTo>
                  <a:lnTo>
                    <a:pt x="50" y="58"/>
                  </a:lnTo>
                  <a:lnTo>
                    <a:pt x="50" y="57"/>
                  </a:lnTo>
                  <a:lnTo>
                    <a:pt x="50" y="56"/>
                  </a:lnTo>
                  <a:lnTo>
                    <a:pt x="50" y="55"/>
                  </a:lnTo>
                  <a:lnTo>
                    <a:pt x="50" y="54"/>
                  </a:lnTo>
                  <a:lnTo>
                    <a:pt x="51" y="52"/>
                  </a:lnTo>
                  <a:lnTo>
                    <a:pt x="51" y="51"/>
                  </a:lnTo>
                  <a:lnTo>
                    <a:pt x="51" y="50"/>
                  </a:lnTo>
                  <a:lnTo>
                    <a:pt x="51" y="49"/>
                  </a:lnTo>
                  <a:lnTo>
                    <a:pt x="51" y="48"/>
                  </a:lnTo>
                  <a:lnTo>
                    <a:pt x="51" y="47"/>
                  </a:lnTo>
                  <a:lnTo>
                    <a:pt x="51" y="45"/>
                  </a:lnTo>
                  <a:lnTo>
                    <a:pt x="51" y="44"/>
                  </a:lnTo>
                  <a:lnTo>
                    <a:pt x="51" y="42"/>
                  </a:lnTo>
                  <a:lnTo>
                    <a:pt x="51" y="41"/>
                  </a:lnTo>
                  <a:lnTo>
                    <a:pt x="51" y="39"/>
                  </a:lnTo>
                  <a:lnTo>
                    <a:pt x="51" y="38"/>
                  </a:lnTo>
                  <a:lnTo>
                    <a:pt x="51" y="37"/>
                  </a:lnTo>
                  <a:lnTo>
                    <a:pt x="51" y="36"/>
                  </a:lnTo>
                  <a:lnTo>
                    <a:pt x="51" y="35"/>
                  </a:lnTo>
                  <a:lnTo>
                    <a:pt x="51" y="33"/>
                  </a:lnTo>
                  <a:lnTo>
                    <a:pt x="52" y="32"/>
                  </a:lnTo>
                  <a:lnTo>
                    <a:pt x="52" y="31"/>
                  </a:lnTo>
                  <a:lnTo>
                    <a:pt x="52" y="30"/>
                  </a:lnTo>
                  <a:lnTo>
                    <a:pt x="52" y="29"/>
                  </a:lnTo>
                  <a:lnTo>
                    <a:pt x="52" y="28"/>
                  </a:lnTo>
                  <a:lnTo>
                    <a:pt x="52" y="26"/>
                  </a:lnTo>
                  <a:lnTo>
                    <a:pt x="52" y="25"/>
                  </a:lnTo>
                  <a:lnTo>
                    <a:pt x="52" y="24"/>
                  </a:lnTo>
                  <a:lnTo>
                    <a:pt x="52" y="23"/>
                  </a:lnTo>
                  <a:lnTo>
                    <a:pt x="52" y="22"/>
                  </a:lnTo>
                  <a:lnTo>
                    <a:pt x="52" y="20"/>
                  </a:lnTo>
                  <a:lnTo>
                    <a:pt x="52" y="19"/>
                  </a:lnTo>
                  <a:lnTo>
                    <a:pt x="52" y="18"/>
                  </a:lnTo>
                  <a:lnTo>
                    <a:pt x="52" y="17"/>
                  </a:lnTo>
                  <a:lnTo>
                    <a:pt x="52" y="16"/>
                  </a:lnTo>
                  <a:lnTo>
                    <a:pt x="52" y="15"/>
                  </a:lnTo>
                  <a:lnTo>
                    <a:pt x="52" y="13"/>
                  </a:lnTo>
                  <a:lnTo>
                    <a:pt x="52" y="12"/>
                  </a:lnTo>
                  <a:lnTo>
                    <a:pt x="52" y="11"/>
                  </a:lnTo>
                  <a:lnTo>
                    <a:pt x="52" y="10"/>
                  </a:lnTo>
                  <a:lnTo>
                    <a:pt x="52" y="9"/>
                  </a:lnTo>
                  <a:lnTo>
                    <a:pt x="52" y="7"/>
                  </a:lnTo>
                  <a:lnTo>
                    <a:pt x="52" y="6"/>
                  </a:lnTo>
                  <a:lnTo>
                    <a:pt x="52" y="5"/>
                  </a:lnTo>
                  <a:lnTo>
                    <a:pt x="52" y="4"/>
                  </a:lnTo>
                  <a:lnTo>
                    <a:pt x="52" y="2"/>
                  </a:lnTo>
                  <a:lnTo>
                    <a:pt x="52" y="0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43" name="Freeform 219"/>
            <p:cNvSpPr>
              <a:spLocks/>
            </p:cNvSpPr>
            <p:nvPr/>
          </p:nvSpPr>
          <p:spPr bwMode="auto">
            <a:xfrm>
              <a:off x="2580233" y="5381719"/>
              <a:ext cx="254410" cy="348761"/>
            </a:xfrm>
            <a:custGeom>
              <a:avLst/>
              <a:gdLst/>
              <a:ahLst/>
              <a:cxnLst>
                <a:cxn ang="0">
                  <a:pos x="150" y="3"/>
                </a:cxn>
                <a:cxn ang="0">
                  <a:pos x="148" y="8"/>
                </a:cxn>
                <a:cxn ang="0">
                  <a:pos x="145" y="13"/>
                </a:cxn>
                <a:cxn ang="0">
                  <a:pos x="143" y="16"/>
                </a:cxn>
                <a:cxn ang="0">
                  <a:pos x="142" y="21"/>
                </a:cxn>
                <a:cxn ang="0">
                  <a:pos x="139" y="26"/>
                </a:cxn>
                <a:cxn ang="0">
                  <a:pos x="137" y="30"/>
                </a:cxn>
                <a:cxn ang="0">
                  <a:pos x="135" y="35"/>
                </a:cxn>
                <a:cxn ang="0">
                  <a:pos x="132" y="39"/>
                </a:cxn>
                <a:cxn ang="0">
                  <a:pos x="130" y="43"/>
                </a:cxn>
                <a:cxn ang="0">
                  <a:pos x="128" y="48"/>
                </a:cxn>
                <a:cxn ang="0">
                  <a:pos x="125" y="52"/>
                </a:cxn>
                <a:cxn ang="0">
                  <a:pos x="123" y="56"/>
                </a:cxn>
                <a:cxn ang="0">
                  <a:pos x="119" y="61"/>
                </a:cxn>
                <a:cxn ang="0">
                  <a:pos x="117" y="65"/>
                </a:cxn>
                <a:cxn ang="0">
                  <a:pos x="115" y="69"/>
                </a:cxn>
                <a:cxn ang="0">
                  <a:pos x="112" y="74"/>
                </a:cxn>
                <a:cxn ang="0">
                  <a:pos x="110" y="78"/>
                </a:cxn>
                <a:cxn ang="0">
                  <a:pos x="106" y="82"/>
                </a:cxn>
                <a:cxn ang="0">
                  <a:pos x="104" y="86"/>
                </a:cxn>
                <a:cxn ang="0">
                  <a:pos x="102" y="91"/>
                </a:cxn>
                <a:cxn ang="0">
                  <a:pos x="98" y="95"/>
                </a:cxn>
                <a:cxn ang="0">
                  <a:pos x="96" y="99"/>
                </a:cxn>
                <a:cxn ang="0">
                  <a:pos x="92" y="104"/>
                </a:cxn>
                <a:cxn ang="0">
                  <a:pos x="90" y="107"/>
                </a:cxn>
                <a:cxn ang="0">
                  <a:pos x="86" y="111"/>
                </a:cxn>
                <a:cxn ang="0">
                  <a:pos x="84" y="116"/>
                </a:cxn>
                <a:cxn ang="0">
                  <a:pos x="80" y="119"/>
                </a:cxn>
                <a:cxn ang="0">
                  <a:pos x="78" y="124"/>
                </a:cxn>
                <a:cxn ang="0">
                  <a:pos x="74" y="127"/>
                </a:cxn>
                <a:cxn ang="0">
                  <a:pos x="72" y="131"/>
                </a:cxn>
                <a:cxn ang="0">
                  <a:pos x="68" y="136"/>
                </a:cxn>
                <a:cxn ang="0">
                  <a:pos x="65" y="139"/>
                </a:cxn>
                <a:cxn ang="0">
                  <a:pos x="63" y="143"/>
                </a:cxn>
                <a:cxn ang="0">
                  <a:pos x="59" y="146"/>
                </a:cxn>
                <a:cxn ang="0">
                  <a:pos x="55" y="151"/>
                </a:cxn>
                <a:cxn ang="0">
                  <a:pos x="52" y="155"/>
                </a:cxn>
                <a:cxn ang="0">
                  <a:pos x="48" y="158"/>
                </a:cxn>
                <a:cxn ang="0">
                  <a:pos x="46" y="162"/>
                </a:cxn>
                <a:cxn ang="0">
                  <a:pos x="42" y="165"/>
                </a:cxn>
                <a:cxn ang="0">
                  <a:pos x="39" y="169"/>
                </a:cxn>
                <a:cxn ang="0">
                  <a:pos x="35" y="172"/>
                </a:cxn>
                <a:cxn ang="0">
                  <a:pos x="32" y="177"/>
                </a:cxn>
                <a:cxn ang="0">
                  <a:pos x="28" y="181"/>
                </a:cxn>
                <a:cxn ang="0">
                  <a:pos x="25" y="184"/>
                </a:cxn>
                <a:cxn ang="0">
                  <a:pos x="21" y="188"/>
                </a:cxn>
                <a:cxn ang="0">
                  <a:pos x="18" y="190"/>
                </a:cxn>
                <a:cxn ang="0">
                  <a:pos x="14" y="194"/>
                </a:cxn>
                <a:cxn ang="0">
                  <a:pos x="10" y="197"/>
                </a:cxn>
                <a:cxn ang="0">
                  <a:pos x="7" y="201"/>
                </a:cxn>
                <a:cxn ang="0">
                  <a:pos x="2" y="204"/>
                </a:cxn>
              </a:cxnLst>
              <a:rect l="0" t="0" r="r" b="b"/>
              <a:pathLst>
                <a:path w="151" h="207">
                  <a:moveTo>
                    <a:pt x="151" y="0"/>
                  </a:moveTo>
                  <a:lnTo>
                    <a:pt x="151" y="1"/>
                  </a:lnTo>
                  <a:lnTo>
                    <a:pt x="150" y="2"/>
                  </a:lnTo>
                  <a:lnTo>
                    <a:pt x="150" y="3"/>
                  </a:lnTo>
                  <a:lnTo>
                    <a:pt x="149" y="4"/>
                  </a:lnTo>
                  <a:lnTo>
                    <a:pt x="149" y="5"/>
                  </a:lnTo>
                  <a:lnTo>
                    <a:pt x="148" y="7"/>
                  </a:lnTo>
                  <a:lnTo>
                    <a:pt x="148" y="8"/>
                  </a:lnTo>
                  <a:lnTo>
                    <a:pt x="148" y="9"/>
                  </a:lnTo>
                  <a:lnTo>
                    <a:pt x="147" y="10"/>
                  </a:lnTo>
                  <a:lnTo>
                    <a:pt x="147" y="11"/>
                  </a:lnTo>
                  <a:lnTo>
                    <a:pt x="145" y="13"/>
                  </a:lnTo>
                  <a:lnTo>
                    <a:pt x="145" y="14"/>
                  </a:lnTo>
                  <a:lnTo>
                    <a:pt x="144" y="14"/>
                  </a:lnTo>
                  <a:lnTo>
                    <a:pt x="144" y="15"/>
                  </a:lnTo>
                  <a:lnTo>
                    <a:pt x="143" y="16"/>
                  </a:lnTo>
                  <a:lnTo>
                    <a:pt x="143" y="17"/>
                  </a:lnTo>
                  <a:lnTo>
                    <a:pt x="142" y="18"/>
                  </a:lnTo>
                  <a:lnTo>
                    <a:pt x="142" y="20"/>
                  </a:lnTo>
                  <a:lnTo>
                    <a:pt x="142" y="21"/>
                  </a:lnTo>
                  <a:lnTo>
                    <a:pt x="141" y="22"/>
                  </a:lnTo>
                  <a:lnTo>
                    <a:pt x="141" y="23"/>
                  </a:lnTo>
                  <a:lnTo>
                    <a:pt x="139" y="24"/>
                  </a:lnTo>
                  <a:lnTo>
                    <a:pt x="139" y="26"/>
                  </a:lnTo>
                  <a:lnTo>
                    <a:pt x="138" y="27"/>
                  </a:lnTo>
                  <a:lnTo>
                    <a:pt x="138" y="28"/>
                  </a:lnTo>
                  <a:lnTo>
                    <a:pt x="137" y="29"/>
                  </a:lnTo>
                  <a:lnTo>
                    <a:pt x="137" y="30"/>
                  </a:lnTo>
                  <a:lnTo>
                    <a:pt x="136" y="31"/>
                  </a:lnTo>
                  <a:lnTo>
                    <a:pt x="136" y="33"/>
                  </a:lnTo>
                  <a:lnTo>
                    <a:pt x="135" y="34"/>
                  </a:lnTo>
                  <a:lnTo>
                    <a:pt x="135" y="35"/>
                  </a:lnTo>
                  <a:lnTo>
                    <a:pt x="134" y="36"/>
                  </a:lnTo>
                  <a:lnTo>
                    <a:pt x="134" y="36"/>
                  </a:lnTo>
                  <a:lnTo>
                    <a:pt x="132" y="37"/>
                  </a:lnTo>
                  <a:lnTo>
                    <a:pt x="132" y="39"/>
                  </a:lnTo>
                  <a:lnTo>
                    <a:pt x="131" y="40"/>
                  </a:lnTo>
                  <a:lnTo>
                    <a:pt x="131" y="41"/>
                  </a:lnTo>
                  <a:lnTo>
                    <a:pt x="130" y="42"/>
                  </a:lnTo>
                  <a:lnTo>
                    <a:pt x="130" y="43"/>
                  </a:lnTo>
                  <a:lnTo>
                    <a:pt x="129" y="44"/>
                  </a:lnTo>
                  <a:lnTo>
                    <a:pt x="129" y="46"/>
                  </a:lnTo>
                  <a:lnTo>
                    <a:pt x="128" y="47"/>
                  </a:lnTo>
                  <a:lnTo>
                    <a:pt x="128" y="48"/>
                  </a:lnTo>
                  <a:lnTo>
                    <a:pt x="126" y="49"/>
                  </a:lnTo>
                  <a:lnTo>
                    <a:pt x="126" y="50"/>
                  </a:lnTo>
                  <a:lnTo>
                    <a:pt x="125" y="52"/>
                  </a:lnTo>
                  <a:lnTo>
                    <a:pt x="125" y="52"/>
                  </a:lnTo>
                  <a:lnTo>
                    <a:pt x="124" y="53"/>
                  </a:lnTo>
                  <a:lnTo>
                    <a:pt x="124" y="54"/>
                  </a:lnTo>
                  <a:lnTo>
                    <a:pt x="123" y="55"/>
                  </a:lnTo>
                  <a:lnTo>
                    <a:pt x="123" y="56"/>
                  </a:lnTo>
                  <a:lnTo>
                    <a:pt x="122" y="58"/>
                  </a:lnTo>
                  <a:lnTo>
                    <a:pt x="121" y="59"/>
                  </a:lnTo>
                  <a:lnTo>
                    <a:pt x="121" y="60"/>
                  </a:lnTo>
                  <a:lnTo>
                    <a:pt x="119" y="61"/>
                  </a:lnTo>
                  <a:lnTo>
                    <a:pt x="119" y="62"/>
                  </a:lnTo>
                  <a:lnTo>
                    <a:pt x="118" y="63"/>
                  </a:lnTo>
                  <a:lnTo>
                    <a:pt x="118" y="65"/>
                  </a:lnTo>
                  <a:lnTo>
                    <a:pt x="117" y="65"/>
                  </a:lnTo>
                  <a:lnTo>
                    <a:pt x="117" y="66"/>
                  </a:lnTo>
                  <a:lnTo>
                    <a:pt x="116" y="67"/>
                  </a:lnTo>
                  <a:lnTo>
                    <a:pt x="116" y="68"/>
                  </a:lnTo>
                  <a:lnTo>
                    <a:pt x="115" y="69"/>
                  </a:lnTo>
                  <a:lnTo>
                    <a:pt x="113" y="71"/>
                  </a:lnTo>
                  <a:lnTo>
                    <a:pt x="113" y="72"/>
                  </a:lnTo>
                  <a:lnTo>
                    <a:pt x="112" y="73"/>
                  </a:lnTo>
                  <a:lnTo>
                    <a:pt x="112" y="74"/>
                  </a:lnTo>
                  <a:lnTo>
                    <a:pt x="111" y="75"/>
                  </a:lnTo>
                  <a:lnTo>
                    <a:pt x="111" y="76"/>
                  </a:lnTo>
                  <a:lnTo>
                    <a:pt x="110" y="76"/>
                  </a:lnTo>
                  <a:lnTo>
                    <a:pt x="110" y="78"/>
                  </a:lnTo>
                  <a:lnTo>
                    <a:pt x="109" y="79"/>
                  </a:lnTo>
                  <a:lnTo>
                    <a:pt x="108" y="80"/>
                  </a:lnTo>
                  <a:lnTo>
                    <a:pt x="108" y="81"/>
                  </a:lnTo>
                  <a:lnTo>
                    <a:pt x="106" y="82"/>
                  </a:lnTo>
                  <a:lnTo>
                    <a:pt x="106" y="84"/>
                  </a:lnTo>
                  <a:lnTo>
                    <a:pt x="105" y="85"/>
                  </a:lnTo>
                  <a:lnTo>
                    <a:pt x="105" y="86"/>
                  </a:lnTo>
                  <a:lnTo>
                    <a:pt x="104" y="86"/>
                  </a:lnTo>
                  <a:lnTo>
                    <a:pt x="103" y="87"/>
                  </a:lnTo>
                  <a:lnTo>
                    <a:pt x="103" y="88"/>
                  </a:lnTo>
                  <a:lnTo>
                    <a:pt x="102" y="89"/>
                  </a:lnTo>
                  <a:lnTo>
                    <a:pt x="102" y="91"/>
                  </a:lnTo>
                  <a:lnTo>
                    <a:pt x="100" y="92"/>
                  </a:lnTo>
                  <a:lnTo>
                    <a:pt x="99" y="93"/>
                  </a:lnTo>
                  <a:lnTo>
                    <a:pt x="99" y="94"/>
                  </a:lnTo>
                  <a:lnTo>
                    <a:pt x="98" y="95"/>
                  </a:lnTo>
                  <a:lnTo>
                    <a:pt x="98" y="95"/>
                  </a:lnTo>
                  <a:lnTo>
                    <a:pt x="97" y="97"/>
                  </a:lnTo>
                  <a:lnTo>
                    <a:pt x="96" y="98"/>
                  </a:lnTo>
                  <a:lnTo>
                    <a:pt x="96" y="99"/>
                  </a:lnTo>
                  <a:lnTo>
                    <a:pt x="94" y="100"/>
                  </a:lnTo>
                  <a:lnTo>
                    <a:pt x="94" y="101"/>
                  </a:lnTo>
                  <a:lnTo>
                    <a:pt x="93" y="102"/>
                  </a:lnTo>
                  <a:lnTo>
                    <a:pt x="92" y="104"/>
                  </a:lnTo>
                  <a:lnTo>
                    <a:pt x="92" y="104"/>
                  </a:lnTo>
                  <a:lnTo>
                    <a:pt x="91" y="105"/>
                  </a:lnTo>
                  <a:lnTo>
                    <a:pt x="91" y="106"/>
                  </a:lnTo>
                  <a:lnTo>
                    <a:pt x="90" y="107"/>
                  </a:lnTo>
                  <a:lnTo>
                    <a:pt x="89" y="108"/>
                  </a:lnTo>
                  <a:lnTo>
                    <a:pt x="89" y="110"/>
                  </a:lnTo>
                  <a:lnTo>
                    <a:pt x="87" y="111"/>
                  </a:lnTo>
                  <a:lnTo>
                    <a:pt x="86" y="111"/>
                  </a:lnTo>
                  <a:lnTo>
                    <a:pt x="86" y="112"/>
                  </a:lnTo>
                  <a:lnTo>
                    <a:pt x="85" y="113"/>
                  </a:lnTo>
                  <a:lnTo>
                    <a:pt x="85" y="114"/>
                  </a:lnTo>
                  <a:lnTo>
                    <a:pt x="84" y="116"/>
                  </a:lnTo>
                  <a:lnTo>
                    <a:pt x="83" y="117"/>
                  </a:lnTo>
                  <a:lnTo>
                    <a:pt x="83" y="118"/>
                  </a:lnTo>
                  <a:lnTo>
                    <a:pt x="81" y="118"/>
                  </a:lnTo>
                  <a:lnTo>
                    <a:pt x="80" y="119"/>
                  </a:lnTo>
                  <a:lnTo>
                    <a:pt x="80" y="120"/>
                  </a:lnTo>
                  <a:lnTo>
                    <a:pt x="79" y="121"/>
                  </a:lnTo>
                  <a:lnTo>
                    <a:pt x="78" y="123"/>
                  </a:lnTo>
                  <a:lnTo>
                    <a:pt x="78" y="124"/>
                  </a:lnTo>
                  <a:lnTo>
                    <a:pt x="77" y="124"/>
                  </a:lnTo>
                  <a:lnTo>
                    <a:pt x="77" y="125"/>
                  </a:lnTo>
                  <a:lnTo>
                    <a:pt x="76" y="126"/>
                  </a:lnTo>
                  <a:lnTo>
                    <a:pt x="74" y="127"/>
                  </a:lnTo>
                  <a:lnTo>
                    <a:pt x="74" y="129"/>
                  </a:lnTo>
                  <a:lnTo>
                    <a:pt x="73" y="130"/>
                  </a:lnTo>
                  <a:lnTo>
                    <a:pt x="72" y="130"/>
                  </a:lnTo>
                  <a:lnTo>
                    <a:pt x="72" y="131"/>
                  </a:lnTo>
                  <a:lnTo>
                    <a:pt x="71" y="132"/>
                  </a:lnTo>
                  <a:lnTo>
                    <a:pt x="70" y="133"/>
                  </a:lnTo>
                  <a:lnTo>
                    <a:pt x="70" y="134"/>
                  </a:lnTo>
                  <a:lnTo>
                    <a:pt x="68" y="136"/>
                  </a:lnTo>
                  <a:lnTo>
                    <a:pt x="67" y="136"/>
                  </a:lnTo>
                  <a:lnTo>
                    <a:pt x="67" y="137"/>
                  </a:lnTo>
                  <a:lnTo>
                    <a:pt x="66" y="138"/>
                  </a:lnTo>
                  <a:lnTo>
                    <a:pt x="65" y="139"/>
                  </a:lnTo>
                  <a:lnTo>
                    <a:pt x="65" y="140"/>
                  </a:lnTo>
                  <a:lnTo>
                    <a:pt x="64" y="142"/>
                  </a:lnTo>
                  <a:lnTo>
                    <a:pt x="63" y="142"/>
                  </a:lnTo>
                  <a:lnTo>
                    <a:pt x="63" y="143"/>
                  </a:lnTo>
                  <a:lnTo>
                    <a:pt x="61" y="144"/>
                  </a:lnTo>
                  <a:lnTo>
                    <a:pt x="60" y="145"/>
                  </a:lnTo>
                  <a:lnTo>
                    <a:pt x="59" y="146"/>
                  </a:lnTo>
                  <a:lnTo>
                    <a:pt x="59" y="146"/>
                  </a:lnTo>
                  <a:lnTo>
                    <a:pt x="58" y="147"/>
                  </a:lnTo>
                  <a:lnTo>
                    <a:pt x="57" y="149"/>
                  </a:lnTo>
                  <a:lnTo>
                    <a:pt x="57" y="150"/>
                  </a:lnTo>
                  <a:lnTo>
                    <a:pt x="55" y="151"/>
                  </a:lnTo>
                  <a:lnTo>
                    <a:pt x="54" y="151"/>
                  </a:lnTo>
                  <a:lnTo>
                    <a:pt x="54" y="152"/>
                  </a:lnTo>
                  <a:lnTo>
                    <a:pt x="53" y="153"/>
                  </a:lnTo>
                  <a:lnTo>
                    <a:pt x="52" y="155"/>
                  </a:lnTo>
                  <a:lnTo>
                    <a:pt x="52" y="156"/>
                  </a:lnTo>
                  <a:lnTo>
                    <a:pt x="51" y="156"/>
                  </a:lnTo>
                  <a:lnTo>
                    <a:pt x="50" y="157"/>
                  </a:lnTo>
                  <a:lnTo>
                    <a:pt x="48" y="158"/>
                  </a:lnTo>
                  <a:lnTo>
                    <a:pt x="48" y="159"/>
                  </a:lnTo>
                  <a:lnTo>
                    <a:pt x="47" y="161"/>
                  </a:lnTo>
                  <a:lnTo>
                    <a:pt x="46" y="161"/>
                  </a:lnTo>
                  <a:lnTo>
                    <a:pt x="46" y="162"/>
                  </a:lnTo>
                  <a:lnTo>
                    <a:pt x="45" y="163"/>
                  </a:lnTo>
                  <a:lnTo>
                    <a:pt x="44" y="164"/>
                  </a:lnTo>
                  <a:lnTo>
                    <a:pt x="42" y="164"/>
                  </a:lnTo>
                  <a:lnTo>
                    <a:pt x="42" y="165"/>
                  </a:lnTo>
                  <a:lnTo>
                    <a:pt x="41" y="166"/>
                  </a:lnTo>
                  <a:lnTo>
                    <a:pt x="40" y="168"/>
                  </a:lnTo>
                  <a:lnTo>
                    <a:pt x="40" y="169"/>
                  </a:lnTo>
                  <a:lnTo>
                    <a:pt x="39" y="169"/>
                  </a:lnTo>
                  <a:lnTo>
                    <a:pt x="38" y="170"/>
                  </a:lnTo>
                  <a:lnTo>
                    <a:pt x="37" y="171"/>
                  </a:lnTo>
                  <a:lnTo>
                    <a:pt x="37" y="172"/>
                  </a:lnTo>
                  <a:lnTo>
                    <a:pt x="35" y="172"/>
                  </a:lnTo>
                  <a:lnTo>
                    <a:pt x="34" y="174"/>
                  </a:lnTo>
                  <a:lnTo>
                    <a:pt x="33" y="175"/>
                  </a:lnTo>
                  <a:lnTo>
                    <a:pt x="33" y="176"/>
                  </a:lnTo>
                  <a:lnTo>
                    <a:pt x="32" y="177"/>
                  </a:lnTo>
                  <a:lnTo>
                    <a:pt x="31" y="177"/>
                  </a:lnTo>
                  <a:lnTo>
                    <a:pt x="29" y="178"/>
                  </a:lnTo>
                  <a:lnTo>
                    <a:pt x="29" y="179"/>
                  </a:lnTo>
                  <a:lnTo>
                    <a:pt x="28" y="181"/>
                  </a:lnTo>
                  <a:lnTo>
                    <a:pt x="27" y="181"/>
                  </a:lnTo>
                  <a:lnTo>
                    <a:pt x="26" y="182"/>
                  </a:lnTo>
                  <a:lnTo>
                    <a:pt x="26" y="183"/>
                  </a:lnTo>
                  <a:lnTo>
                    <a:pt x="25" y="184"/>
                  </a:lnTo>
                  <a:lnTo>
                    <a:pt x="24" y="184"/>
                  </a:lnTo>
                  <a:lnTo>
                    <a:pt x="22" y="185"/>
                  </a:lnTo>
                  <a:lnTo>
                    <a:pt x="22" y="187"/>
                  </a:lnTo>
                  <a:lnTo>
                    <a:pt x="21" y="188"/>
                  </a:lnTo>
                  <a:lnTo>
                    <a:pt x="20" y="188"/>
                  </a:lnTo>
                  <a:lnTo>
                    <a:pt x="19" y="189"/>
                  </a:lnTo>
                  <a:lnTo>
                    <a:pt x="19" y="190"/>
                  </a:lnTo>
                  <a:lnTo>
                    <a:pt x="18" y="190"/>
                  </a:lnTo>
                  <a:lnTo>
                    <a:pt x="16" y="191"/>
                  </a:lnTo>
                  <a:lnTo>
                    <a:pt x="15" y="192"/>
                  </a:lnTo>
                  <a:lnTo>
                    <a:pt x="15" y="194"/>
                  </a:lnTo>
                  <a:lnTo>
                    <a:pt x="14" y="194"/>
                  </a:lnTo>
                  <a:lnTo>
                    <a:pt x="13" y="195"/>
                  </a:lnTo>
                  <a:lnTo>
                    <a:pt x="12" y="196"/>
                  </a:lnTo>
                  <a:lnTo>
                    <a:pt x="10" y="197"/>
                  </a:lnTo>
                  <a:lnTo>
                    <a:pt x="10" y="197"/>
                  </a:lnTo>
                  <a:lnTo>
                    <a:pt x="9" y="198"/>
                  </a:lnTo>
                  <a:lnTo>
                    <a:pt x="8" y="200"/>
                  </a:lnTo>
                  <a:lnTo>
                    <a:pt x="7" y="200"/>
                  </a:lnTo>
                  <a:lnTo>
                    <a:pt x="7" y="201"/>
                  </a:lnTo>
                  <a:lnTo>
                    <a:pt x="6" y="202"/>
                  </a:lnTo>
                  <a:lnTo>
                    <a:pt x="5" y="203"/>
                  </a:lnTo>
                  <a:lnTo>
                    <a:pt x="3" y="203"/>
                  </a:lnTo>
                  <a:lnTo>
                    <a:pt x="2" y="204"/>
                  </a:lnTo>
                  <a:lnTo>
                    <a:pt x="2" y="205"/>
                  </a:lnTo>
                  <a:lnTo>
                    <a:pt x="1" y="205"/>
                  </a:lnTo>
                  <a:lnTo>
                    <a:pt x="0" y="207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44" name="Rectangle 220"/>
            <p:cNvSpPr>
              <a:spLocks noChangeArrowheads="1"/>
            </p:cNvSpPr>
            <p:nvPr/>
          </p:nvSpPr>
          <p:spPr bwMode="auto">
            <a:xfrm rot="1380000">
              <a:off x="2783535" y="5327970"/>
              <a:ext cx="76944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75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245" name="Line 221"/>
            <p:cNvSpPr>
              <a:spLocks noChangeShapeType="1"/>
            </p:cNvSpPr>
            <p:nvPr/>
          </p:nvSpPr>
          <p:spPr bwMode="auto">
            <a:xfrm>
              <a:off x="2811056" y="5371610"/>
              <a:ext cx="23588" cy="10109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46" name="Rectangle 222"/>
            <p:cNvSpPr>
              <a:spLocks noChangeArrowheads="1"/>
            </p:cNvSpPr>
            <p:nvPr/>
          </p:nvSpPr>
          <p:spPr bwMode="auto">
            <a:xfrm rot="4560000">
              <a:off x="1959242" y="6255498"/>
              <a:ext cx="562655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err="1" smtClean="0">
                  <a:ln>
                    <a:noFill/>
                  </a:ln>
                  <a:solidFill>
                    <a:srgbClr val="0000FF"/>
                  </a:solidFill>
                  <a:effectLst/>
                  <a:cs typeface="Arial" pitchFamily="34" charset="0"/>
                </a:rPr>
                <a:t>Afaecalis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cs typeface="Arial" pitchFamily="34" charset="0"/>
                </a:rPr>
                <a:t> 842</a:t>
              </a:r>
              <a:endParaRPr kumimoji="0" lang="en-US" sz="8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247" name="Line 223"/>
            <p:cNvSpPr>
              <a:spLocks noChangeShapeType="1"/>
            </p:cNvSpPr>
            <p:nvPr/>
          </p:nvSpPr>
          <p:spPr bwMode="auto">
            <a:xfrm>
              <a:off x="2150600" y="5971411"/>
              <a:ext cx="15164" cy="57284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48" name="Rectangle 224"/>
            <p:cNvSpPr>
              <a:spLocks noChangeArrowheads="1"/>
            </p:cNvSpPr>
            <p:nvPr/>
          </p:nvSpPr>
          <p:spPr bwMode="auto">
            <a:xfrm rot="5040000">
              <a:off x="1724223" y="6362821"/>
              <a:ext cx="655629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err="1" smtClean="0">
                  <a:ln>
                    <a:noFill/>
                  </a:ln>
                  <a:solidFill>
                    <a:srgbClr val="6666FF"/>
                  </a:solidFill>
                  <a:effectLst/>
                  <a:cs typeface="Arial" pitchFamily="34" charset="0"/>
                </a:rPr>
                <a:t>Acidovorax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6666FF"/>
                  </a:solidFill>
                  <a:effectLst/>
                  <a:cs typeface="Arial" pitchFamily="34" charset="0"/>
                </a:rPr>
                <a:t> 406</a:t>
              </a:r>
              <a:endParaRPr kumimoji="0" lang="en-US" sz="800" b="1" i="0" u="none" strike="noStrike" cap="none" normalizeH="0" baseline="0" dirty="0" smtClean="0">
                <a:ln>
                  <a:noFill/>
                </a:ln>
                <a:solidFill>
                  <a:srgbClr val="6666FF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249" name="Line 225"/>
            <p:cNvSpPr>
              <a:spLocks noChangeShapeType="1"/>
            </p:cNvSpPr>
            <p:nvPr/>
          </p:nvSpPr>
          <p:spPr bwMode="auto">
            <a:xfrm flipV="1">
              <a:off x="2017498" y="6067447"/>
              <a:ext cx="1685" cy="1685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50" name="Rectangle 226"/>
            <p:cNvSpPr>
              <a:spLocks noChangeArrowheads="1"/>
            </p:cNvSpPr>
            <p:nvPr/>
          </p:nvSpPr>
          <p:spPr bwMode="auto">
            <a:xfrm rot="5460000">
              <a:off x="1407587" y="6484357"/>
              <a:ext cx="908127" cy="1229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Comamonadaceae</a:t>
              </a:r>
              <a:r>
                <a:rPr kumimoji="0" lang="en-US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 75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251" name="Line 227"/>
            <p:cNvSpPr>
              <a:spLocks noChangeShapeType="1"/>
            </p:cNvSpPr>
            <p:nvPr/>
          </p:nvSpPr>
          <p:spPr bwMode="auto">
            <a:xfrm>
              <a:off x="1865863" y="6074187"/>
              <a:ext cx="1685" cy="16848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52" name="Freeform 228"/>
            <p:cNvSpPr>
              <a:spLocks/>
            </p:cNvSpPr>
            <p:nvPr/>
          </p:nvSpPr>
          <p:spPr bwMode="auto">
            <a:xfrm>
              <a:off x="1941680" y="6067447"/>
              <a:ext cx="75818" cy="5055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1" y="3"/>
                </a:cxn>
                <a:cxn ang="0">
                  <a:pos x="3" y="3"/>
                </a:cxn>
                <a:cxn ang="0">
                  <a:pos x="4" y="3"/>
                </a:cxn>
                <a:cxn ang="0">
                  <a:pos x="5" y="3"/>
                </a:cxn>
                <a:cxn ang="0">
                  <a:pos x="6" y="3"/>
                </a:cxn>
                <a:cxn ang="0">
                  <a:pos x="7" y="3"/>
                </a:cxn>
                <a:cxn ang="0">
                  <a:pos x="9" y="3"/>
                </a:cxn>
                <a:cxn ang="0">
                  <a:pos x="10" y="3"/>
                </a:cxn>
                <a:cxn ang="0">
                  <a:pos x="11" y="3"/>
                </a:cxn>
                <a:cxn ang="0">
                  <a:pos x="12" y="3"/>
                </a:cxn>
                <a:cxn ang="0">
                  <a:pos x="13" y="3"/>
                </a:cxn>
                <a:cxn ang="0">
                  <a:pos x="14" y="2"/>
                </a:cxn>
                <a:cxn ang="0">
                  <a:pos x="16" y="2"/>
                </a:cxn>
                <a:cxn ang="0">
                  <a:pos x="17" y="2"/>
                </a:cxn>
                <a:cxn ang="0">
                  <a:pos x="18" y="2"/>
                </a:cxn>
                <a:cxn ang="0">
                  <a:pos x="19" y="2"/>
                </a:cxn>
                <a:cxn ang="0">
                  <a:pos x="20" y="2"/>
                </a:cxn>
                <a:cxn ang="0">
                  <a:pos x="22" y="2"/>
                </a:cxn>
                <a:cxn ang="0">
                  <a:pos x="23" y="2"/>
                </a:cxn>
                <a:cxn ang="0">
                  <a:pos x="24" y="2"/>
                </a:cxn>
                <a:cxn ang="0">
                  <a:pos x="25" y="2"/>
                </a:cxn>
                <a:cxn ang="0">
                  <a:pos x="26" y="2"/>
                </a:cxn>
                <a:cxn ang="0">
                  <a:pos x="27" y="2"/>
                </a:cxn>
                <a:cxn ang="0">
                  <a:pos x="29" y="2"/>
                </a:cxn>
                <a:cxn ang="0">
                  <a:pos x="30" y="2"/>
                </a:cxn>
                <a:cxn ang="0">
                  <a:pos x="31" y="1"/>
                </a:cxn>
                <a:cxn ang="0">
                  <a:pos x="32" y="1"/>
                </a:cxn>
                <a:cxn ang="0">
                  <a:pos x="33" y="1"/>
                </a:cxn>
                <a:cxn ang="0">
                  <a:pos x="35" y="1"/>
                </a:cxn>
                <a:cxn ang="0">
                  <a:pos x="36" y="1"/>
                </a:cxn>
                <a:cxn ang="0">
                  <a:pos x="37" y="1"/>
                </a:cxn>
                <a:cxn ang="0">
                  <a:pos x="38" y="1"/>
                </a:cxn>
                <a:cxn ang="0">
                  <a:pos x="39" y="1"/>
                </a:cxn>
                <a:cxn ang="0">
                  <a:pos x="40" y="1"/>
                </a:cxn>
                <a:cxn ang="0">
                  <a:pos x="42" y="1"/>
                </a:cxn>
                <a:cxn ang="0">
                  <a:pos x="43" y="1"/>
                </a:cxn>
                <a:cxn ang="0">
                  <a:pos x="44" y="0"/>
                </a:cxn>
                <a:cxn ang="0">
                  <a:pos x="45" y="0"/>
                </a:cxn>
              </a:cxnLst>
              <a:rect l="0" t="0" r="r" b="b"/>
              <a:pathLst>
                <a:path w="45" h="3">
                  <a:moveTo>
                    <a:pt x="0" y="3"/>
                  </a:moveTo>
                  <a:lnTo>
                    <a:pt x="1" y="3"/>
                  </a:lnTo>
                  <a:lnTo>
                    <a:pt x="3" y="3"/>
                  </a:lnTo>
                  <a:lnTo>
                    <a:pt x="4" y="3"/>
                  </a:lnTo>
                  <a:lnTo>
                    <a:pt x="5" y="3"/>
                  </a:lnTo>
                  <a:lnTo>
                    <a:pt x="6" y="3"/>
                  </a:lnTo>
                  <a:lnTo>
                    <a:pt x="7" y="3"/>
                  </a:lnTo>
                  <a:lnTo>
                    <a:pt x="9" y="3"/>
                  </a:lnTo>
                  <a:lnTo>
                    <a:pt x="10" y="3"/>
                  </a:lnTo>
                  <a:lnTo>
                    <a:pt x="11" y="3"/>
                  </a:lnTo>
                  <a:lnTo>
                    <a:pt x="12" y="3"/>
                  </a:lnTo>
                  <a:lnTo>
                    <a:pt x="13" y="3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7" y="2"/>
                  </a:lnTo>
                  <a:lnTo>
                    <a:pt x="18" y="2"/>
                  </a:lnTo>
                  <a:lnTo>
                    <a:pt x="19" y="2"/>
                  </a:lnTo>
                  <a:lnTo>
                    <a:pt x="20" y="2"/>
                  </a:lnTo>
                  <a:lnTo>
                    <a:pt x="22" y="2"/>
                  </a:lnTo>
                  <a:lnTo>
                    <a:pt x="23" y="2"/>
                  </a:lnTo>
                  <a:lnTo>
                    <a:pt x="24" y="2"/>
                  </a:lnTo>
                  <a:lnTo>
                    <a:pt x="25" y="2"/>
                  </a:lnTo>
                  <a:lnTo>
                    <a:pt x="26" y="2"/>
                  </a:lnTo>
                  <a:lnTo>
                    <a:pt x="27" y="2"/>
                  </a:lnTo>
                  <a:lnTo>
                    <a:pt x="29" y="2"/>
                  </a:lnTo>
                  <a:lnTo>
                    <a:pt x="30" y="2"/>
                  </a:lnTo>
                  <a:lnTo>
                    <a:pt x="31" y="1"/>
                  </a:lnTo>
                  <a:lnTo>
                    <a:pt x="32" y="1"/>
                  </a:lnTo>
                  <a:lnTo>
                    <a:pt x="33" y="1"/>
                  </a:lnTo>
                  <a:lnTo>
                    <a:pt x="35" y="1"/>
                  </a:lnTo>
                  <a:lnTo>
                    <a:pt x="36" y="1"/>
                  </a:lnTo>
                  <a:lnTo>
                    <a:pt x="37" y="1"/>
                  </a:lnTo>
                  <a:lnTo>
                    <a:pt x="38" y="1"/>
                  </a:lnTo>
                  <a:lnTo>
                    <a:pt x="39" y="1"/>
                  </a:lnTo>
                  <a:lnTo>
                    <a:pt x="40" y="1"/>
                  </a:lnTo>
                  <a:lnTo>
                    <a:pt x="42" y="1"/>
                  </a:lnTo>
                  <a:lnTo>
                    <a:pt x="43" y="1"/>
                  </a:lnTo>
                  <a:lnTo>
                    <a:pt x="44" y="0"/>
                  </a:lnTo>
                  <a:lnTo>
                    <a:pt x="45" y="0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53" name="Freeform 229"/>
            <p:cNvSpPr>
              <a:spLocks/>
            </p:cNvSpPr>
            <p:nvPr/>
          </p:nvSpPr>
          <p:spPr bwMode="auto">
            <a:xfrm>
              <a:off x="1865863" y="6072502"/>
              <a:ext cx="75818" cy="1685"/>
            </a:xfrm>
            <a:custGeom>
              <a:avLst/>
              <a:gdLst/>
              <a:ahLst/>
              <a:cxnLst>
                <a:cxn ang="0">
                  <a:pos x="45" y="0"/>
                </a:cxn>
                <a:cxn ang="0">
                  <a:pos x="44" y="0"/>
                </a:cxn>
                <a:cxn ang="0">
                  <a:pos x="43" y="0"/>
                </a:cxn>
                <a:cxn ang="0">
                  <a:pos x="42" y="0"/>
                </a:cxn>
                <a:cxn ang="0">
                  <a:pos x="40" y="0"/>
                </a:cxn>
                <a:cxn ang="0">
                  <a:pos x="39" y="0"/>
                </a:cxn>
                <a:cxn ang="0">
                  <a:pos x="38" y="0"/>
                </a:cxn>
                <a:cxn ang="0">
                  <a:pos x="37" y="0"/>
                </a:cxn>
                <a:cxn ang="0">
                  <a:pos x="36" y="0"/>
                </a:cxn>
                <a:cxn ang="0">
                  <a:pos x="35" y="0"/>
                </a:cxn>
                <a:cxn ang="0">
                  <a:pos x="33" y="0"/>
                </a:cxn>
                <a:cxn ang="0">
                  <a:pos x="32" y="0"/>
                </a:cxn>
                <a:cxn ang="0">
                  <a:pos x="31" y="0"/>
                </a:cxn>
                <a:cxn ang="0">
                  <a:pos x="30" y="0"/>
                </a:cxn>
                <a:cxn ang="0">
                  <a:pos x="29" y="0"/>
                </a:cxn>
                <a:cxn ang="0">
                  <a:pos x="27" y="0"/>
                </a:cxn>
                <a:cxn ang="0">
                  <a:pos x="26" y="0"/>
                </a:cxn>
                <a:cxn ang="0">
                  <a:pos x="25" y="0"/>
                </a:cxn>
                <a:cxn ang="0">
                  <a:pos x="24" y="0"/>
                </a:cxn>
                <a:cxn ang="0">
                  <a:pos x="23" y="0"/>
                </a:cxn>
                <a:cxn ang="0">
                  <a:pos x="22" y="0"/>
                </a:cxn>
                <a:cxn ang="0">
                  <a:pos x="20" y="0"/>
                </a:cxn>
                <a:cxn ang="0">
                  <a:pos x="19" y="0"/>
                </a:cxn>
                <a:cxn ang="0">
                  <a:pos x="18" y="0"/>
                </a:cxn>
                <a:cxn ang="0">
                  <a:pos x="17" y="0"/>
                </a:cxn>
                <a:cxn ang="0">
                  <a:pos x="16" y="0"/>
                </a:cxn>
                <a:cxn ang="0">
                  <a:pos x="14" y="0"/>
                </a:cxn>
                <a:cxn ang="0">
                  <a:pos x="13" y="0"/>
                </a:cxn>
                <a:cxn ang="0">
                  <a:pos x="12" y="0"/>
                </a:cxn>
                <a:cxn ang="0">
                  <a:pos x="11" y="0"/>
                </a:cxn>
                <a:cxn ang="0">
                  <a:pos x="10" y="0"/>
                </a:cxn>
                <a:cxn ang="0">
                  <a:pos x="9" y="0"/>
                </a:cxn>
                <a:cxn ang="0">
                  <a:pos x="7" y="0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45">
                  <a:moveTo>
                    <a:pt x="45" y="0"/>
                  </a:moveTo>
                  <a:lnTo>
                    <a:pt x="44" y="0"/>
                  </a:lnTo>
                  <a:lnTo>
                    <a:pt x="43" y="0"/>
                  </a:lnTo>
                  <a:lnTo>
                    <a:pt x="42" y="0"/>
                  </a:lnTo>
                  <a:lnTo>
                    <a:pt x="40" y="0"/>
                  </a:lnTo>
                  <a:lnTo>
                    <a:pt x="39" y="0"/>
                  </a:lnTo>
                  <a:lnTo>
                    <a:pt x="38" y="0"/>
                  </a:lnTo>
                  <a:lnTo>
                    <a:pt x="37" y="0"/>
                  </a:lnTo>
                  <a:lnTo>
                    <a:pt x="36" y="0"/>
                  </a:lnTo>
                  <a:lnTo>
                    <a:pt x="35" y="0"/>
                  </a:lnTo>
                  <a:lnTo>
                    <a:pt x="33" y="0"/>
                  </a:lnTo>
                  <a:lnTo>
                    <a:pt x="32" y="0"/>
                  </a:lnTo>
                  <a:lnTo>
                    <a:pt x="31" y="0"/>
                  </a:lnTo>
                  <a:lnTo>
                    <a:pt x="30" y="0"/>
                  </a:lnTo>
                  <a:lnTo>
                    <a:pt x="29" y="0"/>
                  </a:lnTo>
                  <a:lnTo>
                    <a:pt x="27" y="0"/>
                  </a:lnTo>
                  <a:lnTo>
                    <a:pt x="26" y="0"/>
                  </a:lnTo>
                  <a:lnTo>
                    <a:pt x="25" y="0"/>
                  </a:lnTo>
                  <a:lnTo>
                    <a:pt x="24" y="0"/>
                  </a:lnTo>
                  <a:lnTo>
                    <a:pt x="23" y="0"/>
                  </a:lnTo>
                  <a:lnTo>
                    <a:pt x="22" y="0"/>
                  </a:lnTo>
                  <a:lnTo>
                    <a:pt x="20" y="0"/>
                  </a:lnTo>
                  <a:lnTo>
                    <a:pt x="19" y="0"/>
                  </a:lnTo>
                  <a:lnTo>
                    <a:pt x="18" y="0"/>
                  </a:lnTo>
                  <a:lnTo>
                    <a:pt x="17" y="0"/>
                  </a:lnTo>
                  <a:lnTo>
                    <a:pt x="16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9" y="0"/>
                  </a:lnTo>
                  <a:lnTo>
                    <a:pt x="7" y="0"/>
                  </a:lnTo>
                  <a:lnTo>
                    <a:pt x="6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54" name="Rectangle 230"/>
            <p:cNvSpPr>
              <a:spLocks noChangeArrowheads="1"/>
            </p:cNvSpPr>
            <p:nvPr/>
          </p:nvSpPr>
          <p:spPr bwMode="auto">
            <a:xfrm rot="5220000">
              <a:off x="1900681" y="6010329"/>
              <a:ext cx="76944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64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255" name="Line 231"/>
            <p:cNvSpPr>
              <a:spLocks noChangeShapeType="1"/>
            </p:cNvSpPr>
            <p:nvPr/>
          </p:nvSpPr>
          <p:spPr bwMode="auto">
            <a:xfrm>
              <a:off x="1941680" y="6067447"/>
              <a:ext cx="1685" cy="5055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56" name="Rectangle 232"/>
            <p:cNvSpPr>
              <a:spLocks noChangeArrowheads="1"/>
            </p:cNvSpPr>
            <p:nvPr/>
          </p:nvSpPr>
          <p:spPr bwMode="auto">
            <a:xfrm rot="5940000">
              <a:off x="1443842" y="6242189"/>
              <a:ext cx="463268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err="1" smtClean="0">
                  <a:ln>
                    <a:noFill/>
                  </a:ln>
                  <a:solidFill>
                    <a:srgbClr val="66CCFF"/>
                  </a:solidFill>
                  <a:effectLst/>
                  <a:cs typeface="Arial" pitchFamily="34" charset="0"/>
                </a:rPr>
                <a:t>Delftia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66CCFF"/>
                  </a:solidFill>
                  <a:effectLst/>
                  <a:cs typeface="Arial" pitchFamily="34" charset="0"/>
                </a:rPr>
                <a:t> 111</a:t>
              </a:r>
              <a:endParaRPr kumimoji="0" lang="en-US" sz="800" b="1" i="0" u="none" strike="noStrike" cap="none" normalizeH="0" baseline="0" dirty="0" smtClean="0">
                <a:ln>
                  <a:noFill/>
                </a:ln>
                <a:solidFill>
                  <a:srgbClr val="66CCFF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257" name="Line 233"/>
            <p:cNvSpPr>
              <a:spLocks noChangeShapeType="1"/>
            </p:cNvSpPr>
            <p:nvPr/>
          </p:nvSpPr>
          <p:spPr bwMode="auto">
            <a:xfrm flipH="1">
              <a:off x="1712543" y="6055653"/>
              <a:ext cx="1685" cy="337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58" name="Rectangle 234"/>
            <p:cNvSpPr>
              <a:spLocks noChangeArrowheads="1"/>
            </p:cNvSpPr>
            <p:nvPr/>
          </p:nvSpPr>
          <p:spPr bwMode="auto">
            <a:xfrm rot="6420000">
              <a:off x="1258679" y="6204953"/>
              <a:ext cx="463268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err="1" smtClean="0">
                  <a:ln>
                    <a:noFill/>
                  </a:ln>
                  <a:solidFill>
                    <a:srgbClr val="66CCFF"/>
                  </a:solidFill>
                  <a:effectLst/>
                  <a:cs typeface="Arial" pitchFamily="34" charset="0"/>
                </a:rPr>
                <a:t>Delftia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66CCFF"/>
                  </a:solidFill>
                  <a:effectLst/>
                  <a:cs typeface="Arial" pitchFamily="34" charset="0"/>
                </a:rPr>
                <a:t> 844</a:t>
              </a:r>
              <a:endParaRPr kumimoji="0" lang="en-US" sz="800" b="1" i="0" u="none" strike="noStrike" cap="none" normalizeH="0" baseline="0" dirty="0" smtClean="0">
                <a:ln>
                  <a:noFill/>
                </a:ln>
                <a:solidFill>
                  <a:srgbClr val="66CCFF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259" name="Line 235"/>
            <p:cNvSpPr>
              <a:spLocks noChangeShapeType="1"/>
            </p:cNvSpPr>
            <p:nvPr/>
          </p:nvSpPr>
          <p:spPr bwMode="auto">
            <a:xfrm flipV="1">
              <a:off x="1565962" y="6018587"/>
              <a:ext cx="1685" cy="337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60" name="Rectangle 236"/>
            <p:cNvSpPr>
              <a:spLocks noChangeArrowheads="1"/>
            </p:cNvSpPr>
            <p:nvPr/>
          </p:nvSpPr>
          <p:spPr bwMode="auto">
            <a:xfrm rot="6900000">
              <a:off x="1135809" y="6123997"/>
              <a:ext cx="411972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err="1" smtClean="0">
                  <a:ln>
                    <a:noFill/>
                  </a:ln>
                  <a:solidFill>
                    <a:srgbClr val="66CCFF"/>
                  </a:solidFill>
                  <a:effectLst/>
                  <a:cs typeface="Arial" pitchFamily="34" charset="0"/>
                </a:rPr>
                <a:t>Delftia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66CCFF"/>
                  </a:solidFill>
                  <a:effectLst/>
                  <a:cs typeface="Arial" pitchFamily="34" charset="0"/>
                </a:rPr>
                <a:t> 57</a:t>
              </a:r>
              <a:endParaRPr kumimoji="0" lang="en-US" sz="800" b="1" i="0" u="none" strike="noStrike" cap="none" normalizeH="0" baseline="0" dirty="0" smtClean="0">
                <a:ln>
                  <a:noFill/>
                </a:ln>
                <a:solidFill>
                  <a:srgbClr val="66CCFF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261" name="Line 237"/>
            <p:cNvSpPr>
              <a:spLocks noChangeShapeType="1"/>
            </p:cNvSpPr>
            <p:nvPr/>
          </p:nvSpPr>
          <p:spPr bwMode="auto">
            <a:xfrm flipV="1">
              <a:off x="1424436" y="5962987"/>
              <a:ext cx="1685" cy="1685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62" name="Freeform 238"/>
            <p:cNvSpPr>
              <a:spLocks/>
            </p:cNvSpPr>
            <p:nvPr/>
          </p:nvSpPr>
          <p:spPr bwMode="auto">
            <a:xfrm>
              <a:off x="1495199" y="5994999"/>
              <a:ext cx="72448" cy="2695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1"/>
                </a:cxn>
                <a:cxn ang="0">
                  <a:pos x="3" y="1"/>
                </a:cxn>
                <a:cxn ang="0">
                  <a:pos x="4" y="1"/>
                </a:cxn>
                <a:cxn ang="0">
                  <a:pos x="5" y="2"/>
                </a:cxn>
                <a:cxn ang="0">
                  <a:pos x="6" y="2"/>
                </a:cxn>
                <a:cxn ang="0">
                  <a:pos x="7" y="4"/>
                </a:cxn>
                <a:cxn ang="0">
                  <a:pos x="8" y="4"/>
                </a:cxn>
                <a:cxn ang="0">
                  <a:pos x="10" y="4"/>
                </a:cxn>
                <a:cxn ang="0">
                  <a:pos x="11" y="5"/>
                </a:cxn>
                <a:cxn ang="0">
                  <a:pos x="12" y="5"/>
                </a:cxn>
                <a:cxn ang="0">
                  <a:pos x="13" y="5"/>
                </a:cxn>
                <a:cxn ang="0">
                  <a:pos x="14" y="6"/>
                </a:cxn>
                <a:cxn ang="0">
                  <a:pos x="16" y="6"/>
                </a:cxn>
                <a:cxn ang="0">
                  <a:pos x="17" y="6"/>
                </a:cxn>
                <a:cxn ang="0">
                  <a:pos x="18" y="7"/>
                </a:cxn>
                <a:cxn ang="0">
                  <a:pos x="19" y="7"/>
                </a:cxn>
                <a:cxn ang="0">
                  <a:pos x="20" y="8"/>
                </a:cxn>
                <a:cxn ang="0">
                  <a:pos x="21" y="8"/>
                </a:cxn>
                <a:cxn ang="0">
                  <a:pos x="23" y="8"/>
                </a:cxn>
                <a:cxn ang="0">
                  <a:pos x="24" y="10"/>
                </a:cxn>
                <a:cxn ang="0">
                  <a:pos x="25" y="10"/>
                </a:cxn>
                <a:cxn ang="0">
                  <a:pos x="26" y="10"/>
                </a:cxn>
                <a:cxn ang="0">
                  <a:pos x="27" y="11"/>
                </a:cxn>
                <a:cxn ang="0">
                  <a:pos x="29" y="11"/>
                </a:cxn>
                <a:cxn ang="0">
                  <a:pos x="30" y="11"/>
                </a:cxn>
                <a:cxn ang="0">
                  <a:pos x="31" y="12"/>
                </a:cxn>
                <a:cxn ang="0">
                  <a:pos x="32" y="12"/>
                </a:cxn>
                <a:cxn ang="0">
                  <a:pos x="33" y="12"/>
                </a:cxn>
                <a:cxn ang="0">
                  <a:pos x="35" y="13"/>
                </a:cxn>
                <a:cxn ang="0">
                  <a:pos x="36" y="13"/>
                </a:cxn>
                <a:cxn ang="0">
                  <a:pos x="37" y="13"/>
                </a:cxn>
                <a:cxn ang="0">
                  <a:pos x="38" y="14"/>
                </a:cxn>
                <a:cxn ang="0">
                  <a:pos x="40" y="14"/>
                </a:cxn>
                <a:cxn ang="0">
                  <a:pos x="42" y="14"/>
                </a:cxn>
                <a:cxn ang="0">
                  <a:pos x="43" y="16"/>
                </a:cxn>
              </a:cxnLst>
              <a:rect l="0" t="0" r="r" b="b"/>
              <a:pathLst>
                <a:path w="43" h="16">
                  <a:moveTo>
                    <a:pt x="0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3" y="1"/>
                  </a:lnTo>
                  <a:lnTo>
                    <a:pt x="4" y="1"/>
                  </a:lnTo>
                  <a:lnTo>
                    <a:pt x="5" y="2"/>
                  </a:lnTo>
                  <a:lnTo>
                    <a:pt x="6" y="2"/>
                  </a:lnTo>
                  <a:lnTo>
                    <a:pt x="7" y="4"/>
                  </a:lnTo>
                  <a:lnTo>
                    <a:pt x="8" y="4"/>
                  </a:lnTo>
                  <a:lnTo>
                    <a:pt x="10" y="4"/>
                  </a:lnTo>
                  <a:lnTo>
                    <a:pt x="11" y="5"/>
                  </a:lnTo>
                  <a:lnTo>
                    <a:pt x="12" y="5"/>
                  </a:lnTo>
                  <a:lnTo>
                    <a:pt x="13" y="5"/>
                  </a:lnTo>
                  <a:lnTo>
                    <a:pt x="14" y="6"/>
                  </a:lnTo>
                  <a:lnTo>
                    <a:pt x="16" y="6"/>
                  </a:lnTo>
                  <a:lnTo>
                    <a:pt x="17" y="6"/>
                  </a:lnTo>
                  <a:lnTo>
                    <a:pt x="18" y="7"/>
                  </a:lnTo>
                  <a:lnTo>
                    <a:pt x="19" y="7"/>
                  </a:lnTo>
                  <a:lnTo>
                    <a:pt x="20" y="8"/>
                  </a:lnTo>
                  <a:lnTo>
                    <a:pt x="21" y="8"/>
                  </a:lnTo>
                  <a:lnTo>
                    <a:pt x="23" y="8"/>
                  </a:lnTo>
                  <a:lnTo>
                    <a:pt x="24" y="10"/>
                  </a:lnTo>
                  <a:lnTo>
                    <a:pt x="25" y="10"/>
                  </a:lnTo>
                  <a:lnTo>
                    <a:pt x="26" y="10"/>
                  </a:lnTo>
                  <a:lnTo>
                    <a:pt x="27" y="11"/>
                  </a:lnTo>
                  <a:lnTo>
                    <a:pt x="29" y="11"/>
                  </a:lnTo>
                  <a:lnTo>
                    <a:pt x="30" y="11"/>
                  </a:lnTo>
                  <a:lnTo>
                    <a:pt x="31" y="12"/>
                  </a:lnTo>
                  <a:lnTo>
                    <a:pt x="32" y="12"/>
                  </a:lnTo>
                  <a:lnTo>
                    <a:pt x="33" y="12"/>
                  </a:lnTo>
                  <a:lnTo>
                    <a:pt x="35" y="13"/>
                  </a:lnTo>
                  <a:lnTo>
                    <a:pt x="36" y="13"/>
                  </a:lnTo>
                  <a:lnTo>
                    <a:pt x="37" y="13"/>
                  </a:lnTo>
                  <a:lnTo>
                    <a:pt x="38" y="14"/>
                  </a:lnTo>
                  <a:lnTo>
                    <a:pt x="40" y="14"/>
                  </a:lnTo>
                  <a:lnTo>
                    <a:pt x="42" y="14"/>
                  </a:lnTo>
                  <a:lnTo>
                    <a:pt x="43" y="16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63" name="Freeform 239"/>
            <p:cNvSpPr>
              <a:spLocks/>
            </p:cNvSpPr>
            <p:nvPr/>
          </p:nvSpPr>
          <p:spPr bwMode="auto">
            <a:xfrm>
              <a:off x="1424436" y="5962987"/>
              <a:ext cx="70763" cy="32012"/>
            </a:xfrm>
            <a:custGeom>
              <a:avLst/>
              <a:gdLst/>
              <a:ahLst/>
              <a:cxnLst>
                <a:cxn ang="0">
                  <a:pos x="42" y="19"/>
                </a:cxn>
                <a:cxn ang="0">
                  <a:pos x="40" y="18"/>
                </a:cxn>
                <a:cxn ang="0">
                  <a:pos x="39" y="18"/>
                </a:cxn>
                <a:cxn ang="0">
                  <a:pos x="37" y="18"/>
                </a:cxn>
                <a:cxn ang="0">
                  <a:pos x="36" y="17"/>
                </a:cxn>
                <a:cxn ang="0">
                  <a:pos x="35" y="17"/>
                </a:cxn>
                <a:cxn ang="0">
                  <a:pos x="34" y="16"/>
                </a:cxn>
                <a:cxn ang="0">
                  <a:pos x="33" y="16"/>
                </a:cxn>
                <a:cxn ang="0">
                  <a:pos x="32" y="16"/>
                </a:cxn>
                <a:cxn ang="0">
                  <a:pos x="30" y="14"/>
                </a:cxn>
                <a:cxn ang="0">
                  <a:pos x="29" y="14"/>
                </a:cxn>
                <a:cxn ang="0">
                  <a:pos x="28" y="13"/>
                </a:cxn>
                <a:cxn ang="0">
                  <a:pos x="27" y="13"/>
                </a:cxn>
                <a:cxn ang="0">
                  <a:pos x="26" y="12"/>
                </a:cxn>
                <a:cxn ang="0">
                  <a:pos x="24" y="12"/>
                </a:cxn>
                <a:cxn ang="0">
                  <a:pos x="23" y="12"/>
                </a:cxn>
                <a:cxn ang="0">
                  <a:pos x="22" y="11"/>
                </a:cxn>
                <a:cxn ang="0">
                  <a:pos x="21" y="11"/>
                </a:cxn>
                <a:cxn ang="0">
                  <a:pos x="20" y="10"/>
                </a:cxn>
                <a:cxn ang="0">
                  <a:pos x="19" y="10"/>
                </a:cxn>
                <a:cxn ang="0">
                  <a:pos x="17" y="8"/>
                </a:cxn>
                <a:cxn ang="0">
                  <a:pos x="16" y="8"/>
                </a:cxn>
                <a:cxn ang="0">
                  <a:pos x="15" y="7"/>
                </a:cxn>
                <a:cxn ang="0">
                  <a:pos x="14" y="7"/>
                </a:cxn>
                <a:cxn ang="0">
                  <a:pos x="13" y="7"/>
                </a:cxn>
                <a:cxn ang="0">
                  <a:pos x="11" y="6"/>
                </a:cxn>
                <a:cxn ang="0">
                  <a:pos x="10" y="6"/>
                </a:cxn>
                <a:cxn ang="0">
                  <a:pos x="9" y="5"/>
                </a:cxn>
                <a:cxn ang="0">
                  <a:pos x="8" y="5"/>
                </a:cxn>
                <a:cxn ang="0">
                  <a:pos x="7" y="4"/>
                </a:cxn>
                <a:cxn ang="0">
                  <a:pos x="6" y="4"/>
                </a:cxn>
                <a:cxn ang="0">
                  <a:pos x="4" y="3"/>
                </a:cxn>
                <a:cxn ang="0">
                  <a:pos x="3" y="3"/>
                </a:cxn>
                <a:cxn ang="0">
                  <a:pos x="2" y="1"/>
                </a:cxn>
                <a:cxn ang="0">
                  <a:pos x="1" y="1"/>
                </a:cxn>
                <a:cxn ang="0">
                  <a:pos x="0" y="0"/>
                </a:cxn>
              </a:cxnLst>
              <a:rect l="0" t="0" r="r" b="b"/>
              <a:pathLst>
                <a:path w="42" h="19">
                  <a:moveTo>
                    <a:pt x="42" y="19"/>
                  </a:moveTo>
                  <a:lnTo>
                    <a:pt x="40" y="18"/>
                  </a:lnTo>
                  <a:lnTo>
                    <a:pt x="39" y="18"/>
                  </a:lnTo>
                  <a:lnTo>
                    <a:pt x="37" y="18"/>
                  </a:lnTo>
                  <a:lnTo>
                    <a:pt x="36" y="17"/>
                  </a:lnTo>
                  <a:lnTo>
                    <a:pt x="35" y="17"/>
                  </a:lnTo>
                  <a:lnTo>
                    <a:pt x="34" y="16"/>
                  </a:lnTo>
                  <a:lnTo>
                    <a:pt x="33" y="16"/>
                  </a:lnTo>
                  <a:lnTo>
                    <a:pt x="32" y="16"/>
                  </a:lnTo>
                  <a:lnTo>
                    <a:pt x="30" y="14"/>
                  </a:lnTo>
                  <a:lnTo>
                    <a:pt x="29" y="14"/>
                  </a:lnTo>
                  <a:lnTo>
                    <a:pt x="28" y="13"/>
                  </a:lnTo>
                  <a:lnTo>
                    <a:pt x="27" y="13"/>
                  </a:lnTo>
                  <a:lnTo>
                    <a:pt x="26" y="12"/>
                  </a:lnTo>
                  <a:lnTo>
                    <a:pt x="24" y="12"/>
                  </a:lnTo>
                  <a:lnTo>
                    <a:pt x="23" y="12"/>
                  </a:lnTo>
                  <a:lnTo>
                    <a:pt x="22" y="11"/>
                  </a:lnTo>
                  <a:lnTo>
                    <a:pt x="21" y="11"/>
                  </a:lnTo>
                  <a:lnTo>
                    <a:pt x="20" y="10"/>
                  </a:lnTo>
                  <a:lnTo>
                    <a:pt x="19" y="10"/>
                  </a:lnTo>
                  <a:lnTo>
                    <a:pt x="17" y="8"/>
                  </a:lnTo>
                  <a:lnTo>
                    <a:pt x="16" y="8"/>
                  </a:lnTo>
                  <a:lnTo>
                    <a:pt x="15" y="7"/>
                  </a:lnTo>
                  <a:lnTo>
                    <a:pt x="14" y="7"/>
                  </a:lnTo>
                  <a:lnTo>
                    <a:pt x="13" y="7"/>
                  </a:lnTo>
                  <a:lnTo>
                    <a:pt x="11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8" y="5"/>
                  </a:lnTo>
                  <a:lnTo>
                    <a:pt x="7" y="4"/>
                  </a:lnTo>
                  <a:lnTo>
                    <a:pt x="6" y="4"/>
                  </a:lnTo>
                  <a:lnTo>
                    <a:pt x="4" y="3"/>
                  </a:lnTo>
                  <a:lnTo>
                    <a:pt x="3" y="3"/>
                  </a:lnTo>
                  <a:lnTo>
                    <a:pt x="2" y="1"/>
                  </a:lnTo>
                  <a:lnTo>
                    <a:pt x="1" y="1"/>
                  </a:lnTo>
                  <a:lnTo>
                    <a:pt x="0" y="0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64" name="Rectangle 240"/>
            <p:cNvSpPr>
              <a:spLocks noChangeArrowheads="1"/>
            </p:cNvSpPr>
            <p:nvPr/>
          </p:nvSpPr>
          <p:spPr bwMode="auto">
            <a:xfrm rot="17460000">
              <a:off x="1472732" y="5909239"/>
              <a:ext cx="76944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79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265" name="Line 241"/>
            <p:cNvSpPr>
              <a:spLocks noChangeShapeType="1"/>
            </p:cNvSpPr>
            <p:nvPr/>
          </p:nvSpPr>
          <p:spPr bwMode="auto">
            <a:xfrm>
              <a:off x="1495199" y="5993314"/>
              <a:ext cx="1685" cy="1685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66" name="Freeform 242"/>
            <p:cNvSpPr>
              <a:spLocks/>
            </p:cNvSpPr>
            <p:nvPr/>
          </p:nvSpPr>
          <p:spPr bwMode="auto">
            <a:xfrm>
              <a:off x="1603028" y="6028696"/>
              <a:ext cx="111199" cy="2695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2" y="1"/>
                </a:cxn>
                <a:cxn ang="0">
                  <a:pos x="4" y="1"/>
                </a:cxn>
                <a:cxn ang="0">
                  <a:pos x="5" y="1"/>
                </a:cxn>
                <a:cxn ang="0">
                  <a:pos x="6" y="1"/>
                </a:cxn>
                <a:cxn ang="0">
                  <a:pos x="7" y="3"/>
                </a:cxn>
                <a:cxn ang="0">
                  <a:pos x="8" y="3"/>
                </a:cxn>
                <a:cxn ang="0">
                  <a:pos x="10" y="3"/>
                </a:cxn>
                <a:cxn ang="0">
                  <a:pos x="11" y="4"/>
                </a:cxn>
                <a:cxn ang="0">
                  <a:pos x="12" y="4"/>
                </a:cxn>
                <a:cxn ang="0">
                  <a:pos x="13" y="4"/>
                </a:cxn>
                <a:cxn ang="0">
                  <a:pos x="14" y="4"/>
                </a:cxn>
                <a:cxn ang="0">
                  <a:pos x="15" y="5"/>
                </a:cxn>
                <a:cxn ang="0">
                  <a:pos x="17" y="5"/>
                </a:cxn>
                <a:cxn ang="0">
                  <a:pos x="18" y="5"/>
                </a:cxn>
                <a:cxn ang="0">
                  <a:pos x="19" y="5"/>
                </a:cxn>
                <a:cxn ang="0">
                  <a:pos x="20" y="6"/>
                </a:cxn>
                <a:cxn ang="0">
                  <a:pos x="21" y="6"/>
                </a:cxn>
                <a:cxn ang="0">
                  <a:pos x="23" y="6"/>
                </a:cxn>
                <a:cxn ang="0">
                  <a:pos x="24" y="6"/>
                </a:cxn>
                <a:cxn ang="0">
                  <a:pos x="25" y="7"/>
                </a:cxn>
                <a:cxn ang="0">
                  <a:pos x="26" y="7"/>
                </a:cxn>
                <a:cxn ang="0">
                  <a:pos x="27" y="7"/>
                </a:cxn>
                <a:cxn ang="0">
                  <a:pos x="28" y="7"/>
                </a:cxn>
                <a:cxn ang="0">
                  <a:pos x="30" y="9"/>
                </a:cxn>
                <a:cxn ang="0">
                  <a:pos x="31" y="9"/>
                </a:cxn>
                <a:cxn ang="0">
                  <a:pos x="32" y="9"/>
                </a:cxn>
                <a:cxn ang="0">
                  <a:pos x="33" y="9"/>
                </a:cxn>
                <a:cxn ang="0">
                  <a:pos x="34" y="9"/>
                </a:cxn>
                <a:cxn ang="0">
                  <a:pos x="36" y="10"/>
                </a:cxn>
                <a:cxn ang="0">
                  <a:pos x="37" y="10"/>
                </a:cxn>
                <a:cxn ang="0">
                  <a:pos x="38" y="10"/>
                </a:cxn>
                <a:cxn ang="0">
                  <a:pos x="40" y="10"/>
                </a:cxn>
                <a:cxn ang="0">
                  <a:pos x="41" y="11"/>
                </a:cxn>
                <a:cxn ang="0">
                  <a:pos x="43" y="11"/>
                </a:cxn>
                <a:cxn ang="0">
                  <a:pos x="44" y="11"/>
                </a:cxn>
                <a:cxn ang="0">
                  <a:pos x="45" y="11"/>
                </a:cxn>
                <a:cxn ang="0">
                  <a:pos x="46" y="11"/>
                </a:cxn>
                <a:cxn ang="0">
                  <a:pos x="47" y="12"/>
                </a:cxn>
                <a:cxn ang="0">
                  <a:pos x="49" y="12"/>
                </a:cxn>
                <a:cxn ang="0">
                  <a:pos x="50" y="12"/>
                </a:cxn>
                <a:cxn ang="0">
                  <a:pos x="51" y="12"/>
                </a:cxn>
                <a:cxn ang="0">
                  <a:pos x="52" y="12"/>
                </a:cxn>
                <a:cxn ang="0">
                  <a:pos x="53" y="13"/>
                </a:cxn>
                <a:cxn ang="0">
                  <a:pos x="55" y="13"/>
                </a:cxn>
                <a:cxn ang="0">
                  <a:pos x="56" y="13"/>
                </a:cxn>
                <a:cxn ang="0">
                  <a:pos x="57" y="13"/>
                </a:cxn>
                <a:cxn ang="0">
                  <a:pos x="58" y="13"/>
                </a:cxn>
                <a:cxn ang="0">
                  <a:pos x="59" y="14"/>
                </a:cxn>
                <a:cxn ang="0">
                  <a:pos x="60" y="14"/>
                </a:cxn>
                <a:cxn ang="0">
                  <a:pos x="62" y="14"/>
                </a:cxn>
                <a:cxn ang="0">
                  <a:pos x="63" y="14"/>
                </a:cxn>
                <a:cxn ang="0">
                  <a:pos x="64" y="14"/>
                </a:cxn>
                <a:cxn ang="0">
                  <a:pos x="65" y="14"/>
                </a:cxn>
                <a:cxn ang="0">
                  <a:pos x="66" y="16"/>
                </a:cxn>
              </a:cxnLst>
              <a:rect l="0" t="0" r="r" b="b"/>
              <a:pathLst>
                <a:path w="66" h="16">
                  <a:moveTo>
                    <a:pt x="0" y="0"/>
                  </a:moveTo>
                  <a:lnTo>
                    <a:pt x="1" y="0"/>
                  </a:lnTo>
                  <a:lnTo>
                    <a:pt x="2" y="1"/>
                  </a:lnTo>
                  <a:lnTo>
                    <a:pt x="4" y="1"/>
                  </a:lnTo>
                  <a:lnTo>
                    <a:pt x="5" y="1"/>
                  </a:lnTo>
                  <a:lnTo>
                    <a:pt x="6" y="1"/>
                  </a:lnTo>
                  <a:lnTo>
                    <a:pt x="7" y="3"/>
                  </a:lnTo>
                  <a:lnTo>
                    <a:pt x="8" y="3"/>
                  </a:lnTo>
                  <a:lnTo>
                    <a:pt x="10" y="3"/>
                  </a:lnTo>
                  <a:lnTo>
                    <a:pt x="11" y="4"/>
                  </a:lnTo>
                  <a:lnTo>
                    <a:pt x="12" y="4"/>
                  </a:lnTo>
                  <a:lnTo>
                    <a:pt x="13" y="4"/>
                  </a:lnTo>
                  <a:lnTo>
                    <a:pt x="14" y="4"/>
                  </a:lnTo>
                  <a:lnTo>
                    <a:pt x="15" y="5"/>
                  </a:lnTo>
                  <a:lnTo>
                    <a:pt x="17" y="5"/>
                  </a:lnTo>
                  <a:lnTo>
                    <a:pt x="18" y="5"/>
                  </a:lnTo>
                  <a:lnTo>
                    <a:pt x="19" y="5"/>
                  </a:lnTo>
                  <a:lnTo>
                    <a:pt x="20" y="6"/>
                  </a:lnTo>
                  <a:lnTo>
                    <a:pt x="21" y="6"/>
                  </a:lnTo>
                  <a:lnTo>
                    <a:pt x="23" y="6"/>
                  </a:lnTo>
                  <a:lnTo>
                    <a:pt x="24" y="6"/>
                  </a:lnTo>
                  <a:lnTo>
                    <a:pt x="25" y="7"/>
                  </a:lnTo>
                  <a:lnTo>
                    <a:pt x="26" y="7"/>
                  </a:lnTo>
                  <a:lnTo>
                    <a:pt x="27" y="7"/>
                  </a:lnTo>
                  <a:lnTo>
                    <a:pt x="28" y="7"/>
                  </a:lnTo>
                  <a:lnTo>
                    <a:pt x="30" y="9"/>
                  </a:lnTo>
                  <a:lnTo>
                    <a:pt x="31" y="9"/>
                  </a:lnTo>
                  <a:lnTo>
                    <a:pt x="32" y="9"/>
                  </a:lnTo>
                  <a:lnTo>
                    <a:pt x="33" y="9"/>
                  </a:lnTo>
                  <a:lnTo>
                    <a:pt x="34" y="9"/>
                  </a:lnTo>
                  <a:lnTo>
                    <a:pt x="36" y="10"/>
                  </a:lnTo>
                  <a:lnTo>
                    <a:pt x="37" y="10"/>
                  </a:lnTo>
                  <a:lnTo>
                    <a:pt x="38" y="10"/>
                  </a:lnTo>
                  <a:lnTo>
                    <a:pt x="40" y="10"/>
                  </a:lnTo>
                  <a:lnTo>
                    <a:pt x="41" y="11"/>
                  </a:lnTo>
                  <a:lnTo>
                    <a:pt x="43" y="11"/>
                  </a:lnTo>
                  <a:lnTo>
                    <a:pt x="44" y="11"/>
                  </a:lnTo>
                  <a:lnTo>
                    <a:pt x="45" y="11"/>
                  </a:lnTo>
                  <a:lnTo>
                    <a:pt x="46" y="11"/>
                  </a:lnTo>
                  <a:lnTo>
                    <a:pt x="47" y="12"/>
                  </a:lnTo>
                  <a:lnTo>
                    <a:pt x="49" y="12"/>
                  </a:lnTo>
                  <a:lnTo>
                    <a:pt x="50" y="12"/>
                  </a:lnTo>
                  <a:lnTo>
                    <a:pt x="51" y="12"/>
                  </a:lnTo>
                  <a:lnTo>
                    <a:pt x="52" y="12"/>
                  </a:lnTo>
                  <a:lnTo>
                    <a:pt x="53" y="13"/>
                  </a:lnTo>
                  <a:lnTo>
                    <a:pt x="55" y="13"/>
                  </a:lnTo>
                  <a:lnTo>
                    <a:pt x="56" y="13"/>
                  </a:lnTo>
                  <a:lnTo>
                    <a:pt x="57" y="13"/>
                  </a:lnTo>
                  <a:lnTo>
                    <a:pt x="58" y="13"/>
                  </a:lnTo>
                  <a:lnTo>
                    <a:pt x="59" y="14"/>
                  </a:lnTo>
                  <a:lnTo>
                    <a:pt x="60" y="14"/>
                  </a:lnTo>
                  <a:lnTo>
                    <a:pt x="62" y="14"/>
                  </a:lnTo>
                  <a:lnTo>
                    <a:pt x="63" y="14"/>
                  </a:lnTo>
                  <a:lnTo>
                    <a:pt x="64" y="14"/>
                  </a:lnTo>
                  <a:lnTo>
                    <a:pt x="65" y="14"/>
                  </a:lnTo>
                  <a:lnTo>
                    <a:pt x="66" y="16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67" name="Freeform 243"/>
            <p:cNvSpPr>
              <a:spLocks/>
            </p:cNvSpPr>
            <p:nvPr/>
          </p:nvSpPr>
          <p:spPr bwMode="auto">
            <a:xfrm>
              <a:off x="1495199" y="5993314"/>
              <a:ext cx="107830" cy="35382"/>
            </a:xfrm>
            <a:custGeom>
              <a:avLst/>
              <a:gdLst/>
              <a:ahLst/>
              <a:cxnLst>
                <a:cxn ang="0">
                  <a:pos x="64" y="21"/>
                </a:cxn>
                <a:cxn ang="0">
                  <a:pos x="63" y="21"/>
                </a:cxn>
                <a:cxn ang="0">
                  <a:pos x="62" y="20"/>
                </a:cxn>
                <a:cxn ang="0">
                  <a:pos x="61" y="20"/>
                </a:cxn>
                <a:cxn ang="0">
                  <a:pos x="59" y="20"/>
                </a:cxn>
                <a:cxn ang="0">
                  <a:pos x="58" y="20"/>
                </a:cxn>
                <a:cxn ang="0">
                  <a:pos x="57" y="19"/>
                </a:cxn>
                <a:cxn ang="0">
                  <a:pos x="56" y="19"/>
                </a:cxn>
                <a:cxn ang="0">
                  <a:pos x="55" y="19"/>
                </a:cxn>
                <a:cxn ang="0">
                  <a:pos x="53" y="18"/>
                </a:cxn>
                <a:cxn ang="0">
                  <a:pos x="52" y="18"/>
                </a:cxn>
                <a:cxn ang="0">
                  <a:pos x="51" y="18"/>
                </a:cxn>
                <a:cxn ang="0">
                  <a:pos x="50" y="17"/>
                </a:cxn>
                <a:cxn ang="0">
                  <a:pos x="49" y="17"/>
                </a:cxn>
                <a:cxn ang="0">
                  <a:pos x="48" y="17"/>
                </a:cxn>
                <a:cxn ang="0">
                  <a:pos x="46" y="17"/>
                </a:cxn>
                <a:cxn ang="0">
                  <a:pos x="45" y="15"/>
                </a:cxn>
                <a:cxn ang="0">
                  <a:pos x="44" y="15"/>
                </a:cxn>
                <a:cxn ang="0">
                  <a:pos x="43" y="15"/>
                </a:cxn>
                <a:cxn ang="0">
                  <a:pos x="42" y="14"/>
                </a:cxn>
                <a:cxn ang="0">
                  <a:pos x="40" y="14"/>
                </a:cxn>
                <a:cxn ang="0">
                  <a:pos x="39" y="14"/>
                </a:cxn>
                <a:cxn ang="0">
                  <a:pos x="38" y="13"/>
                </a:cxn>
                <a:cxn ang="0">
                  <a:pos x="37" y="13"/>
                </a:cxn>
                <a:cxn ang="0">
                  <a:pos x="36" y="13"/>
                </a:cxn>
                <a:cxn ang="0">
                  <a:pos x="35" y="12"/>
                </a:cxn>
                <a:cxn ang="0">
                  <a:pos x="33" y="12"/>
                </a:cxn>
                <a:cxn ang="0">
                  <a:pos x="32" y="12"/>
                </a:cxn>
                <a:cxn ang="0">
                  <a:pos x="31" y="11"/>
                </a:cxn>
                <a:cxn ang="0">
                  <a:pos x="30" y="11"/>
                </a:cxn>
                <a:cxn ang="0">
                  <a:pos x="29" y="11"/>
                </a:cxn>
                <a:cxn ang="0">
                  <a:pos x="27" y="9"/>
                </a:cxn>
                <a:cxn ang="0">
                  <a:pos x="26" y="9"/>
                </a:cxn>
                <a:cxn ang="0">
                  <a:pos x="25" y="9"/>
                </a:cxn>
                <a:cxn ang="0">
                  <a:pos x="24" y="8"/>
                </a:cxn>
                <a:cxn ang="0">
                  <a:pos x="23" y="8"/>
                </a:cxn>
                <a:cxn ang="0">
                  <a:pos x="21" y="7"/>
                </a:cxn>
                <a:cxn ang="0">
                  <a:pos x="20" y="7"/>
                </a:cxn>
                <a:cxn ang="0">
                  <a:pos x="19" y="7"/>
                </a:cxn>
                <a:cxn ang="0">
                  <a:pos x="18" y="6"/>
                </a:cxn>
                <a:cxn ang="0">
                  <a:pos x="17" y="6"/>
                </a:cxn>
                <a:cxn ang="0">
                  <a:pos x="16" y="6"/>
                </a:cxn>
                <a:cxn ang="0">
                  <a:pos x="14" y="5"/>
                </a:cxn>
                <a:cxn ang="0">
                  <a:pos x="13" y="5"/>
                </a:cxn>
                <a:cxn ang="0">
                  <a:pos x="12" y="5"/>
                </a:cxn>
                <a:cxn ang="0">
                  <a:pos x="11" y="3"/>
                </a:cxn>
                <a:cxn ang="0">
                  <a:pos x="10" y="3"/>
                </a:cxn>
                <a:cxn ang="0">
                  <a:pos x="8" y="2"/>
                </a:cxn>
                <a:cxn ang="0">
                  <a:pos x="7" y="2"/>
                </a:cxn>
                <a:cxn ang="0">
                  <a:pos x="6" y="2"/>
                </a:cxn>
                <a:cxn ang="0">
                  <a:pos x="5" y="1"/>
                </a:cxn>
                <a:cxn ang="0">
                  <a:pos x="4" y="1"/>
                </a:cxn>
                <a:cxn ang="0">
                  <a:pos x="3" y="1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64" h="21">
                  <a:moveTo>
                    <a:pt x="64" y="21"/>
                  </a:moveTo>
                  <a:lnTo>
                    <a:pt x="63" y="21"/>
                  </a:lnTo>
                  <a:lnTo>
                    <a:pt x="62" y="20"/>
                  </a:lnTo>
                  <a:lnTo>
                    <a:pt x="61" y="20"/>
                  </a:lnTo>
                  <a:lnTo>
                    <a:pt x="59" y="20"/>
                  </a:lnTo>
                  <a:lnTo>
                    <a:pt x="58" y="20"/>
                  </a:lnTo>
                  <a:lnTo>
                    <a:pt x="57" y="19"/>
                  </a:lnTo>
                  <a:lnTo>
                    <a:pt x="56" y="19"/>
                  </a:lnTo>
                  <a:lnTo>
                    <a:pt x="55" y="19"/>
                  </a:lnTo>
                  <a:lnTo>
                    <a:pt x="53" y="18"/>
                  </a:lnTo>
                  <a:lnTo>
                    <a:pt x="52" y="18"/>
                  </a:lnTo>
                  <a:lnTo>
                    <a:pt x="51" y="18"/>
                  </a:lnTo>
                  <a:lnTo>
                    <a:pt x="50" y="17"/>
                  </a:lnTo>
                  <a:lnTo>
                    <a:pt x="49" y="17"/>
                  </a:lnTo>
                  <a:lnTo>
                    <a:pt x="48" y="17"/>
                  </a:lnTo>
                  <a:lnTo>
                    <a:pt x="46" y="17"/>
                  </a:lnTo>
                  <a:lnTo>
                    <a:pt x="45" y="15"/>
                  </a:lnTo>
                  <a:lnTo>
                    <a:pt x="44" y="15"/>
                  </a:lnTo>
                  <a:lnTo>
                    <a:pt x="43" y="15"/>
                  </a:lnTo>
                  <a:lnTo>
                    <a:pt x="42" y="14"/>
                  </a:lnTo>
                  <a:lnTo>
                    <a:pt x="40" y="14"/>
                  </a:lnTo>
                  <a:lnTo>
                    <a:pt x="39" y="14"/>
                  </a:lnTo>
                  <a:lnTo>
                    <a:pt x="38" y="13"/>
                  </a:lnTo>
                  <a:lnTo>
                    <a:pt x="37" y="13"/>
                  </a:lnTo>
                  <a:lnTo>
                    <a:pt x="36" y="13"/>
                  </a:lnTo>
                  <a:lnTo>
                    <a:pt x="35" y="12"/>
                  </a:lnTo>
                  <a:lnTo>
                    <a:pt x="33" y="12"/>
                  </a:lnTo>
                  <a:lnTo>
                    <a:pt x="32" y="12"/>
                  </a:lnTo>
                  <a:lnTo>
                    <a:pt x="31" y="11"/>
                  </a:lnTo>
                  <a:lnTo>
                    <a:pt x="30" y="11"/>
                  </a:lnTo>
                  <a:lnTo>
                    <a:pt x="29" y="11"/>
                  </a:lnTo>
                  <a:lnTo>
                    <a:pt x="27" y="9"/>
                  </a:lnTo>
                  <a:lnTo>
                    <a:pt x="26" y="9"/>
                  </a:lnTo>
                  <a:lnTo>
                    <a:pt x="25" y="9"/>
                  </a:lnTo>
                  <a:lnTo>
                    <a:pt x="24" y="8"/>
                  </a:lnTo>
                  <a:lnTo>
                    <a:pt x="23" y="8"/>
                  </a:lnTo>
                  <a:lnTo>
                    <a:pt x="21" y="7"/>
                  </a:lnTo>
                  <a:lnTo>
                    <a:pt x="20" y="7"/>
                  </a:lnTo>
                  <a:lnTo>
                    <a:pt x="19" y="7"/>
                  </a:lnTo>
                  <a:lnTo>
                    <a:pt x="18" y="6"/>
                  </a:lnTo>
                  <a:lnTo>
                    <a:pt x="17" y="6"/>
                  </a:lnTo>
                  <a:lnTo>
                    <a:pt x="16" y="6"/>
                  </a:lnTo>
                  <a:lnTo>
                    <a:pt x="14" y="5"/>
                  </a:lnTo>
                  <a:lnTo>
                    <a:pt x="13" y="5"/>
                  </a:lnTo>
                  <a:lnTo>
                    <a:pt x="12" y="5"/>
                  </a:lnTo>
                  <a:lnTo>
                    <a:pt x="11" y="3"/>
                  </a:lnTo>
                  <a:lnTo>
                    <a:pt x="10" y="3"/>
                  </a:lnTo>
                  <a:lnTo>
                    <a:pt x="8" y="2"/>
                  </a:lnTo>
                  <a:lnTo>
                    <a:pt x="7" y="2"/>
                  </a:lnTo>
                  <a:lnTo>
                    <a:pt x="6" y="2"/>
                  </a:lnTo>
                  <a:lnTo>
                    <a:pt x="5" y="1"/>
                  </a:lnTo>
                  <a:lnTo>
                    <a:pt x="4" y="1"/>
                  </a:lnTo>
                  <a:lnTo>
                    <a:pt x="3" y="1"/>
                  </a:lnTo>
                  <a:lnTo>
                    <a:pt x="1" y="0"/>
                  </a:lnTo>
                  <a:lnTo>
                    <a:pt x="0" y="0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68" name="Rectangle 244"/>
            <p:cNvSpPr>
              <a:spLocks noChangeArrowheads="1"/>
            </p:cNvSpPr>
            <p:nvPr/>
          </p:nvSpPr>
          <p:spPr bwMode="auto">
            <a:xfrm rot="17100000">
              <a:off x="1577192" y="5942936"/>
              <a:ext cx="76944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70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269" name="Line 245"/>
            <p:cNvSpPr>
              <a:spLocks noChangeShapeType="1"/>
            </p:cNvSpPr>
            <p:nvPr/>
          </p:nvSpPr>
          <p:spPr bwMode="auto">
            <a:xfrm flipH="1">
              <a:off x="1603028" y="6025326"/>
              <a:ext cx="1685" cy="337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70" name="Freeform 246"/>
            <p:cNvSpPr>
              <a:spLocks/>
            </p:cNvSpPr>
            <p:nvPr/>
          </p:nvSpPr>
          <p:spPr bwMode="auto">
            <a:xfrm>
              <a:off x="1773197" y="6057338"/>
              <a:ext cx="168484" cy="8424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3" y="1"/>
                </a:cxn>
                <a:cxn ang="0">
                  <a:pos x="6" y="1"/>
                </a:cxn>
                <a:cxn ang="0">
                  <a:pos x="8" y="1"/>
                </a:cxn>
                <a:cxn ang="0">
                  <a:pos x="10" y="1"/>
                </a:cxn>
                <a:cxn ang="0">
                  <a:pos x="13" y="2"/>
                </a:cxn>
                <a:cxn ang="0">
                  <a:pos x="15" y="2"/>
                </a:cxn>
                <a:cxn ang="0">
                  <a:pos x="17" y="2"/>
                </a:cxn>
                <a:cxn ang="0">
                  <a:pos x="20" y="2"/>
                </a:cxn>
                <a:cxn ang="0">
                  <a:pos x="22" y="2"/>
                </a:cxn>
                <a:cxn ang="0">
                  <a:pos x="25" y="3"/>
                </a:cxn>
                <a:cxn ang="0">
                  <a:pos x="27" y="3"/>
                </a:cxn>
                <a:cxn ang="0">
                  <a:pos x="29" y="3"/>
                </a:cxn>
                <a:cxn ang="0">
                  <a:pos x="32" y="3"/>
                </a:cxn>
                <a:cxn ang="0">
                  <a:pos x="34" y="3"/>
                </a:cxn>
                <a:cxn ang="0">
                  <a:pos x="36" y="3"/>
                </a:cxn>
                <a:cxn ang="0">
                  <a:pos x="39" y="3"/>
                </a:cxn>
                <a:cxn ang="0">
                  <a:pos x="41" y="3"/>
                </a:cxn>
                <a:cxn ang="0">
                  <a:pos x="43" y="5"/>
                </a:cxn>
                <a:cxn ang="0">
                  <a:pos x="46" y="5"/>
                </a:cxn>
                <a:cxn ang="0">
                  <a:pos x="48" y="5"/>
                </a:cxn>
                <a:cxn ang="0">
                  <a:pos x="51" y="5"/>
                </a:cxn>
                <a:cxn ang="0">
                  <a:pos x="53" y="5"/>
                </a:cxn>
                <a:cxn ang="0">
                  <a:pos x="55" y="5"/>
                </a:cxn>
                <a:cxn ang="0">
                  <a:pos x="58" y="5"/>
                </a:cxn>
                <a:cxn ang="0">
                  <a:pos x="60" y="5"/>
                </a:cxn>
                <a:cxn ang="0">
                  <a:pos x="62" y="5"/>
                </a:cxn>
                <a:cxn ang="0">
                  <a:pos x="65" y="5"/>
                </a:cxn>
                <a:cxn ang="0">
                  <a:pos x="67" y="5"/>
                </a:cxn>
                <a:cxn ang="0">
                  <a:pos x="69" y="5"/>
                </a:cxn>
                <a:cxn ang="0">
                  <a:pos x="72" y="5"/>
                </a:cxn>
                <a:cxn ang="0">
                  <a:pos x="74" y="5"/>
                </a:cxn>
                <a:cxn ang="0">
                  <a:pos x="77" y="5"/>
                </a:cxn>
                <a:cxn ang="0">
                  <a:pos x="79" y="5"/>
                </a:cxn>
                <a:cxn ang="0">
                  <a:pos x="81" y="5"/>
                </a:cxn>
                <a:cxn ang="0">
                  <a:pos x="84" y="5"/>
                </a:cxn>
                <a:cxn ang="0">
                  <a:pos x="86" y="5"/>
                </a:cxn>
                <a:cxn ang="0">
                  <a:pos x="88" y="5"/>
                </a:cxn>
                <a:cxn ang="0">
                  <a:pos x="91" y="5"/>
                </a:cxn>
                <a:cxn ang="0">
                  <a:pos x="93" y="5"/>
                </a:cxn>
                <a:cxn ang="0">
                  <a:pos x="95" y="5"/>
                </a:cxn>
                <a:cxn ang="0">
                  <a:pos x="98" y="5"/>
                </a:cxn>
                <a:cxn ang="0">
                  <a:pos x="100" y="5"/>
                </a:cxn>
              </a:cxnLst>
              <a:rect l="0" t="0" r="r" b="b"/>
              <a:pathLst>
                <a:path w="100" h="5">
                  <a:moveTo>
                    <a:pt x="0" y="0"/>
                  </a:moveTo>
                  <a:lnTo>
                    <a:pt x="1" y="1"/>
                  </a:lnTo>
                  <a:lnTo>
                    <a:pt x="2" y="1"/>
                  </a:lnTo>
                  <a:lnTo>
                    <a:pt x="3" y="1"/>
                  </a:lnTo>
                  <a:lnTo>
                    <a:pt x="4" y="1"/>
                  </a:lnTo>
                  <a:lnTo>
                    <a:pt x="6" y="1"/>
                  </a:lnTo>
                  <a:lnTo>
                    <a:pt x="7" y="1"/>
                  </a:lnTo>
                  <a:lnTo>
                    <a:pt x="8" y="1"/>
                  </a:lnTo>
                  <a:lnTo>
                    <a:pt x="9" y="1"/>
                  </a:lnTo>
                  <a:lnTo>
                    <a:pt x="10" y="1"/>
                  </a:lnTo>
                  <a:lnTo>
                    <a:pt x="11" y="2"/>
                  </a:lnTo>
                  <a:lnTo>
                    <a:pt x="13" y="2"/>
                  </a:lnTo>
                  <a:lnTo>
                    <a:pt x="14" y="2"/>
                  </a:lnTo>
                  <a:lnTo>
                    <a:pt x="15" y="2"/>
                  </a:lnTo>
                  <a:lnTo>
                    <a:pt x="16" y="2"/>
                  </a:lnTo>
                  <a:lnTo>
                    <a:pt x="17" y="2"/>
                  </a:lnTo>
                  <a:lnTo>
                    <a:pt x="19" y="2"/>
                  </a:lnTo>
                  <a:lnTo>
                    <a:pt x="20" y="2"/>
                  </a:lnTo>
                  <a:lnTo>
                    <a:pt x="21" y="2"/>
                  </a:lnTo>
                  <a:lnTo>
                    <a:pt x="22" y="2"/>
                  </a:lnTo>
                  <a:lnTo>
                    <a:pt x="23" y="2"/>
                  </a:lnTo>
                  <a:lnTo>
                    <a:pt x="25" y="3"/>
                  </a:lnTo>
                  <a:lnTo>
                    <a:pt x="26" y="3"/>
                  </a:lnTo>
                  <a:lnTo>
                    <a:pt x="27" y="3"/>
                  </a:lnTo>
                  <a:lnTo>
                    <a:pt x="28" y="3"/>
                  </a:lnTo>
                  <a:lnTo>
                    <a:pt x="29" y="3"/>
                  </a:lnTo>
                  <a:lnTo>
                    <a:pt x="30" y="3"/>
                  </a:lnTo>
                  <a:lnTo>
                    <a:pt x="32" y="3"/>
                  </a:lnTo>
                  <a:lnTo>
                    <a:pt x="33" y="3"/>
                  </a:lnTo>
                  <a:lnTo>
                    <a:pt x="34" y="3"/>
                  </a:lnTo>
                  <a:lnTo>
                    <a:pt x="35" y="3"/>
                  </a:lnTo>
                  <a:lnTo>
                    <a:pt x="36" y="3"/>
                  </a:lnTo>
                  <a:lnTo>
                    <a:pt x="38" y="3"/>
                  </a:lnTo>
                  <a:lnTo>
                    <a:pt x="39" y="3"/>
                  </a:lnTo>
                  <a:lnTo>
                    <a:pt x="40" y="3"/>
                  </a:lnTo>
                  <a:lnTo>
                    <a:pt x="41" y="3"/>
                  </a:lnTo>
                  <a:lnTo>
                    <a:pt x="42" y="5"/>
                  </a:lnTo>
                  <a:lnTo>
                    <a:pt x="43" y="5"/>
                  </a:lnTo>
                  <a:lnTo>
                    <a:pt x="45" y="5"/>
                  </a:lnTo>
                  <a:lnTo>
                    <a:pt x="46" y="5"/>
                  </a:lnTo>
                  <a:lnTo>
                    <a:pt x="47" y="5"/>
                  </a:lnTo>
                  <a:lnTo>
                    <a:pt x="48" y="5"/>
                  </a:lnTo>
                  <a:lnTo>
                    <a:pt x="49" y="5"/>
                  </a:lnTo>
                  <a:lnTo>
                    <a:pt x="51" y="5"/>
                  </a:lnTo>
                  <a:lnTo>
                    <a:pt x="52" y="5"/>
                  </a:lnTo>
                  <a:lnTo>
                    <a:pt x="53" y="5"/>
                  </a:lnTo>
                  <a:lnTo>
                    <a:pt x="54" y="5"/>
                  </a:lnTo>
                  <a:lnTo>
                    <a:pt x="55" y="5"/>
                  </a:lnTo>
                  <a:lnTo>
                    <a:pt x="56" y="5"/>
                  </a:lnTo>
                  <a:lnTo>
                    <a:pt x="58" y="5"/>
                  </a:lnTo>
                  <a:lnTo>
                    <a:pt x="59" y="5"/>
                  </a:lnTo>
                  <a:lnTo>
                    <a:pt x="60" y="5"/>
                  </a:lnTo>
                  <a:lnTo>
                    <a:pt x="61" y="5"/>
                  </a:lnTo>
                  <a:lnTo>
                    <a:pt x="62" y="5"/>
                  </a:lnTo>
                  <a:lnTo>
                    <a:pt x="64" y="5"/>
                  </a:lnTo>
                  <a:lnTo>
                    <a:pt x="65" y="5"/>
                  </a:lnTo>
                  <a:lnTo>
                    <a:pt x="66" y="5"/>
                  </a:lnTo>
                  <a:lnTo>
                    <a:pt x="67" y="5"/>
                  </a:lnTo>
                  <a:lnTo>
                    <a:pt x="68" y="5"/>
                  </a:lnTo>
                  <a:lnTo>
                    <a:pt x="69" y="5"/>
                  </a:lnTo>
                  <a:lnTo>
                    <a:pt x="71" y="5"/>
                  </a:lnTo>
                  <a:lnTo>
                    <a:pt x="72" y="5"/>
                  </a:lnTo>
                  <a:lnTo>
                    <a:pt x="73" y="5"/>
                  </a:lnTo>
                  <a:lnTo>
                    <a:pt x="74" y="5"/>
                  </a:lnTo>
                  <a:lnTo>
                    <a:pt x="75" y="5"/>
                  </a:lnTo>
                  <a:lnTo>
                    <a:pt x="77" y="5"/>
                  </a:lnTo>
                  <a:lnTo>
                    <a:pt x="78" y="5"/>
                  </a:lnTo>
                  <a:lnTo>
                    <a:pt x="79" y="5"/>
                  </a:lnTo>
                  <a:lnTo>
                    <a:pt x="80" y="5"/>
                  </a:lnTo>
                  <a:lnTo>
                    <a:pt x="81" y="5"/>
                  </a:lnTo>
                  <a:lnTo>
                    <a:pt x="82" y="5"/>
                  </a:lnTo>
                  <a:lnTo>
                    <a:pt x="84" y="5"/>
                  </a:lnTo>
                  <a:lnTo>
                    <a:pt x="85" y="5"/>
                  </a:lnTo>
                  <a:lnTo>
                    <a:pt x="86" y="5"/>
                  </a:lnTo>
                  <a:lnTo>
                    <a:pt x="87" y="5"/>
                  </a:lnTo>
                  <a:lnTo>
                    <a:pt x="88" y="5"/>
                  </a:lnTo>
                  <a:lnTo>
                    <a:pt x="90" y="5"/>
                  </a:lnTo>
                  <a:lnTo>
                    <a:pt x="91" y="5"/>
                  </a:lnTo>
                  <a:lnTo>
                    <a:pt x="92" y="5"/>
                  </a:lnTo>
                  <a:lnTo>
                    <a:pt x="93" y="5"/>
                  </a:lnTo>
                  <a:lnTo>
                    <a:pt x="94" y="5"/>
                  </a:lnTo>
                  <a:lnTo>
                    <a:pt x="95" y="5"/>
                  </a:lnTo>
                  <a:lnTo>
                    <a:pt x="97" y="5"/>
                  </a:lnTo>
                  <a:lnTo>
                    <a:pt x="98" y="5"/>
                  </a:lnTo>
                  <a:lnTo>
                    <a:pt x="99" y="5"/>
                  </a:lnTo>
                  <a:lnTo>
                    <a:pt x="100" y="5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71" name="Freeform 247"/>
            <p:cNvSpPr>
              <a:spLocks/>
            </p:cNvSpPr>
            <p:nvPr/>
          </p:nvSpPr>
          <p:spPr bwMode="auto">
            <a:xfrm>
              <a:off x="1604713" y="6025326"/>
              <a:ext cx="168484" cy="32012"/>
            </a:xfrm>
            <a:custGeom>
              <a:avLst/>
              <a:gdLst/>
              <a:ahLst/>
              <a:cxnLst>
                <a:cxn ang="0">
                  <a:pos x="98" y="19"/>
                </a:cxn>
                <a:cxn ang="0">
                  <a:pos x="96" y="19"/>
                </a:cxn>
                <a:cxn ang="0">
                  <a:pos x="94" y="19"/>
                </a:cxn>
                <a:cxn ang="0">
                  <a:pos x="91" y="19"/>
                </a:cxn>
                <a:cxn ang="0">
                  <a:pos x="89" y="18"/>
                </a:cxn>
                <a:cxn ang="0">
                  <a:pos x="87" y="18"/>
                </a:cxn>
                <a:cxn ang="0">
                  <a:pos x="83" y="18"/>
                </a:cxn>
                <a:cxn ang="0">
                  <a:pos x="81" y="16"/>
                </a:cxn>
                <a:cxn ang="0">
                  <a:pos x="78" y="16"/>
                </a:cxn>
                <a:cxn ang="0">
                  <a:pos x="76" y="16"/>
                </a:cxn>
                <a:cxn ang="0">
                  <a:pos x="74" y="15"/>
                </a:cxn>
                <a:cxn ang="0">
                  <a:pos x="71" y="15"/>
                </a:cxn>
                <a:cxn ang="0">
                  <a:pos x="69" y="15"/>
                </a:cxn>
                <a:cxn ang="0">
                  <a:pos x="67" y="14"/>
                </a:cxn>
                <a:cxn ang="0">
                  <a:pos x="64" y="14"/>
                </a:cxn>
                <a:cxn ang="0">
                  <a:pos x="62" y="14"/>
                </a:cxn>
                <a:cxn ang="0">
                  <a:pos x="59" y="13"/>
                </a:cxn>
                <a:cxn ang="0">
                  <a:pos x="57" y="13"/>
                </a:cxn>
                <a:cxn ang="0">
                  <a:pos x="55" y="13"/>
                </a:cxn>
                <a:cxn ang="0">
                  <a:pos x="52" y="12"/>
                </a:cxn>
                <a:cxn ang="0">
                  <a:pos x="50" y="12"/>
                </a:cxn>
                <a:cxn ang="0">
                  <a:pos x="48" y="12"/>
                </a:cxn>
                <a:cxn ang="0">
                  <a:pos x="45" y="11"/>
                </a:cxn>
                <a:cxn ang="0">
                  <a:pos x="43" y="11"/>
                </a:cxn>
                <a:cxn ang="0">
                  <a:pos x="40" y="9"/>
                </a:cxn>
                <a:cxn ang="0">
                  <a:pos x="38" y="9"/>
                </a:cxn>
                <a:cxn ang="0">
                  <a:pos x="36" y="8"/>
                </a:cxn>
                <a:cxn ang="0">
                  <a:pos x="33" y="8"/>
                </a:cxn>
                <a:cxn ang="0">
                  <a:pos x="31" y="8"/>
                </a:cxn>
                <a:cxn ang="0">
                  <a:pos x="29" y="7"/>
                </a:cxn>
                <a:cxn ang="0">
                  <a:pos x="26" y="7"/>
                </a:cxn>
                <a:cxn ang="0">
                  <a:pos x="25" y="6"/>
                </a:cxn>
                <a:cxn ang="0">
                  <a:pos x="23" y="6"/>
                </a:cxn>
                <a:cxn ang="0">
                  <a:pos x="20" y="5"/>
                </a:cxn>
                <a:cxn ang="0">
                  <a:pos x="18" y="5"/>
                </a:cxn>
                <a:cxn ang="0">
                  <a:pos x="16" y="3"/>
                </a:cxn>
                <a:cxn ang="0">
                  <a:pos x="13" y="3"/>
                </a:cxn>
                <a:cxn ang="0">
                  <a:pos x="11" y="2"/>
                </a:cxn>
                <a:cxn ang="0">
                  <a:pos x="9" y="2"/>
                </a:cxn>
                <a:cxn ang="0">
                  <a:pos x="6" y="1"/>
                </a:cxn>
                <a:cxn ang="0">
                  <a:pos x="4" y="1"/>
                </a:cxn>
                <a:cxn ang="0">
                  <a:pos x="1" y="0"/>
                </a:cxn>
              </a:cxnLst>
              <a:rect l="0" t="0" r="r" b="b"/>
              <a:pathLst>
                <a:path w="100" h="19">
                  <a:moveTo>
                    <a:pt x="100" y="19"/>
                  </a:moveTo>
                  <a:lnTo>
                    <a:pt x="98" y="19"/>
                  </a:lnTo>
                  <a:lnTo>
                    <a:pt x="97" y="19"/>
                  </a:lnTo>
                  <a:lnTo>
                    <a:pt x="96" y="19"/>
                  </a:lnTo>
                  <a:lnTo>
                    <a:pt x="95" y="19"/>
                  </a:lnTo>
                  <a:lnTo>
                    <a:pt x="94" y="19"/>
                  </a:lnTo>
                  <a:lnTo>
                    <a:pt x="93" y="19"/>
                  </a:lnTo>
                  <a:lnTo>
                    <a:pt x="91" y="19"/>
                  </a:lnTo>
                  <a:lnTo>
                    <a:pt x="90" y="18"/>
                  </a:lnTo>
                  <a:lnTo>
                    <a:pt x="89" y="18"/>
                  </a:lnTo>
                  <a:lnTo>
                    <a:pt x="88" y="18"/>
                  </a:lnTo>
                  <a:lnTo>
                    <a:pt x="87" y="18"/>
                  </a:lnTo>
                  <a:lnTo>
                    <a:pt x="85" y="18"/>
                  </a:lnTo>
                  <a:lnTo>
                    <a:pt x="83" y="18"/>
                  </a:lnTo>
                  <a:lnTo>
                    <a:pt x="82" y="18"/>
                  </a:lnTo>
                  <a:lnTo>
                    <a:pt x="81" y="16"/>
                  </a:lnTo>
                  <a:lnTo>
                    <a:pt x="80" y="16"/>
                  </a:lnTo>
                  <a:lnTo>
                    <a:pt x="78" y="16"/>
                  </a:lnTo>
                  <a:lnTo>
                    <a:pt x="77" y="16"/>
                  </a:lnTo>
                  <a:lnTo>
                    <a:pt x="76" y="16"/>
                  </a:lnTo>
                  <a:lnTo>
                    <a:pt x="75" y="16"/>
                  </a:lnTo>
                  <a:lnTo>
                    <a:pt x="74" y="15"/>
                  </a:lnTo>
                  <a:lnTo>
                    <a:pt x="72" y="15"/>
                  </a:lnTo>
                  <a:lnTo>
                    <a:pt x="71" y="15"/>
                  </a:lnTo>
                  <a:lnTo>
                    <a:pt x="70" y="15"/>
                  </a:lnTo>
                  <a:lnTo>
                    <a:pt x="69" y="15"/>
                  </a:lnTo>
                  <a:lnTo>
                    <a:pt x="68" y="15"/>
                  </a:lnTo>
                  <a:lnTo>
                    <a:pt x="67" y="14"/>
                  </a:lnTo>
                  <a:lnTo>
                    <a:pt x="65" y="14"/>
                  </a:lnTo>
                  <a:lnTo>
                    <a:pt x="64" y="14"/>
                  </a:lnTo>
                  <a:lnTo>
                    <a:pt x="63" y="14"/>
                  </a:lnTo>
                  <a:lnTo>
                    <a:pt x="62" y="14"/>
                  </a:lnTo>
                  <a:lnTo>
                    <a:pt x="61" y="14"/>
                  </a:lnTo>
                  <a:lnTo>
                    <a:pt x="59" y="13"/>
                  </a:lnTo>
                  <a:lnTo>
                    <a:pt x="58" y="13"/>
                  </a:lnTo>
                  <a:lnTo>
                    <a:pt x="57" y="13"/>
                  </a:lnTo>
                  <a:lnTo>
                    <a:pt x="56" y="13"/>
                  </a:lnTo>
                  <a:lnTo>
                    <a:pt x="55" y="13"/>
                  </a:lnTo>
                  <a:lnTo>
                    <a:pt x="54" y="12"/>
                  </a:lnTo>
                  <a:lnTo>
                    <a:pt x="52" y="12"/>
                  </a:lnTo>
                  <a:lnTo>
                    <a:pt x="51" y="12"/>
                  </a:lnTo>
                  <a:lnTo>
                    <a:pt x="50" y="12"/>
                  </a:lnTo>
                  <a:lnTo>
                    <a:pt x="49" y="12"/>
                  </a:lnTo>
                  <a:lnTo>
                    <a:pt x="48" y="12"/>
                  </a:lnTo>
                  <a:lnTo>
                    <a:pt x="46" y="11"/>
                  </a:lnTo>
                  <a:lnTo>
                    <a:pt x="45" y="11"/>
                  </a:lnTo>
                  <a:lnTo>
                    <a:pt x="44" y="11"/>
                  </a:lnTo>
                  <a:lnTo>
                    <a:pt x="43" y="11"/>
                  </a:lnTo>
                  <a:lnTo>
                    <a:pt x="42" y="9"/>
                  </a:lnTo>
                  <a:lnTo>
                    <a:pt x="40" y="9"/>
                  </a:lnTo>
                  <a:lnTo>
                    <a:pt x="39" y="9"/>
                  </a:lnTo>
                  <a:lnTo>
                    <a:pt x="38" y="9"/>
                  </a:lnTo>
                  <a:lnTo>
                    <a:pt x="37" y="9"/>
                  </a:lnTo>
                  <a:lnTo>
                    <a:pt x="36" y="8"/>
                  </a:lnTo>
                  <a:lnTo>
                    <a:pt x="35" y="8"/>
                  </a:lnTo>
                  <a:lnTo>
                    <a:pt x="33" y="8"/>
                  </a:lnTo>
                  <a:lnTo>
                    <a:pt x="32" y="8"/>
                  </a:lnTo>
                  <a:lnTo>
                    <a:pt x="31" y="8"/>
                  </a:lnTo>
                  <a:lnTo>
                    <a:pt x="30" y="7"/>
                  </a:lnTo>
                  <a:lnTo>
                    <a:pt x="29" y="7"/>
                  </a:lnTo>
                  <a:lnTo>
                    <a:pt x="27" y="7"/>
                  </a:lnTo>
                  <a:lnTo>
                    <a:pt x="26" y="7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4" y="6"/>
                  </a:lnTo>
                  <a:lnTo>
                    <a:pt x="23" y="6"/>
                  </a:lnTo>
                  <a:lnTo>
                    <a:pt x="22" y="5"/>
                  </a:lnTo>
                  <a:lnTo>
                    <a:pt x="20" y="5"/>
                  </a:lnTo>
                  <a:lnTo>
                    <a:pt x="19" y="5"/>
                  </a:lnTo>
                  <a:lnTo>
                    <a:pt x="18" y="5"/>
                  </a:lnTo>
                  <a:lnTo>
                    <a:pt x="17" y="3"/>
                  </a:lnTo>
                  <a:lnTo>
                    <a:pt x="16" y="3"/>
                  </a:lnTo>
                  <a:lnTo>
                    <a:pt x="14" y="3"/>
                  </a:lnTo>
                  <a:lnTo>
                    <a:pt x="13" y="3"/>
                  </a:lnTo>
                  <a:lnTo>
                    <a:pt x="12" y="2"/>
                  </a:lnTo>
                  <a:lnTo>
                    <a:pt x="11" y="2"/>
                  </a:lnTo>
                  <a:lnTo>
                    <a:pt x="10" y="2"/>
                  </a:lnTo>
                  <a:lnTo>
                    <a:pt x="9" y="2"/>
                  </a:lnTo>
                  <a:lnTo>
                    <a:pt x="7" y="1"/>
                  </a:lnTo>
                  <a:lnTo>
                    <a:pt x="6" y="1"/>
                  </a:lnTo>
                  <a:lnTo>
                    <a:pt x="5" y="1"/>
                  </a:lnTo>
                  <a:lnTo>
                    <a:pt x="4" y="1"/>
                  </a:ln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72" name="Rectangle 248"/>
            <p:cNvSpPr>
              <a:spLocks noChangeArrowheads="1"/>
            </p:cNvSpPr>
            <p:nvPr/>
          </p:nvSpPr>
          <p:spPr bwMode="auto">
            <a:xfrm rot="16560000">
              <a:off x="1740621" y="5968208"/>
              <a:ext cx="76944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98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273" name="Line 249"/>
            <p:cNvSpPr>
              <a:spLocks noChangeShapeType="1"/>
            </p:cNvSpPr>
            <p:nvPr/>
          </p:nvSpPr>
          <p:spPr bwMode="auto">
            <a:xfrm flipH="1">
              <a:off x="1773197" y="5993314"/>
              <a:ext cx="5055" cy="64024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74" name="Freeform 250"/>
            <p:cNvSpPr>
              <a:spLocks/>
            </p:cNvSpPr>
            <p:nvPr/>
          </p:nvSpPr>
          <p:spPr bwMode="auto">
            <a:xfrm>
              <a:off x="1965268" y="5969727"/>
              <a:ext cx="185332" cy="26957"/>
            </a:xfrm>
            <a:custGeom>
              <a:avLst/>
              <a:gdLst/>
              <a:ahLst/>
              <a:cxnLst>
                <a:cxn ang="0">
                  <a:pos x="2" y="16"/>
                </a:cxn>
                <a:cxn ang="0">
                  <a:pos x="4" y="16"/>
                </a:cxn>
                <a:cxn ang="0">
                  <a:pos x="6" y="16"/>
                </a:cxn>
                <a:cxn ang="0">
                  <a:pos x="9" y="16"/>
                </a:cxn>
                <a:cxn ang="0">
                  <a:pos x="11" y="16"/>
                </a:cxn>
                <a:cxn ang="0">
                  <a:pos x="12" y="16"/>
                </a:cxn>
                <a:cxn ang="0">
                  <a:pos x="15" y="15"/>
                </a:cxn>
                <a:cxn ang="0">
                  <a:pos x="17" y="15"/>
                </a:cxn>
                <a:cxn ang="0">
                  <a:pos x="19" y="15"/>
                </a:cxn>
                <a:cxn ang="0">
                  <a:pos x="22" y="15"/>
                </a:cxn>
                <a:cxn ang="0">
                  <a:pos x="24" y="15"/>
                </a:cxn>
                <a:cxn ang="0">
                  <a:pos x="26" y="15"/>
                </a:cxn>
                <a:cxn ang="0">
                  <a:pos x="29" y="14"/>
                </a:cxn>
                <a:cxn ang="0">
                  <a:pos x="30" y="14"/>
                </a:cxn>
                <a:cxn ang="0">
                  <a:pos x="32" y="14"/>
                </a:cxn>
                <a:cxn ang="0">
                  <a:pos x="35" y="14"/>
                </a:cxn>
                <a:cxn ang="0">
                  <a:pos x="37" y="14"/>
                </a:cxn>
                <a:cxn ang="0">
                  <a:pos x="39" y="13"/>
                </a:cxn>
                <a:cxn ang="0">
                  <a:pos x="42" y="13"/>
                </a:cxn>
                <a:cxn ang="0">
                  <a:pos x="44" y="13"/>
                </a:cxn>
                <a:cxn ang="0">
                  <a:pos x="45" y="13"/>
                </a:cxn>
                <a:cxn ang="0">
                  <a:pos x="48" y="12"/>
                </a:cxn>
                <a:cxn ang="0">
                  <a:pos x="50" y="12"/>
                </a:cxn>
                <a:cxn ang="0">
                  <a:pos x="52" y="12"/>
                </a:cxn>
                <a:cxn ang="0">
                  <a:pos x="55" y="10"/>
                </a:cxn>
                <a:cxn ang="0">
                  <a:pos x="57" y="10"/>
                </a:cxn>
                <a:cxn ang="0">
                  <a:pos x="60" y="10"/>
                </a:cxn>
                <a:cxn ang="0">
                  <a:pos x="61" y="10"/>
                </a:cxn>
                <a:cxn ang="0">
                  <a:pos x="63" y="9"/>
                </a:cxn>
                <a:cxn ang="0">
                  <a:pos x="65" y="9"/>
                </a:cxn>
                <a:cxn ang="0">
                  <a:pos x="68" y="9"/>
                </a:cxn>
                <a:cxn ang="0">
                  <a:pos x="70" y="8"/>
                </a:cxn>
                <a:cxn ang="0">
                  <a:pos x="73" y="8"/>
                </a:cxn>
                <a:cxn ang="0">
                  <a:pos x="75" y="8"/>
                </a:cxn>
                <a:cxn ang="0">
                  <a:pos x="76" y="7"/>
                </a:cxn>
                <a:cxn ang="0">
                  <a:pos x="79" y="7"/>
                </a:cxn>
                <a:cxn ang="0">
                  <a:pos x="81" y="7"/>
                </a:cxn>
                <a:cxn ang="0">
                  <a:pos x="83" y="6"/>
                </a:cxn>
                <a:cxn ang="0">
                  <a:pos x="86" y="6"/>
                </a:cxn>
                <a:cxn ang="0">
                  <a:pos x="88" y="4"/>
                </a:cxn>
                <a:cxn ang="0">
                  <a:pos x="89" y="4"/>
                </a:cxn>
                <a:cxn ang="0">
                  <a:pos x="92" y="4"/>
                </a:cxn>
                <a:cxn ang="0">
                  <a:pos x="94" y="3"/>
                </a:cxn>
                <a:cxn ang="0">
                  <a:pos x="96" y="3"/>
                </a:cxn>
                <a:cxn ang="0">
                  <a:pos x="99" y="2"/>
                </a:cxn>
                <a:cxn ang="0">
                  <a:pos x="101" y="2"/>
                </a:cxn>
                <a:cxn ang="0">
                  <a:pos x="102" y="2"/>
                </a:cxn>
                <a:cxn ang="0">
                  <a:pos x="105" y="1"/>
                </a:cxn>
                <a:cxn ang="0">
                  <a:pos x="107" y="1"/>
                </a:cxn>
                <a:cxn ang="0">
                  <a:pos x="109" y="0"/>
                </a:cxn>
              </a:cxnLst>
              <a:rect l="0" t="0" r="r" b="b"/>
              <a:pathLst>
                <a:path w="110" h="16">
                  <a:moveTo>
                    <a:pt x="0" y="16"/>
                  </a:moveTo>
                  <a:lnTo>
                    <a:pt x="2" y="16"/>
                  </a:lnTo>
                  <a:lnTo>
                    <a:pt x="3" y="16"/>
                  </a:lnTo>
                  <a:lnTo>
                    <a:pt x="4" y="16"/>
                  </a:lnTo>
                  <a:lnTo>
                    <a:pt x="5" y="16"/>
                  </a:lnTo>
                  <a:lnTo>
                    <a:pt x="6" y="16"/>
                  </a:lnTo>
                  <a:lnTo>
                    <a:pt x="8" y="16"/>
                  </a:lnTo>
                  <a:lnTo>
                    <a:pt x="9" y="16"/>
                  </a:lnTo>
                  <a:lnTo>
                    <a:pt x="10" y="16"/>
                  </a:lnTo>
                  <a:lnTo>
                    <a:pt x="11" y="16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3" y="16"/>
                  </a:lnTo>
                  <a:lnTo>
                    <a:pt x="15" y="15"/>
                  </a:lnTo>
                  <a:lnTo>
                    <a:pt x="16" y="15"/>
                  </a:lnTo>
                  <a:lnTo>
                    <a:pt x="17" y="15"/>
                  </a:lnTo>
                  <a:lnTo>
                    <a:pt x="18" y="15"/>
                  </a:lnTo>
                  <a:lnTo>
                    <a:pt x="19" y="15"/>
                  </a:lnTo>
                  <a:lnTo>
                    <a:pt x="21" y="15"/>
                  </a:lnTo>
                  <a:lnTo>
                    <a:pt x="22" y="15"/>
                  </a:lnTo>
                  <a:lnTo>
                    <a:pt x="23" y="15"/>
                  </a:lnTo>
                  <a:lnTo>
                    <a:pt x="24" y="15"/>
                  </a:lnTo>
                  <a:lnTo>
                    <a:pt x="25" y="15"/>
                  </a:lnTo>
                  <a:lnTo>
                    <a:pt x="26" y="15"/>
                  </a:lnTo>
                  <a:lnTo>
                    <a:pt x="28" y="14"/>
                  </a:lnTo>
                  <a:lnTo>
                    <a:pt x="29" y="14"/>
                  </a:lnTo>
                  <a:lnTo>
                    <a:pt x="29" y="14"/>
                  </a:lnTo>
                  <a:lnTo>
                    <a:pt x="30" y="14"/>
                  </a:lnTo>
                  <a:lnTo>
                    <a:pt x="31" y="14"/>
                  </a:lnTo>
                  <a:lnTo>
                    <a:pt x="32" y="14"/>
                  </a:lnTo>
                  <a:lnTo>
                    <a:pt x="34" y="14"/>
                  </a:lnTo>
                  <a:lnTo>
                    <a:pt x="35" y="14"/>
                  </a:lnTo>
                  <a:lnTo>
                    <a:pt x="36" y="14"/>
                  </a:lnTo>
                  <a:lnTo>
                    <a:pt x="37" y="14"/>
                  </a:lnTo>
                  <a:lnTo>
                    <a:pt x="38" y="13"/>
                  </a:lnTo>
                  <a:lnTo>
                    <a:pt x="39" y="13"/>
                  </a:lnTo>
                  <a:lnTo>
                    <a:pt x="41" y="13"/>
                  </a:lnTo>
                  <a:lnTo>
                    <a:pt x="42" y="13"/>
                  </a:lnTo>
                  <a:lnTo>
                    <a:pt x="43" y="13"/>
                  </a:lnTo>
                  <a:lnTo>
                    <a:pt x="44" y="13"/>
                  </a:lnTo>
                  <a:lnTo>
                    <a:pt x="45" y="13"/>
                  </a:lnTo>
                  <a:lnTo>
                    <a:pt x="45" y="13"/>
                  </a:lnTo>
                  <a:lnTo>
                    <a:pt x="47" y="12"/>
                  </a:lnTo>
                  <a:lnTo>
                    <a:pt x="48" y="12"/>
                  </a:lnTo>
                  <a:lnTo>
                    <a:pt x="49" y="12"/>
                  </a:lnTo>
                  <a:lnTo>
                    <a:pt x="50" y="12"/>
                  </a:lnTo>
                  <a:lnTo>
                    <a:pt x="51" y="12"/>
                  </a:lnTo>
                  <a:lnTo>
                    <a:pt x="52" y="12"/>
                  </a:lnTo>
                  <a:lnTo>
                    <a:pt x="54" y="12"/>
                  </a:lnTo>
                  <a:lnTo>
                    <a:pt x="55" y="10"/>
                  </a:lnTo>
                  <a:lnTo>
                    <a:pt x="56" y="10"/>
                  </a:lnTo>
                  <a:lnTo>
                    <a:pt x="57" y="10"/>
                  </a:lnTo>
                  <a:lnTo>
                    <a:pt x="58" y="10"/>
                  </a:lnTo>
                  <a:lnTo>
                    <a:pt x="60" y="10"/>
                  </a:lnTo>
                  <a:lnTo>
                    <a:pt x="61" y="10"/>
                  </a:lnTo>
                  <a:lnTo>
                    <a:pt x="61" y="10"/>
                  </a:lnTo>
                  <a:lnTo>
                    <a:pt x="62" y="9"/>
                  </a:lnTo>
                  <a:lnTo>
                    <a:pt x="63" y="9"/>
                  </a:lnTo>
                  <a:lnTo>
                    <a:pt x="64" y="9"/>
                  </a:lnTo>
                  <a:lnTo>
                    <a:pt x="65" y="9"/>
                  </a:lnTo>
                  <a:lnTo>
                    <a:pt x="67" y="9"/>
                  </a:lnTo>
                  <a:lnTo>
                    <a:pt x="68" y="9"/>
                  </a:lnTo>
                  <a:lnTo>
                    <a:pt x="69" y="8"/>
                  </a:lnTo>
                  <a:lnTo>
                    <a:pt x="70" y="8"/>
                  </a:lnTo>
                  <a:lnTo>
                    <a:pt x="71" y="8"/>
                  </a:lnTo>
                  <a:lnTo>
                    <a:pt x="73" y="8"/>
                  </a:lnTo>
                  <a:lnTo>
                    <a:pt x="74" y="8"/>
                  </a:lnTo>
                  <a:lnTo>
                    <a:pt x="75" y="8"/>
                  </a:lnTo>
                  <a:lnTo>
                    <a:pt x="75" y="7"/>
                  </a:lnTo>
                  <a:lnTo>
                    <a:pt x="76" y="7"/>
                  </a:lnTo>
                  <a:lnTo>
                    <a:pt x="77" y="7"/>
                  </a:lnTo>
                  <a:lnTo>
                    <a:pt x="79" y="7"/>
                  </a:lnTo>
                  <a:lnTo>
                    <a:pt x="80" y="7"/>
                  </a:lnTo>
                  <a:lnTo>
                    <a:pt x="81" y="7"/>
                  </a:lnTo>
                  <a:lnTo>
                    <a:pt x="82" y="6"/>
                  </a:lnTo>
                  <a:lnTo>
                    <a:pt x="83" y="6"/>
                  </a:lnTo>
                  <a:lnTo>
                    <a:pt x="84" y="6"/>
                  </a:lnTo>
                  <a:lnTo>
                    <a:pt x="86" y="6"/>
                  </a:lnTo>
                  <a:lnTo>
                    <a:pt x="87" y="6"/>
                  </a:lnTo>
                  <a:lnTo>
                    <a:pt x="88" y="4"/>
                  </a:lnTo>
                  <a:lnTo>
                    <a:pt x="88" y="4"/>
                  </a:lnTo>
                  <a:lnTo>
                    <a:pt x="89" y="4"/>
                  </a:lnTo>
                  <a:lnTo>
                    <a:pt x="90" y="4"/>
                  </a:lnTo>
                  <a:lnTo>
                    <a:pt x="92" y="4"/>
                  </a:lnTo>
                  <a:lnTo>
                    <a:pt x="93" y="4"/>
                  </a:lnTo>
                  <a:lnTo>
                    <a:pt x="94" y="3"/>
                  </a:lnTo>
                  <a:lnTo>
                    <a:pt x="95" y="3"/>
                  </a:lnTo>
                  <a:lnTo>
                    <a:pt x="96" y="3"/>
                  </a:lnTo>
                  <a:lnTo>
                    <a:pt x="97" y="3"/>
                  </a:lnTo>
                  <a:lnTo>
                    <a:pt x="99" y="2"/>
                  </a:lnTo>
                  <a:lnTo>
                    <a:pt x="100" y="2"/>
                  </a:lnTo>
                  <a:lnTo>
                    <a:pt x="101" y="2"/>
                  </a:lnTo>
                  <a:lnTo>
                    <a:pt x="101" y="2"/>
                  </a:lnTo>
                  <a:lnTo>
                    <a:pt x="102" y="2"/>
                  </a:lnTo>
                  <a:lnTo>
                    <a:pt x="103" y="1"/>
                  </a:lnTo>
                  <a:lnTo>
                    <a:pt x="105" y="1"/>
                  </a:lnTo>
                  <a:lnTo>
                    <a:pt x="106" y="1"/>
                  </a:lnTo>
                  <a:lnTo>
                    <a:pt x="107" y="1"/>
                  </a:lnTo>
                  <a:lnTo>
                    <a:pt x="108" y="1"/>
                  </a:lnTo>
                  <a:lnTo>
                    <a:pt x="109" y="0"/>
                  </a:lnTo>
                  <a:lnTo>
                    <a:pt x="110" y="0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75" name="Freeform 251"/>
            <p:cNvSpPr>
              <a:spLocks/>
            </p:cNvSpPr>
            <p:nvPr/>
          </p:nvSpPr>
          <p:spPr bwMode="auto">
            <a:xfrm>
              <a:off x="1779936" y="5993314"/>
              <a:ext cx="185332" cy="5055"/>
            </a:xfrm>
            <a:custGeom>
              <a:avLst/>
              <a:gdLst/>
              <a:ahLst/>
              <a:cxnLst>
                <a:cxn ang="0">
                  <a:pos x="109" y="2"/>
                </a:cxn>
                <a:cxn ang="0">
                  <a:pos x="107" y="3"/>
                </a:cxn>
                <a:cxn ang="0">
                  <a:pos x="105" y="3"/>
                </a:cxn>
                <a:cxn ang="0">
                  <a:pos x="102" y="3"/>
                </a:cxn>
                <a:cxn ang="0">
                  <a:pos x="100" y="3"/>
                </a:cxn>
                <a:cxn ang="0">
                  <a:pos x="99" y="3"/>
                </a:cxn>
                <a:cxn ang="0">
                  <a:pos x="96" y="3"/>
                </a:cxn>
                <a:cxn ang="0">
                  <a:pos x="94" y="3"/>
                </a:cxn>
                <a:cxn ang="0">
                  <a:pos x="91" y="3"/>
                </a:cxn>
                <a:cxn ang="0">
                  <a:pos x="89" y="3"/>
                </a:cxn>
                <a:cxn ang="0">
                  <a:pos x="87" y="3"/>
                </a:cxn>
                <a:cxn ang="0">
                  <a:pos x="84" y="3"/>
                </a:cxn>
                <a:cxn ang="0">
                  <a:pos x="82" y="3"/>
                </a:cxn>
                <a:cxn ang="0">
                  <a:pos x="80" y="3"/>
                </a:cxn>
                <a:cxn ang="0">
                  <a:pos x="77" y="3"/>
                </a:cxn>
                <a:cxn ang="0">
                  <a:pos x="75" y="3"/>
                </a:cxn>
                <a:cxn ang="0">
                  <a:pos x="73" y="3"/>
                </a:cxn>
                <a:cxn ang="0">
                  <a:pos x="70" y="3"/>
                </a:cxn>
                <a:cxn ang="0">
                  <a:pos x="68" y="3"/>
                </a:cxn>
                <a:cxn ang="0">
                  <a:pos x="65" y="3"/>
                </a:cxn>
                <a:cxn ang="0">
                  <a:pos x="64" y="3"/>
                </a:cxn>
                <a:cxn ang="0">
                  <a:pos x="62" y="3"/>
                </a:cxn>
                <a:cxn ang="0">
                  <a:pos x="60" y="3"/>
                </a:cxn>
                <a:cxn ang="0">
                  <a:pos x="57" y="3"/>
                </a:cxn>
                <a:cxn ang="0">
                  <a:pos x="55" y="3"/>
                </a:cxn>
                <a:cxn ang="0">
                  <a:pos x="52" y="3"/>
                </a:cxn>
                <a:cxn ang="0">
                  <a:pos x="50" y="3"/>
                </a:cxn>
                <a:cxn ang="0">
                  <a:pos x="48" y="3"/>
                </a:cxn>
                <a:cxn ang="0">
                  <a:pos x="45" y="3"/>
                </a:cxn>
                <a:cxn ang="0">
                  <a:pos x="43" y="3"/>
                </a:cxn>
                <a:cxn ang="0">
                  <a:pos x="41" y="3"/>
                </a:cxn>
                <a:cxn ang="0">
                  <a:pos x="38" y="3"/>
                </a:cxn>
                <a:cxn ang="0">
                  <a:pos x="36" y="2"/>
                </a:cxn>
                <a:cxn ang="0">
                  <a:pos x="34" y="2"/>
                </a:cxn>
                <a:cxn ang="0">
                  <a:pos x="31" y="2"/>
                </a:cxn>
                <a:cxn ang="0">
                  <a:pos x="30" y="2"/>
                </a:cxn>
                <a:cxn ang="0">
                  <a:pos x="28" y="2"/>
                </a:cxn>
                <a:cxn ang="0">
                  <a:pos x="25" y="2"/>
                </a:cxn>
                <a:cxn ang="0">
                  <a:pos x="23" y="2"/>
                </a:cxn>
                <a:cxn ang="0">
                  <a:pos x="21" y="2"/>
                </a:cxn>
                <a:cxn ang="0">
                  <a:pos x="18" y="1"/>
                </a:cxn>
                <a:cxn ang="0">
                  <a:pos x="16" y="1"/>
                </a:cxn>
                <a:cxn ang="0">
                  <a:pos x="13" y="1"/>
                </a:cxn>
                <a:cxn ang="0">
                  <a:pos x="11" y="1"/>
                </a:cxn>
                <a:cxn ang="0">
                  <a:pos x="9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110" h="3">
                  <a:moveTo>
                    <a:pt x="110" y="2"/>
                  </a:moveTo>
                  <a:lnTo>
                    <a:pt x="109" y="2"/>
                  </a:lnTo>
                  <a:lnTo>
                    <a:pt x="108" y="2"/>
                  </a:lnTo>
                  <a:lnTo>
                    <a:pt x="107" y="3"/>
                  </a:lnTo>
                  <a:lnTo>
                    <a:pt x="106" y="3"/>
                  </a:lnTo>
                  <a:lnTo>
                    <a:pt x="105" y="3"/>
                  </a:lnTo>
                  <a:lnTo>
                    <a:pt x="103" y="3"/>
                  </a:lnTo>
                  <a:lnTo>
                    <a:pt x="102" y="3"/>
                  </a:lnTo>
                  <a:lnTo>
                    <a:pt x="101" y="3"/>
                  </a:lnTo>
                  <a:lnTo>
                    <a:pt x="100" y="3"/>
                  </a:lnTo>
                  <a:lnTo>
                    <a:pt x="100" y="3"/>
                  </a:lnTo>
                  <a:lnTo>
                    <a:pt x="99" y="3"/>
                  </a:lnTo>
                  <a:lnTo>
                    <a:pt x="97" y="3"/>
                  </a:lnTo>
                  <a:lnTo>
                    <a:pt x="96" y="3"/>
                  </a:lnTo>
                  <a:lnTo>
                    <a:pt x="95" y="3"/>
                  </a:lnTo>
                  <a:lnTo>
                    <a:pt x="94" y="3"/>
                  </a:lnTo>
                  <a:lnTo>
                    <a:pt x="93" y="3"/>
                  </a:lnTo>
                  <a:lnTo>
                    <a:pt x="91" y="3"/>
                  </a:lnTo>
                  <a:lnTo>
                    <a:pt x="90" y="3"/>
                  </a:lnTo>
                  <a:lnTo>
                    <a:pt x="89" y="3"/>
                  </a:lnTo>
                  <a:lnTo>
                    <a:pt x="88" y="3"/>
                  </a:lnTo>
                  <a:lnTo>
                    <a:pt x="87" y="3"/>
                  </a:lnTo>
                  <a:lnTo>
                    <a:pt x="86" y="3"/>
                  </a:lnTo>
                  <a:lnTo>
                    <a:pt x="84" y="3"/>
                  </a:lnTo>
                  <a:lnTo>
                    <a:pt x="83" y="3"/>
                  </a:lnTo>
                  <a:lnTo>
                    <a:pt x="82" y="3"/>
                  </a:lnTo>
                  <a:lnTo>
                    <a:pt x="81" y="3"/>
                  </a:lnTo>
                  <a:lnTo>
                    <a:pt x="80" y="3"/>
                  </a:lnTo>
                  <a:lnTo>
                    <a:pt x="78" y="3"/>
                  </a:lnTo>
                  <a:lnTo>
                    <a:pt x="77" y="3"/>
                  </a:lnTo>
                  <a:lnTo>
                    <a:pt x="76" y="3"/>
                  </a:lnTo>
                  <a:lnTo>
                    <a:pt x="75" y="3"/>
                  </a:lnTo>
                  <a:lnTo>
                    <a:pt x="74" y="3"/>
                  </a:lnTo>
                  <a:lnTo>
                    <a:pt x="73" y="3"/>
                  </a:lnTo>
                  <a:lnTo>
                    <a:pt x="71" y="3"/>
                  </a:lnTo>
                  <a:lnTo>
                    <a:pt x="70" y="3"/>
                  </a:lnTo>
                  <a:lnTo>
                    <a:pt x="69" y="3"/>
                  </a:lnTo>
                  <a:lnTo>
                    <a:pt x="68" y="3"/>
                  </a:lnTo>
                  <a:lnTo>
                    <a:pt x="67" y="3"/>
                  </a:lnTo>
                  <a:lnTo>
                    <a:pt x="65" y="3"/>
                  </a:lnTo>
                  <a:lnTo>
                    <a:pt x="65" y="3"/>
                  </a:lnTo>
                  <a:lnTo>
                    <a:pt x="64" y="3"/>
                  </a:lnTo>
                  <a:lnTo>
                    <a:pt x="63" y="3"/>
                  </a:lnTo>
                  <a:lnTo>
                    <a:pt x="62" y="3"/>
                  </a:lnTo>
                  <a:lnTo>
                    <a:pt x="61" y="3"/>
                  </a:lnTo>
                  <a:lnTo>
                    <a:pt x="60" y="3"/>
                  </a:lnTo>
                  <a:lnTo>
                    <a:pt x="58" y="3"/>
                  </a:lnTo>
                  <a:lnTo>
                    <a:pt x="57" y="3"/>
                  </a:lnTo>
                  <a:lnTo>
                    <a:pt x="56" y="3"/>
                  </a:lnTo>
                  <a:lnTo>
                    <a:pt x="55" y="3"/>
                  </a:lnTo>
                  <a:lnTo>
                    <a:pt x="54" y="3"/>
                  </a:lnTo>
                  <a:lnTo>
                    <a:pt x="52" y="3"/>
                  </a:lnTo>
                  <a:lnTo>
                    <a:pt x="51" y="3"/>
                  </a:lnTo>
                  <a:lnTo>
                    <a:pt x="50" y="3"/>
                  </a:lnTo>
                  <a:lnTo>
                    <a:pt x="49" y="3"/>
                  </a:lnTo>
                  <a:lnTo>
                    <a:pt x="48" y="3"/>
                  </a:lnTo>
                  <a:lnTo>
                    <a:pt x="47" y="3"/>
                  </a:lnTo>
                  <a:lnTo>
                    <a:pt x="45" y="3"/>
                  </a:lnTo>
                  <a:lnTo>
                    <a:pt x="44" y="3"/>
                  </a:lnTo>
                  <a:lnTo>
                    <a:pt x="43" y="3"/>
                  </a:lnTo>
                  <a:lnTo>
                    <a:pt x="42" y="3"/>
                  </a:lnTo>
                  <a:lnTo>
                    <a:pt x="41" y="3"/>
                  </a:lnTo>
                  <a:lnTo>
                    <a:pt x="39" y="3"/>
                  </a:lnTo>
                  <a:lnTo>
                    <a:pt x="38" y="3"/>
                  </a:lnTo>
                  <a:lnTo>
                    <a:pt x="37" y="3"/>
                  </a:lnTo>
                  <a:lnTo>
                    <a:pt x="36" y="2"/>
                  </a:lnTo>
                  <a:lnTo>
                    <a:pt x="35" y="2"/>
                  </a:lnTo>
                  <a:lnTo>
                    <a:pt x="34" y="2"/>
                  </a:lnTo>
                  <a:lnTo>
                    <a:pt x="32" y="2"/>
                  </a:lnTo>
                  <a:lnTo>
                    <a:pt x="31" y="2"/>
                  </a:lnTo>
                  <a:lnTo>
                    <a:pt x="31" y="2"/>
                  </a:lnTo>
                  <a:lnTo>
                    <a:pt x="30" y="2"/>
                  </a:lnTo>
                  <a:lnTo>
                    <a:pt x="29" y="2"/>
                  </a:lnTo>
                  <a:lnTo>
                    <a:pt x="28" y="2"/>
                  </a:lnTo>
                  <a:lnTo>
                    <a:pt x="26" y="2"/>
                  </a:lnTo>
                  <a:lnTo>
                    <a:pt x="25" y="2"/>
                  </a:lnTo>
                  <a:lnTo>
                    <a:pt x="24" y="2"/>
                  </a:lnTo>
                  <a:lnTo>
                    <a:pt x="23" y="2"/>
                  </a:lnTo>
                  <a:lnTo>
                    <a:pt x="22" y="2"/>
                  </a:lnTo>
                  <a:lnTo>
                    <a:pt x="21" y="2"/>
                  </a:lnTo>
                  <a:lnTo>
                    <a:pt x="19" y="1"/>
                  </a:lnTo>
                  <a:lnTo>
                    <a:pt x="18" y="1"/>
                  </a:lnTo>
                  <a:lnTo>
                    <a:pt x="17" y="1"/>
                  </a:lnTo>
                  <a:lnTo>
                    <a:pt x="16" y="1"/>
                  </a:lnTo>
                  <a:lnTo>
                    <a:pt x="15" y="1"/>
                  </a:lnTo>
                  <a:lnTo>
                    <a:pt x="13" y="1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10" y="1"/>
                  </a:lnTo>
                  <a:lnTo>
                    <a:pt x="9" y="1"/>
                  </a:lnTo>
                  <a:lnTo>
                    <a:pt x="7" y="0"/>
                  </a:lnTo>
                  <a:lnTo>
                    <a:pt x="6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76" name="Rectangle 252"/>
            <p:cNvSpPr>
              <a:spLocks noChangeArrowheads="1"/>
            </p:cNvSpPr>
            <p:nvPr/>
          </p:nvSpPr>
          <p:spPr bwMode="auto">
            <a:xfrm rot="5160000">
              <a:off x="1905735" y="5936196"/>
              <a:ext cx="76944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86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277" name="Line 253"/>
            <p:cNvSpPr>
              <a:spLocks noChangeShapeType="1"/>
            </p:cNvSpPr>
            <p:nvPr/>
          </p:nvSpPr>
          <p:spPr bwMode="auto">
            <a:xfrm>
              <a:off x="1963583" y="5959618"/>
              <a:ext cx="1685" cy="37066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78" name="Freeform 254"/>
            <p:cNvSpPr>
              <a:spLocks/>
            </p:cNvSpPr>
            <p:nvPr/>
          </p:nvSpPr>
          <p:spPr bwMode="auto">
            <a:xfrm>
              <a:off x="2470719" y="5368240"/>
              <a:ext cx="338652" cy="412785"/>
            </a:xfrm>
            <a:custGeom>
              <a:avLst/>
              <a:gdLst/>
              <a:ahLst/>
              <a:cxnLst>
                <a:cxn ang="0">
                  <a:pos x="3" y="243"/>
                </a:cxn>
                <a:cxn ang="0">
                  <a:pos x="8" y="240"/>
                </a:cxn>
                <a:cxn ang="0">
                  <a:pos x="14" y="236"/>
                </a:cxn>
                <a:cxn ang="0">
                  <a:pos x="19" y="232"/>
                </a:cxn>
                <a:cxn ang="0">
                  <a:pos x="23" y="228"/>
                </a:cxn>
                <a:cxn ang="0">
                  <a:pos x="28" y="224"/>
                </a:cxn>
                <a:cxn ang="0">
                  <a:pos x="34" y="221"/>
                </a:cxn>
                <a:cxn ang="0">
                  <a:pos x="39" y="216"/>
                </a:cxn>
                <a:cxn ang="0">
                  <a:pos x="44" y="212"/>
                </a:cxn>
                <a:cxn ang="0">
                  <a:pos x="48" y="208"/>
                </a:cxn>
                <a:cxn ang="0">
                  <a:pos x="53" y="204"/>
                </a:cxn>
                <a:cxn ang="0">
                  <a:pos x="58" y="199"/>
                </a:cxn>
                <a:cxn ang="0">
                  <a:pos x="62" y="195"/>
                </a:cxn>
                <a:cxn ang="0">
                  <a:pos x="67" y="191"/>
                </a:cxn>
                <a:cxn ang="0">
                  <a:pos x="72" y="186"/>
                </a:cxn>
                <a:cxn ang="0">
                  <a:pos x="77" y="182"/>
                </a:cxn>
                <a:cxn ang="0">
                  <a:pos x="81" y="177"/>
                </a:cxn>
                <a:cxn ang="0">
                  <a:pos x="86" y="172"/>
                </a:cxn>
                <a:cxn ang="0">
                  <a:pos x="90" y="167"/>
                </a:cxn>
                <a:cxn ang="0">
                  <a:pos x="94" y="164"/>
                </a:cxn>
                <a:cxn ang="0">
                  <a:pos x="99" y="159"/>
                </a:cxn>
                <a:cxn ang="0">
                  <a:pos x="103" y="153"/>
                </a:cxn>
                <a:cxn ang="0">
                  <a:pos x="107" y="148"/>
                </a:cxn>
                <a:cxn ang="0">
                  <a:pos x="111" y="144"/>
                </a:cxn>
                <a:cxn ang="0">
                  <a:pos x="116" y="139"/>
                </a:cxn>
                <a:cxn ang="0">
                  <a:pos x="119" y="134"/>
                </a:cxn>
                <a:cxn ang="0">
                  <a:pos x="124" y="129"/>
                </a:cxn>
                <a:cxn ang="0">
                  <a:pos x="128" y="125"/>
                </a:cxn>
                <a:cxn ang="0">
                  <a:pos x="131" y="119"/>
                </a:cxn>
                <a:cxn ang="0">
                  <a:pos x="136" y="114"/>
                </a:cxn>
                <a:cxn ang="0">
                  <a:pos x="139" y="109"/>
                </a:cxn>
                <a:cxn ang="0">
                  <a:pos x="143" y="103"/>
                </a:cxn>
                <a:cxn ang="0">
                  <a:pos x="146" y="99"/>
                </a:cxn>
                <a:cxn ang="0">
                  <a:pos x="150" y="93"/>
                </a:cxn>
                <a:cxn ang="0">
                  <a:pos x="154" y="88"/>
                </a:cxn>
                <a:cxn ang="0">
                  <a:pos x="157" y="82"/>
                </a:cxn>
                <a:cxn ang="0">
                  <a:pos x="161" y="77"/>
                </a:cxn>
                <a:cxn ang="0">
                  <a:pos x="164" y="71"/>
                </a:cxn>
                <a:cxn ang="0">
                  <a:pos x="168" y="67"/>
                </a:cxn>
                <a:cxn ang="0">
                  <a:pos x="171" y="61"/>
                </a:cxn>
                <a:cxn ang="0">
                  <a:pos x="174" y="55"/>
                </a:cxn>
                <a:cxn ang="0">
                  <a:pos x="177" y="49"/>
                </a:cxn>
                <a:cxn ang="0">
                  <a:pos x="181" y="44"/>
                </a:cxn>
                <a:cxn ang="0">
                  <a:pos x="183" y="38"/>
                </a:cxn>
                <a:cxn ang="0">
                  <a:pos x="187" y="32"/>
                </a:cxn>
                <a:cxn ang="0">
                  <a:pos x="189" y="26"/>
                </a:cxn>
                <a:cxn ang="0">
                  <a:pos x="191" y="22"/>
                </a:cxn>
                <a:cxn ang="0">
                  <a:pos x="195" y="16"/>
                </a:cxn>
                <a:cxn ang="0">
                  <a:pos x="197" y="10"/>
                </a:cxn>
                <a:cxn ang="0">
                  <a:pos x="200" y="4"/>
                </a:cxn>
              </a:cxnLst>
              <a:rect l="0" t="0" r="r" b="b"/>
              <a:pathLst>
                <a:path w="201" h="245">
                  <a:moveTo>
                    <a:pt x="0" y="245"/>
                  </a:moveTo>
                  <a:lnTo>
                    <a:pt x="1" y="245"/>
                  </a:lnTo>
                  <a:lnTo>
                    <a:pt x="2" y="244"/>
                  </a:lnTo>
                  <a:lnTo>
                    <a:pt x="3" y="243"/>
                  </a:lnTo>
                  <a:lnTo>
                    <a:pt x="4" y="242"/>
                  </a:lnTo>
                  <a:lnTo>
                    <a:pt x="6" y="242"/>
                  </a:lnTo>
                  <a:lnTo>
                    <a:pt x="7" y="241"/>
                  </a:lnTo>
                  <a:lnTo>
                    <a:pt x="8" y="240"/>
                  </a:lnTo>
                  <a:lnTo>
                    <a:pt x="9" y="238"/>
                  </a:lnTo>
                  <a:lnTo>
                    <a:pt x="10" y="237"/>
                  </a:lnTo>
                  <a:lnTo>
                    <a:pt x="13" y="237"/>
                  </a:lnTo>
                  <a:lnTo>
                    <a:pt x="14" y="236"/>
                  </a:lnTo>
                  <a:lnTo>
                    <a:pt x="15" y="235"/>
                  </a:lnTo>
                  <a:lnTo>
                    <a:pt x="16" y="234"/>
                  </a:lnTo>
                  <a:lnTo>
                    <a:pt x="18" y="232"/>
                  </a:lnTo>
                  <a:lnTo>
                    <a:pt x="19" y="232"/>
                  </a:lnTo>
                  <a:lnTo>
                    <a:pt x="20" y="231"/>
                  </a:lnTo>
                  <a:lnTo>
                    <a:pt x="21" y="230"/>
                  </a:lnTo>
                  <a:lnTo>
                    <a:pt x="22" y="229"/>
                  </a:lnTo>
                  <a:lnTo>
                    <a:pt x="23" y="228"/>
                  </a:lnTo>
                  <a:lnTo>
                    <a:pt x="25" y="227"/>
                  </a:lnTo>
                  <a:lnTo>
                    <a:pt x="26" y="227"/>
                  </a:lnTo>
                  <a:lnTo>
                    <a:pt x="27" y="225"/>
                  </a:lnTo>
                  <a:lnTo>
                    <a:pt x="28" y="224"/>
                  </a:lnTo>
                  <a:lnTo>
                    <a:pt x="31" y="223"/>
                  </a:lnTo>
                  <a:lnTo>
                    <a:pt x="32" y="222"/>
                  </a:lnTo>
                  <a:lnTo>
                    <a:pt x="33" y="221"/>
                  </a:lnTo>
                  <a:lnTo>
                    <a:pt x="34" y="221"/>
                  </a:lnTo>
                  <a:lnTo>
                    <a:pt x="35" y="219"/>
                  </a:lnTo>
                  <a:lnTo>
                    <a:pt x="36" y="218"/>
                  </a:lnTo>
                  <a:lnTo>
                    <a:pt x="38" y="217"/>
                  </a:lnTo>
                  <a:lnTo>
                    <a:pt x="39" y="216"/>
                  </a:lnTo>
                  <a:lnTo>
                    <a:pt x="40" y="215"/>
                  </a:lnTo>
                  <a:lnTo>
                    <a:pt x="41" y="213"/>
                  </a:lnTo>
                  <a:lnTo>
                    <a:pt x="42" y="212"/>
                  </a:lnTo>
                  <a:lnTo>
                    <a:pt x="44" y="212"/>
                  </a:lnTo>
                  <a:lnTo>
                    <a:pt x="45" y="211"/>
                  </a:lnTo>
                  <a:lnTo>
                    <a:pt x="46" y="210"/>
                  </a:lnTo>
                  <a:lnTo>
                    <a:pt x="47" y="209"/>
                  </a:lnTo>
                  <a:lnTo>
                    <a:pt x="48" y="208"/>
                  </a:lnTo>
                  <a:lnTo>
                    <a:pt x="49" y="206"/>
                  </a:lnTo>
                  <a:lnTo>
                    <a:pt x="51" y="205"/>
                  </a:lnTo>
                  <a:lnTo>
                    <a:pt x="52" y="204"/>
                  </a:lnTo>
                  <a:lnTo>
                    <a:pt x="53" y="204"/>
                  </a:lnTo>
                  <a:lnTo>
                    <a:pt x="54" y="203"/>
                  </a:lnTo>
                  <a:lnTo>
                    <a:pt x="55" y="202"/>
                  </a:lnTo>
                  <a:lnTo>
                    <a:pt x="57" y="200"/>
                  </a:lnTo>
                  <a:lnTo>
                    <a:pt x="58" y="199"/>
                  </a:lnTo>
                  <a:lnTo>
                    <a:pt x="59" y="198"/>
                  </a:lnTo>
                  <a:lnTo>
                    <a:pt x="60" y="197"/>
                  </a:lnTo>
                  <a:lnTo>
                    <a:pt x="61" y="196"/>
                  </a:lnTo>
                  <a:lnTo>
                    <a:pt x="62" y="195"/>
                  </a:lnTo>
                  <a:lnTo>
                    <a:pt x="64" y="193"/>
                  </a:lnTo>
                  <a:lnTo>
                    <a:pt x="65" y="192"/>
                  </a:lnTo>
                  <a:lnTo>
                    <a:pt x="66" y="191"/>
                  </a:lnTo>
                  <a:lnTo>
                    <a:pt x="67" y="191"/>
                  </a:lnTo>
                  <a:lnTo>
                    <a:pt x="68" y="190"/>
                  </a:lnTo>
                  <a:lnTo>
                    <a:pt x="70" y="189"/>
                  </a:lnTo>
                  <a:lnTo>
                    <a:pt x="71" y="187"/>
                  </a:lnTo>
                  <a:lnTo>
                    <a:pt x="72" y="186"/>
                  </a:lnTo>
                  <a:lnTo>
                    <a:pt x="73" y="185"/>
                  </a:lnTo>
                  <a:lnTo>
                    <a:pt x="74" y="184"/>
                  </a:lnTo>
                  <a:lnTo>
                    <a:pt x="75" y="183"/>
                  </a:lnTo>
                  <a:lnTo>
                    <a:pt x="77" y="182"/>
                  </a:lnTo>
                  <a:lnTo>
                    <a:pt x="78" y="180"/>
                  </a:lnTo>
                  <a:lnTo>
                    <a:pt x="79" y="179"/>
                  </a:lnTo>
                  <a:lnTo>
                    <a:pt x="80" y="178"/>
                  </a:lnTo>
                  <a:lnTo>
                    <a:pt x="81" y="177"/>
                  </a:lnTo>
                  <a:lnTo>
                    <a:pt x="83" y="176"/>
                  </a:lnTo>
                  <a:lnTo>
                    <a:pt x="84" y="174"/>
                  </a:lnTo>
                  <a:lnTo>
                    <a:pt x="85" y="173"/>
                  </a:lnTo>
                  <a:lnTo>
                    <a:pt x="86" y="172"/>
                  </a:lnTo>
                  <a:lnTo>
                    <a:pt x="87" y="171"/>
                  </a:lnTo>
                  <a:lnTo>
                    <a:pt x="87" y="170"/>
                  </a:lnTo>
                  <a:lnTo>
                    <a:pt x="89" y="169"/>
                  </a:lnTo>
                  <a:lnTo>
                    <a:pt x="90" y="167"/>
                  </a:lnTo>
                  <a:lnTo>
                    <a:pt x="91" y="166"/>
                  </a:lnTo>
                  <a:lnTo>
                    <a:pt x="92" y="165"/>
                  </a:lnTo>
                  <a:lnTo>
                    <a:pt x="93" y="164"/>
                  </a:lnTo>
                  <a:lnTo>
                    <a:pt x="94" y="164"/>
                  </a:lnTo>
                  <a:lnTo>
                    <a:pt x="96" y="163"/>
                  </a:lnTo>
                  <a:lnTo>
                    <a:pt x="97" y="161"/>
                  </a:lnTo>
                  <a:lnTo>
                    <a:pt x="98" y="160"/>
                  </a:lnTo>
                  <a:lnTo>
                    <a:pt x="99" y="159"/>
                  </a:lnTo>
                  <a:lnTo>
                    <a:pt x="100" y="158"/>
                  </a:lnTo>
                  <a:lnTo>
                    <a:pt x="102" y="157"/>
                  </a:lnTo>
                  <a:lnTo>
                    <a:pt x="102" y="155"/>
                  </a:lnTo>
                  <a:lnTo>
                    <a:pt x="103" y="153"/>
                  </a:lnTo>
                  <a:lnTo>
                    <a:pt x="104" y="152"/>
                  </a:lnTo>
                  <a:lnTo>
                    <a:pt x="105" y="151"/>
                  </a:lnTo>
                  <a:lnTo>
                    <a:pt x="106" y="150"/>
                  </a:lnTo>
                  <a:lnTo>
                    <a:pt x="107" y="148"/>
                  </a:lnTo>
                  <a:lnTo>
                    <a:pt x="109" y="147"/>
                  </a:lnTo>
                  <a:lnTo>
                    <a:pt x="110" y="146"/>
                  </a:lnTo>
                  <a:lnTo>
                    <a:pt x="111" y="145"/>
                  </a:lnTo>
                  <a:lnTo>
                    <a:pt x="111" y="144"/>
                  </a:lnTo>
                  <a:lnTo>
                    <a:pt x="112" y="142"/>
                  </a:lnTo>
                  <a:lnTo>
                    <a:pt x="113" y="141"/>
                  </a:lnTo>
                  <a:lnTo>
                    <a:pt x="115" y="140"/>
                  </a:lnTo>
                  <a:lnTo>
                    <a:pt x="116" y="139"/>
                  </a:lnTo>
                  <a:lnTo>
                    <a:pt x="117" y="138"/>
                  </a:lnTo>
                  <a:lnTo>
                    <a:pt x="118" y="137"/>
                  </a:lnTo>
                  <a:lnTo>
                    <a:pt x="119" y="135"/>
                  </a:lnTo>
                  <a:lnTo>
                    <a:pt x="119" y="134"/>
                  </a:lnTo>
                  <a:lnTo>
                    <a:pt x="120" y="133"/>
                  </a:lnTo>
                  <a:lnTo>
                    <a:pt x="122" y="132"/>
                  </a:lnTo>
                  <a:lnTo>
                    <a:pt x="123" y="131"/>
                  </a:lnTo>
                  <a:lnTo>
                    <a:pt x="124" y="129"/>
                  </a:lnTo>
                  <a:lnTo>
                    <a:pt x="125" y="128"/>
                  </a:lnTo>
                  <a:lnTo>
                    <a:pt x="125" y="127"/>
                  </a:lnTo>
                  <a:lnTo>
                    <a:pt x="126" y="126"/>
                  </a:lnTo>
                  <a:lnTo>
                    <a:pt x="128" y="125"/>
                  </a:lnTo>
                  <a:lnTo>
                    <a:pt x="129" y="122"/>
                  </a:lnTo>
                  <a:lnTo>
                    <a:pt x="130" y="121"/>
                  </a:lnTo>
                  <a:lnTo>
                    <a:pt x="131" y="120"/>
                  </a:lnTo>
                  <a:lnTo>
                    <a:pt x="131" y="119"/>
                  </a:lnTo>
                  <a:lnTo>
                    <a:pt x="132" y="118"/>
                  </a:lnTo>
                  <a:lnTo>
                    <a:pt x="133" y="116"/>
                  </a:lnTo>
                  <a:lnTo>
                    <a:pt x="135" y="115"/>
                  </a:lnTo>
                  <a:lnTo>
                    <a:pt x="136" y="114"/>
                  </a:lnTo>
                  <a:lnTo>
                    <a:pt x="136" y="113"/>
                  </a:lnTo>
                  <a:lnTo>
                    <a:pt x="137" y="112"/>
                  </a:lnTo>
                  <a:lnTo>
                    <a:pt x="138" y="110"/>
                  </a:lnTo>
                  <a:lnTo>
                    <a:pt x="139" y="109"/>
                  </a:lnTo>
                  <a:lnTo>
                    <a:pt x="141" y="107"/>
                  </a:lnTo>
                  <a:lnTo>
                    <a:pt x="141" y="106"/>
                  </a:lnTo>
                  <a:lnTo>
                    <a:pt x="142" y="105"/>
                  </a:lnTo>
                  <a:lnTo>
                    <a:pt x="143" y="103"/>
                  </a:lnTo>
                  <a:lnTo>
                    <a:pt x="144" y="102"/>
                  </a:lnTo>
                  <a:lnTo>
                    <a:pt x="145" y="101"/>
                  </a:lnTo>
                  <a:lnTo>
                    <a:pt x="145" y="100"/>
                  </a:lnTo>
                  <a:lnTo>
                    <a:pt x="146" y="99"/>
                  </a:lnTo>
                  <a:lnTo>
                    <a:pt x="148" y="97"/>
                  </a:lnTo>
                  <a:lnTo>
                    <a:pt x="149" y="96"/>
                  </a:lnTo>
                  <a:lnTo>
                    <a:pt x="149" y="94"/>
                  </a:lnTo>
                  <a:lnTo>
                    <a:pt x="150" y="93"/>
                  </a:lnTo>
                  <a:lnTo>
                    <a:pt x="151" y="92"/>
                  </a:lnTo>
                  <a:lnTo>
                    <a:pt x="152" y="90"/>
                  </a:lnTo>
                  <a:lnTo>
                    <a:pt x="152" y="89"/>
                  </a:lnTo>
                  <a:lnTo>
                    <a:pt x="154" y="88"/>
                  </a:lnTo>
                  <a:lnTo>
                    <a:pt x="155" y="87"/>
                  </a:lnTo>
                  <a:lnTo>
                    <a:pt x="156" y="86"/>
                  </a:lnTo>
                  <a:lnTo>
                    <a:pt x="156" y="83"/>
                  </a:lnTo>
                  <a:lnTo>
                    <a:pt x="157" y="82"/>
                  </a:lnTo>
                  <a:lnTo>
                    <a:pt x="158" y="81"/>
                  </a:lnTo>
                  <a:lnTo>
                    <a:pt x="159" y="80"/>
                  </a:lnTo>
                  <a:lnTo>
                    <a:pt x="159" y="79"/>
                  </a:lnTo>
                  <a:lnTo>
                    <a:pt x="161" y="77"/>
                  </a:lnTo>
                  <a:lnTo>
                    <a:pt x="162" y="76"/>
                  </a:lnTo>
                  <a:lnTo>
                    <a:pt x="163" y="74"/>
                  </a:lnTo>
                  <a:lnTo>
                    <a:pt x="163" y="73"/>
                  </a:lnTo>
                  <a:lnTo>
                    <a:pt x="164" y="71"/>
                  </a:lnTo>
                  <a:lnTo>
                    <a:pt x="165" y="70"/>
                  </a:lnTo>
                  <a:lnTo>
                    <a:pt x="165" y="69"/>
                  </a:lnTo>
                  <a:lnTo>
                    <a:pt x="167" y="68"/>
                  </a:lnTo>
                  <a:lnTo>
                    <a:pt x="168" y="67"/>
                  </a:lnTo>
                  <a:lnTo>
                    <a:pt x="168" y="64"/>
                  </a:lnTo>
                  <a:lnTo>
                    <a:pt x="169" y="63"/>
                  </a:lnTo>
                  <a:lnTo>
                    <a:pt x="170" y="62"/>
                  </a:lnTo>
                  <a:lnTo>
                    <a:pt x="171" y="61"/>
                  </a:lnTo>
                  <a:lnTo>
                    <a:pt x="171" y="60"/>
                  </a:lnTo>
                  <a:lnTo>
                    <a:pt x="173" y="58"/>
                  </a:lnTo>
                  <a:lnTo>
                    <a:pt x="174" y="56"/>
                  </a:lnTo>
                  <a:lnTo>
                    <a:pt x="174" y="55"/>
                  </a:lnTo>
                  <a:lnTo>
                    <a:pt x="175" y="54"/>
                  </a:lnTo>
                  <a:lnTo>
                    <a:pt x="176" y="52"/>
                  </a:lnTo>
                  <a:lnTo>
                    <a:pt x="176" y="51"/>
                  </a:lnTo>
                  <a:lnTo>
                    <a:pt x="177" y="49"/>
                  </a:lnTo>
                  <a:lnTo>
                    <a:pt x="178" y="48"/>
                  </a:lnTo>
                  <a:lnTo>
                    <a:pt x="178" y="47"/>
                  </a:lnTo>
                  <a:lnTo>
                    <a:pt x="180" y="45"/>
                  </a:lnTo>
                  <a:lnTo>
                    <a:pt x="181" y="44"/>
                  </a:lnTo>
                  <a:lnTo>
                    <a:pt x="181" y="43"/>
                  </a:lnTo>
                  <a:lnTo>
                    <a:pt x="182" y="41"/>
                  </a:lnTo>
                  <a:lnTo>
                    <a:pt x="182" y="39"/>
                  </a:lnTo>
                  <a:lnTo>
                    <a:pt x="183" y="38"/>
                  </a:lnTo>
                  <a:lnTo>
                    <a:pt x="184" y="37"/>
                  </a:lnTo>
                  <a:lnTo>
                    <a:pt x="184" y="36"/>
                  </a:lnTo>
                  <a:lnTo>
                    <a:pt x="186" y="34"/>
                  </a:lnTo>
                  <a:lnTo>
                    <a:pt x="187" y="32"/>
                  </a:lnTo>
                  <a:lnTo>
                    <a:pt x="187" y="31"/>
                  </a:lnTo>
                  <a:lnTo>
                    <a:pt x="188" y="30"/>
                  </a:lnTo>
                  <a:lnTo>
                    <a:pt x="188" y="29"/>
                  </a:lnTo>
                  <a:lnTo>
                    <a:pt x="189" y="26"/>
                  </a:lnTo>
                  <a:lnTo>
                    <a:pt x="190" y="25"/>
                  </a:lnTo>
                  <a:lnTo>
                    <a:pt x="190" y="24"/>
                  </a:lnTo>
                  <a:lnTo>
                    <a:pt x="191" y="23"/>
                  </a:lnTo>
                  <a:lnTo>
                    <a:pt x="191" y="22"/>
                  </a:lnTo>
                  <a:lnTo>
                    <a:pt x="193" y="19"/>
                  </a:lnTo>
                  <a:lnTo>
                    <a:pt x="194" y="18"/>
                  </a:lnTo>
                  <a:lnTo>
                    <a:pt x="194" y="17"/>
                  </a:lnTo>
                  <a:lnTo>
                    <a:pt x="195" y="16"/>
                  </a:lnTo>
                  <a:lnTo>
                    <a:pt x="195" y="13"/>
                  </a:lnTo>
                  <a:lnTo>
                    <a:pt x="196" y="12"/>
                  </a:lnTo>
                  <a:lnTo>
                    <a:pt x="197" y="11"/>
                  </a:lnTo>
                  <a:lnTo>
                    <a:pt x="197" y="10"/>
                  </a:lnTo>
                  <a:lnTo>
                    <a:pt x="199" y="9"/>
                  </a:lnTo>
                  <a:lnTo>
                    <a:pt x="199" y="6"/>
                  </a:lnTo>
                  <a:lnTo>
                    <a:pt x="200" y="5"/>
                  </a:lnTo>
                  <a:lnTo>
                    <a:pt x="200" y="4"/>
                  </a:lnTo>
                  <a:lnTo>
                    <a:pt x="201" y="3"/>
                  </a:lnTo>
                  <a:lnTo>
                    <a:pt x="201" y="0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79" name="Freeform 255"/>
            <p:cNvSpPr>
              <a:spLocks/>
            </p:cNvSpPr>
            <p:nvPr/>
          </p:nvSpPr>
          <p:spPr bwMode="auto">
            <a:xfrm>
              <a:off x="1963583" y="5781025"/>
              <a:ext cx="507136" cy="178593"/>
            </a:xfrm>
            <a:custGeom>
              <a:avLst/>
              <a:gdLst/>
              <a:ahLst/>
              <a:cxnLst>
                <a:cxn ang="0">
                  <a:pos x="297" y="3"/>
                </a:cxn>
                <a:cxn ang="0">
                  <a:pos x="292" y="6"/>
                </a:cxn>
                <a:cxn ang="0">
                  <a:pos x="289" y="9"/>
                </a:cxn>
                <a:cxn ang="0">
                  <a:pos x="284" y="11"/>
                </a:cxn>
                <a:cxn ang="0">
                  <a:pos x="279" y="15"/>
                </a:cxn>
                <a:cxn ang="0">
                  <a:pos x="276" y="17"/>
                </a:cxn>
                <a:cxn ang="0">
                  <a:pos x="271" y="19"/>
                </a:cxn>
                <a:cxn ang="0">
                  <a:pos x="266" y="23"/>
                </a:cxn>
                <a:cxn ang="0">
                  <a:pos x="263" y="25"/>
                </a:cxn>
                <a:cxn ang="0">
                  <a:pos x="258" y="28"/>
                </a:cxn>
                <a:cxn ang="0">
                  <a:pos x="253" y="30"/>
                </a:cxn>
                <a:cxn ang="0">
                  <a:pos x="250" y="32"/>
                </a:cxn>
                <a:cxn ang="0">
                  <a:pos x="245" y="35"/>
                </a:cxn>
                <a:cxn ang="0">
                  <a:pos x="240" y="37"/>
                </a:cxn>
                <a:cxn ang="0">
                  <a:pos x="236" y="40"/>
                </a:cxn>
                <a:cxn ang="0">
                  <a:pos x="231" y="42"/>
                </a:cxn>
                <a:cxn ang="0">
                  <a:pos x="226" y="44"/>
                </a:cxn>
                <a:cxn ang="0">
                  <a:pos x="223" y="47"/>
                </a:cxn>
                <a:cxn ang="0">
                  <a:pos x="218" y="49"/>
                </a:cxn>
                <a:cxn ang="0">
                  <a:pos x="213" y="51"/>
                </a:cxn>
                <a:cxn ang="0">
                  <a:pos x="208" y="54"/>
                </a:cxn>
                <a:cxn ang="0">
                  <a:pos x="204" y="56"/>
                </a:cxn>
                <a:cxn ang="0">
                  <a:pos x="199" y="57"/>
                </a:cxn>
                <a:cxn ang="0">
                  <a:pos x="194" y="60"/>
                </a:cxn>
                <a:cxn ang="0">
                  <a:pos x="190" y="62"/>
                </a:cxn>
                <a:cxn ang="0">
                  <a:pos x="185" y="63"/>
                </a:cxn>
                <a:cxn ang="0">
                  <a:pos x="180" y="66"/>
                </a:cxn>
                <a:cxn ang="0">
                  <a:pos x="175" y="67"/>
                </a:cxn>
                <a:cxn ang="0">
                  <a:pos x="171" y="69"/>
                </a:cxn>
                <a:cxn ang="0">
                  <a:pos x="166" y="70"/>
                </a:cxn>
                <a:cxn ang="0">
                  <a:pos x="161" y="73"/>
                </a:cxn>
                <a:cxn ang="0">
                  <a:pos x="156" y="74"/>
                </a:cxn>
                <a:cxn ang="0">
                  <a:pos x="152" y="76"/>
                </a:cxn>
                <a:cxn ang="0">
                  <a:pos x="147" y="77"/>
                </a:cxn>
                <a:cxn ang="0">
                  <a:pos x="141" y="79"/>
                </a:cxn>
                <a:cxn ang="0">
                  <a:pos x="136" y="81"/>
                </a:cxn>
                <a:cxn ang="0">
                  <a:pos x="132" y="82"/>
                </a:cxn>
                <a:cxn ang="0">
                  <a:pos x="127" y="83"/>
                </a:cxn>
                <a:cxn ang="0">
                  <a:pos x="122" y="85"/>
                </a:cxn>
                <a:cxn ang="0">
                  <a:pos x="117" y="87"/>
                </a:cxn>
                <a:cxn ang="0">
                  <a:pos x="113" y="88"/>
                </a:cxn>
                <a:cxn ang="0">
                  <a:pos x="107" y="89"/>
                </a:cxn>
                <a:cxn ang="0">
                  <a:pos x="102" y="90"/>
                </a:cxn>
                <a:cxn ang="0">
                  <a:pos x="97" y="92"/>
                </a:cxn>
                <a:cxn ang="0">
                  <a:pos x="93" y="93"/>
                </a:cxn>
                <a:cxn ang="0">
                  <a:pos x="88" y="94"/>
                </a:cxn>
                <a:cxn ang="0">
                  <a:pos x="82" y="94"/>
                </a:cxn>
                <a:cxn ang="0">
                  <a:pos x="77" y="95"/>
                </a:cxn>
                <a:cxn ang="0">
                  <a:pos x="72" y="96"/>
                </a:cxn>
                <a:cxn ang="0">
                  <a:pos x="68" y="98"/>
                </a:cxn>
                <a:cxn ang="0">
                  <a:pos x="62" y="99"/>
                </a:cxn>
                <a:cxn ang="0">
                  <a:pos x="57" y="99"/>
                </a:cxn>
                <a:cxn ang="0">
                  <a:pos x="52" y="100"/>
                </a:cxn>
                <a:cxn ang="0">
                  <a:pos x="48" y="101"/>
                </a:cxn>
                <a:cxn ang="0">
                  <a:pos x="42" y="101"/>
                </a:cxn>
                <a:cxn ang="0">
                  <a:pos x="37" y="102"/>
                </a:cxn>
                <a:cxn ang="0">
                  <a:pos x="32" y="102"/>
                </a:cxn>
                <a:cxn ang="0">
                  <a:pos x="27" y="103"/>
                </a:cxn>
                <a:cxn ang="0">
                  <a:pos x="22" y="103"/>
                </a:cxn>
                <a:cxn ang="0">
                  <a:pos x="17" y="105"/>
                </a:cxn>
                <a:cxn ang="0">
                  <a:pos x="12" y="105"/>
                </a:cxn>
                <a:cxn ang="0">
                  <a:pos x="6" y="105"/>
                </a:cxn>
                <a:cxn ang="0">
                  <a:pos x="1" y="106"/>
                </a:cxn>
              </a:cxnLst>
              <a:rect l="0" t="0" r="r" b="b"/>
              <a:pathLst>
                <a:path w="301" h="106">
                  <a:moveTo>
                    <a:pt x="301" y="0"/>
                  </a:moveTo>
                  <a:lnTo>
                    <a:pt x="300" y="2"/>
                  </a:lnTo>
                  <a:lnTo>
                    <a:pt x="298" y="3"/>
                  </a:lnTo>
                  <a:lnTo>
                    <a:pt x="297" y="3"/>
                  </a:lnTo>
                  <a:lnTo>
                    <a:pt x="296" y="4"/>
                  </a:lnTo>
                  <a:lnTo>
                    <a:pt x="295" y="5"/>
                  </a:lnTo>
                  <a:lnTo>
                    <a:pt x="294" y="5"/>
                  </a:lnTo>
                  <a:lnTo>
                    <a:pt x="292" y="6"/>
                  </a:lnTo>
                  <a:lnTo>
                    <a:pt x="291" y="6"/>
                  </a:lnTo>
                  <a:lnTo>
                    <a:pt x="291" y="8"/>
                  </a:lnTo>
                  <a:lnTo>
                    <a:pt x="290" y="9"/>
                  </a:lnTo>
                  <a:lnTo>
                    <a:pt x="289" y="9"/>
                  </a:lnTo>
                  <a:lnTo>
                    <a:pt x="288" y="10"/>
                  </a:lnTo>
                  <a:lnTo>
                    <a:pt x="287" y="10"/>
                  </a:lnTo>
                  <a:lnTo>
                    <a:pt x="285" y="11"/>
                  </a:lnTo>
                  <a:lnTo>
                    <a:pt x="284" y="11"/>
                  </a:lnTo>
                  <a:lnTo>
                    <a:pt x="283" y="12"/>
                  </a:lnTo>
                  <a:lnTo>
                    <a:pt x="282" y="13"/>
                  </a:lnTo>
                  <a:lnTo>
                    <a:pt x="281" y="13"/>
                  </a:lnTo>
                  <a:lnTo>
                    <a:pt x="279" y="15"/>
                  </a:lnTo>
                  <a:lnTo>
                    <a:pt x="279" y="15"/>
                  </a:lnTo>
                  <a:lnTo>
                    <a:pt x="278" y="16"/>
                  </a:lnTo>
                  <a:lnTo>
                    <a:pt x="277" y="17"/>
                  </a:lnTo>
                  <a:lnTo>
                    <a:pt x="276" y="17"/>
                  </a:lnTo>
                  <a:lnTo>
                    <a:pt x="275" y="18"/>
                  </a:lnTo>
                  <a:lnTo>
                    <a:pt x="274" y="18"/>
                  </a:lnTo>
                  <a:lnTo>
                    <a:pt x="272" y="19"/>
                  </a:lnTo>
                  <a:lnTo>
                    <a:pt x="271" y="19"/>
                  </a:lnTo>
                  <a:lnTo>
                    <a:pt x="270" y="21"/>
                  </a:lnTo>
                  <a:lnTo>
                    <a:pt x="269" y="21"/>
                  </a:lnTo>
                  <a:lnTo>
                    <a:pt x="268" y="22"/>
                  </a:lnTo>
                  <a:lnTo>
                    <a:pt x="266" y="23"/>
                  </a:lnTo>
                  <a:lnTo>
                    <a:pt x="266" y="23"/>
                  </a:lnTo>
                  <a:lnTo>
                    <a:pt x="265" y="24"/>
                  </a:lnTo>
                  <a:lnTo>
                    <a:pt x="264" y="24"/>
                  </a:lnTo>
                  <a:lnTo>
                    <a:pt x="263" y="25"/>
                  </a:lnTo>
                  <a:lnTo>
                    <a:pt x="262" y="25"/>
                  </a:lnTo>
                  <a:lnTo>
                    <a:pt x="261" y="27"/>
                  </a:lnTo>
                  <a:lnTo>
                    <a:pt x="259" y="27"/>
                  </a:lnTo>
                  <a:lnTo>
                    <a:pt x="258" y="28"/>
                  </a:lnTo>
                  <a:lnTo>
                    <a:pt x="257" y="29"/>
                  </a:lnTo>
                  <a:lnTo>
                    <a:pt x="256" y="29"/>
                  </a:lnTo>
                  <a:lnTo>
                    <a:pt x="255" y="30"/>
                  </a:lnTo>
                  <a:lnTo>
                    <a:pt x="253" y="30"/>
                  </a:lnTo>
                  <a:lnTo>
                    <a:pt x="252" y="31"/>
                  </a:lnTo>
                  <a:lnTo>
                    <a:pt x="251" y="31"/>
                  </a:lnTo>
                  <a:lnTo>
                    <a:pt x="250" y="32"/>
                  </a:lnTo>
                  <a:lnTo>
                    <a:pt x="250" y="32"/>
                  </a:lnTo>
                  <a:lnTo>
                    <a:pt x="249" y="34"/>
                  </a:lnTo>
                  <a:lnTo>
                    <a:pt x="248" y="34"/>
                  </a:lnTo>
                  <a:lnTo>
                    <a:pt x="246" y="35"/>
                  </a:lnTo>
                  <a:lnTo>
                    <a:pt x="245" y="35"/>
                  </a:lnTo>
                  <a:lnTo>
                    <a:pt x="244" y="36"/>
                  </a:lnTo>
                  <a:lnTo>
                    <a:pt x="243" y="36"/>
                  </a:lnTo>
                  <a:lnTo>
                    <a:pt x="242" y="37"/>
                  </a:lnTo>
                  <a:lnTo>
                    <a:pt x="240" y="37"/>
                  </a:lnTo>
                  <a:lnTo>
                    <a:pt x="239" y="38"/>
                  </a:lnTo>
                  <a:lnTo>
                    <a:pt x="238" y="38"/>
                  </a:lnTo>
                  <a:lnTo>
                    <a:pt x="237" y="40"/>
                  </a:lnTo>
                  <a:lnTo>
                    <a:pt x="236" y="40"/>
                  </a:lnTo>
                  <a:lnTo>
                    <a:pt x="235" y="41"/>
                  </a:lnTo>
                  <a:lnTo>
                    <a:pt x="233" y="41"/>
                  </a:lnTo>
                  <a:lnTo>
                    <a:pt x="232" y="42"/>
                  </a:lnTo>
                  <a:lnTo>
                    <a:pt x="231" y="42"/>
                  </a:lnTo>
                  <a:lnTo>
                    <a:pt x="230" y="43"/>
                  </a:lnTo>
                  <a:lnTo>
                    <a:pt x="229" y="43"/>
                  </a:lnTo>
                  <a:lnTo>
                    <a:pt x="227" y="44"/>
                  </a:lnTo>
                  <a:lnTo>
                    <a:pt x="226" y="44"/>
                  </a:lnTo>
                  <a:lnTo>
                    <a:pt x="225" y="45"/>
                  </a:lnTo>
                  <a:lnTo>
                    <a:pt x="224" y="45"/>
                  </a:lnTo>
                  <a:lnTo>
                    <a:pt x="224" y="47"/>
                  </a:lnTo>
                  <a:lnTo>
                    <a:pt x="223" y="47"/>
                  </a:lnTo>
                  <a:lnTo>
                    <a:pt x="221" y="48"/>
                  </a:lnTo>
                  <a:lnTo>
                    <a:pt x="220" y="48"/>
                  </a:lnTo>
                  <a:lnTo>
                    <a:pt x="219" y="49"/>
                  </a:lnTo>
                  <a:lnTo>
                    <a:pt x="218" y="49"/>
                  </a:lnTo>
                  <a:lnTo>
                    <a:pt x="217" y="50"/>
                  </a:lnTo>
                  <a:lnTo>
                    <a:pt x="216" y="50"/>
                  </a:lnTo>
                  <a:lnTo>
                    <a:pt x="214" y="50"/>
                  </a:lnTo>
                  <a:lnTo>
                    <a:pt x="213" y="51"/>
                  </a:lnTo>
                  <a:lnTo>
                    <a:pt x="212" y="51"/>
                  </a:lnTo>
                  <a:lnTo>
                    <a:pt x="211" y="53"/>
                  </a:lnTo>
                  <a:lnTo>
                    <a:pt x="210" y="53"/>
                  </a:lnTo>
                  <a:lnTo>
                    <a:pt x="208" y="54"/>
                  </a:lnTo>
                  <a:lnTo>
                    <a:pt x="207" y="54"/>
                  </a:lnTo>
                  <a:lnTo>
                    <a:pt x="206" y="55"/>
                  </a:lnTo>
                  <a:lnTo>
                    <a:pt x="205" y="55"/>
                  </a:lnTo>
                  <a:lnTo>
                    <a:pt x="204" y="56"/>
                  </a:lnTo>
                  <a:lnTo>
                    <a:pt x="203" y="56"/>
                  </a:lnTo>
                  <a:lnTo>
                    <a:pt x="201" y="56"/>
                  </a:lnTo>
                  <a:lnTo>
                    <a:pt x="200" y="57"/>
                  </a:lnTo>
                  <a:lnTo>
                    <a:pt x="199" y="57"/>
                  </a:lnTo>
                  <a:lnTo>
                    <a:pt x="198" y="58"/>
                  </a:lnTo>
                  <a:lnTo>
                    <a:pt x="197" y="58"/>
                  </a:lnTo>
                  <a:lnTo>
                    <a:pt x="195" y="60"/>
                  </a:lnTo>
                  <a:lnTo>
                    <a:pt x="194" y="60"/>
                  </a:lnTo>
                  <a:lnTo>
                    <a:pt x="193" y="60"/>
                  </a:lnTo>
                  <a:lnTo>
                    <a:pt x="192" y="61"/>
                  </a:lnTo>
                  <a:lnTo>
                    <a:pt x="191" y="61"/>
                  </a:lnTo>
                  <a:lnTo>
                    <a:pt x="190" y="62"/>
                  </a:lnTo>
                  <a:lnTo>
                    <a:pt x="188" y="62"/>
                  </a:lnTo>
                  <a:lnTo>
                    <a:pt x="187" y="62"/>
                  </a:lnTo>
                  <a:lnTo>
                    <a:pt x="186" y="63"/>
                  </a:lnTo>
                  <a:lnTo>
                    <a:pt x="185" y="63"/>
                  </a:lnTo>
                  <a:lnTo>
                    <a:pt x="184" y="64"/>
                  </a:lnTo>
                  <a:lnTo>
                    <a:pt x="182" y="64"/>
                  </a:lnTo>
                  <a:lnTo>
                    <a:pt x="181" y="64"/>
                  </a:lnTo>
                  <a:lnTo>
                    <a:pt x="180" y="66"/>
                  </a:lnTo>
                  <a:lnTo>
                    <a:pt x="179" y="66"/>
                  </a:lnTo>
                  <a:lnTo>
                    <a:pt x="178" y="67"/>
                  </a:lnTo>
                  <a:lnTo>
                    <a:pt x="177" y="67"/>
                  </a:lnTo>
                  <a:lnTo>
                    <a:pt x="175" y="67"/>
                  </a:lnTo>
                  <a:lnTo>
                    <a:pt x="174" y="68"/>
                  </a:lnTo>
                  <a:lnTo>
                    <a:pt x="173" y="68"/>
                  </a:lnTo>
                  <a:lnTo>
                    <a:pt x="172" y="69"/>
                  </a:lnTo>
                  <a:lnTo>
                    <a:pt x="171" y="69"/>
                  </a:lnTo>
                  <a:lnTo>
                    <a:pt x="169" y="69"/>
                  </a:lnTo>
                  <a:lnTo>
                    <a:pt x="168" y="70"/>
                  </a:lnTo>
                  <a:lnTo>
                    <a:pt x="167" y="70"/>
                  </a:lnTo>
                  <a:lnTo>
                    <a:pt x="166" y="70"/>
                  </a:lnTo>
                  <a:lnTo>
                    <a:pt x="165" y="71"/>
                  </a:lnTo>
                  <a:lnTo>
                    <a:pt x="164" y="71"/>
                  </a:lnTo>
                  <a:lnTo>
                    <a:pt x="162" y="73"/>
                  </a:lnTo>
                  <a:lnTo>
                    <a:pt x="161" y="73"/>
                  </a:lnTo>
                  <a:lnTo>
                    <a:pt x="160" y="73"/>
                  </a:lnTo>
                  <a:lnTo>
                    <a:pt x="159" y="74"/>
                  </a:lnTo>
                  <a:lnTo>
                    <a:pt x="158" y="74"/>
                  </a:lnTo>
                  <a:lnTo>
                    <a:pt x="156" y="74"/>
                  </a:lnTo>
                  <a:lnTo>
                    <a:pt x="155" y="75"/>
                  </a:lnTo>
                  <a:lnTo>
                    <a:pt x="154" y="75"/>
                  </a:lnTo>
                  <a:lnTo>
                    <a:pt x="153" y="75"/>
                  </a:lnTo>
                  <a:lnTo>
                    <a:pt x="152" y="76"/>
                  </a:lnTo>
                  <a:lnTo>
                    <a:pt x="151" y="76"/>
                  </a:lnTo>
                  <a:lnTo>
                    <a:pt x="149" y="76"/>
                  </a:lnTo>
                  <a:lnTo>
                    <a:pt x="148" y="77"/>
                  </a:lnTo>
                  <a:lnTo>
                    <a:pt x="147" y="77"/>
                  </a:lnTo>
                  <a:lnTo>
                    <a:pt x="146" y="77"/>
                  </a:lnTo>
                  <a:lnTo>
                    <a:pt x="145" y="79"/>
                  </a:lnTo>
                  <a:lnTo>
                    <a:pt x="143" y="79"/>
                  </a:lnTo>
                  <a:lnTo>
                    <a:pt x="141" y="79"/>
                  </a:lnTo>
                  <a:lnTo>
                    <a:pt x="140" y="80"/>
                  </a:lnTo>
                  <a:lnTo>
                    <a:pt x="139" y="80"/>
                  </a:lnTo>
                  <a:lnTo>
                    <a:pt x="137" y="80"/>
                  </a:lnTo>
                  <a:lnTo>
                    <a:pt x="136" y="81"/>
                  </a:lnTo>
                  <a:lnTo>
                    <a:pt x="135" y="81"/>
                  </a:lnTo>
                  <a:lnTo>
                    <a:pt x="134" y="81"/>
                  </a:lnTo>
                  <a:lnTo>
                    <a:pt x="133" y="82"/>
                  </a:lnTo>
                  <a:lnTo>
                    <a:pt x="132" y="82"/>
                  </a:lnTo>
                  <a:lnTo>
                    <a:pt x="130" y="82"/>
                  </a:lnTo>
                  <a:lnTo>
                    <a:pt x="129" y="83"/>
                  </a:lnTo>
                  <a:lnTo>
                    <a:pt x="128" y="83"/>
                  </a:lnTo>
                  <a:lnTo>
                    <a:pt x="127" y="83"/>
                  </a:lnTo>
                  <a:lnTo>
                    <a:pt x="126" y="83"/>
                  </a:lnTo>
                  <a:lnTo>
                    <a:pt x="124" y="85"/>
                  </a:lnTo>
                  <a:lnTo>
                    <a:pt x="123" y="85"/>
                  </a:lnTo>
                  <a:lnTo>
                    <a:pt x="122" y="85"/>
                  </a:lnTo>
                  <a:lnTo>
                    <a:pt x="121" y="86"/>
                  </a:lnTo>
                  <a:lnTo>
                    <a:pt x="120" y="86"/>
                  </a:lnTo>
                  <a:lnTo>
                    <a:pt x="119" y="86"/>
                  </a:lnTo>
                  <a:lnTo>
                    <a:pt x="117" y="87"/>
                  </a:lnTo>
                  <a:lnTo>
                    <a:pt x="116" y="87"/>
                  </a:lnTo>
                  <a:lnTo>
                    <a:pt x="115" y="87"/>
                  </a:lnTo>
                  <a:lnTo>
                    <a:pt x="114" y="87"/>
                  </a:lnTo>
                  <a:lnTo>
                    <a:pt x="113" y="88"/>
                  </a:lnTo>
                  <a:lnTo>
                    <a:pt x="111" y="88"/>
                  </a:lnTo>
                  <a:lnTo>
                    <a:pt x="110" y="88"/>
                  </a:lnTo>
                  <a:lnTo>
                    <a:pt x="108" y="88"/>
                  </a:lnTo>
                  <a:lnTo>
                    <a:pt x="107" y="89"/>
                  </a:lnTo>
                  <a:lnTo>
                    <a:pt x="106" y="89"/>
                  </a:lnTo>
                  <a:lnTo>
                    <a:pt x="104" y="89"/>
                  </a:lnTo>
                  <a:lnTo>
                    <a:pt x="103" y="89"/>
                  </a:lnTo>
                  <a:lnTo>
                    <a:pt x="102" y="90"/>
                  </a:lnTo>
                  <a:lnTo>
                    <a:pt x="101" y="90"/>
                  </a:lnTo>
                  <a:lnTo>
                    <a:pt x="100" y="90"/>
                  </a:lnTo>
                  <a:lnTo>
                    <a:pt x="98" y="90"/>
                  </a:lnTo>
                  <a:lnTo>
                    <a:pt x="97" y="92"/>
                  </a:lnTo>
                  <a:lnTo>
                    <a:pt x="96" y="92"/>
                  </a:lnTo>
                  <a:lnTo>
                    <a:pt x="95" y="92"/>
                  </a:lnTo>
                  <a:lnTo>
                    <a:pt x="94" y="92"/>
                  </a:lnTo>
                  <a:lnTo>
                    <a:pt x="93" y="93"/>
                  </a:lnTo>
                  <a:lnTo>
                    <a:pt x="91" y="93"/>
                  </a:lnTo>
                  <a:lnTo>
                    <a:pt x="90" y="93"/>
                  </a:lnTo>
                  <a:lnTo>
                    <a:pt x="89" y="93"/>
                  </a:lnTo>
                  <a:lnTo>
                    <a:pt x="88" y="94"/>
                  </a:lnTo>
                  <a:lnTo>
                    <a:pt x="87" y="94"/>
                  </a:lnTo>
                  <a:lnTo>
                    <a:pt x="85" y="94"/>
                  </a:lnTo>
                  <a:lnTo>
                    <a:pt x="83" y="94"/>
                  </a:lnTo>
                  <a:lnTo>
                    <a:pt x="82" y="94"/>
                  </a:lnTo>
                  <a:lnTo>
                    <a:pt x="81" y="95"/>
                  </a:lnTo>
                  <a:lnTo>
                    <a:pt x="80" y="95"/>
                  </a:lnTo>
                  <a:lnTo>
                    <a:pt x="78" y="95"/>
                  </a:lnTo>
                  <a:lnTo>
                    <a:pt x="77" y="95"/>
                  </a:lnTo>
                  <a:lnTo>
                    <a:pt x="76" y="96"/>
                  </a:lnTo>
                  <a:lnTo>
                    <a:pt x="75" y="96"/>
                  </a:lnTo>
                  <a:lnTo>
                    <a:pt x="74" y="96"/>
                  </a:lnTo>
                  <a:lnTo>
                    <a:pt x="72" y="96"/>
                  </a:lnTo>
                  <a:lnTo>
                    <a:pt x="71" y="96"/>
                  </a:lnTo>
                  <a:lnTo>
                    <a:pt x="70" y="98"/>
                  </a:lnTo>
                  <a:lnTo>
                    <a:pt x="69" y="98"/>
                  </a:lnTo>
                  <a:lnTo>
                    <a:pt x="68" y="98"/>
                  </a:lnTo>
                  <a:lnTo>
                    <a:pt x="66" y="98"/>
                  </a:lnTo>
                  <a:lnTo>
                    <a:pt x="65" y="98"/>
                  </a:lnTo>
                  <a:lnTo>
                    <a:pt x="64" y="99"/>
                  </a:lnTo>
                  <a:lnTo>
                    <a:pt x="62" y="99"/>
                  </a:lnTo>
                  <a:lnTo>
                    <a:pt x="61" y="99"/>
                  </a:lnTo>
                  <a:lnTo>
                    <a:pt x="59" y="99"/>
                  </a:lnTo>
                  <a:lnTo>
                    <a:pt x="58" y="99"/>
                  </a:lnTo>
                  <a:lnTo>
                    <a:pt x="57" y="99"/>
                  </a:lnTo>
                  <a:lnTo>
                    <a:pt x="56" y="100"/>
                  </a:lnTo>
                  <a:lnTo>
                    <a:pt x="55" y="100"/>
                  </a:lnTo>
                  <a:lnTo>
                    <a:pt x="53" y="100"/>
                  </a:lnTo>
                  <a:lnTo>
                    <a:pt x="52" y="100"/>
                  </a:lnTo>
                  <a:lnTo>
                    <a:pt x="51" y="100"/>
                  </a:lnTo>
                  <a:lnTo>
                    <a:pt x="50" y="100"/>
                  </a:lnTo>
                  <a:lnTo>
                    <a:pt x="49" y="101"/>
                  </a:lnTo>
                  <a:lnTo>
                    <a:pt x="48" y="101"/>
                  </a:lnTo>
                  <a:lnTo>
                    <a:pt x="46" y="101"/>
                  </a:lnTo>
                  <a:lnTo>
                    <a:pt x="45" y="101"/>
                  </a:lnTo>
                  <a:lnTo>
                    <a:pt x="43" y="101"/>
                  </a:lnTo>
                  <a:lnTo>
                    <a:pt x="42" y="101"/>
                  </a:lnTo>
                  <a:lnTo>
                    <a:pt x="40" y="101"/>
                  </a:lnTo>
                  <a:lnTo>
                    <a:pt x="39" y="102"/>
                  </a:lnTo>
                  <a:lnTo>
                    <a:pt x="38" y="102"/>
                  </a:lnTo>
                  <a:lnTo>
                    <a:pt x="37" y="102"/>
                  </a:lnTo>
                  <a:lnTo>
                    <a:pt x="36" y="102"/>
                  </a:lnTo>
                  <a:lnTo>
                    <a:pt x="35" y="102"/>
                  </a:lnTo>
                  <a:lnTo>
                    <a:pt x="33" y="102"/>
                  </a:lnTo>
                  <a:lnTo>
                    <a:pt x="32" y="102"/>
                  </a:lnTo>
                  <a:lnTo>
                    <a:pt x="31" y="102"/>
                  </a:lnTo>
                  <a:lnTo>
                    <a:pt x="30" y="103"/>
                  </a:lnTo>
                  <a:lnTo>
                    <a:pt x="29" y="103"/>
                  </a:lnTo>
                  <a:lnTo>
                    <a:pt x="27" y="103"/>
                  </a:lnTo>
                  <a:lnTo>
                    <a:pt x="25" y="103"/>
                  </a:lnTo>
                  <a:lnTo>
                    <a:pt x="24" y="103"/>
                  </a:lnTo>
                  <a:lnTo>
                    <a:pt x="23" y="103"/>
                  </a:lnTo>
                  <a:lnTo>
                    <a:pt x="22" y="103"/>
                  </a:lnTo>
                  <a:lnTo>
                    <a:pt x="20" y="103"/>
                  </a:lnTo>
                  <a:lnTo>
                    <a:pt x="19" y="103"/>
                  </a:lnTo>
                  <a:lnTo>
                    <a:pt x="18" y="105"/>
                  </a:lnTo>
                  <a:lnTo>
                    <a:pt x="17" y="105"/>
                  </a:lnTo>
                  <a:lnTo>
                    <a:pt x="16" y="105"/>
                  </a:lnTo>
                  <a:lnTo>
                    <a:pt x="14" y="105"/>
                  </a:lnTo>
                  <a:lnTo>
                    <a:pt x="13" y="105"/>
                  </a:lnTo>
                  <a:lnTo>
                    <a:pt x="12" y="105"/>
                  </a:lnTo>
                  <a:lnTo>
                    <a:pt x="11" y="105"/>
                  </a:lnTo>
                  <a:lnTo>
                    <a:pt x="9" y="105"/>
                  </a:lnTo>
                  <a:lnTo>
                    <a:pt x="7" y="105"/>
                  </a:lnTo>
                  <a:lnTo>
                    <a:pt x="6" y="105"/>
                  </a:lnTo>
                  <a:lnTo>
                    <a:pt x="5" y="105"/>
                  </a:lnTo>
                  <a:lnTo>
                    <a:pt x="4" y="106"/>
                  </a:lnTo>
                  <a:lnTo>
                    <a:pt x="3" y="106"/>
                  </a:lnTo>
                  <a:lnTo>
                    <a:pt x="1" y="106"/>
                  </a:lnTo>
                  <a:lnTo>
                    <a:pt x="0" y="106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80" name="Rectangle 256"/>
            <p:cNvSpPr>
              <a:spLocks noChangeArrowheads="1"/>
            </p:cNvSpPr>
            <p:nvPr/>
          </p:nvSpPr>
          <p:spPr bwMode="auto">
            <a:xfrm rot="3300000">
              <a:off x="2421295" y="5725592"/>
              <a:ext cx="76944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30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281" name="Line 257"/>
            <p:cNvSpPr>
              <a:spLocks noChangeShapeType="1"/>
            </p:cNvSpPr>
            <p:nvPr/>
          </p:nvSpPr>
          <p:spPr bwMode="auto">
            <a:xfrm>
              <a:off x="2458925" y="5767546"/>
              <a:ext cx="10109" cy="13479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82" name="Rectangle 258"/>
            <p:cNvSpPr>
              <a:spLocks noChangeArrowheads="1"/>
            </p:cNvSpPr>
            <p:nvPr/>
          </p:nvSpPr>
          <p:spPr bwMode="auto">
            <a:xfrm rot="18180000">
              <a:off x="738131" y="6120875"/>
              <a:ext cx="716543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err="1" smtClean="0">
                  <a:ln>
                    <a:noFill/>
                  </a:ln>
                  <a:solidFill>
                    <a:srgbClr val="FF00FF"/>
                  </a:solidFill>
                  <a:effectLst/>
                  <a:cs typeface="Arial" pitchFamily="34" charset="0"/>
                </a:rPr>
                <a:t>Smaltophilia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FF00FF"/>
                  </a:solidFill>
                  <a:effectLst/>
                  <a:cs typeface="Arial" pitchFamily="34" charset="0"/>
                </a:rPr>
                <a:t> 249</a:t>
              </a:r>
              <a:endParaRPr kumimoji="0" lang="en-US" sz="800" b="1" i="0" u="none" strike="noStrike" cap="none" normalizeH="0" baseline="0" dirty="0" smtClean="0">
                <a:ln>
                  <a:noFill/>
                </a:ln>
                <a:solidFill>
                  <a:srgbClr val="FF00FF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283" name="Line 259"/>
            <p:cNvSpPr>
              <a:spLocks noChangeShapeType="1"/>
            </p:cNvSpPr>
            <p:nvPr/>
          </p:nvSpPr>
          <p:spPr bwMode="auto">
            <a:xfrm flipH="1">
              <a:off x="1308182" y="5779340"/>
              <a:ext cx="55600" cy="84242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84" name="Freeform 260"/>
            <p:cNvSpPr>
              <a:spLocks/>
            </p:cNvSpPr>
            <p:nvPr/>
          </p:nvSpPr>
          <p:spPr bwMode="auto">
            <a:xfrm>
              <a:off x="1914723" y="5767546"/>
              <a:ext cx="544202" cy="173538"/>
            </a:xfrm>
            <a:custGeom>
              <a:avLst/>
              <a:gdLst/>
              <a:ahLst/>
              <a:cxnLst>
                <a:cxn ang="0">
                  <a:pos x="4" y="103"/>
                </a:cxn>
                <a:cxn ang="0">
                  <a:pos x="10" y="103"/>
                </a:cxn>
                <a:cxn ang="0">
                  <a:pos x="16" y="103"/>
                </a:cxn>
                <a:cxn ang="0">
                  <a:pos x="22" y="102"/>
                </a:cxn>
                <a:cxn ang="0">
                  <a:pos x="29" y="102"/>
                </a:cxn>
                <a:cxn ang="0">
                  <a:pos x="35" y="102"/>
                </a:cxn>
                <a:cxn ang="0">
                  <a:pos x="41" y="101"/>
                </a:cxn>
                <a:cxn ang="0">
                  <a:pos x="47" y="101"/>
                </a:cxn>
                <a:cxn ang="0">
                  <a:pos x="53" y="100"/>
                </a:cxn>
                <a:cxn ang="0">
                  <a:pos x="60" y="100"/>
                </a:cxn>
                <a:cxn ang="0">
                  <a:pos x="66" y="98"/>
                </a:cxn>
                <a:cxn ang="0">
                  <a:pos x="72" y="97"/>
                </a:cxn>
                <a:cxn ang="0">
                  <a:pos x="78" y="97"/>
                </a:cxn>
                <a:cxn ang="0">
                  <a:pos x="84" y="96"/>
                </a:cxn>
                <a:cxn ang="0">
                  <a:pos x="90" y="95"/>
                </a:cxn>
                <a:cxn ang="0">
                  <a:pos x="97" y="94"/>
                </a:cxn>
                <a:cxn ang="0">
                  <a:pos x="103" y="93"/>
                </a:cxn>
                <a:cxn ang="0">
                  <a:pos x="109" y="91"/>
                </a:cxn>
                <a:cxn ang="0">
                  <a:pos x="114" y="90"/>
                </a:cxn>
                <a:cxn ang="0">
                  <a:pos x="120" y="89"/>
                </a:cxn>
                <a:cxn ang="0">
                  <a:pos x="126" y="88"/>
                </a:cxn>
                <a:cxn ang="0">
                  <a:pos x="132" y="87"/>
                </a:cxn>
                <a:cxn ang="0">
                  <a:pos x="138" y="84"/>
                </a:cxn>
                <a:cxn ang="0">
                  <a:pos x="144" y="83"/>
                </a:cxn>
                <a:cxn ang="0">
                  <a:pos x="150" y="82"/>
                </a:cxn>
                <a:cxn ang="0">
                  <a:pos x="156" y="79"/>
                </a:cxn>
                <a:cxn ang="0">
                  <a:pos x="162" y="78"/>
                </a:cxn>
                <a:cxn ang="0">
                  <a:pos x="168" y="76"/>
                </a:cxn>
                <a:cxn ang="0">
                  <a:pos x="174" y="74"/>
                </a:cxn>
                <a:cxn ang="0">
                  <a:pos x="180" y="72"/>
                </a:cxn>
                <a:cxn ang="0">
                  <a:pos x="185" y="70"/>
                </a:cxn>
                <a:cxn ang="0">
                  <a:pos x="191" y="68"/>
                </a:cxn>
                <a:cxn ang="0">
                  <a:pos x="197" y="65"/>
                </a:cxn>
                <a:cxn ang="0">
                  <a:pos x="203" y="64"/>
                </a:cxn>
                <a:cxn ang="0">
                  <a:pos x="209" y="62"/>
                </a:cxn>
                <a:cxn ang="0">
                  <a:pos x="215" y="59"/>
                </a:cxn>
                <a:cxn ang="0">
                  <a:pos x="220" y="57"/>
                </a:cxn>
                <a:cxn ang="0">
                  <a:pos x="226" y="53"/>
                </a:cxn>
                <a:cxn ang="0">
                  <a:pos x="232" y="51"/>
                </a:cxn>
                <a:cxn ang="0">
                  <a:pos x="237" y="49"/>
                </a:cxn>
                <a:cxn ang="0">
                  <a:pos x="242" y="46"/>
                </a:cxn>
                <a:cxn ang="0">
                  <a:pos x="248" y="44"/>
                </a:cxn>
                <a:cxn ang="0">
                  <a:pos x="254" y="40"/>
                </a:cxn>
                <a:cxn ang="0">
                  <a:pos x="259" y="38"/>
                </a:cxn>
                <a:cxn ang="0">
                  <a:pos x="265" y="35"/>
                </a:cxn>
                <a:cxn ang="0">
                  <a:pos x="271" y="32"/>
                </a:cxn>
                <a:cxn ang="0">
                  <a:pos x="275" y="29"/>
                </a:cxn>
                <a:cxn ang="0">
                  <a:pos x="281" y="26"/>
                </a:cxn>
                <a:cxn ang="0">
                  <a:pos x="286" y="23"/>
                </a:cxn>
                <a:cxn ang="0">
                  <a:pos x="292" y="20"/>
                </a:cxn>
                <a:cxn ang="0">
                  <a:pos x="297" y="17"/>
                </a:cxn>
                <a:cxn ang="0">
                  <a:pos x="303" y="13"/>
                </a:cxn>
                <a:cxn ang="0">
                  <a:pos x="307" y="10"/>
                </a:cxn>
                <a:cxn ang="0">
                  <a:pos x="312" y="6"/>
                </a:cxn>
                <a:cxn ang="0">
                  <a:pos x="318" y="3"/>
                </a:cxn>
                <a:cxn ang="0">
                  <a:pos x="323" y="0"/>
                </a:cxn>
              </a:cxnLst>
              <a:rect l="0" t="0" r="r" b="b"/>
              <a:pathLst>
                <a:path w="323" h="103">
                  <a:moveTo>
                    <a:pt x="0" y="103"/>
                  </a:moveTo>
                  <a:lnTo>
                    <a:pt x="1" y="103"/>
                  </a:lnTo>
                  <a:lnTo>
                    <a:pt x="2" y="103"/>
                  </a:lnTo>
                  <a:lnTo>
                    <a:pt x="3" y="103"/>
                  </a:lnTo>
                  <a:lnTo>
                    <a:pt x="4" y="103"/>
                  </a:lnTo>
                  <a:lnTo>
                    <a:pt x="6" y="103"/>
                  </a:lnTo>
                  <a:lnTo>
                    <a:pt x="7" y="103"/>
                  </a:lnTo>
                  <a:lnTo>
                    <a:pt x="8" y="103"/>
                  </a:lnTo>
                  <a:lnTo>
                    <a:pt x="9" y="103"/>
                  </a:lnTo>
                  <a:lnTo>
                    <a:pt x="10" y="103"/>
                  </a:lnTo>
                  <a:lnTo>
                    <a:pt x="11" y="103"/>
                  </a:lnTo>
                  <a:lnTo>
                    <a:pt x="13" y="103"/>
                  </a:lnTo>
                  <a:lnTo>
                    <a:pt x="14" y="103"/>
                  </a:lnTo>
                  <a:lnTo>
                    <a:pt x="15" y="103"/>
                  </a:lnTo>
                  <a:lnTo>
                    <a:pt x="16" y="103"/>
                  </a:lnTo>
                  <a:lnTo>
                    <a:pt x="17" y="103"/>
                  </a:lnTo>
                  <a:lnTo>
                    <a:pt x="19" y="103"/>
                  </a:lnTo>
                  <a:lnTo>
                    <a:pt x="20" y="103"/>
                  </a:lnTo>
                  <a:lnTo>
                    <a:pt x="21" y="102"/>
                  </a:lnTo>
                  <a:lnTo>
                    <a:pt x="22" y="102"/>
                  </a:lnTo>
                  <a:lnTo>
                    <a:pt x="23" y="102"/>
                  </a:lnTo>
                  <a:lnTo>
                    <a:pt x="26" y="102"/>
                  </a:lnTo>
                  <a:lnTo>
                    <a:pt x="27" y="102"/>
                  </a:lnTo>
                  <a:lnTo>
                    <a:pt x="28" y="102"/>
                  </a:lnTo>
                  <a:lnTo>
                    <a:pt x="29" y="102"/>
                  </a:lnTo>
                  <a:lnTo>
                    <a:pt x="30" y="102"/>
                  </a:lnTo>
                  <a:lnTo>
                    <a:pt x="32" y="102"/>
                  </a:lnTo>
                  <a:lnTo>
                    <a:pt x="33" y="102"/>
                  </a:lnTo>
                  <a:lnTo>
                    <a:pt x="34" y="102"/>
                  </a:lnTo>
                  <a:lnTo>
                    <a:pt x="35" y="102"/>
                  </a:lnTo>
                  <a:lnTo>
                    <a:pt x="36" y="102"/>
                  </a:lnTo>
                  <a:lnTo>
                    <a:pt x="38" y="102"/>
                  </a:lnTo>
                  <a:lnTo>
                    <a:pt x="39" y="102"/>
                  </a:lnTo>
                  <a:lnTo>
                    <a:pt x="40" y="101"/>
                  </a:lnTo>
                  <a:lnTo>
                    <a:pt x="41" y="101"/>
                  </a:lnTo>
                  <a:lnTo>
                    <a:pt x="42" y="101"/>
                  </a:lnTo>
                  <a:lnTo>
                    <a:pt x="43" y="101"/>
                  </a:lnTo>
                  <a:lnTo>
                    <a:pt x="45" y="101"/>
                  </a:lnTo>
                  <a:lnTo>
                    <a:pt x="46" y="101"/>
                  </a:lnTo>
                  <a:lnTo>
                    <a:pt x="47" y="101"/>
                  </a:lnTo>
                  <a:lnTo>
                    <a:pt x="48" y="101"/>
                  </a:lnTo>
                  <a:lnTo>
                    <a:pt x="49" y="101"/>
                  </a:lnTo>
                  <a:lnTo>
                    <a:pt x="51" y="101"/>
                  </a:lnTo>
                  <a:lnTo>
                    <a:pt x="52" y="100"/>
                  </a:lnTo>
                  <a:lnTo>
                    <a:pt x="53" y="100"/>
                  </a:lnTo>
                  <a:lnTo>
                    <a:pt x="55" y="100"/>
                  </a:lnTo>
                  <a:lnTo>
                    <a:pt x="56" y="100"/>
                  </a:lnTo>
                  <a:lnTo>
                    <a:pt x="58" y="100"/>
                  </a:lnTo>
                  <a:lnTo>
                    <a:pt x="59" y="100"/>
                  </a:lnTo>
                  <a:lnTo>
                    <a:pt x="60" y="100"/>
                  </a:lnTo>
                  <a:lnTo>
                    <a:pt x="61" y="100"/>
                  </a:lnTo>
                  <a:lnTo>
                    <a:pt x="62" y="100"/>
                  </a:lnTo>
                  <a:lnTo>
                    <a:pt x="64" y="98"/>
                  </a:lnTo>
                  <a:lnTo>
                    <a:pt x="65" y="98"/>
                  </a:lnTo>
                  <a:lnTo>
                    <a:pt x="66" y="98"/>
                  </a:lnTo>
                  <a:lnTo>
                    <a:pt x="67" y="98"/>
                  </a:lnTo>
                  <a:lnTo>
                    <a:pt x="68" y="98"/>
                  </a:lnTo>
                  <a:lnTo>
                    <a:pt x="69" y="98"/>
                  </a:lnTo>
                  <a:lnTo>
                    <a:pt x="71" y="98"/>
                  </a:lnTo>
                  <a:lnTo>
                    <a:pt x="72" y="97"/>
                  </a:lnTo>
                  <a:lnTo>
                    <a:pt x="73" y="97"/>
                  </a:lnTo>
                  <a:lnTo>
                    <a:pt x="74" y="97"/>
                  </a:lnTo>
                  <a:lnTo>
                    <a:pt x="75" y="97"/>
                  </a:lnTo>
                  <a:lnTo>
                    <a:pt x="77" y="97"/>
                  </a:lnTo>
                  <a:lnTo>
                    <a:pt x="78" y="97"/>
                  </a:lnTo>
                  <a:lnTo>
                    <a:pt x="79" y="97"/>
                  </a:lnTo>
                  <a:lnTo>
                    <a:pt x="80" y="96"/>
                  </a:lnTo>
                  <a:lnTo>
                    <a:pt x="81" y="96"/>
                  </a:lnTo>
                  <a:lnTo>
                    <a:pt x="82" y="96"/>
                  </a:lnTo>
                  <a:lnTo>
                    <a:pt x="84" y="96"/>
                  </a:lnTo>
                  <a:lnTo>
                    <a:pt x="85" y="96"/>
                  </a:lnTo>
                  <a:lnTo>
                    <a:pt x="86" y="96"/>
                  </a:lnTo>
                  <a:lnTo>
                    <a:pt x="87" y="95"/>
                  </a:lnTo>
                  <a:lnTo>
                    <a:pt x="88" y="95"/>
                  </a:lnTo>
                  <a:lnTo>
                    <a:pt x="90" y="95"/>
                  </a:lnTo>
                  <a:lnTo>
                    <a:pt x="92" y="95"/>
                  </a:lnTo>
                  <a:lnTo>
                    <a:pt x="93" y="95"/>
                  </a:lnTo>
                  <a:lnTo>
                    <a:pt x="94" y="95"/>
                  </a:lnTo>
                  <a:lnTo>
                    <a:pt x="95" y="94"/>
                  </a:lnTo>
                  <a:lnTo>
                    <a:pt x="97" y="94"/>
                  </a:lnTo>
                  <a:lnTo>
                    <a:pt x="98" y="94"/>
                  </a:lnTo>
                  <a:lnTo>
                    <a:pt x="99" y="94"/>
                  </a:lnTo>
                  <a:lnTo>
                    <a:pt x="100" y="94"/>
                  </a:lnTo>
                  <a:lnTo>
                    <a:pt x="101" y="93"/>
                  </a:lnTo>
                  <a:lnTo>
                    <a:pt x="103" y="93"/>
                  </a:lnTo>
                  <a:lnTo>
                    <a:pt x="104" y="93"/>
                  </a:lnTo>
                  <a:lnTo>
                    <a:pt x="105" y="93"/>
                  </a:lnTo>
                  <a:lnTo>
                    <a:pt x="106" y="93"/>
                  </a:lnTo>
                  <a:lnTo>
                    <a:pt x="107" y="91"/>
                  </a:lnTo>
                  <a:lnTo>
                    <a:pt x="109" y="91"/>
                  </a:lnTo>
                  <a:lnTo>
                    <a:pt x="110" y="91"/>
                  </a:lnTo>
                  <a:lnTo>
                    <a:pt x="111" y="91"/>
                  </a:lnTo>
                  <a:lnTo>
                    <a:pt x="112" y="91"/>
                  </a:lnTo>
                  <a:lnTo>
                    <a:pt x="113" y="90"/>
                  </a:lnTo>
                  <a:lnTo>
                    <a:pt x="114" y="90"/>
                  </a:lnTo>
                  <a:lnTo>
                    <a:pt x="116" y="90"/>
                  </a:lnTo>
                  <a:lnTo>
                    <a:pt x="117" y="90"/>
                  </a:lnTo>
                  <a:lnTo>
                    <a:pt x="118" y="89"/>
                  </a:lnTo>
                  <a:lnTo>
                    <a:pt x="119" y="89"/>
                  </a:lnTo>
                  <a:lnTo>
                    <a:pt x="120" y="89"/>
                  </a:lnTo>
                  <a:lnTo>
                    <a:pt x="122" y="89"/>
                  </a:lnTo>
                  <a:lnTo>
                    <a:pt x="123" y="88"/>
                  </a:lnTo>
                  <a:lnTo>
                    <a:pt x="124" y="88"/>
                  </a:lnTo>
                  <a:lnTo>
                    <a:pt x="125" y="88"/>
                  </a:lnTo>
                  <a:lnTo>
                    <a:pt x="126" y="88"/>
                  </a:lnTo>
                  <a:lnTo>
                    <a:pt x="127" y="88"/>
                  </a:lnTo>
                  <a:lnTo>
                    <a:pt x="129" y="87"/>
                  </a:lnTo>
                  <a:lnTo>
                    <a:pt x="130" y="87"/>
                  </a:lnTo>
                  <a:lnTo>
                    <a:pt x="131" y="87"/>
                  </a:lnTo>
                  <a:lnTo>
                    <a:pt x="132" y="87"/>
                  </a:lnTo>
                  <a:lnTo>
                    <a:pt x="133" y="85"/>
                  </a:lnTo>
                  <a:lnTo>
                    <a:pt x="135" y="85"/>
                  </a:lnTo>
                  <a:lnTo>
                    <a:pt x="136" y="85"/>
                  </a:lnTo>
                  <a:lnTo>
                    <a:pt x="137" y="85"/>
                  </a:lnTo>
                  <a:lnTo>
                    <a:pt x="138" y="84"/>
                  </a:lnTo>
                  <a:lnTo>
                    <a:pt x="139" y="84"/>
                  </a:lnTo>
                  <a:lnTo>
                    <a:pt x="140" y="84"/>
                  </a:lnTo>
                  <a:lnTo>
                    <a:pt x="142" y="83"/>
                  </a:lnTo>
                  <a:lnTo>
                    <a:pt x="143" y="83"/>
                  </a:lnTo>
                  <a:lnTo>
                    <a:pt x="144" y="83"/>
                  </a:lnTo>
                  <a:lnTo>
                    <a:pt x="145" y="83"/>
                  </a:lnTo>
                  <a:lnTo>
                    <a:pt x="146" y="82"/>
                  </a:lnTo>
                  <a:lnTo>
                    <a:pt x="148" y="82"/>
                  </a:lnTo>
                  <a:lnTo>
                    <a:pt x="149" y="82"/>
                  </a:lnTo>
                  <a:lnTo>
                    <a:pt x="150" y="82"/>
                  </a:lnTo>
                  <a:lnTo>
                    <a:pt x="151" y="81"/>
                  </a:lnTo>
                  <a:lnTo>
                    <a:pt x="152" y="81"/>
                  </a:lnTo>
                  <a:lnTo>
                    <a:pt x="153" y="81"/>
                  </a:lnTo>
                  <a:lnTo>
                    <a:pt x="155" y="79"/>
                  </a:lnTo>
                  <a:lnTo>
                    <a:pt x="156" y="79"/>
                  </a:lnTo>
                  <a:lnTo>
                    <a:pt x="157" y="79"/>
                  </a:lnTo>
                  <a:lnTo>
                    <a:pt x="158" y="78"/>
                  </a:lnTo>
                  <a:lnTo>
                    <a:pt x="159" y="78"/>
                  </a:lnTo>
                  <a:lnTo>
                    <a:pt x="161" y="78"/>
                  </a:lnTo>
                  <a:lnTo>
                    <a:pt x="162" y="78"/>
                  </a:lnTo>
                  <a:lnTo>
                    <a:pt x="163" y="77"/>
                  </a:lnTo>
                  <a:lnTo>
                    <a:pt x="164" y="77"/>
                  </a:lnTo>
                  <a:lnTo>
                    <a:pt x="165" y="77"/>
                  </a:lnTo>
                  <a:lnTo>
                    <a:pt x="166" y="76"/>
                  </a:lnTo>
                  <a:lnTo>
                    <a:pt x="168" y="76"/>
                  </a:lnTo>
                  <a:lnTo>
                    <a:pt x="169" y="76"/>
                  </a:lnTo>
                  <a:lnTo>
                    <a:pt x="170" y="75"/>
                  </a:lnTo>
                  <a:lnTo>
                    <a:pt x="171" y="75"/>
                  </a:lnTo>
                  <a:lnTo>
                    <a:pt x="172" y="75"/>
                  </a:lnTo>
                  <a:lnTo>
                    <a:pt x="174" y="74"/>
                  </a:lnTo>
                  <a:lnTo>
                    <a:pt x="175" y="74"/>
                  </a:lnTo>
                  <a:lnTo>
                    <a:pt x="176" y="74"/>
                  </a:lnTo>
                  <a:lnTo>
                    <a:pt x="177" y="72"/>
                  </a:lnTo>
                  <a:lnTo>
                    <a:pt x="178" y="72"/>
                  </a:lnTo>
                  <a:lnTo>
                    <a:pt x="180" y="72"/>
                  </a:lnTo>
                  <a:lnTo>
                    <a:pt x="181" y="71"/>
                  </a:lnTo>
                  <a:lnTo>
                    <a:pt x="182" y="71"/>
                  </a:lnTo>
                  <a:lnTo>
                    <a:pt x="183" y="71"/>
                  </a:lnTo>
                  <a:lnTo>
                    <a:pt x="184" y="70"/>
                  </a:lnTo>
                  <a:lnTo>
                    <a:pt x="185" y="70"/>
                  </a:lnTo>
                  <a:lnTo>
                    <a:pt x="187" y="70"/>
                  </a:lnTo>
                  <a:lnTo>
                    <a:pt x="188" y="69"/>
                  </a:lnTo>
                  <a:lnTo>
                    <a:pt x="189" y="69"/>
                  </a:lnTo>
                  <a:lnTo>
                    <a:pt x="190" y="69"/>
                  </a:lnTo>
                  <a:lnTo>
                    <a:pt x="191" y="68"/>
                  </a:lnTo>
                  <a:lnTo>
                    <a:pt x="193" y="68"/>
                  </a:lnTo>
                  <a:lnTo>
                    <a:pt x="194" y="66"/>
                  </a:lnTo>
                  <a:lnTo>
                    <a:pt x="195" y="66"/>
                  </a:lnTo>
                  <a:lnTo>
                    <a:pt x="196" y="66"/>
                  </a:lnTo>
                  <a:lnTo>
                    <a:pt x="197" y="65"/>
                  </a:lnTo>
                  <a:lnTo>
                    <a:pt x="198" y="65"/>
                  </a:lnTo>
                  <a:lnTo>
                    <a:pt x="200" y="65"/>
                  </a:lnTo>
                  <a:lnTo>
                    <a:pt x="201" y="64"/>
                  </a:lnTo>
                  <a:lnTo>
                    <a:pt x="202" y="64"/>
                  </a:lnTo>
                  <a:lnTo>
                    <a:pt x="203" y="64"/>
                  </a:lnTo>
                  <a:lnTo>
                    <a:pt x="204" y="63"/>
                  </a:lnTo>
                  <a:lnTo>
                    <a:pt x="206" y="63"/>
                  </a:lnTo>
                  <a:lnTo>
                    <a:pt x="207" y="62"/>
                  </a:lnTo>
                  <a:lnTo>
                    <a:pt x="208" y="62"/>
                  </a:lnTo>
                  <a:lnTo>
                    <a:pt x="209" y="62"/>
                  </a:lnTo>
                  <a:lnTo>
                    <a:pt x="210" y="61"/>
                  </a:lnTo>
                  <a:lnTo>
                    <a:pt x="211" y="61"/>
                  </a:lnTo>
                  <a:lnTo>
                    <a:pt x="213" y="59"/>
                  </a:lnTo>
                  <a:lnTo>
                    <a:pt x="214" y="59"/>
                  </a:lnTo>
                  <a:lnTo>
                    <a:pt x="215" y="59"/>
                  </a:lnTo>
                  <a:lnTo>
                    <a:pt x="216" y="58"/>
                  </a:lnTo>
                  <a:lnTo>
                    <a:pt x="217" y="58"/>
                  </a:lnTo>
                  <a:lnTo>
                    <a:pt x="217" y="57"/>
                  </a:lnTo>
                  <a:lnTo>
                    <a:pt x="219" y="57"/>
                  </a:lnTo>
                  <a:lnTo>
                    <a:pt x="220" y="57"/>
                  </a:lnTo>
                  <a:lnTo>
                    <a:pt x="221" y="56"/>
                  </a:lnTo>
                  <a:lnTo>
                    <a:pt x="222" y="56"/>
                  </a:lnTo>
                  <a:lnTo>
                    <a:pt x="223" y="55"/>
                  </a:lnTo>
                  <a:lnTo>
                    <a:pt x="224" y="55"/>
                  </a:lnTo>
                  <a:lnTo>
                    <a:pt x="226" y="53"/>
                  </a:lnTo>
                  <a:lnTo>
                    <a:pt x="227" y="53"/>
                  </a:lnTo>
                  <a:lnTo>
                    <a:pt x="228" y="53"/>
                  </a:lnTo>
                  <a:lnTo>
                    <a:pt x="229" y="52"/>
                  </a:lnTo>
                  <a:lnTo>
                    <a:pt x="230" y="52"/>
                  </a:lnTo>
                  <a:lnTo>
                    <a:pt x="232" y="51"/>
                  </a:lnTo>
                  <a:lnTo>
                    <a:pt x="233" y="51"/>
                  </a:lnTo>
                  <a:lnTo>
                    <a:pt x="234" y="50"/>
                  </a:lnTo>
                  <a:lnTo>
                    <a:pt x="235" y="50"/>
                  </a:lnTo>
                  <a:lnTo>
                    <a:pt x="236" y="50"/>
                  </a:lnTo>
                  <a:lnTo>
                    <a:pt x="237" y="49"/>
                  </a:lnTo>
                  <a:lnTo>
                    <a:pt x="239" y="49"/>
                  </a:lnTo>
                  <a:lnTo>
                    <a:pt x="240" y="48"/>
                  </a:lnTo>
                  <a:lnTo>
                    <a:pt x="241" y="48"/>
                  </a:lnTo>
                  <a:lnTo>
                    <a:pt x="241" y="46"/>
                  </a:lnTo>
                  <a:lnTo>
                    <a:pt x="242" y="46"/>
                  </a:lnTo>
                  <a:lnTo>
                    <a:pt x="243" y="45"/>
                  </a:lnTo>
                  <a:lnTo>
                    <a:pt x="245" y="45"/>
                  </a:lnTo>
                  <a:lnTo>
                    <a:pt x="246" y="45"/>
                  </a:lnTo>
                  <a:lnTo>
                    <a:pt x="247" y="44"/>
                  </a:lnTo>
                  <a:lnTo>
                    <a:pt x="248" y="44"/>
                  </a:lnTo>
                  <a:lnTo>
                    <a:pt x="249" y="43"/>
                  </a:lnTo>
                  <a:lnTo>
                    <a:pt x="250" y="43"/>
                  </a:lnTo>
                  <a:lnTo>
                    <a:pt x="252" y="42"/>
                  </a:lnTo>
                  <a:lnTo>
                    <a:pt x="253" y="42"/>
                  </a:lnTo>
                  <a:lnTo>
                    <a:pt x="254" y="40"/>
                  </a:lnTo>
                  <a:lnTo>
                    <a:pt x="255" y="40"/>
                  </a:lnTo>
                  <a:lnTo>
                    <a:pt x="256" y="39"/>
                  </a:lnTo>
                  <a:lnTo>
                    <a:pt x="258" y="39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0" y="37"/>
                  </a:lnTo>
                  <a:lnTo>
                    <a:pt x="261" y="37"/>
                  </a:lnTo>
                  <a:lnTo>
                    <a:pt x="262" y="36"/>
                  </a:lnTo>
                  <a:lnTo>
                    <a:pt x="264" y="36"/>
                  </a:lnTo>
                  <a:lnTo>
                    <a:pt x="265" y="35"/>
                  </a:lnTo>
                  <a:lnTo>
                    <a:pt x="266" y="35"/>
                  </a:lnTo>
                  <a:lnTo>
                    <a:pt x="267" y="35"/>
                  </a:lnTo>
                  <a:lnTo>
                    <a:pt x="268" y="33"/>
                  </a:lnTo>
                  <a:lnTo>
                    <a:pt x="269" y="33"/>
                  </a:lnTo>
                  <a:lnTo>
                    <a:pt x="271" y="32"/>
                  </a:lnTo>
                  <a:lnTo>
                    <a:pt x="272" y="32"/>
                  </a:lnTo>
                  <a:lnTo>
                    <a:pt x="272" y="31"/>
                  </a:lnTo>
                  <a:lnTo>
                    <a:pt x="273" y="30"/>
                  </a:lnTo>
                  <a:lnTo>
                    <a:pt x="274" y="30"/>
                  </a:lnTo>
                  <a:lnTo>
                    <a:pt x="275" y="29"/>
                  </a:lnTo>
                  <a:lnTo>
                    <a:pt x="277" y="29"/>
                  </a:lnTo>
                  <a:lnTo>
                    <a:pt x="278" y="27"/>
                  </a:lnTo>
                  <a:lnTo>
                    <a:pt x="279" y="27"/>
                  </a:lnTo>
                  <a:lnTo>
                    <a:pt x="280" y="26"/>
                  </a:lnTo>
                  <a:lnTo>
                    <a:pt x="281" y="26"/>
                  </a:lnTo>
                  <a:lnTo>
                    <a:pt x="282" y="25"/>
                  </a:lnTo>
                  <a:lnTo>
                    <a:pt x="284" y="25"/>
                  </a:lnTo>
                  <a:lnTo>
                    <a:pt x="284" y="24"/>
                  </a:lnTo>
                  <a:lnTo>
                    <a:pt x="285" y="24"/>
                  </a:lnTo>
                  <a:lnTo>
                    <a:pt x="286" y="23"/>
                  </a:lnTo>
                  <a:lnTo>
                    <a:pt x="287" y="23"/>
                  </a:lnTo>
                  <a:lnTo>
                    <a:pt x="288" y="21"/>
                  </a:lnTo>
                  <a:lnTo>
                    <a:pt x="290" y="21"/>
                  </a:lnTo>
                  <a:lnTo>
                    <a:pt x="291" y="20"/>
                  </a:lnTo>
                  <a:lnTo>
                    <a:pt x="292" y="20"/>
                  </a:lnTo>
                  <a:lnTo>
                    <a:pt x="293" y="19"/>
                  </a:lnTo>
                  <a:lnTo>
                    <a:pt x="294" y="19"/>
                  </a:lnTo>
                  <a:lnTo>
                    <a:pt x="294" y="18"/>
                  </a:lnTo>
                  <a:lnTo>
                    <a:pt x="295" y="17"/>
                  </a:lnTo>
                  <a:lnTo>
                    <a:pt x="297" y="17"/>
                  </a:lnTo>
                  <a:lnTo>
                    <a:pt x="298" y="16"/>
                  </a:lnTo>
                  <a:lnTo>
                    <a:pt x="299" y="16"/>
                  </a:lnTo>
                  <a:lnTo>
                    <a:pt x="300" y="14"/>
                  </a:lnTo>
                  <a:lnTo>
                    <a:pt x="301" y="14"/>
                  </a:lnTo>
                  <a:lnTo>
                    <a:pt x="303" y="13"/>
                  </a:lnTo>
                  <a:lnTo>
                    <a:pt x="304" y="13"/>
                  </a:lnTo>
                  <a:lnTo>
                    <a:pt x="304" y="12"/>
                  </a:lnTo>
                  <a:lnTo>
                    <a:pt x="305" y="11"/>
                  </a:lnTo>
                  <a:lnTo>
                    <a:pt x="306" y="11"/>
                  </a:lnTo>
                  <a:lnTo>
                    <a:pt x="307" y="10"/>
                  </a:lnTo>
                  <a:lnTo>
                    <a:pt x="308" y="10"/>
                  </a:lnTo>
                  <a:lnTo>
                    <a:pt x="310" y="8"/>
                  </a:lnTo>
                  <a:lnTo>
                    <a:pt x="311" y="8"/>
                  </a:lnTo>
                  <a:lnTo>
                    <a:pt x="312" y="7"/>
                  </a:lnTo>
                  <a:lnTo>
                    <a:pt x="312" y="6"/>
                  </a:lnTo>
                  <a:lnTo>
                    <a:pt x="313" y="6"/>
                  </a:lnTo>
                  <a:lnTo>
                    <a:pt x="314" y="5"/>
                  </a:lnTo>
                  <a:lnTo>
                    <a:pt x="316" y="5"/>
                  </a:lnTo>
                  <a:lnTo>
                    <a:pt x="317" y="4"/>
                  </a:lnTo>
                  <a:lnTo>
                    <a:pt x="318" y="3"/>
                  </a:lnTo>
                  <a:lnTo>
                    <a:pt x="319" y="3"/>
                  </a:lnTo>
                  <a:lnTo>
                    <a:pt x="319" y="1"/>
                  </a:lnTo>
                  <a:lnTo>
                    <a:pt x="320" y="1"/>
                  </a:lnTo>
                  <a:lnTo>
                    <a:pt x="321" y="0"/>
                  </a:lnTo>
                  <a:lnTo>
                    <a:pt x="323" y="0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85" name="Freeform 261"/>
            <p:cNvSpPr>
              <a:spLocks/>
            </p:cNvSpPr>
            <p:nvPr/>
          </p:nvSpPr>
          <p:spPr bwMode="auto">
            <a:xfrm>
              <a:off x="1363782" y="5779340"/>
              <a:ext cx="550941" cy="161744"/>
            </a:xfrm>
            <a:custGeom>
              <a:avLst/>
              <a:gdLst/>
              <a:ahLst/>
              <a:cxnLst>
                <a:cxn ang="0">
                  <a:pos x="322" y="96"/>
                </a:cxn>
                <a:cxn ang="0">
                  <a:pos x="316" y="96"/>
                </a:cxn>
                <a:cxn ang="0">
                  <a:pos x="310" y="96"/>
                </a:cxn>
                <a:cxn ang="0">
                  <a:pos x="304" y="96"/>
                </a:cxn>
                <a:cxn ang="0">
                  <a:pos x="299" y="96"/>
                </a:cxn>
                <a:cxn ang="0">
                  <a:pos x="294" y="96"/>
                </a:cxn>
                <a:cxn ang="0">
                  <a:pos x="288" y="95"/>
                </a:cxn>
                <a:cxn ang="0">
                  <a:pos x="282" y="95"/>
                </a:cxn>
                <a:cxn ang="0">
                  <a:pos x="276" y="95"/>
                </a:cxn>
                <a:cxn ang="0">
                  <a:pos x="271" y="94"/>
                </a:cxn>
                <a:cxn ang="0">
                  <a:pos x="265" y="94"/>
                </a:cxn>
                <a:cxn ang="0">
                  <a:pos x="259" y="93"/>
                </a:cxn>
                <a:cxn ang="0">
                  <a:pos x="253" y="93"/>
                </a:cxn>
                <a:cxn ang="0">
                  <a:pos x="247" y="91"/>
                </a:cxn>
                <a:cxn ang="0">
                  <a:pos x="243" y="91"/>
                </a:cxn>
                <a:cxn ang="0">
                  <a:pos x="237" y="90"/>
                </a:cxn>
                <a:cxn ang="0">
                  <a:pos x="231" y="89"/>
                </a:cxn>
                <a:cxn ang="0">
                  <a:pos x="225" y="89"/>
                </a:cxn>
                <a:cxn ang="0">
                  <a:pos x="220" y="88"/>
                </a:cxn>
                <a:cxn ang="0">
                  <a:pos x="214" y="87"/>
                </a:cxn>
                <a:cxn ang="0">
                  <a:pos x="208" y="86"/>
                </a:cxn>
                <a:cxn ang="0">
                  <a:pos x="202" y="84"/>
                </a:cxn>
                <a:cxn ang="0">
                  <a:pos x="198" y="83"/>
                </a:cxn>
                <a:cxn ang="0">
                  <a:pos x="192" y="82"/>
                </a:cxn>
                <a:cxn ang="0">
                  <a:pos x="186" y="81"/>
                </a:cxn>
                <a:cxn ang="0">
                  <a:pos x="181" y="80"/>
                </a:cxn>
                <a:cxn ang="0">
                  <a:pos x="175" y="78"/>
                </a:cxn>
                <a:cxn ang="0">
                  <a:pos x="169" y="76"/>
                </a:cxn>
                <a:cxn ang="0">
                  <a:pos x="165" y="75"/>
                </a:cxn>
                <a:cxn ang="0">
                  <a:pos x="159" y="74"/>
                </a:cxn>
                <a:cxn ang="0">
                  <a:pos x="154" y="72"/>
                </a:cxn>
                <a:cxn ang="0">
                  <a:pos x="148" y="70"/>
                </a:cxn>
                <a:cxn ang="0">
                  <a:pos x="142" y="69"/>
                </a:cxn>
                <a:cxn ang="0">
                  <a:pos x="137" y="67"/>
                </a:cxn>
                <a:cxn ang="0">
                  <a:pos x="131" y="65"/>
                </a:cxn>
                <a:cxn ang="0">
                  <a:pos x="127" y="63"/>
                </a:cxn>
                <a:cxn ang="0">
                  <a:pos x="121" y="61"/>
                </a:cxn>
                <a:cxn ang="0">
                  <a:pos x="116" y="59"/>
                </a:cxn>
                <a:cxn ang="0">
                  <a:pos x="110" y="57"/>
                </a:cxn>
                <a:cxn ang="0">
                  <a:pos x="105" y="55"/>
                </a:cxn>
                <a:cxn ang="0">
                  <a:pos x="99" y="52"/>
                </a:cxn>
                <a:cxn ang="0">
                  <a:pos x="95" y="51"/>
                </a:cxn>
                <a:cxn ang="0">
                  <a:pos x="89" y="49"/>
                </a:cxn>
                <a:cxn ang="0">
                  <a:pos x="84" y="46"/>
                </a:cxn>
                <a:cxn ang="0">
                  <a:pos x="79" y="44"/>
                </a:cxn>
                <a:cxn ang="0">
                  <a:pos x="73" y="42"/>
                </a:cxn>
                <a:cxn ang="0">
                  <a:pos x="69" y="39"/>
                </a:cxn>
                <a:cxn ang="0">
                  <a:pos x="64" y="37"/>
                </a:cxn>
                <a:cxn ang="0">
                  <a:pos x="58" y="33"/>
                </a:cxn>
                <a:cxn ang="0">
                  <a:pos x="53" y="31"/>
                </a:cxn>
                <a:cxn ang="0">
                  <a:pos x="49" y="29"/>
                </a:cxn>
                <a:cxn ang="0">
                  <a:pos x="43" y="26"/>
                </a:cxn>
                <a:cxn ang="0">
                  <a:pos x="38" y="23"/>
                </a:cxn>
                <a:cxn ang="0">
                  <a:pos x="33" y="20"/>
                </a:cxn>
                <a:cxn ang="0">
                  <a:pos x="29" y="18"/>
                </a:cxn>
                <a:cxn ang="0">
                  <a:pos x="24" y="14"/>
                </a:cxn>
                <a:cxn ang="0">
                  <a:pos x="19" y="12"/>
                </a:cxn>
                <a:cxn ang="0">
                  <a:pos x="14" y="9"/>
                </a:cxn>
                <a:cxn ang="0">
                  <a:pos x="8" y="6"/>
                </a:cxn>
                <a:cxn ang="0">
                  <a:pos x="4" y="3"/>
                </a:cxn>
              </a:cxnLst>
              <a:rect l="0" t="0" r="r" b="b"/>
              <a:pathLst>
                <a:path w="327" h="96">
                  <a:moveTo>
                    <a:pt x="327" y="96"/>
                  </a:moveTo>
                  <a:lnTo>
                    <a:pt x="325" y="96"/>
                  </a:lnTo>
                  <a:lnTo>
                    <a:pt x="324" y="96"/>
                  </a:lnTo>
                  <a:lnTo>
                    <a:pt x="323" y="96"/>
                  </a:lnTo>
                  <a:lnTo>
                    <a:pt x="322" y="96"/>
                  </a:lnTo>
                  <a:lnTo>
                    <a:pt x="321" y="96"/>
                  </a:lnTo>
                  <a:lnTo>
                    <a:pt x="320" y="96"/>
                  </a:lnTo>
                  <a:lnTo>
                    <a:pt x="318" y="96"/>
                  </a:lnTo>
                  <a:lnTo>
                    <a:pt x="317" y="96"/>
                  </a:lnTo>
                  <a:lnTo>
                    <a:pt x="316" y="96"/>
                  </a:lnTo>
                  <a:lnTo>
                    <a:pt x="315" y="96"/>
                  </a:lnTo>
                  <a:lnTo>
                    <a:pt x="314" y="96"/>
                  </a:lnTo>
                  <a:lnTo>
                    <a:pt x="312" y="96"/>
                  </a:lnTo>
                  <a:lnTo>
                    <a:pt x="311" y="96"/>
                  </a:lnTo>
                  <a:lnTo>
                    <a:pt x="310" y="96"/>
                  </a:lnTo>
                  <a:lnTo>
                    <a:pt x="309" y="96"/>
                  </a:lnTo>
                  <a:lnTo>
                    <a:pt x="308" y="96"/>
                  </a:lnTo>
                  <a:lnTo>
                    <a:pt x="307" y="96"/>
                  </a:lnTo>
                  <a:lnTo>
                    <a:pt x="305" y="96"/>
                  </a:lnTo>
                  <a:lnTo>
                    <a:pt x="304" y="96"/>
                  </a:lnTo>
                  <a:lnTo>
                    <a:pt x="303" y="96"/>
                  </a:lnTo>
                  <a:lnTo>
                    <a:pt x="302" y="96"/>
                  </a:lnTo>
                  <a:lnTo>
                    <a:pt x="301" y="96"/>
                  </a:lnTo>
                  <a:lnTo>
                    <a:pt x="299" y="96"/>
                  </a:lnTo>
                  <a:lnTo>
                    <a:pt x="299" y="96"/>
                  </a:lnTo>
                  <a:lnTo>
                    <a:pt x="298" y="96"/>
                  </a:lnTo>
                  <a:lnTo>
                    <a:pt x="297" y="96"/>
                  </a:lnTo>
                  <a:lnTo>
                    <a:pt x="296" y="96"/>
                  </a:lnTo>
                  <a:lnTo>
                    <a:pt x="295" y="96"/>
                  </a:lnTo>
                  <a:lnTo>
                    <a:pt x="294" y="96"/>
                  </a:lnTo>
                  <a:lnTo>
                    <a:pt x="292" y="96"/>
                  </a:lnTo>
                  <a:lnTo>
                    <a:pt x="291" y="96"/>
                  </a:lnTo>
                  <a:lnTo>
                    <a:pt x="290" y="95"/>
                  </a:lnTo>
                  <a:lnTo>
                    <a:pt x="289" y="95"/>
                  </a:lnTo>
                  <a:lnTo>
                    <a:pt x="288" y="95"/>
                  </a:lnTo>
                  <a:lnTo>
                    <a:pt x="286" y="95"/>
                  </a:lnTo>
                  <a:lnTo>
                    <a:pt x="285" y="95"/>
                  </a:lnTo>
                  <a:lnTo>
                    <a:pt x="284" y="95"/>
                  </a:lnTo>
                  <a:lnTo>
                    <a:pt x="283" y="95"/>
                  </a:lnTo>
                  <a:lnTo>
                    <a:pt x="282" y="95"/>
                  </a:lnTo>
                  <a:lnTo>
                    <a:pt x="281" y="95"/>
                  </a:lnTo>
                  <a:lnTo>
                    <a:pt x="279" y="95"/>
                  </a:lnTo>
                  <a:lnTo>
                    <a:pt x="278" y="95"/>
                  </a:lnTo>
                  <a:lnTo>
                    <a:pt x="277" y="95"/>
                  </a:lnTo>
                  <a:lnTo>
                    <a:pt x="276" y="95"/>
                  </a:lnTo>
                  <a:lnTo>
                    <a:pt x="275" y="95"/>
                  </a:lnTo>
                  <a:lnTo>
                    <a:pt x="273" y="95"/>
                  </a:lnTo>
                  <a:lnTo>
                    <a:pt x="272" y="95"/>
                  </a:lnTo>
                  <a:lnTo>
                    <a:pt x="271" y="94"/>
                  </a:lnTo>
                  <a:lnTo>
                    <a:pt x="271" y="94"/>
                  </a:lnTo>
                  <a:lnTo>
                    <a:pt x="270" y="94"/>
                  </a:lnTo>
                  <a:lnTo>
                    <a:pt x="269" y="94"/>
                  </a:lnTo>
                  <a:lnTo>
                    <a:pt x="268" y="94"/>
                  </a:lnTo>
                  <a:lnTo>
                    <a:pt x="266" y="94"/>
                  </a:lnTo>
                  <a:lnTo>
                    <a:pt x="265" y="94"/>
                  </a:lnTo>
                  <a:lnTo>
                    <a:pt x="264" y="94"/>
                  </a:lnTo>
                  <a:lnTo>
                    <a:pt x="263" y="94"/>
                  </a:lnTo>
                  <a:lnTo>
                    <a:pt x="262" y="94"/>
                  </a:lnTo>
                  <a:lnTo>
                    <a:pt x="260" y="94"/>
                  </a:lnTo>
                  <a:lnTo>
                    <a:pt x="259" y="93"/>
                  </a:lnTo>
                  <a:lnTo>
                    <a:pt x="258" y="93"/>
                  </a:lnTo>
                  <a:lnTo>
                    <a:pt x="257" y="93"/>
                  </a:lnTo>
                  <a:lnTo>
                    <a:pt x="256" y="93"/>
                  </a:lnTo>
                  <a:lnTo>
                    <a:pt x="254" y="93"/>
                  </a:lnTo>
                  <a:lnTo>
                    <a:pt x="253" y="93"/>
                  </a:lnTo>
                  <a:lnTo>
                    <a:pt x="252" y="93"/>
                  </a:lnTo>
                  <a:lnTo>
                    <a:pt x="251" y="93"/>
                  </a:lnTo>
                  <a:lnTo>
                    <a:pt x="250" y="93"/>
                  </a:lnTo>
                  <a:lnTo>
                    <a:pt x="249" y="91"/>
                  </a:lnTo>
                  <a:lnTo>
                    <a:pt x="247" y="91"/>
                  </a:lnTo>
                  <a:lnTo>
                    <a:pt x="246" y="91"/>
                  </a:lnTo>
                  <a:lnTo>
                    <a:pt x="246" y="91"/>
                  </a:lnTo>
                  <a:lnTo>
                    <a:pt x="245" y="91"/>
                  </a:lnTo>
                  <a:lnTo>
                    <a:pt x="244" y="91"/>
                  </a:lnTo>
                  <a:lnTo>
                    <a:pt x="243" y="91"/>
                  </a:lnTo>
                  <a:lnTo>
                    <a:pt x="241" y="91"/>
                  </a:lnTo>
                  <a:lnTo>
                    <a:pt x="240" y="90"/>
                  </a:lnTo>
                  <a:lnTo>
                    <a:pt x="239" y="90"/>
                  </a:lnTo>
                  <a:lnTo>
                    <a:pt x="238" y="90"/>
                  </a:lnTo>
                  <a:lnTo>
                    <a:pt x="237" y="90"/>
                  </a:lnTo>
                  <a:lnTo>
                    <a:pt x="236" y="90"/>
                  </a:lnTo>
                  <a:lnTo>
                    <a:pt x="234" y="90"/>
                  </a:lnTo>
                  <a:lnTo>
                    <a:pt x="233" y="90"/>
                  </a:lnTo>
                  <a:lnTo>
                    <a:pt x="232" y="89"/>
                  </a:lnTo>
                  <a:lnTo>
                    <a:pt x="231" y="89"/>
                  </a:lnTo>
                  <a:lnTo>
                    <a:pt x="230" y="89"/>
                  </a:lnTo>
                  <a:lnTo>
                    <a:pt x="228" y="89"/>
                  </a:lnTo>
                  <a:lnTo>
                    <a:pt x="227" y="89"/>
                  </a:lnTo>
                  <a:lnTo>
                    <a:pt x="226" y="89"/>
                  </a:lnTo>
                  <a:lnTo>
                    <a:pt x="225" y="89"/>
                  </a:lnTo>
                  <a:lnTo>
                    <a:pt x="224" y="88"/>
                  </a:lnTo>
                  <a:lnTo>
                    <a:pt x="223" y="88"/>
                  </a:lnTo>
                  <a:lnTo>
                    <a:pt x="223" y="88"/>
                  </a:lnTo>
                  <a:lnTo>
                    <a:pt x="221" y="88"/>
                  </a:lnTo>
                  <a:lnTo>
                    <a:pt x="220" y="88"/>
                  </a:lnTo>
                  <a:lnTo>
                    <a:pt x="219" y="88"/>
                  </a:lnTo>
                  <a:lnTo>
                    <a:pt x="218" y="87"/>
                  </a:lnTo>
                  <a:lnTo>
                    <a:pt x="217" y="87"/>
                  </a:lnTo>
                  <a:lnTo>
                    <a:pt x="215" y="87"/>
                  </a:lnTo>
                  <a:lnTo>
                    <a:pt x="214" y="87"/>
                  </a:lnTo>
                  <a:lnTo>
                    <a:pt x="213" y="87"/>
                  </a:lnTo>
                  <a:lnTo>
                    <a:pt x="212" y="87"/>
                  </a:lnTo>
                  <a:lnTo>
                    <a:pt x="211" y="86"/>
                  </a:lnTo>
                  <a:lnTo>
                    <a:pt x="210" y="86"/>
                  </a:lnTo>
                  <a:lnTo>
                    <a:pt x="208" y="86"/>
                  </a:lnTo>
                  <a:lnTo>
                    <a:pt x="207" y="86"/>
                  </a:lnTo>
                  <a:lnTo>
                    <a:pt x="206" y="86"/>
                  </a:lnTo>
                  <a:lnTo>
                    <a:pt x="205" y="84"/>
                  </a:lnTo>
                  <a:lnTo>
                    <a:pt x="204" y="84"/>
                  </a:lnTo>
                  <a:lnTo>
                    <a:pt x="202" y="84"/>
                  </a:lnTo>
                  <a:lnTo>
                    <a:pt x="202" y="84"/>
                  </a:lnTo>
                  <a:lnTo>
                    <a:pt x="201" y="84"/>
                  </a:lnTo>
                  <a:lnTo>
                    <a:pt x="200" y="83"/>
                  </a:lnTo>
                  <a:lnTo>
                    <a:pt x="199" y="83"/>
                  </a:lnTo>
                  <a:lnTo>
                    <a:pt x="198" y="83"/>
                  </a:lnTo>
                  <a:lnTo>
                    <a:pt x="197" y="83"/>
                  </a:lnTo>
                  <a:lnTo>
                    <a:pt x="195" y="83"/>
                  </a:lnTo>
                  <a:lnTo>
                    <a:pt x="194" y="82"/>
                  </a:lnTo>
                  <a:lnTo>
                    <a:pt x="193" y="82"/>
                  </a:lnTo>
                  <a:lnTo>
                    <a:pt x="192" y="82"/>
                  </a:lnTo>
                  <a:lnTo>
                    <a:pt x="191" y="82"/>
                  </a:lnTo>
                  <a:lnTo>
                    <a:pt x="189" y="82"/>
                  </a:lnTo>
                  <a:lnTo>
                    <a:pt x="188" y="81"/>
                  </a:lnTo>
                  <a:lnTo>
                    <a:pt x="187" y="81"/>
                  </a:lnTo>
                  <a:lnTo>
                    <a:pt x="186" y="81"/>
                  </a:lnTo>
                  <a:lnTo>
                    <a:pt x="185" y="81"/>
                  </a:lnTo>
                  <a:lnTo>
                    <a:pt x="185" y="81"/>
                  </a:lnTo>
                  <a:lnTo>
                    <a:pt x="183" y="80"/>
                  </a:lnTo>
                  <a:lnTo>
                    <a:pt x="182" y="80"/>
                  </a:lnTo>
                  <a:lnTo>
                    <a:pt x="181" y="80"/>
                  </a:lnTo>
                  <a:lnTo>
                    <a:pt x="180" y="80"/>
                  </a:lnTo>
                  <a:lnTo>
                    <a:pt x="179" y="78"/>
                  </a:lnTo>
                  <a:lnTo>
                    <a:pt x="178" y="78"/>
                  </a:lnTo>
                  <a:lnTo>
                    <a:pt x="176" y="78"/>
                  </a:lnTo>
                  <a:lnTo>
                    <a:pt x="175" y="78"/>
                  </a:lnTo>
                  <a:lnTo>
                    <a:pt x="174" y="77"/>
                  </a:lnTo>
                  <a:lnTo>
                    <a:pt x="173" y="77"/>
                  </a:lnTo>
                  <a:lnTo>
                    <a:pt x="172" y="77"/>
                  </a:lnTo>
                  <a:lnTo>
                    <a:pt x="170" y="77"/>
                  </a:lnTo>
                  <a:lnTo>
                    <a:pt x="169" y="76"/>
                  </a:lnTo>
                  <a:lnTo>
                    <a:pt x="168" y="76"/>
                  </a:lnTo>
                  <a:lnTo>
                    <a:pt x="168" y="76"/>
                  </a:lnTo>
                  <a:lnTo>
                    <a:pt x="167" y="76"/>
                  </a:lnTo>
                  <a:lnTo>
                    <a:pt x="166" y="75"/>
                  </a:lnTo>
                  <a:lnTo>
                    <a:pt x="165" y="75"/>
                  </a:lnTo>
                  <a:lnTo>
                    <a:pt x="163" y="75"/>
                  </a:lnTo>
                  <a:lnTo>
                    <a:pt x="162" y="75"/>
                  </a:lnTo>
                  <a:lnTo>
                    <a:pt x="161" y="74"/>
                  </a:lnTo>
                  <a:lnTo>
                    <a:pt x="160" y="74"/>
                  </a:lnTo>
                  <a:lnTo>
                    <a:pt x="159" y="74"/>
                  </a:lnTo>
                  <a:lnTo>
                    <a:pt x="157" y="74"/>
                  </a:lnTo>
                  <a:lnTo>
                    <a:pt x="156" y="72"/>
                  </a:lnTo>
                  <a:lnTo>
                    <a:pt x="155" y="72"/>
                  </a:lnTo>
                  <a:lnTo>
                    <a:pt x="154" y="72"/>
                  </a:lnTo>
                  <a:lnTo>
                    <a:pt x="154" y="72"/>
                  </a:lnTo>
                  <a:lnTo>
                    <a:pt x="153" y="71"/>
                  </a:lnTo>
                  <a:lnTo>
                    <a:pt x="152" y="71"/>
                  </a:lnTo>
                  <a:lnTo>
                    <a:pt x="150" y="71"/>
                  </a:lnTo>
                  <a:lnTo>
                    <a:pt x="149" y="70"/>
                  </a:lnTo>
                  <a:lnTo>
                    <a:pt x="148" y="70"/>
                  </a:lnTo>
                  <a:lnTo>
                    <a:pt x="147" y="70"/>
                  </a:lnTo>
                  <a:lnTo>
                    <a:pt x="146" y="70"/>
                  </a:lnTo>
                  <a:lnTo>
                    <a:pt x="144" y="69"/>
                  </a:lnTo>
                  <a:lnTo>
                    <a:pt x="143" y="69"/>
                  </a:lnTo>
                  <a:lnTo>
                    <a:pt x="142" y="69"/>
                  </a:lnTo>
                  <a:lnTo>
                    <a:pt x="141" y="68"/>
                  </a:lnTo>
                  <a:lnTo>
                    <a:pt x="141" y="68"/>
                  </a:lnTo>
                  <a:lnTo>
                    <a:pt x="140" y="68"/>
                  </a:lnTo>
                  <a:lnTo>
                    <a:pt x="139" y="67"/>
                  </a:lnTo>
                  <a:lnTo>
                    <a:pt x="137" y="67"/>
                  </a:lnTo>
                  <a:lnTo>
                    <a:pt x="136" y="67"/>
                  </a:lnTo>
                  <a:lnTo>
                    <a:pt x="135" y="67"/>
                  </a:lnTo>
                  <a:lnTo>
                    <a:pt x="134" y="65"/>
                  </a:lnTo>
                  <a:lnTo>
                    <a:pt x="133" y="65"/>
                  </a:lnTo>
                  <a:lnTo>
                    <a:pt x="131" y="65"/>
                  </a:lnTo>
                  <a:lnTo>
                    <a:pt x="130" y="64"/>
                  </a:lnTo>
                  <a:lnTo>
                    <a:pt x="129" y="64"/>
                  </a:lnTo>
                  <a:lnTo>
                    <a:pt x="128" y="64"/>
                  </a:lnTo>
                  <a:lnTo>
                    <a:pt x="128" y="63"/>
                  </a:lnTo>
                  <a:lnTo>
                    <a:pt x="127" y="63"/>
                  </a:lnTo>
                  <a:lnTo>
                    <a:pt x="126" y="63"/>
                  </a:lnTo>
                  <a:lnTo>
                    <a:pt x="124" y="62"/>
                  </a:lnTo>
                  <a:lnTo>
                    <a:pt x="123" y="62"/>
                  </a:lnTo>
                  <a:lnTo>
                    <a:pt x="122" y="62"/>
                  </a:lnTo>
                  <a:lnTo>
                    <a:pt x="121" y="61"/>
                  </a:lnTo>
                  <a:lnTo>
                    <a:pt x="120" y="61"/>
                  </a:lnTo>
                  <a:lnTo>
                    <a:pt x="118" y="61"/>
                  </a:lnTo>
                  <a:lnTo>
                    <a:pt x="117" y="59"/>
                  </a:lnTo>
                  <a:lnTo>
                    <a:pt x="117" y="59"/>
                  </a:lnTo>
                  <a:lnTo>
                    <a:pt x="116" y="59"/>
                  </a:lnTo>
                  <a:lnTo>
                    <a:pt x="115" y="58"/>
                  </a:lnTo>
                  <a:lnTo>
                    <a:pt x="114" y="58"/>
                  </a:lnTo>
                  <a:lnTo>
                    <a:pt x="113" y="58"/>
                  </a:lnTo>
                  <a:lnTo>
                    <a:pt x="111" y="57"/>
                  </a:lnTo>
                  <a:lnTo>
                    <a:pt x="110" y="57"/>
                  </a:lnTo>
                  <a:lnTo>
                    <a:pt x="109" y="57"/>
                  </a:lnTo>
                  <a:lnTo>
                    <a:pt x="108" y="56"/>
                  </a:lnTo>
                  <a:lnTo>
                    <a:pt x="107" y="56"/>
                  </a:lnTo>
                  <a:lnTo>
                    <a:pt x="107" y="56"/>
                  </a:lnTo>
                  <a:lnTo>
                    <a:pt x="105" y="55"/>
                  </a:lnTo>
                  <a:lnTo>
                    <a:pt x="104" y="55"/>
                  </a:lnTo>
                  <a:lnTo>
                    <a:pt x="103" y="55"/>
                  </a:lnTo>
                  <a:lnTo>
                    <a:pt x="102" y="54"/>
                  </a:lnTo>
                  <a:lnTo>
                    <a:pt x="101" y="54"/>
                  </a:lnTo>
                  <a:lnTo>
                    <a:pt x="99" y="52"/>
                  </a:lnTo>
                  <a:lnTo>
                    <a:pt x="98" y="52"/>
                  </a:lnTo>
                  <a:lnTo>
                    <a:pt x="97" y="52"/>
                  </a:lnTo>
                  <a:lnTo>
                    <a:pt x="97" y="51"/>
                  </a:lnTo>
                  <a:lnTo>
                    <a:pt x="96" y="51"/>
                  </a:lnTo>
                  <a:lnTo>
                    <a:pt x="95" y="51"/>
                  </a:lnTo>
                  <a:lnTo>
                    <a:pt x="94" y="50"/>
                  </a:lnTo>
                  <a:lnTo>
                    <a:pt x="92" y="50"/>
                  </a:lnTo>
                  <a:lnTo>
                    <a:pt x="91" y="49"/>
                  </a:lnTo>
                  <a:lnTo>
                    <a:pt x="90" y="49"/>
                  </a:lnTo>
                  <a:lnTo>
                    <a:pt x="89" y="49"/>
                  </a:lnTo>
                  <a:lnTo>
                    <a:pt x="88" y="48"/>
                  </a:lnTo>
                  <a:lnTo>
                    <a:pt x="88" y="48"/>
                  </a:lnTo>
                  <a:lnTo>
                    <a:pt x="86" y="48"/>
                  </a:lnTo>
                  <a:lnTo>
                    <a:pt x="85" y="46"/>
                  </a:lnTo>
                  <a:lnTo>
                    <a:pt x="84" y="46"/>
                  </a:lnTo>
                  <a:lnTo>
                    <a:pt x="83" y="45"/>
                  </a:lnTo>
                  <a:lnTo>
                    <a:pt x="82" y="45"/>
                  </a:lnTo>
                  <a:lnTo>
                    <a:pt x="81" y="45"/>
                  </a:lnTo>
                  <a:lnTo>
                    <a:pt x="79" y="44"/>
                  </a:lnTo>
                  <a:lnTo>
                    <a:pt x="79" y="44"/>
                  </a:lnTo>
                  <a:lnTo>
                    <a:pt x="78" y="43"/>
                  </a:lnTo>
                  <a:lnTo>
                    <a:pt x="77" y="43"/>
                  </a:lnTo>
                  <a:lnTo>
                    <a:pt x="76" y="43"/>
                  </a:lnTo>
                  <a:lnTo>
                    <a:pt x="75" y="42"/>
                  </a:lnTo>
                  <a:lnTo>
                    <a:pt x="73" y="42"/>
                  </a:lnTo>
                  <a:lnTo>
                    <a:pt x="72" y="41"/>
                  </a:lnTo>
                  <a:lnTo>
                    <a:pt x="71" y="41"/>
                  </a:lnTo>
                  <a:lnTo>
                    <a:pt x="71" y="41"/>
                  </a:lnTo>
                  <a:lnTo>
                    <a:pt x="70" y="39"/>
                  </a:lnTo>
                  <a:lnTo>
                    <a:pt x="69" y="39"/>
                  </a:lnTo>
                  <a:lnTo>
                    <a:pt x="68" y="38"/>
                  </a:lnTo>
                  <a:lnTo>
                    <a:pt x="66" y="38"/>
                  </a:lnTo>
                  <a:lnTo>
                    <a:pt x="65" y="37"/>
                  </a:lnTo>
                  <a:lnTo>
                    <a:pt x="64" y="37"/>
                  </a:lnTo>
                  <a:lnTo>
                    <a:pt x="64" y="37"/>
                  </a:lnTo>
                  <a:lnTo>
                    <a:pt x="63" y="36"/>
                  </a:lnTo>
                  <a:lnTo>
                    <a:pt x="62" y="36"/>
                  </a:lnTo>
                  <a:lnTo>
                    <a:pt x="60" y="35"/>
                  </a:lnTo>
                  <a:lnTo>
                    <a:pt x="59" y="35"/>
                  </a:lnTo>
                  <a:lnTo>
                    <a:pt x="58" y="33"/>
                  </a:lnTo>
                  <a:lnTo>
                    <a:pt x="57" y="33"/>
                  </a:lnTo>
                  <a:lnTo>
                    <a:pt x="57" y="33"/>
                  </a:lnTo>
                  <a:lnTo>
                    <a:pt x="56" y="32"/>
                  </a:lnTo>
                  <a:lnTo>
                    <a:pt x="55" y="32"/>
                  </a:lnTo>
                  <a:lnTo>
                    <a:pt x="53" y="31"/>
                  </a:lnTo>
                  <a:lnTo>
                    <a:pt x="52" y="31"/>
                  </a:lnTo>
                  <a:lnTo>
                    <a:pt x="51" y="30"/>
                  </a:lnTo>
                  <a:lnTo>
                    <a:pt x="50" y="30"/>
                  </a:lnTo>
                  <a:lnTo>
                    <a:pt x="50" y="29"/>
                  </a:lnTo>
                  <a:lnTo>
                    <a:pt x="49" y="29"/>
                  </a:lnTo>
                  <a:lnTo>
                    <a:pt x="47" y="29"/>
                  </a:lnTo>
                  <a:lnTo>
                    <a:pt x="46" y="28"/>
                  </a:lnTo>
                  <a:lnTo>
                    <a:pt x="45" y="28"/>
                  </a:lnTo>
                  <a:lnTo>
                    <a:pt x="44" y="26"/>
                  </a:lnTo>
                  <a:lnTo>
                    <a:pt x="43" y="26"/>
                  </a:lnTo>
                  <a:lnTo>
                    <a:pt x="43" y="25"/>
                  </a:lnTo>
                  <a:lnTo>
                    <a:pt x="42" y="25"/>
                  </a:lnTo>
                  <a:lnTo>
                    <a:pt x="40" y="24"/>
                  </a:lnTo>
                  <a:lnTo>
                    <a:pt x="39" y="24"/>
                  </a:lnTo>
                  <a:lnTo>
                    <a:pt x="38" y="23"/>
                  </a:lnTo>
                  <a:lnTo>
                    <a:pt x="37" y="23"/>
                  </a:lnTo>
                  <a:lnTo>
                    <a:pt x="37" y="23"/>
                  </a:lnTo>
                  <a:lnTo>
                    <a:pt x="36" y="22"/>
                  </a:lnTo>
                  <a:lnTo>
                    <a:pt x="34" y="22"/>
                  </a:lnTo>
                  <a:lnTo>
                    <a:pt x="33" y="20"/>
                  </a:lnTo>
                  <a:lnTo>
                    <a:pt x="32" y="20"/>
                  </a:lnTo>
                  <a:lnTo>
                    <a:pt x="31" y="19"/>
                  </a:lnTo>
                  <a:lnTo>
                    <a:pt x="31" y="19"/>
                  </a:lnTo>
                  <a:lnTo>
                    <a:pt x="30" y="18"/>
                  </a:lnTo>
                  <a:lnTo>
                    <a:pt x="29" y="18"/>
                  </a:lnTo>
                  <a:lnTo>
                    <a:pt x="27" y="17"/>
                  </a:lnTo>
                  <a:lnTo>
                    <a:pt x="26" y="1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4" y="14"/>
                  </a:lnTo>
                  <a:lnTo>
                    <a:pt x="23" y="14"/>
                  </a:lnTo>
                  <a:lnTo>
                    <a:pt x="21" y="13"/>
                  </a:lnTo>
                  <a:lnTo>
                    <a:pt x="20" y="13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8" y="11"/>
                  </a:lnTo>
                  <a:lnTo>
                    <a:pt x="17" y="11"/>
                  </a:lnTo>
                  <a:lnTo>
                    <a:pt x="15" y="10"/>
                  </a:lnTo>
                  <a:lnTo>
                    <a:pt x="14" y="10"/>
                  </a:lnTo>
                  <a:lnTo>
                    <a:pt x="14" y="9"/>
                  </a:lnTo>
                  <a:lnTo>
                    <a:pt x="13" y="9"/>
                  </a:lnTo>
                  <a:lnTo>
                    <a:pt x="12" y="7"/>
                  </a:lnTo>
                  <a:lnTo>
                    <a:pt x="11" y="7"/>
                  </a:lnTo>
                  <a:lnTo>
                    <a:pt x="10" y="6"/>
                  </a:lnTo>
                  <a:lnTo>
                    <a:pt x="8" y="6"/>
                  </a:lnTo>
                  <a:lnTo>
                    <a:pt x="8" y="5"/>
                  </a:lnTo>
                  <a:lnTo>
                    <a:pt x="7" y="5"/>
                  </a:lnTo>
                  <a:lnTo>
                    <a:pt x="6" y="4"/>
                  </a:lnTo>
                  <a:lnTo>
                    <a:pt x="5" y="4"/>
                  </a:lnTo>
                  <a:lnTo>
                    <a:pt x="4" y="3"/>
                  </a:lnTo>
                  <a:lnTo>
                    <a:pt x="4" y="3"/>
                  </a:lnTo>
                  <a:lnTo>
                    <a:pt x="2" y="1"/>
                  </a:lnTo>
                  <a:lnTo>
                    <a:pt x="1" y="0"/>
                  </a:lnTo>
                  <a:lnTo>
                    <a:pt x="0" y="0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86" name="Rectangle 262"/>
            <p:cNvSpPr>
              <a:spLocks noChangeArrowheads="1"/>
            </p:cNvSpPr>
            <p:nvPr/>
          </p:nvSpPr>
          <p:spPr bwMode="auto">
            <a:xfrm rot="5340000">
              <a:off x="1872038" y="5878912"/>
              <a:ext cx="76944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43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287" name="Line 263"/>
            <p:cNvSpPr>
              <a:spLocks noChangeShapeType="1"/>
            </p:cNvSpPr>
            <p:nvPr/>
          </p:nvSpPr>
          <p:spPr bwMode="auto">
            <a:xfrm>
              <a:off x="1914723" y="5925921"/>
              <a:ext cx="1685" cy="15164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88" name="Rectangle 264"/>
            <p:cNvSpPr>
              <a:spLocks noChangeArrowheads="1"/>
            </p:cNvSpPr>
            <p:nvPr/>
          </p:nvSpPr>
          <p:spPr bwMode="auto">
            <a:xfrm rot="18660000">
              <a:off x="664631" y="5990134"/>
              <a:ext cx="546625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CC9900"/>
                  </a:solidFill>
                  <a:effectLst/>
                  <a:cs typeface="Arial" pitchFamily="34" charset="0"/>
                </a:rPr>
                <a:t>Plautus 2420</a:t>
              </a:r>
              <a:endParaRPr kumimoji="0" lang="en-US" sz="800" b="1" i="0" u="none" strike="noStrike" cap="none" normalizeH="0" baseline="0" dirty="0" smtClean="0">
                <a:ln>
                  <a:noFill/>
                </a:ln>
                <a:solidFill>
                  <a:srgbClr val="CC9900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289" name="Line 265"/>
            <p:cNvSpPr>
              <a:spLocks noChangeShapeType="1"/>
            </p:cNvSpPr>
            <p:nvPr/>
          </p:nvSpPr>
          <p:spPr bwMode="auto">
            <a:xfrm flipV="1">
              <a:off x="1138013" y="5831570"/>
              <a:ext cx="3370" cy="1685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90" name="Rectangle 266"/>
            <p:cNvSpPr>
              <a:spLocks noChangeArrowheads="1"/>
            </p:cNvSpPr>
            <p:nvPr/>
          </p:nvSpPr>
          <p:spPr bwMode="auto">
            <a:xfrm rot="19140000">
              <a:off x="377980" y="5904376"/>
              <a:ext cx="686085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err="1" smtClean="0">
                  <a:ln>
                    <a:noFill/>
                  </a:ln>
                  <a:solidFill>
                    <a:srgbClr val="CC9900"/>
                  </a:solidFill>
                  <a:effectLst/>
                  <a:cs typeface="Arial" pitchFamily="34" charset="0"/>
                </a:rPr>
                <a:t>Paenibacillus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CC9900"/>
                  </a:solidFill>
                  <a:effectLst/>
                  <a:cs typeface="Arial" pitchFamily="34" charset="0"/>
                </a:rPr>
                <a:t> 14</a:t>
              </a:r>
              <a:endParaRPr kumimoji="0" lang="en-US" sz="800" b="1" i="0" u="none" strike="noStrike" cap="none" normalizeH="0" baseline="0" dirty="0" smtClean="0">
                <a:ln>
                  <a:noFill/>
                </a:ln>
                <a:solidFill>
                  <a:srgbClr val="CC9900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291" name="Line 267"/>
            <p:cNvSpPr>
              <a:spLocks noChangeShapeType="1"/>
            </p:cNvSpPr>
            <p:nvPr/>
          </p:nvSpPr>
          <p:spPr bwMode="auto">
            <a:xfrm flipH="1">
              <a:off x="994802" y="5720371"/>
              <a:ext cx="32012" cy="25273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92" name="Freeform 268"/>
            <p:cNvSpPr>
              <a:spLocks/>
            </p:cNvSpPr>
            <p:nvPr/>
          </p:nvSpPr>
          <p:spPr bwMode="auto">
            <a:xfrm>
              <a:off x="1080729" y="5777655"/>
              <a:ext cx="57284" cy="5391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2" y="2"/>
                </a:cxn>
                <a:cxn ang="0">
                  <a:pos x="4" y="4"/>
                </a:cxn>
                <a:cxn ang="0">
                  <a:pos x="5" y="5"/>
                </a:cxn>
                <a:cxn ang="0">
                  <a:pos x="6" y="6"/>
                </a:cxn>
                <a:cxn ang="0">
                  <a:pos x="7" y="7"/>
                </a:cxn>
                <a:cxn ang="0">
                  <a:pos x="8" y="8"/>
                </a:cxn>
                <a:cxn ang="0">
                  <a:pos x="10" y="10"/>
                </a:cxn>
                <a:cxn ang="0">
                  <a:pos x="11" y="11"/>
                </a:cxn>
                <a:cxn ang="0">
                  <a:pos x="12" y="11"/>
                </a:cxn>
                <a:cxn ang="0">
                  <a:pos x="13" y="12"/>
                </a:cxn>
                <a:cxn ang="0">
                  <a:pos x="14" y="13"/>
                </a:cxn>
                <a:cxn ang="0">
                  <a:pos x="15" y="14"/>
                </a:cxn>
                <a:cxn ang="0">
                  <a:pos x="17" y="15"/>
                </a:cxn>
                <a:cxn ang="0">
                  <a:pos x="18" y="17"/>
                </a:cxn>
                <a:cxn ang="0">
                  <a:pos x="19" y="18"/>
                </a:cxn>
                <a:cxn ang="0">
                  <a:pos x="20" y="19"/>
                </a:cxn>
                <a:cxn ang="0">
                  <a:pos x="21" y="20"/>
                </a:cxn>
                <a:cxn ang="0">
                  <a:pos x="23" y="21"/>
                </a:cxn>
                <a:cxn ang="0">
                  <a:pos x="24" y="23"/>
                </a:cxn>
                <a:cxn ang="0">
                  <a:pos x="25" y="24"/>
                </a:cxn>
                <a:cxn ang="0">
                  <a:pos x="26" y="25"/>
                </a:cxn>
                <a:cxn ang="0">
                  <a:pos x="27" y="26"/>
                </a:cxn>
                <a:cxn ang="0">
                  <a:pos x="28" y="27"/>
                </a:cxn>
                <a:cxn ang="0">
                  <a:pos x="30" y="29"/>
                </a:cxn>
                <a:cxn ang="0">
                  <a:pos x="31" y="29"/>
                </a:cxn>
                <a:cxn ang="0">
                  <a:pos x="32" y="30"/>
                </a:cxn>
                <a:cxn ang="0">
                  <a:pos x="33" y="31"/>
                </a:cxn>
                <a:cxn ang="0">
                  <a:pos x="34" y="32"/>
                </a:cxn>
              </a:cxnLst>
              <a:rect l="0" t="0" r="r" b="b"/>
              <a:pathLst>
                <a:path w="34" h="32">
                  <a:moveTo>
                    <a:pt x="0" y="0"/>
                  </a:moveTo>
                  <a:lnTo>
                    <a:pt x="1" y="1"/>
                  </a:lnTo>
                  <a:lnTo>
                    <a:pt x="2" y="2"/>
                  </a:lnTo>
                  <a:lnTo>
                    <a:pt x="4" y="4"/>
                  </a:lnTo>
                  <a:lnTo>
                    <a:pt x="5" y="5"/>
                  </a:lnTo>
                  <a:lnTo>
                    <a:pt x="6" y="6"/>
                  </a:lnTo>
                  <a:lnTo>
                    <a:pt x="7" y="7"/>
                  </a:lnTo>
                  <a:lnTo>
                    <a:pt x="8" y="8"/>
                  </a:lnTo>
                  <a:lnTo>
                    <a:pt x="10" y="10"/>
                  </a:lnTo>
                  <a:lnTo>
                    <a:pt x="11" y="11"/>
                  </a:lnTo>
                  <a:lnTo>
                    <a:pt x="12" y="11"/>
                  </a:lnTo>
                  <a:lnTo>
                    <a:pt x="13" y="12"/>
                  </a:lnTo>
                  <a:lnTo>
                    <a:pt x="14" y="13"/>
                  </a:lnTo>
                  <a:lnTo>
                    <a:pt x="15" y="14"/>
                  </a:lnTo>
                  <a:lnTo>
                    <a:pt x="17" y="15"/>
                  </a:lnTo>
                  <a:lnTo>
                    <a:pt x="18" y="17"/>
                  </a:lnTo>
                  <a:lnTo>
                    <a:pt x="19" y="18"/>
                  </a:lnTo>
                  <a:lnTo>
                    <a:pt x="20" y="19"/>
                  </a:lnTo>
                  <a:lnTo>
                    <a:pt x="21" y="20"/>
                  </a:lnTo>
                  <a:lnTo>
                    <a:pt x="23" y="21"/>
                  </a:lnTo>
                  <a:lnTo>
                    <a:pt x="24" y="23"/>
                  </a:lnTo>
                  <a:lnTo>
                    <a:pt x="25" y="24"/>
                  </a:lnTo>
                  <a:lnTo>
                    <a:pt x="26" y="25"/>
                  </a:lnTo>
                  <a:lnTo>
                    <a:pt x="27" y="26"/>
                  </a:lnTo>
                  <a:lnTo>
                    <a:pt x="28" y="27"/>
                  </a:lnTo>
                  <a:lnTo>
                    <a:pt x="30" y="29"/>
                  </a:lnTo>
                  <a:lnTo>
                    <a:pt x="31" y="29"/>
                  </a:lnTo>
                  <a:lnTo>
                    <a:pt x="32" y="30"/>
                  </a:lnTo>
                  <a:lnTo>
                    <a:pt x="33" y="31"/>
                  </a:lnTo>
                  <a:lnTo>
                    <a:pt x="34" y="32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93" name="Freeform 269"/>
            <p:cNvSpPr>
              <a:spLocks/>
            </p:cNvSpPr>
            <p:nvPr/>
          </p:nvSpPr>
          <p:spPr bwMode="auto">
            <a:xfrm>
              <a:off x="1026814" y="5718686"/>
              <a:ext cx="53915" cy="58969"/>
            </a:xfrm>
            <a:custGeom>
              <a:avLst/>
              <a:gdLst/>
              <a:ahLst/>
              <a:cxnLst>
                <a:cxn ang="0">
                  <a:pos x="32" y="35"/>
                </a:cxn>
                <a:cxn ang="0">
                  <a:pos x="32" y="34"/>
                </a:cxn>
                <a:cxn ang="0">
                  <a:pos x="31" y="33"/>
                </a:cxn>
                <a:cxn ang="0">
                  <a:pos x="31" y="33"/>
                </a:cxn>
                <a:cxn ang="0">
                  <a:pos x="30" y="32"/>
                </a:cxn>
                <a:cxn ang="0">
                  <a:pos x="29" y="30"/>
                </a:cxn>
                <a:cxn ang="0">
                  <a:pos x="29" y="30"/>
                </a:cxn>
                <a:cxn ang="0">
                  <a:pos x="27" y="29"/>
                </a:cxn>
                <a:cxn ang="0">
                  <a:pos x="26" y="28"/>
                </a:cxn>
                <a:cxn ang="0">
                  <a:pos x="26" y="28"/>
                </a:cxn>
                <a:cxn ang="0">
                  <a:pos x="25" y="27"/>
                </a:cxn>
                <a:cxn ang="0">
                  <a:pos x="24" y="26"/>
                </a:cxn>
                <a:cxn ang="0">
                  <a:pos x="24" y="26"/>
                </a:cxn>
                <a:cxn ang="0">
                  <a:pos x="23" y="24"/>
                </a:cxn>
                <a:cxn ang="0">
                  <a:pos x="21" y="23"/>
                </a:cxn>
                <a:cxn ang="0">
                  <a:pos x="21" y="23"/>
                </a:cxn>
                <a:cxn ang="0">
                  <a:pos x="20" y="22"/>
                </a:cxn>
                <a:cxn ang="0">
                  <a:pos x="20" y="21"/>
                </a:cxn>
                <a:cxn ang="0">
                  <a:pos x="19" y="21"/>
                </a:cxn>
                <a:cxn ang="0">
                  <a:pos x="18" y="20"/>
                </a:cxn>
                <a:cxn ang="0">
                  <a:pos x="18" y="19"/>
                </a:cxn>
                <a:cxn ang="0">
                  <a:pos x="17" y="19"/>
                </a:cxn>
                <a:cxn ang="0">
                  <a:pos x="16" y="17"/>
                </a:cxn>
                <a:cxn ang="0">
                  <a:pos x="16" y="16"/>
                </a:cxn>
                <a:cxn ang="0">
                  <a:pos x="14" y="16"/>
                </a:cxn>
                <a:cxn ang="0">
                  <a:pos x="14" y="15"/>
                </a:cxn>
                <a:cxn ang="0">
                  <a:pos x="13" y="14"/>
                </a:cxn>
                <a:cxn ang="0">
                  <a:pos x="12" y="14"/>
                </a:cxn>
                <a:cxn ang="0">
                  <a:pos x="12" y="13"/>
                </a:cxn>
                <a:cxn ang="0">
                  <a:pos x="11" y="11"/>
                </a:cxn>
                <a:cxn ang="0">
                  <a:pos x="10" y="11"/>
                </a:cxn>
                <a:cxn ang="0">
                  <a:pos x="10" y="10"/>
                </a:cxn>
                <a:cxn ang="0">
                  <a:pos x="8" y="9"/>
                </a:cxn>
                <a:cxn ang="0">
                  <a:pos x="8" y="8"/>
                </a:cxn>
                <a:cxn ang="0">
                  <a:pos x="7" y="8"/>
                </a:cxn>
                <a:cxn ang="0">
                  <a:pos x="6" y="7"/>
                </a:cxn>
                <a:cxn ang="0">
                  <a:pos x="6" y="5"/>
                </a:cxn>
                <a:cxn ang="0">
                  <a:pos x="5" y="5"/>
                </a:cxn>
                <a:cxn ang="0">
                  <a:pos x="4" y="4"/>
                </a:cxn>
                <a:cxn ang="0">
                  <a:pos x="4" y="3"/>
                </a:cxn>
                <a:cxn ang="0">
                  <a:pos x="3" y="3"/>
                </a:cxn>
                <a:cxn ang="0">
                  <a:pos x="3" y="2"/>
                </a:cxn>
                <a:cxn ang="0">
                  <a:pos x="1" y="1"/>
                </a:cxn>
                <a:cxn ang="0">
                  <a:pos x="0" y="0"/>
                </a:cxn>
              </a:cxnLst>
              <a:rect l="0" t="0" r="r" b="b"/>
              <a:pathLst>
                <a:path w="32" h="35">
                  <a:moveTo>
                    <a:pt x="32" y="35"/>
                  </a:moveTo>
                  <a:lnTo>
                    <a:pt x="32" y="34"/>
                  </a:lnTo>
                  <a:lnTo>
                    <a:pt x="31" y="33"/>
                  </a:lnTo>
                  <a:lnTo>
                    <a:pt x="31" y="33"/>
                  </a:lnTo>
                  <a:lnTo>
                    <a:pt x="30" y="32"/>
                  </a:lnTo>
                  <a:lnTo>
                    <a:pt x="29" y="30"/>
                  </a:lnTo>
                  <a:lnTo>
                    <a:pt x="29" y="30"/>
                  </a:lnTo>
                  <a:lnTo>
                    <a:pt x="27" y="29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27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3" y="24"/>
                  </a:lnTo>
                  <a:lnTo>
                    <a:pt x="21" y="23"/>
                  </a:lnTo>
                  <a:lnTo>
                    <a:pt x="21" y="23"/>
                  </a:lnTo>
                  <a:lnTo>
                    <a:pt x="20" y="22"/>
                  </a:lnTo>
                  <a:lnTo>
                    <a:pt x="20" y="21"/>
                  </a:lnTo>
                  <a:lnTo>
                    <a:pt x="19" y="21"/>
                  </a:lnTo>
                  <a:lnTo>
                    <a:pt x="18" y="20"/>
                  </a:lnTo>
                  <a:lnTo>
                    <a:pt x="18" y="19"/>
                  </a:lnTo>
                  <a:lnTo>
                    <a:pt x="17" y="19"/>
                  </a:lnTo>
                  <a:lnTo>
                    <a:pt x="16" y="17"/>
                  </a:lnTo>
                  <a:lnTo>
                    <a:pt x="16" y="16"/>
                  </a:lnTo>
                  <a:lnTo>
                    <a:pt x="14" y="16"/>
                  </a:lnTo>
                  <a:lnTo>
                    <a:pt x="14" y="15"/>
                  </a:lnTo>
                  <a:lnTo>
                    <a:pt x="13" y="14"/>
                  </a:lnTo>
                  <a:lnTo>
                    <a:pt x="12" y="14"/>
                  </a:lnTo>
                  <a:lnTo>
                    <a:pt x="12" y="13"/>
                  </a:lnTo>
                  <a:lnTo>
                    <a:pt x="11" y="11"/>
                  </a:lnTo>
                  <a:lnTo>
                    <a:pt x="10" y="11"/>
                  </a:lnTo>
                  <a:lnTo>
                    <a:pt x="10" y="10"/>
                  </a:lnTo>
                  <a:lnTo>
                    <a:pt x="8" y="9"/>
                  </a:lnTo>
                  <a:lnTo>
                    <a:pt x="8" y="8"/>
                  </a:lnTo>
                  <a:lnTo>
                    <a:pt x="7" y="8"/>
                  </a:lnTo>
                  <a:lnTo>
                    <a:pt x="6" y="7"/>
                  </a:lnTo>
                  <a:lnTo>
                    <a:pt x="6" y="5"/>
                  </a:lnTo>
                  <a:lnTo>
                    <a:pt x="5" y="5"/>
                  </a:lnTo>
                  <a:lnTo>
                    <a:pt x="4" y="4"/>
                  </a:lnTo>
                  <a:lnTo>
                    <a:pt x="4" y="3"/>
                  </a:lnTo>
                  <a:lnTo>
                    <a:pt x="3" y="3"/>
                  </a:lnTo>
                  <a:lnTo>
                    <a:pt x="3" y="2"/>
                  </a:lnTo>
                  <a:lnTo>
                    <a:pt x="1" y="1"/>
                  </a:lnTo>
                  <a:lnTo>
                    <a:pt x="0" y="0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94" name="Rectangle 270"/>
            <p:cNvSpPr>
              <a:spLocks noChangeArrowheads="1"/>
            </p:cNvSpPr>
            <p:nvPr/>
          </p:nvSpPr>
          <p:spPr bwMode="auto">
            <a:xfrm rot="18900000">
              <a:off x="1088590" y="5713798"/>
              <a:ext cx="76944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31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295" name="Line 271"/>
            <p:cNvSpPr>
              <a:spLocks noChangeShapeType="1"/>
            </p:cNvSpPr>
            <p:nvPr/>
          </p:nvSpPr>
          <p:spPr bwMode="auto">
            <a:xfrm>
              <a:off x="1082414" y="5775970"/>
              <a:ext cx="1685" cy="1685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96" name="Rectangle 272"/>
            <p:cNvSpPr>
              <a:spLocks noChangeArrowheads="1"/>
            </p:cNvSpPr>
            <p:nvPr/>
          </p:nvSpPr>
          <p:spPr bwMode="auto">
            <a:xfrm rot="19620000">
              <a:off x="239785" y="5724183"/>
              <a:ext cx="737381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err="1" smtClean="0">
                  <a:ln>
                    <a:noFill/>
                  </a:ln>
                  <a:solidFill>
                    <a:srgbClr val="FF9900"/>
                  </a:solidFill>
                  <a:effectLst/>
                  <a:cs typeface="Arial" pitchFamily="34" charset="0"/>
                </a:rPr>
                <a:t>Paenibacillus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FF9900"/>
                  </a:solidFill>
                  <a:effectLst/>
                  <a:cs typeface="Arial" pitchFamily="34" charset="0"/>
                </a:rPr>
                <a:t> 302</a:t>
              </a:r>
              <a:endParaRPr kumimoji="0" lang="en-US" sz="800" b="1" i="0" u="none" strike="noStrike" cap="none" normalizeH="0" baseline="0" dirty="0" smtClean="0">
                <a:ln>
                  <a:noFill/>
                </a:ln>
                <a:solidFill>
                  <a:srgbClr val="FF9900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297" name="Line 273"/>
            <p:cNvSpPr>
              <a:spLocks noChangeShapeType="1"/>
            </p:cNvSpPr>
            <p:nvPr/>
          </p:nvSpPr>
          <p:spPr bwMode="auto">
            <a:xfrm flipV="1">
              <a:off x="935833" y="5588954"/>
              <a:ext cx="1685" cy="1685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98" name="Freeform 274"/>
            <p:cNvSpPr>
              <a:spLocks/>
            </p:cNvSpPr>
            <p:nvPr/>
          </p:nvSpPr>
          <p:spPr bwMode="auto">
            <a:xfrm>
              <a:off x="1004911" y="5686674"/>
              <a:ext cx="79187" cy="892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3" y="2"/>
                </a:cxn>
                <a:cxn ang="0">
                  <a:pos x="3" y="3"/>
                </a:cxn>
                <a:cxn ang="0">
                  <a:pos x="4" y="4"/>
                </a:cxn>
                <a:cxn ang="0">
                  <a:pos x="5" y="6"/>
                </a:cxn>
                <a:cxn ang="0">
                  <a:pos x="6" y="7"/>
                </a:cxn>
                <a:cxn ang="0">
                  <a:pos x="7" y="8"/>
                </a:cxn>
                <a:cxn ang="0">
                  <a:pos x="8" y="9"/>
                </a:cxn>
                <a:cxn ang="0">
                  <a:pos x="10" y="10"/>
                </a:cxn>
                <a:cxn ang="0">
                  <a:pos x="10" y="11"/>
                </a:cxn>
                <a:cxn ang="0">
                  <a:pos x="11" y="13"/>
                </a:cxn>
                <a:cxn ang="0">
                  <a:pos x="12" y="14"/>
                </a:cxn>
                <a:cxn ang="0">
                  <a:pos x="13" y="15"/>
                </a:cxn>
                <a:cxn ang="0">
                  <a:pos x="14" y="16"/>
                </a:cxn>
                <a:cxn ang="0">
                  <a:pos x="16" y="17"/>
                </a:cxn>
                <a:cxn ang="0">
                  <a:pos x="17" y="19"/>
                </a:cxn>
                <a:cxn ang="0">
                  <a:pos x="17" y="20"/>
                </a:cxn>
                <a:cxn ang="0">
                  <a:pos x="18" y="21"/>
                </a:cxn>
                <a:cxn ang="0">
                  <a:pos x="19" y="22"/>
                </a:cxn>
                <a:cxn ang="0">
                  <a:pos x="20" y="23"/>
                </a:cxn>
                <a:cxn ang="0">
                  <a:pos x="21" y="24"/>
                </a:cxn>
                <a:cxn ang="0">
                  <a:pos x="23" y="26"/>
                </a:cxn>
                <a:cxn ang="0">
                  <a:pos x="24" y="27"/>
                </a:cxn>
                <a:cxn ang="0">
                  <a:pos x="25" y="28"/>
                </a:cxn>
                <a:cxn ang="0">
                  <a:pos x="25" y="29"/>
                </a:cxn>
                <a:cxn ang="0">
                  <a:pos x="26" y="30"/>
                </a:cxn>
                <a:cxn ang="0">
                  <a:pos x="27" y="32"/>
                </a:cxn>
                <a:cxn ang="0">
                  <a:pos x="29" y="33"/>
                </a:cxn>
                <a:cxn ang="0">
                  <a:pos x="30" y="34"/>
                </a:cxn>
                <a:cxn ang="0">
                  <a:pos x="31" y="35"/>
                </a:cxn>
                <a:cxn ang="0">
                  <a:pos x="32" y="36"/>
                </a:cxn>
                <a:cxn ang="0">
                  <a:pos x="33" y="38"/>
                </a:cxn>
                <a:cxn ang="0">
                  <a:pos x="34" y="39"/>
                </a:cxn>
                <a:cxn ang="0">
                  <a:pos x="36" y="40"/>
                </a:cxn>
                <a:cxn ang="0">
                  <a:pos x="36" y="41"/>
                </a:cxn>
                <a:cxn ang="0">
                  <a:pos x="37" y="42"/>
                </a:cxn>
                <a:cxn ang="0">
                  <a:pos x="38" y="43"/>
                </a:cxn>
                <a:cxn ang="0">
                  <a:pos x="39" y="45"/>
                </a:cxn>
                <a:cxn ang="0">
                  <a:pos x="40" y="46"/>
                </a:cxn>
                <a:cxn ang="0">
                  <a:pos x="42" y="47"/>
                </a:cxn>
                <a:cxn ang="0">
                  <a:pos x="43" y="48"/>
                </a:cxn>
                <a:cxn ang="0">
                  <a:pos x="44" y="49"/>
                </a:cxn>
                <a:cxn ang="0">
                  <a:pos x="45" y="51"/>
                </a:cxn>
                <a:cxn ang="0">
                  <a:pos x="46" y="52"/>
                </a:cxn>
                <a:cxn ang="0">
                  <a:pos x="47" y="53"/>
                </a:cxn>
              </a:cxnLst>
              <a:rect l="0" t="0" r="r" b="b"/>
              <a:pathLst>
                <a:path w="47" h="53">
                  <a:moveTo>
                    <a:pt x="0" y="0"/>
                  </a:moveTo>
                  <a:lnTo>
                    <a:pt x="1" y="1"/>
                  </a:lnTo>
                  <a:lnTo>
                    <a:pt x="3" y="2"/>
                  </a:lnTo>
                  <a:lnTo>
                    <a:pt x="3" y="3"/>
                  </a:lnTo>
                  <a:lnTo>
                    <a:pt x="4" y="4"/>
                  </a:lnTo>
                  <a:lnTo>
                    <a:pt x="5" y="6"/>
                  </a:lnTo>
                  <a:lnTo>
                    <a:pt x="6" y="7"/>
                  </a:lnTo>
                  <a:lnTo>
                    <a:pt x="7" y="8"/>
                  </a:lnTo>
                  <a:lnTo>
                    <a:pt x="8" y="9"/>
                  </a:lnTo>
                  <a:lnTo>
                    <a:pt x="10" y="10"/>
                  </a:lnTo>
                  <a:lnTo>
                    <a:pt x="10" y="11"/>
                  </a:lnTo>
                  <a:lnTo>
                    <a:pt x="11" y="13"/>
                  </a:lnTo>
                  <a:lnTo>
                    <a:pt x="12" y="14"/>
                  </a:lnTo>
                  <a:lnTo>
                    <a:pt x="13" y="15"/>
                  </a:lnTo>
                  <a:lnTo>
                    <a:pt x="14" y="16"/>
                  </a:lnTo>
                  <a:lnTo>
                    <a:pt x="16" y="17"/>
                  </a:lnTo>
                  <a:lnTo>
                    <a:pt x="17" y="19"/>
                  </a:lnTo>
                  <a:lnTo>
                    <a:pt x="17" y="20"/>
                  </a:lnTo>
                  <a:lnTo>
                    <a:pt x="18" y="21"/>
                  </a:lnTo>
                  <a:lnTo>
                    <a:pt x="19" y="22"/>
                  </a:lnTo>
                  <a:lnTo>
                    <a:pt x="20" y="23"/>
                  </a:lnTo>
                  <a:lnTo>
                    <a:pt x="21" y="24"/>
                  </a:lnTo>
                  <a:lnTo>
                    <a:pt x="23" y="26"/>
                  </a:lnTo>
                  <a:lnTo>
                    <a:pt x="24" y="27"/>
                  </a:lnTo>
                  <a:lnTo>
                    <a:pt x="25" y="28"/>
                  </a:lnTo>
                  <a:lnTo>
                    <a:pt x="25" y="29"/>
                  </a:lnTo>
                  <a:lnTo>
                    <a:pt x="26" y="30"/>
                  </a:lnTo>
                  <a:lnTo>
                    <a:pt x="27" y="32"/>
                  </a:lnTo>
                  <a:lnTo>
                    <a:pt x="29" y="33"/>
                  </a:lnTo>
                  <a:lnTo>
                    <a:pt x="30" y="34"/>
                  </a:lnTo>
                  <a:lnTo>
                    <a:pt x="31" y="35"/>
                  </a:lnTo>
                  <a:lnTo>
                    <a:pt x="32" y="36"/>
                  </a:lnTo>
                  <a:lnTo>
                    <a:pt x="33" y="38"/>
                  </a:lnTo>
                  <a:lnTo>
                    <a:pt x="34" y="39"/>
                  </a:lnTo>
                  <a:lnTo>
                    <a:pt x="36" y="40"/>
                  </a:lnTo>
                  <a:lnTo>
                    <a:pt x="36" y="41"/>
                  </a:lnTo>
                  <a:lnTo>
                    <a:pt x="37" y="42"/>
                  </a:lnTo>
                  <a:lnTo>
                    <a:pt x="38" y="43"/>
                  </a:lnTo>
                  <a:lnTo>
                    <a:pt x="39" y="45"/>
                  </a:lnTo>
                  <a:lnTo>
                    <a:pt x="40" y="46"/>
                  </a:lnTo>
                  <a:lnTo>
                    <a:pt x="42" y="47"/>
                  </a:lnTo>
                  <a:lnTo>
                    <a:pt x="43" y="48"/>
                  </a:lnTo>
                  <a:lnTo>
                    <a:pt x="44" y="49"/>
                  </a:lnTo>
                  <a:lnTo>
                    <a:pt x="45" y="51"/>
                  </a:lnTo>
                  <a:lnTo>
                    <a:pt x="46" y="52"/>
                  </a:lnTo>
                  <a:lnTo>
                    <a:pt x="47" y="53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299" name="Freeform 275"/>
            <p:cNvSpPr>
              <a:spLocks/>
            </p:cNvSpPr>
            <p:nvPr/>
          </p:nvSpPr>
          <p:spPr bwMode="auto">
            <a:xfrm>
              <a:off x="935833" y="5590638"/>
              <a:ext cx="69078" cy="96036"/>
            </a:xfrm>
            <a:custGeom>
              <a:avLst/>
              <a:gdLst/>
              <a:ahLst/>
              <a:cxnLst>
                <a:cxn ang="0">
                  <a:pos x="41" y="57"/>
                </a:cxn>
                <a:cxn ang="0">
                  <a:pos x="40" y="55"/>
                </a:cxn>
                <a:cxn ang="0">
                  <a:pos x="39" y="54"/>
                </a:cxn>
                <a:cxn ang="0">
                  <a:pos x="39" y="53"/>
                </a:cxn>
                <a:cxn ang="0">
                  <a:pos x="38" y="52"/>
                </a:cxn>
                <a:cxn ang="0">
                  <a:pos x="36" y="51"/>
                </a:cxn>
                <a:cxn ang="0">
                  <a:pos x="35" y="50"/>
                </a:cxn>
                <a:cxn ang="0">
                  <a:pos x="35" y="48"/>
                </a:cxn>
                <a:cxn ang="0">
                  <a:pos x="34" y="47"/>
                </a:cxn>
                <a:cxn ang="0">
                  <a:pos x="33" y="46"/>
                </a:cxn>
                <a:cxn ang="0">
                  <a:pos x="32" y="45"/>
                </a:cxn>
                <a:cxn ang="0">
                  <a:pos x="32" y="44"/>
                </a:cxn>
                <a:cxn ang="0">
                  <a:pos x="30" y="42"/>
                </a:cxn>
                <a:cxn ang="0">
                  <a:pos x="29" y="41"/>
                </a:cxn>
                <a:cxn ang="0">
                  <a:pos x="28" y="40"/>
                </a:cxn>
                <a:cxn ang="0">
                  <a:pos x="28" y="39"/>
                </a:cxn>
                <a:cxn ang="0">
                  <a:pos x="27" y="38"/>
                </a:cxn>
                <a:cxn ang="0">
                  <a:pos x="26" y="37"/>
                </a:cxn>
                <a:cxn ang="0">
                  <a:pos x="25" y="35"/>
                </a:cxn>
                <a:cxn ang="0">
                  <a:pos x="25" y="34"/>
                </a:cxn>
                <a:cxn ang="0">
                  <a:pos x="23" y="33"/>
                </a:cxn>
                <a:cxn ang="0">
                  <a:pos x="22" y="32"/>
                </a:cxn>
                <a:cxn ang="0">
                  <a:pos x="21" y="31"/>
                </a:cxn>
                <a:cxn ang="0">
                  <a:pos x="21" y="29"/>
                </a:cxn>
                <a:cxn ang="0">
                  <a:pos x="20" y="28"/>
                </a:cxn>
                <a:cxn ang="0">
                  <a:pos x="19" y="27"/>
                </a:cxn>
                <a:cxn ang="0">
                  <a:pos x="17" y="26"/>
                </a:cxn>
                <a:cxn ang="0">
                  <a:pos x="17" y="25"/>
                </a:cxn>
                <a:cxn ang="0">
                  <a:pos x="16" y="23"/>
                </a:cxn>
                <a:cxn ang="0">
                  <a:pos x="15" y="22"/>
                </a:cxn>
                <a:cxn ang="0">
                  <a:pos x="15" y="21"/>
                </a:cxn>
                <a:cxn ang="0">
                  <a:pos x="14" y="20"/>
                </a:cxn>
                <a:cxn ang="0">
                  <a:pos x="13" y="19"/>
                </a:cxn>
                <a:cxn ang="0">
                  <a:pos x="12" y="18"/>
                </a:cxn>
                <a:cxn ang="0">
                  <a:pos x="12" y="16"/>
                </a:cxn>
                <a:cxn ang="0">
                  <a:pos x="10" y="15"/>
                </a:cxn>
                <a:cxn ang="0">
                  <a:pos x="9" y="14"/>
                </a:cxn>
                <a:cxn ang="0">
                  <a:pos x="9" y="13"/>
                </a:cxn>
                <a:cxn ang="0">
                  <a:pos x="8" y="12"/>
                </a:cxn>
                <a:cxn ang="0">
                  <a:pos x="7" y="10"/>
                </a:cxn>
                <a:cxn ang="0">
                  <a:pos x="7" y="9"/>
                </a:cxn>
                <a:cxn ang="0">
                  <a:pos x="6" y="8"/>
                </a:cxn>
                <a:cxn ang="0">
                  <a:pos x="4" y="7"/>
                </a:cxn>
                <a:cxn ang="0">
                  <a:pos x="3" y="6"/>
                </a:cxn>
                <a:cxn ang="0">
                  <a:pos x="3" y="5"/>
                </a:cxn>
                <a:cxn ang="0">
                  <a:pos x="2" y="3"/>
                </a:cxn>
                <a:cxn ang="0">
                  <a:pos x="1" y="2"/>
                </a:cxn>
                <a:cxn ang="0">
                  <a:pos x="1" y="1"/>
                </a:cxn>
                <a:cxn ang="0">
                  <a:pos x="0" y="0"/>
                </a:cxn>
              </a:cxnLst>
              <a:rect l="0" t="0" r="r" b="b"/>
              <a:pathLst>
                <a:path w="41" h="57">
                  <a:moveTo>
                    <a:pt x="41" y="57"/>
                  </a:moveTo>
                  <a:lnTo>
                    <a:pt x="40" y="55"/>
                  </a:lnTo>
                  <a:lnTo>
                    <a:pt x="39" y="54"/>
                  </a:lnTo>
                  <a:lnTo>
                    <a:pt x="39" y="53"/>
                  </a:lnTo>
                  <a:lnTo>
                    <a:pt x="38" y="52"/>
                  </a:lnTo>
                  <a:lnTo>
                    <a:pt x="36" y="51"/>
                  </a:lnTo>
                  <a:lnTo>
                    <a:pt x="35" y="50"/>
                  </a:lnTo>
                  <a:lnTo>
                    <a:pt x="35" y="48"/>
                  </a:lnTo>
                  <a:lnTo>
                    <a:pt x="34" y="47"/>
                  </a:lnTo>
                  <a:lnTo>
                    <a:pt x="33" y="46"/>
                  </a:lnTo>
                  <a:lnTo>
                    <a:pt x="32" y="45"/>
                  </a:lnTo>
                  <a:lnTo>
                    <a:pt x="32" y="44"/>
                  </a:lnTo>
                  <a:lnTo>
                    <a:pt x="30" y="42"/>
                  </a:lnTo>
                  <a:lnTo>
                    <a:pt x="29" y="41"/>
                  </a:lnTo>
                  <a:lnTo>
                    <a:pt x="28" y="40"/>
                  </a:lnTo>
                  <a:lnTo>
                    <a:pt x="28" y="39"/>
                  </a:lnTo>
                  <a:lnTo>
                    <a:pt x="27" y="38"/>
                  </a:lnTo>
                  <a:lnTo>
                    <a:pt x="26" y="37"/>
                  </a:lnTo>
                  <a:lnTo>
                    <a:pt x="25" y="35"/>
                  </a:lnTo>
                  <a:lnTo>
                    <a:pt x="25" y="34"/>
                  </a:lnTo>
                  <a:lnTo>
                    <a:pt x="23" y="33"/>
                  </a:lnTo>
                  <a:lnTo>
                    <a:pt x="22" y="32"/>
                  </a:lnTo>
                  <a:lnTo>
                    <a:pt x="21" y="31"/>
                  </a:lnTo>
                  <a:lnTo>
                    <a:pt x="21" y="29"/>
                  </a:lnTo>
                  <a:lnTo>
                    <a:pt x="20" y="28"/>
                  </a:lnTo>
                  <a:lnTo>
                    <a:pt x="19" y="27"/>
                  </a:lnTo>
                  <a:lnTo>
                    <a:pt x="17" y="26"/>
                  </a:lnTo>
                  <a:lnTo>
                    <a:pt x="17" y="25"/>
                  </a:lnTo>
                  <a:lnTo>
                    <a:pt x="16" y="23"/>
                  </a:lnTo>
                  <a:lnTo>
                    <a:pt x="15" y="22"/>
                  </a:lnTo>
                  <a:lnTo>
                    <a:pt x="15" y="21"/>
                  </a:lnTo>
                  <a:lnTo>
                    <a:pt x="14" y="20"/>
                  </a:lnTo>
                  <a:lnTo>
                    <a:pt x="13" y="19"/>
                  </a:lnTo>
                  <a:lnTo>
                    <a:pt x="12" y="18"/>
                  </a:lnTo>
                  <a:lnTo>
                    <a:pt x="12" y="16"/>
                  </a:lnTo>
                  <a:lnTo>
                    <a:pt x="10" y="15"/>
                  </a:lnTo>
                  <a:lnTo>
                    <a:pt x="9" y="14"/>
                  </a:lnTo>
                  <a:lnTo>
                    <a:pt x="9" y="13"/>
                  </a:lnTo>
                  <a:lnTo>
                    <a:pt x="8" y="12"/>
                  </a:lnTo>
                  <a:lnTo>
                    <a:pt x="7" y="10"/>
                  </a:lnTo>
                  <a:lnTo>
                    <a:pt x="7" y="9"/>
                  </a:lnTo>
                  <a:lnTo>
                    <a:pt x="6" y="8"/>
                  </a:lnTo>
                  <a:lnTo>
                    <a:pt x="4" y="7"/>
                  </a:lnTo>
                  <a:lnTo>
                    <a:pt x="3" y="6"/>
                  </a:lnTo>
                  <a:lnTo>
                    <a:pt x="3" y="5"/>
                  </a:lnTo>
                  <a:lnTo>
                    <a:pt x="2" y="3"/>
                  </a:lnTo>
                  <a:lnTo>
                    <a:pt x="1" y="2"/>
                  </a:lnTo>
                  <a:lnTo>
                    <a:pt x="1" y="1"/>
                  </a:lnTo>
                  <a:lnTo>
                    <a:pt x="0" y="0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00" name="Rectangle 276"/>
            <p:cNvSpPr>
              <a:spLocks noChangeArrowheads="1"/>
            </p:cNvSpPr>
            <p:nvPr/>
          </p:nvSpPr>
          <p:spPr bwMode="auto">
            <a:xfrm rot="19260000">
              <a:off x="1011087" y="5627871"/>
              <a:ext cx="76944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10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301" name="Line 277"/>
            <p:cNvSpPr>
              <a:spLocks noChangeShapeType="1"/>
            </p:cNvSpPr>
            <p:nvPr/>
          </p:nvSpPr>
          <p:spPr bwMode="auto">
            <a:xfrm flipH="1">
              <a:off x="1004911" y="5683304"/>
              <a:ext cx="1685" cy="337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02" name="Rectangle 278"/>
            <p:cNvSpPr>
              <a:spLocks noChangeArrowheads="1"/>
            </p:cNvSpPr>
            <p:nvPr/>
          </p:nvSpPr>
          <p:spPr bwMode="auto">
            <a:xfrm rot="20100000">
              <a:off x="135495" y="5545844"/>
              <a:ext cx="737381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err="1" smtClean="0">
                  <a:ln>
                    <a:noFill/>
                  </a:ln>
                  <a:solidFill>
                    <a:srgbClr val="FF9900"/>
                  </a:solidFill>
                  <a:effectLst/>
                  <a:cs typeface="Arial" pitchFamily="34" charset="0"/>
                </a:rPr>
                <a:t>Paenibacillus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FF9900"/>
                  </a:solidFill>
                  <a:effectLst/>
                  <a:cs typeface="Arial" pitchFamily="34" charset="0"/>
                </a:rPr>
                <a:t> 118</a:t>
              </a:r>
              <a:endParaRPr kumimoji="0" lang="en-US" sz="800" b="1" i="0" u="none" strike="noStrike" cap="none" normalizeH="0" baseline="0" dirty="0" smtClean="0">
                <a:ln>
                  <a:noFill/>
                </a:ln>
                <a:solidFill>
                  <a:srgbClr val="FF9900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303" name="Line 279"/>
            <p:cNvSpPr>
              <a:spLocks noChangeShapeType="1"/>
            </p:cNvSpPr>
            <p:nvPr/>
          </p:nvSpPr>
          <p:spPr bwMode="auto">
            <a:xfrm flipH="1">
              <a:off x="858331" y="5449112"/>
              <a:ext cx="3370" cy="1685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04" name="Freeform 280"/>
            <p:cNvSpPr>
              <a:spLocks/>
            </p:cNvSpPr>
            <p:nvPr/>
          </p:nvSpPr>
          <p:spPr bwMode="auto">
            <a:xfrm>
              <a:off x="927409" y="5570420"/>
              <a:ext cx="79187" cy="1128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1" y="2"/>
                </a:cxn>
                <a:cxn ang="0">
                  <a:pos x="2" y="5"/>
                </a:cxn>
                <a:cxn ang="0">
                  <a:pos x="4" y="6"/>
                </a:cxn>
                <a:cxn ang="0">
                  <a:pos x="4" y="7"/>
                </a:cxn>
                <a:cxn ang="0">
                  <a:pos x="5" y="8"/>
                </a:cxn>
                <a:cxn ang="0">
                  <a:pos x="6" y="9"/>
                </a:cxn>
                <a:cxn ang="0">
                  <a:pos x="6" y="11"/>
                </a:cxn>
                <a:cxn ang="0">
                  <a:pos x="7" y="12"/>
                </a:cxn>
                <a:cxn ang="0">
                  <a:pos x="8" y="13"/>
                </a:cxn>
                <a:cxn ang="0">
                  <a:pos x="8" y="14"/>
                </a:cxn>
                <a:cxn ang="0">
                  <a:pos x="9" y="15"/>
                </a:cxn>
                <a:cxn ang="0">
                  <a:pos x="11" y="17"/>
                </a:cxn>
                <a:cxn ang="0">
                  <a:pos x="11" y="18"/>
                </a:cxn>
                <a:cxn ang="0">
                  <a:pos x="12" y="19"/>
                </a:cxn>
                <a:cxn ang="0">
                  <a:pos x="13" y="20"/>
                </a:cxn>
                <a:cxn ang="0">
                  <a:pos x="13" y="21"/>
                </a:cxn>
                <a:cxn ang="0">
                  <a:pos x="14" y="22"/>
                </a:cxn>
                <a:cxn ang="0">
                  <a:pos x="15" y="24"/>
                </a:cxn>
                <a:cxn ang="0">
                  <a:pos x="15" y="25"/>
                </a:cxn>
                <a:cxn ang="0">
                  <a:pos x="17" y="26"/>
                </a:cxn>
                <a:cxn ang="0">
                  <a:pos x="18" y="27"/>
                </a:cxn>
                <a:cxn ang="0">
                  <a:pos x="19" y="28"/>
                </a:cxn>
                <a:cxn ang="0">
                  <a:pos x="19" y="30"/>
                </a:cxn>
                <a:cxn ang="0">
                  <a:pos x="20" y="31"/>
                </a:cxn>
                <a:cxn ang="0">
                  <a:pos x="21" y="32"/>
                </a:cxn>
                <a:cxn ang="0">
                  <a:pos x="21" y="33"/>
                </a:cxn>
                <a:cxn ang="0">
                  <a:pos x="22" y="34"/>
                </a:cxn>
                <a:cxn ang="0">
                  <a:pos x="24" y="35"/>
                </a:cxn>
                <a:cxn ang="0">
                  <a:pos x="24" y="37"/>
                </a:cxn>
                <a:cxn ang="0">
                  <a:pos x="25" y="38"/>
                </a:cxn>
                <a:cxn ang="0">
                  <a:pos x="26" y="39"/>
                </a:cxn>
                <a:cxn ang="0">
                  <a:pos x="27" y="40"/>
                </a:cxn>
                <a:cxn ang="0">
                  <a:pos x="27" y="41"/>
                </a:cxn>
                <a:cxn ang="0">
                  <a:pos x="28" y="43"/>
                </a:cxn>
                <a:cxn ang="0">
                  <a:pos x="30" y="44"/>
                </a:cxn>
                <a:cxn ang="0">
                  <a:pos x="30" y="45"/>
                </a:cxn>
                <a:cxn ang="0">
                  <a:pos x="31" y="46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3" y="50"/>
                </a:cxn>
                <a:cxn ang="0">
                  <a:pos x="34" y="51"/>
                </a:cxn>
                <a:cxn ang="0">
                  <a:pos x="35" y="52"/>
                </a:cxn>
                <a:cxn ang="0">
                  <a:pos x="35" y="53"/>
                </a:cxn>
                <a:cxn ang="0">
                  <a:pos x="37" y="54"/>
                </a:cxn>
                <a:cxn ang="0">
                  <a:pos x="38" y="56"/>
                </a:cxn>
                <a:cxn ang="0">
                  <a:pos x="39" y="56"/>
                </a:cxn>
                <a:cxn ang="0">
                  <a:pos x="39" y="57"/>
                </a:cxn>
                <a:cxn ang="0">
                  <a:pos x="40" y="58"/>
                </a:cxn>
                <a:cxn ang="0">
                  <a:pos x="41" y="59"/>
                </a:cxn>
                <a:cxn ang="0">
                  <a:pos x="43" y="60"/>
                </a:cxn>
                <a:cxn ang="0">
                  <a:pos x="43" y="62"/>
                </a:cxn>
                <a:cxn ang="0">
                  <a:pos x="44" y="63"/>
                </a:cxn>
                <a:cxn ang="0">
                  <a:pos x="45" y="64"/>
                </a:cxn>
                <a:cxn ang="0">
                  <a:pos x="46" y="65"/>
                </a:cxn>
                <a:cxn ang="0">
                  <a:pos x="46" y="66"/>
                </a:cxn>
                <a:cxn ang="0">
                  <a:pos x="47" y="67"/>
                </a:cxn>
              </a:cxnLst>
              <a:rect l="0" t="0" r="r" b="b"/>
              <a:pathLst>
                <a:path w="47" h="67">
                  <a:moveTo>
                    <a:pt x="0" y="0"/>
                  </a:moveTo>
                  <a:lnTo>
                    <a:pt x="1" y="1"/>
                  </a:lnTo>
                  <a:lnTo>
                    <a:pt x="1" y="2"/>
                  </a:lnTo>
                  <a:lnTo>
                    <a:pt x="2" y="5"/>
                  </a:lnTo>
                  <a:lnTo>
                    <a:pt x="4" y="6"/>
                  </a:lnTo>
                  <a:lnTo>
                    <a:pt x="4" y="7"/>
                  </a:lnTo>
                  <a:lnTo>
                    <a:pt x="5" y="8"/>
                  </a:lnTo>
                  <a:lnTo>
                    <a:pt x="6" y="9"/>
                  </a:lnTo>
                  <a:lnTo>
                    <a:pt x="6" y="11"/>
                  </a:lnTo>
                  <a:lnTo>
                    <a:pt x="7" y="12"/>
                  </a:lnTo>
                  <a:lnTo>
                    <a:pt x="8" y="13"/>
                  </a:lnTo>
                  <a:lnTo>
                    <a:pt x="8" y="14"/>
                  </a:lnTo>
                  <a:lnTo>
                    <a:pt x="9" y="15"/>
                  </a:lnTo>
                  <a:lnTo>
                    <a:pt x="11" y="17"/>
                  </a:lnTo>
                  <a:lnTo>
                    <a:pt x="11" y="18"/>
                  </a:lnTo>
                  <a:lnTo>
                    <a:pt x="12" y="19"/>
                  </a:lnTo>
                  <a:lnTo>
                    <a:pt x="13" y="20"/>
                  </a:lnTo>
                  <a:lnTo>
                    <a:pt x="13" y="21"/>
                  </a:lnTo>
                  <a:lnTo>
                    <a:pt x="14" y="22"/>
                  </a:lnTo>
                  <a:lnTo>
                    <a:pt x="15" y="24"/>
                  </a:lnTo>
                  <a:lnTo>
                    <a:pt x="15" y="25"/>
                  </a:lnTo>
                  <a:lnTo>
                    <a:pt x="17" y="26"/>
                  </a:lnTo>
                  <a:lnTo>
                    <a:pt x="18" y="27"/>
                  </a:lnTo>
                  <a:lnTo>
                    <a:pt x="19" y="28"/>
                  </a:lnTo>
                  <a:lnTo>
                    <a:pt x="19" y="30"/>
                  </a:lnTo>
                  <a:lnTo>
                    <a:pt x="20" y="31"/>
                  </a:lnTo>
                  <a:lnTo>
                    <a:pt x="21" y="32"/>
                  </a:lnTo>
                  <a:lnTo>
                    <a:pt x="21" y="33"/>
                  </a:lnTo>
                  <a:lnTo>
                    <a:pt x="22" y="34"/>
                  </a:lnTo>
                  <a:lnTo>
                    <a:pt x="24" y="35"/>
                  </a:lnTo>
                  <a:lnTo>
                    <a:pt x="24" y="37"/>
                  </a:lnTo>
                  <a:lnTo>
                    <a:pt x="25" y="38"/>
                  </a:lnTo>
                  <a:lnTo>
                    <a:pt x="26" y="39"/>
                  </a:lnTo>
                  <a:lnTo>
                    <a:pt x="27" y="40"/>
                  </a:lnTo>
                  <a:lnTo>
                    <a:pt x="27" y="41"/>
                  </a:lnTo>
                  <a:lnTo>
                    <a:pt x="28" y="43"/>
                  </a:lnTo>
                  <a:lnTo>
                    <a:pt x="30" y="44"/>
                  </a:lnTo>
                  <a:lnTo>
                    <a:pt x="30" y="45"/>
                  </a:lnTo>
                  <a:lnTo>
                    <a:pt x="31" y="46"/>
                  </a:lnTo>
                  <a:lnTo>
                    <a:pt x="32" y="47"/>
                  </a:lnTo>
                  <a:lnTo>
                    <a:pt x="33" y="49"/>
                  </a:lnTo>
                  <a:lnTo>
                    <a:pt x="33" y="50"/>
                  </a:lnTo>
                  <a:lnTo>
                    <a:pt x="34" y="51"/>
                  </a:lnTo>
                  <a:lnTo>
                    <a:pt x="35" y="52"/>
                  </a:lnTo>
                  <a:lnTo>
                    <a:pt x="35" y="53"/>
                  </a:lnTo>
                  <a:lnTo>
                    <a:pt x="37" y="54"/>
                  </a:lnTo>
                  <a:lnTo>
                    <a:pt x="38" y="56"/>
                  </a:lnTo>
                  <a:lnTo>
                    <a:pt x="39" y="56"/>
                  </a:lnTo>
                  <a:lnTo>
                    <a:pt x="39" y="57"/>
                  </a:lnTo>
                  <a:lnTo>
                    <a:pt x="40" y="58"/>
                  </a:lnTo>
                  <a:lnTo>
                    <a:pt x="41" y="59"/>
                  </a:lnTo>
                  <a:lnTo>
                    <a:pt x="43" y="60"/>
                  </a:lnTo>
                  <a:lnTo>
                    <a:pt x="43" y="62"/>
                  </a:lnTo>
                  <a:lnTo>
                    <a:pt x="44" y="63"/>
                  </a:lnTo>
                  <a:lnTo>
                    <a:pt x="45" y="64"/>
                  </a:lnTo>
                  <a:lnTo>
                    <a:pt x="46" y="65"/>
                  </a:lnTo>
                  <a:lnTo>
                    <a:pt x="46" y="66"/>
                  </a:lnTo>
                  <a:lnTo>
                    <a:pt x="47" y="67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05" name="Freeform 281"/>
            <p:cNvSpPr>
              <a:spLocks/>
            </p:cNvSpPr>
            <p:nvPr/>
          </p:nvSpPr>
          <p:spPr bwMode="auto">
            <a:xfrm>
              <a:off x="861700" y="5449112"/>
              <a:ext cx="65709" cy="121308"/>
            </a:xfrm>
            <a:custGeom>
              <a:avLst/>
              <a:gdLst/>
              <a:ahLst/>
              <a:cxnLst>
                <a:cxn ang="0">
                  <a:pos x="39" y="72"/>
                </a:cxn>
                <a:cxn ang="0">
                  <a:pos x="39" y="71"/>
                </a:cxn>
                <a:cxn ang="0">
                  <a:pos x="38" y="70"/>
                </a:cxn>
                <a:cxn ang="0">
                  <a:pos x="37" y="68"/>
                </a:cxn>
                <a:cxn ang="0">
                  <a:pos x="37" y="67"/>
                </a:cxn>
                <a:cxn ang="0">
                  <a:pos x="35" y="66"/>
                </a:cxn>
                <a:cxn ang="0">
                  <a:pos x="34" y="65"/>
                </a:cxn>
                <a:cxn ang="0">
                  <a:pos x="34" y="64"/>
                </a:cxn>
                <a:cxn ang="0">
                  <a:pos x="33" y="62"/>
                </a:cxn>
                <a:cxn ang="0">
                  <a:pos x="33" y="61"/>
                </a:cxn>
                <a:cxn ang="0">
                  <a:pos x="32" y="60"/>
                </a:cxn>
                <a:cxn ang="0">
                  <a:pos x="31" y="59"/>
                </a:cxn>
                <a:cxn ang="0">
                  <a:pos x="31" y="58"/>
                </a:cxn>
                <a:cxn ang="0">
                  <a:pos x="30" y="57"/>
                </a:cxn>
                <a:cxn ang="0">
                  <a:pos x="30" y="55"/>
                </a:cxn>
                <a:cxn ang="0">
                  <a:pos x="28" y="54"/>
                </a:cxn>
                <a:cxn ang="0">
                  <a:pos x="28" y="53"/>
                </a:cxn>
                <a:cxn ang="0">
                  <a:pos x="27" y="52"/>
                </a:cxn>
                <a:cxn ang="0">
                  <a:pos x="26" y="51"/>
                </a:cxn>
                <a:cxn ang="0">
                  <a:pos x="26" y="49"/>
                </a:cxn>
                <a:cxn ang="0">
                  <a:pos x="25" y="48"/>
                </a:cxn>
                <a:cxn ang="0">
                  <a:pos x="25" y="47"/>
                </a:cxn>
                <a:cxn ang="0">
                  <a:pos x="24" y="46"/>
                </a:cxn>
                <a:cxn ang="0">
                  <a:pos x="22" y="45"/>
                </a:cxn>
                <a:cxn ang="0">
                  <a:pos x="22" y="44"/>
                </a:cxn>
                <a:cxn ang="0">
                  <a:pos x="21" y="42"/>
                </a:cxn>
                <a:cxn ang="0">
                  <a:pos x="21" y="41"/>
                </a:cxn>
                <a:cxn ang="0">
                  <a:pos x="20" y="40"/>
                </a:cxn>
                <a:cxn ang="0">
                  <a:pos x="20" y="39"/>
                </a:cxn>
                <a:cxn ang="0">
                  <a:pos x="19" y="38"/>
                </a:cxn>
                <a:cxn ang="0">
                  <a:pos x="18" y="36"/>
                </a:cxn>
                <a:cxn ang="0">
                  <a:pos x="18" y="35"/>
                </a:cxn>
                <a:cxn ang="0">
                  <a:pos x="17" y="34"/>
                </a:cxn>
                <a:cxn ang="0">
                  <a:pos x="17" y="33"/>
                </a:cxn>
                <a:cxn ang="0">
                  <a:pos x="15" y="32"/>
                </a:cxn>
                <a:cxn ang="0">
                  <a:pos x="15" y="31"/>
                </a:cxn>
                <a:cxn ang="0">
                  <a:pos x="14" y="29"/>
                </a:cxn>
                <a:cxn ang="0">
                  <a:pos x="14" y="28"/>
                </a:cxn>
                <a:cxn ang="0">
                  <a:pos x="13" y="27"/>
                </a:cxn>
                <a:cxn ang="0">
                  <a:pos x="13" y="25"/>
                </a:cxn>
                <a:cxn ang="0">
                  <a:pos x="12" y="23"/>
                </a:cxn>
                <a:cxn ang="0">
                  <a:pos x="11" y="22"/>
                </a:cxn>
                <a:cxn ang="0">
                  <a:pos x="11" y="21"/>
                </a:cxn>
                <a:cxn ang="0">
                  <a:pos x="9" y="20"/>
                </a:cxn>
                <a:cxn ang="0">
                  <a:pos x="9" y="19"/>
                </a:cxn>
                <a:cxn ang="0">
                  <a:pos x="8" y="18"/>
                </a:cxn>
                <a:cxn ang="0">
                  <a:pos x="8" y="16"/>
                </a:cxn>
                <a:cxn ang="0">
                  <a:pos x="7" y="15"/>
                </a:cxn>
                <a:cxn ang="0">
                  <a:pos x="7" y="14"/>
                </a:cxn>
                <a:cxn ang="0">
                  <a:pos x="6" y="13"/>
                </a:cxn>
                <a:cxn ang="0">
                  <a:pos x="6" y="12"/>
                </a:cxn>
                <a:cxn ang="0">
                  <a:pos x="5" y="10"/>
                </a:cxn>
                <a:cxn ang="0">
                  <a:pos x="5" y="9"/>
                </a:cxn>
                <a:cxn ang="0">
                  <a:pos x="3" y="8"/>
                </a:cxn>
                <a:cxn ang="0">
                  <a:pos x="3" y="7"/>
                </a:cxn>
                <a:cxn ang="0">
                  <a:pos x="2" y="6"/>
                </a:cxn>
                <a:cxn ang="0">
                  <a:pos x="2" y="4"/>
                </a:cxn>
                <a:cxn ang="0">
                  <a:pos x="1" y="2"/>
                </a:cxn>
                <a:cxn ang="0">
                  <a:pos x="1" y="1"/>
                </a:cxn>
                <a:cxn ang="0">
                  <a:pos x="0" y="0"/>
                </a:cxn>
              </a:cxnLst>
              <a:rect l="0" t="0" r="r" b="b"/>
              <a:pathLst>
                <a:path w="39" h="72">
                  <a:moveTo>
                    <a:pt x="39" y="72"/>
                  </a:moveTo>
                  <a:lnTo>
                    <a:pt x="39" y="71"/>
                  </a:lnTo>
                  <a:lnTo>
                    <a:pt x="38" y="70"/>
                  </a:lnTo>
                  <a:lnTo>
                    <a:pt x="37" y="68"/>
                  </a:lnTo>
                  <a:lnTo>
                    <a:pt x="37" y="67"/>
                  </a:lnTo>
                  <a:lnTo>
                    <a:pt x="35" y="66"/>
                  </a:lnTo>
                  <a:lnTo>
                    <a:pt x="34" y="65"/>
                  </a:lnTo>
                  <a:lnTo>
                    <a:pt x="34" y="64"/>
                  </a:lnTo>
                  <a:lnTo>
                    <a:pt x="33" y="62"/>
                  </a:lnTo>
                  <a:lnTo>
                    <a:pt x="33" y="61"/>
                  </a:lnTo>
                  <a:lnTo>
                    <a:pt x="32" y="60"/>
                  </a:lnTo>
                  <a:lnTo>
                    <a:pt x="31" y="59"/>
                  </a:lnTo>
                  <a:lnTo>
                    <a:pt x="31" y="58"/>
                  </a:lnTo>
                  <a:lnTo>
                    <a:pt x="30" y="57"/>
                  </a:lnTo>
                  <a:lnTo>
                    <a:pt x="30" y="55"/>
                  </a:lnTo>
                  <a:lnTo>
                    <a:pt x="28" y="54"/>
                  </a:lnTo>
                  <a:lnTo>
                    <a:pt x="28" y="53"/>
                  </a:lnTo>
                  <a:lnTo>
                    <a:pt x="27" y="52"/>
                  </a:lnTo>
                  <a:lnTo>
                    <a:pt x="26" y="51"/>
                  </a:lnTo>
                  <a:lnTo>
                    <a:pt x="26" y="49"/>
                  </a:lnTo>
                  <a:lnTo>
                    <a:pt x="25" y="48"/>
                  </a:lnTo>
                  <a:lnTo>
                    <a:pt x="25" y="47"/>
                  </a:lnTo>
                  <a:lnTo>
                    <a:pt x="24" y="46"/>
                  </a:lnTo>
                  <a:lnTo>
                    <a:pt x="22" y="45"/>
                  </a:lnTo>
                  <a:lnTo>
                    <a:pt x="22" y="44"/>
                  </a:lnTo>
                  <a:lnTo>
                    <a:pt x="21" y="42"/>
                  </a:lnTo>
                  <a:lnTo>
                    <a:pt x="21" y="41"/>
                  </a:lnTo>
                  <a:lnTo>
                    <a:pt x="20" y="40"/>
                  </a:lnTo>
                  <a:lnTo>
                    <a:pt x="20" y="39"/>
                  </a:lnTo>
                  <a:lnTo>
                    <a:pt x="19" y="38"/>
                  </a:lnTo>
                  <a:lnTo>
                    <a:pt x="18" y="36"/>
                  </a:lnTo>
                  <a:lnTo>
                    <a:pt x="18" y="35"/>
                  </a:lnTo>
                  <a:lnTo>
                    <a:pt x="17" y="34"/>
                  </a:lnTo>
                  <a:lnTo>
                    <a:pt x="17" y="33"/>
                  </a:lnTo>
                  <a:lnTo>
                    <a:pt x="15" y="32"/>
                  </a:lnTo>
                  <a:lnTo>
                    <a:pt x="15" y="31"/>
                  </a:lnTo>
                  <a:lnTo>
                    <a:pt x="14" y="29"/>
                  </a:lnTo>
                  <a:lnTo>
                    <a:pt x="14" y="28"/>
                  </a:lnTo>
                  <a:lnTo>
                    <a:pt x="13" y="27"/>
                  </a:lnTo>
                  <a:lnTo>
                    <a:pt x="13" y="25"/>
                  </a:lnTo>
                  <a:lnTo>
                    <a:pt x="12" y="23"/>
                  </a:lnTo>
                  <a:lnTo>
                    <a:pt x="11" y="22"/>
                  </a:lnTo>
                  <a:lnTo>
                    <a:pt x="11" y="21"/>
                  </a:lnTo>
                  <a:lnTo>
                    <a:pt x="9" y="20"/>
                  </a:lnTo>
                  <a:lnTo>
                    <a:pt x="9" y="19"/>
                  </a:lnTo>
                  <a:lnTo>
                    <a:pt x="8" y="18"/>
                  </a:lnTo>
                  <a:lnTo>
                    <a:pt x="8" y="16"/>
                  </a:lnTo>
                  <a:lnTo>
                    <a:pt x="7" y="15"/>
                  </a:lnTo>
                  <a:lnTo>
                    <a:pt x="7" y="14"/>
                  </a:lnTo>
                  <a:lnTo>
                    <a:pt x="6" y="13"/>
                  </a:lnTo>
                  <a:lnTo>
                    <a:pt x="6" y="12"/>
                  </a:lnTo>
                  <a:lnTo>
                    <a:pt x="5" y="10"/>
                  </a:lnTo>
                  <a:lnTo>
                    <a:pt x="5" y="9"/>
                  </a:lnTo>
                  <a:lnTo>
                    <a:pt x="3" y="8"/>
                  </a:lnTo>
                  <a:lnTo>
                    <a:pt x="3" y="7"/>
                  </a:lnTo>
                  <a:lnTo>
                    <a:pt x="2" y="6"/>
                  </a:lnTo>
                  <a:lnTo>
                    <a:pt x="2" y="4"/>
                  </a:lnTo>
                  <a:lnTo>
                    <a:pt x="1" y="2"/>
                  </a:lnTo>
                  <a:lnTo>
                    <a:pt x="1" y="1"/>
                  </a:lnTo>
                  <a:lnTo>
                    <a:pt x="0" y="0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06" name="Rectangle 282"/>
            <p:cNvSpPr>
              <a:spLocks noChangeArrowheads="1"/>
            </p:cNvSpPr>
            <p:nvPr/>
          </p:nvSpPr>
          <p:spPr bwMode="auto">
            <a:xfrm rot="19680000">
              <a:off x="933585" y="5518357"/>
              <a:ext cx="76944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88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307" name="Line 283"/>
            <p:cNvSpPr>
              <a:spLocks noChangeShapeType="1"/>
            </p:cNvSpPr>
            <p:nvPr/>
          </p:nvSpPr>
          <p:spPr bwMode="auto">
            <a:xfrm flipH="1">
              <a:off x="929094" y="5550202"/>
              <a:ext cx="32012" cy="20218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08" name="Rectangle 284"/>
            <p:cNvSpPr>
              <a:spLocks noChangeArrowheads="1"/>
            </p:cNvSpPr>
            <p:nvPr/>
          </p:nvSpPr>
          <p:spPr bwMode="auto">
            <a:xfrm rot="20580000">
              <a:off x="117177" y="5334121"/>
              <a:ext cx="675619" cy="1229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err="1" smtClean="0">
                  <a:ln>
                    <a:noFill/>
                  </a:ln>
                  <a:solidFill>
                    <a:srgbClr val="996633"/>
                  </a:solidFill>
                  <a:effectLst/>
                  <a:cs typeface="Arial" pitchFamily="34" charset="0"/>
                </a:rPr>
                <a:t>Enterococcus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996633"/>
                  </a:solidFill>
                  <a:effectLst/>
                  <a:cs typeface="Arial" pitchFamily="34" charset="0"/>
                </a:rPr>
                <a:t> 83</a:t>
              </a:r>
              <a:endParaRPr kumimoji="0" lang="en-US" sz="800" b="1" i="0" u="none" strike="noStrike" cap="none" normalizeH="0" baseline="0" dirty="0" smtClean="0">
                <a:ln>
                  <a:noFill/>
                </a:ln>
                <a:solidFill>
                  <a:srgbClr val="996633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309" name="Line 285"/>
            <p:cNvSpPr>
              <a:spLocks noChangeShapeType="1"/>
            </p:cNvSpPr>
            <p:nvPr/>
          </p:nvSpPr>
          <p:spPr bwMode="auto">
            <a:xfrm flipH="1">
              <a:off x="787568" y="5290738"/>
              <a:ext cx="55600" cy="16848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10" name="Freeform 286"/>
            <p:cNvSpPr>
              <a:spLocks/>
            </p:cNvSpPr>
            <p:nvPr/>
          </p:nvSpPr>
          <p:spPr bwMode="auto">
            <a:xfrm>
              <a:off x="895397" y="5422155"/>
              <a:ext cx="65709" cy="128048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" y="4"/>
                </a:cxn>
                <a:cxn ang="0">
                  <a:pos x="2" y="6"/>
                </a:cxn>
                <a:cxn ang="0">
                  <a:pos x="4" y="9"/>
                </a:cxn>
                <a:cxn ang="0">
                  <a:pos x="4" y="10"/>
                </a:cxn>
                <a:cxn ang="0">
                  <a:pos x="5" y="12"/>
                </a:cxn>
                <a:cxn ang="0">
                  <a:pos x="6" y="15"/>
                </a:cxn>
                <a:cxn ang="0">
                  <a:pos x="7" y="17"/>
                </a:cxn>
                <a:cxn ang="0">
                  <a:pos x="8" y="18"/>
                </a:cxn>
                <a:cxn ang="0">
                  <a:pos x="10" y="20"/>
                </a:cxn>
                <a:cxn ang="0">
                  <a:pos x="10" y="23"/>
                </a:cxn>
                <a:cxn ang="0">
                  <a:pos x="11" y="25"/>
                </a:cxn>
                <a:cxn ang="0">
                  <a:pos x="12" y="26"/>
                </a:cxn>
                <a:cxn ang="0">
                  <a:pos x="13" y="29"/>
                </a:cxn>
                <a:cxn ang="0">
                  <a:pos x="14" y="31"/>
                </a:cxn>
                <a:cxn ang="0">
                  <a:pos x="15" y="32"/>
                </a:cxn>
                <a:cxn ang="0">
                  <a:pos x="17" y="35"/>
                </a:cxn>
                <a:cxn ang="0">
                  <a:pos x="18" y="37"/>
                </a:cxn>
                <a:cxn ang="0">
                  <a:pos x="19" y="39"/>
                </a:cxn>
                <a:cxn ang="0">
                  <a:pos x="19" y="41"/>
                </a:cxn>
                <a:cxn ang="0">
                  <a:pos x="20" y="43"/>
                </a:cxn>
                <a:cxn ang="0">
                  <a:pos x="21" y="45"/>
                </a:cxn>
                <a:cxn ang="0">
                  <a:pos x="23" y="47"/>
                </a:cxn>
                <a:cxn ang="0">
                  <a:pos x="24" y="49"/>
                </a:cxn>
                <a:cxn ang="0">
                  <a:pos x="25" y="51"/>
                </a:cxn>
                <a:cxn ang="0">
                  <a:pos x="26" y="52"/>
                </a:cxn>
                <a:cxn ang="0">
                  <a:pos x="27" y="55"/>
                </a:cxn>
                <a:cxn ang="0">
                  <a:pos x="28" y="57"/>
                </a:cxn>
                <a:cxn ang="0">
                  <a:pos x="30" y="60"/>
                </a:cxn>
                <a:cxn ang="0">
                  <a:pos x="31" y="61"/>
                </a:cxn>
                <a:cxn ang="0">
                  <a:pos x="32" y="63"/>
                </a:cxn>
                <a:cxn ang="0">
                  <a:pos x="33" y="65"/>
                </a:cxn>
                <a:cxn ang="0">
                  <a:pos x="34" y="67"/>
                </a:cxn>
                <a:cxn ang="0">
                  <a:pos x="36" y="69"/>
                </a:cxn>
                <a:cxn ang="0">
                  <a:pos x="37" y="71"/>
                </a:cxn>
                <a:cxn ang="0">
                  <a:pos x="38" y="73"/>
                </a:cxn>
                <a:cxn ang="0">
                  <a:pos x="39" y="75"/>
                </a:cxn>
              </a:cxnLst>
              <a:rect l="0" t="0" r="r" b="b"/>
              <a:pathLst>
                <a:path w="39" h="76">
                  <a:moveTo>
                    <a:pt x="0" y="0"/>
                  </a:moveTo>
                  <a:lnTo>
                    <a:pt x="0" y="2"/>
                  </a:lnTo>
                  <a:lnTo>
                    <a:pt x="1" y="3"/>
                  </a:lnTo>
                  <a:lnTo>
                    <a:pt x="1" y="4"/>
                  </a:lnTo>
                  <a:lnTo>
                    <a:pt x="1" y="5"/>
                  </a:lnTo>
                  <a:lnTo>
                    <a:pt x="2" y="6"/>
                  </a:lnTo>
                  <a:lnTo>
                    <a:pt x="2" y="7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10"/>
                  </a:lnTo>
                  <a:lnTo>
                    <a:pt x="5" y="11"/>
                  </a:lnTo>
                  <a:lnTo>
                    <a:pt x="5" y="12"/>
                  </a:lnTo>
                  <a:lnTo>
                    <a:pt x="6" y="13"/>
                  </a:lnTo>
                  <a:lnTo>
                    <a:pt x="6" y="15"/>
                  </a:lnTo>
                  <a:lnTo>
                    <a:pt x="6" y="16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8" y="18"/>
                  </a:lnTo>
                  <a:lnTo>
                    <a:pt x="8" y="19"/>
                  </a:lnTo>
                  <a:lnTo>
                    <a:pt x="10" y="20"/>
                  </a:lnTo>
                  <a:lnTo>
                    <a:pt x="10" y="22"/>
                  </a:lnTo>
                  <a:lnTo>
                    <a:pt x="10" y="23"/>
                  </a:lnTo>
                  <a:lnTo>
                    <a:pt x="11" y="24"/>
                  </a:lnTo>
                  <a:lnTo>
                    <a:pt x="11" y="25"/>
                  </a:lnTo>
                  <a:lnTo>
                    <a:pt x="12" y="25"/>
                  </a:lnTo>
                  <a:lnTo>
                    <a:pt x="12" y="26"/>
                  </a:lnTo>
                  <a:lnTo>
                    <a:pt x="13" y="28"/>
                  </a:lnTo>
                  <a:lnTo>
                    <a:pt x="13" y="29"/>
                  </a:lnTo>
                  <a:lnTo>
                    <a:pt x="14" y="30"/>
                  </a:lnTo>
                  <a:lnTo>
                    <a:pt x="14" y="31"/>
                  </a:lnTo>
                  <a:lnTo>
                    <a:pt x="14" y="32"/>
                  </a:lnTo>
                  <a:lnTo>
                    <a:pt x="15" y="32"/>
                  </a:lnTo>
                  <a:lnTo>
                    <a:pt x="15" y="34"/>
                  </a:lnTo>
                  <a:lnTo>
                    <a:pt x="17" y="35"/>
                  </a:lnTo>
                  <a:lnTo>
                    <a:pt x="17" y="36"/>
                  </a:lnTo>
                  <a:lnTo>
                    <a:pt x="18" y="37"/>
                  </a:lnTo>
                  <a:lnTo>
                    <a:pt x="18" y="38"/>
                  </a:lnTo>
                  <a:lnTo>
                    <a:pt x="19" y="39"/>
                  </a:lnTo>
                  <a:lnTo>
                    <a:pt x="19" y="39"/>
                  </a:lnTo>
                  <a:lnTo>
                    <a:pt x="19" y="41"/>
                  </a:lnTo>
                  <a:lnTo>
                    <a:pt x="20" y="42"/>
                  </a:lnTo>
                  <a:lnTo>
                    <a:pt x="20" y="43"/>
                  </a:lnTo>
                  <a:lnTo>
                    <a:pt x="21" y="44"/>
                  </a:lnTo>
                  <a:lnTo>
                    <a:pt x="21" y="45"/>
                  </a:lnTo>
                  <a:lnTo>
                    <a:pt x="23" y="47"/>
                  </a:lnTo>
                  <a:lnTo>
                    <a:pt x="23" y="47"/>
                  </a:lnTo>
                  <a:lnTo>
                    <a:pt x="24" y="48"/>
                  </a:lnTo>
                  <a:lnTo>
                    <a:pt x="24" y="49"/>
                  </a:lnTo>
                  <a:lnTo>
                    <a:pt x="25" y="50"/>
                  </a:lnTo>
                  <a:lnTo>
                    <a:pt x="25" y="51"/>
                  </a:lnTo>
                  <a:lnTo>
                    <a:pt x="26" y="52"/>
                  </a:lnTo>
                  <a:lnTo>
                    <a:pt x="26" y="52"/>
                  </a:lnTo>
                  <a:lnTo>
                    <a:pt x="27" y="54"/>
                  </a:lnTo>
                  <a:lnTo>
                    <a:pt x="27" y="55"/>
                  </a:lnTo>
                  <a:lnTo>
                    <a:pt x="28" y="56"/>
                  </a:lnTo>
                  <a:lnTo>
                    <a:pt x="28" y="57"/>
                  </a:lnTo>
                  <a:lnTo>
                    <a:pt x="30" y="58"/>
                  </a:lnTo>
                  <a:lnTo>
                    <a:pt x="30" y="60"/>
                  </a:lnTo>
                  <a:lnTo>
                    <a:pt x="30" y="60"/>
                  </a:lnTo>
                  <a:lnTo>
                    <a:pt x="31" y="61"/>
                  </a:lnTo>
                  <a:lnTo>
                    <a:pt x="31" y="62"/>
                  </a:lnTo>
                  <a:lnTo>
                    <a:pt x="32" y="63"/>
                  </a:lnTo>
                  <a:lnTo>
                    <a:pt x="32" y="64"/>
                  </a:lnTo>
                  <a:lnTo>
                    <a:pt x="33" y="65"/>
                  </a:lnTo>
                  <a:lnTo>
                    <a:pt x="33" y="65"/>
                  </a:lnTo>
                  <a:lnTo>
                    <a:pt x="34" y="67"/>
                  </a:lnTo>
                  <a:lnTo>
                    <a:pt x="34" y="68"/>
                  </a:lnTo>
                  <a:lnTo>
                    <a:pt x="36" y="69"/>
                  </a:lnTo>
                  <a:lnTo>
                    <a:pt x="36" y="70"/>
                  </a:lnTo>
                  <a:lnTo>
                    <a:pt x="37" y="71"/>
                  </a:lnTo>
                  <a:lnTo>
                    <a:pt x="37" y="71"/>
                  </a:lnTo>
                  <a:lnTo>
                    <a:pt x="38" y="73"/>
                  </a:lnTo>
                  <a:lnTo>
                    <a:pt x="38" y="74"/>
                  </a:lnTo>
                  <a:lnTo>
                    <a:pt x="39" y="75"/>
                  </a:lnTo>
                  <a:lnTo>
                    <a:pt x="39" y="76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11" name="Freeform 287"/>
            <p:cNvSpPr>
              <a:spLocks/>
            </p:cNvSpPr>
            <p:nvPr/>
          </p:nvSpPr>
          <p:spPr bwMode="auto">
            <a:xfrm>
              <a:off x="843167" y="5289053"/>
              <a:ext cx="52230" cy="133102"/>
            </a:xfrm>
            <a:custGeom>
              <a:avLst/>
              <a:gdLst/>
              <a:ahLst/>
              <a:cxnLst>
                <a:cxn ang="0">
                  <a:pos x="31" y="79"/>
                </a:cxn>
                <a:cxn ang="0">
                  <a:pos x="30" y="78"/>
                </a:cxn>
                <a:cxn ang="0">
                  <a:pos x="30" y="77"/>
                </a:cxn>
                <a:cxn ang="0">
                  <a:pos x="29" y="76"/>
                </a:cxn>
                <a:cxn ang="0">
                  <a:pos x="29" y="75"/>
                </a:cxn>
                <a:cxn ang="0">
                  <a:pos x="28" y="73"/>
                </a:cxn>
                <a:cxn ang="0">
                  <a:pos x="28" y="72"/>
                </a:cxn>
                <a:cxn ang="0">
                  <a:pos x="26" y="70"/>
                </a:cxn>
                <a:cxn ang="0">
                  <a:pos x="26" y="69"/>
                </a:cxn>
                <a:cxn ang="0">
                  <a:pos x="25" y="68"/>
                </a:cxn>
                <a:cxn ang="0">
                  <a:pos x="25" y="66"/>
                </a:cxn>
                <a:cxn ang="0">
                  <a:pos x="24" y="65"/>
                </a:cxn>
                <a:cxn ang="0">
                  <a:pos x="24" y="64"/>
                </a:cxn>
                <a:cxn ang="0">
                  <a:pos x="23" y="63"/>
                </a:cxn>
                <a:cxn ang="0">
                  <a:pos x="23" y="62"/>
                </a:cxn>
                <a:cxn ang="0">
                  <a:pos x="22" y="59"/>
                </a:cxn>
                <a:cxn ang="0">
                  <a:pos x="22" y="58"/>
                </a:cxn>
                <a:cxn ang="0">
                  <a:pos x="20" y="57"/>
                </a:cxn>
                <a:cxn ang="0">
                  <a:pos x="20" y="56"/>
                </a:cxn>
                <a:cxn ang="0">
                  <a:pos x="19" y="55"/>
                </a:cxn>
                <a:cxn ang="0">
                  <a:pos x="19" y="53"/>
                </a:cxn>
                <a:cxn ang="0">
                  <a:pos x="19" y="52"/>
                </a:cxn>
                <a:cxn ang="0">
                  <a:pos x="18" y="50"/>
                </a:cxn>
                <a:cxn ang="0">
                  <a:pos x="18" y="49"/>
                </a:cxn>
                <a:cxn ang="0">
                  <a:pos x="17" y="47"/>
                </a:cxn>
                <a:cxn ang="0">
                  <a:pos x="17" y="46"/>
                </a:cxn>
                <a:cxn ang="0">
                  <a:pos x="16" y="45"/>
                </a:cxn>
                <a:cxn ang="0">
                  <a:pos x="16" y="44"/>
                </a:cxn>
                <a:cxn ang="0">
                  <a:pos x="14" y="41"/>
                </a:cxn>
                <a:cxn ang="0">
                  <a:pos x="14" y="40"/>
                </a:cxn>
                <a:cxn ang="0">
                  <a:pos x="14" y="39"/>
                </a:cxn>
                <a:cxn ang="0">
                  <a:pos x="13" y="38"/>
                </a:cxn>
                <a:cxn ang="0">
                  <a:pos x="13" y="37"/>
                </a:cxn>
                <a:cxn ang="0">
                  <a:pos x="12" y="36"/>
                </a:cxn>
                <a:cxn ang="0">
                  <a:pos x="12" y="33"/>
                </a:cxn>
                <a:cxn ang="0">
                  <a:pos x="11" y="32"/>
                </a:cxn>
                <a:cxn ang="0">
                  <a:pos x="11" y="31"/>
                </a:cxn>
                <a:cxn ang="0">
                  <a:pos x="11" y="30"/>
                </a:cxn>
                <a:cxn ang="0">
                  <a:pos x="10" y="28"/>
                </a:cxn>
                <a:cxn ang="0">
                  <a:pos x="10" y="27"/>
                </a:cxn>
                <a:cxn ang="0">
                  <a:pos x="9" y="25"/>
                </a:cxn>
                <a:cxn ang="0">
                  <a:pos x="9" y="24"/>
                </a:cxn>
                <a:cxn ang="0">
                  <a:pos x="9" y="23"/>
                </a:cxn>
                <a:cxn ang="0">
                  <a:pos x="7" y="21"/>
                </a:cxn>
                <a:cxn ang="0">
                  <a:pos x="7" y="20"/>
                </a:cxn>
                <a:cxn ang="0">
                  <a:pos x="6" y="19"/>
                </a:cxn>
                <a:cxn ang="0">
                  <a:pos x="6" y="17"/>
                </a:cxn>
                <a:cxn ang="0">
                  <a:pos x="6" y="15"/>
                </a:cxn>
                <a:cxn ang="0">
                  <a:pos x="5" y="14"/>
                </a:cxn>
                <a:cxn ang="0">
                  <a:pos x="5" y="13"/>
                </a:cxn>
                <a:cxn ang="0">
                  <a:pos x="4" y="12"/>
                </a:cxn>
                <a:cxn ang="0">
                  <a:pos x="4" y="11"/>
                </a:cxn>
                <a:cxn ang="0">
                  <a:pos x="4" y="8"/>
                </a:cxn>
                <a:cxn ang="0">
                  <a:pos x="3" y="7"/>
                </a:cxn>
                <a:cxn ang="0">
                  <a:pos x="3" y="6"/>
                </a:cxn>
                <a:cxn ang="0">
                  <a:pos x="1" y="5"/>
                </a:cxn>
                <a:cxn ang="0">
                  <a:pos x="1" y="4"/>
                </a:cxn>
                <a:cxn ang="0">
                  <a:pos x="1" y="2"/>
                </a:cxn>
                <a:cxn ang="0">
                  <a:pos x="0" y="0"/>
                </a:cxn>
              </a:cxnLst>
              <a:rect l="0" t="0" r="r" b="b"/>
              <a:pathLst>
                <a:path w="31" h="79">
                  <a:moveTo>
                    <a:pt x="31" y="79"/>
                  </a:moveTo>
                  <a:lnTo>
                    <a:pt x="30" y="78"/>
                  </a:lnTo>
                  <a:lnTo>
                    <a:pt x="30" y="77"/>
                  </a:lnTo>
                  <a:lnTo>
                    <a:pt x="29" y="76"/>
                  </a:lnTo>
                  <a:lnTo>
                    <a:pt x="29" y="75"/>
                  </a:lnTo>
                  <a:lnTo>
                    <a:pt x="28" y="73"/>
                  </a:lnTo>
                  <a:lnTo>
                    <a:pt x="28" y="72"/>
                  </a:lnTo>
                  <a:lnTo>
                    <a:pt x="26" y="70"/>
                  </a:lnTo>
                  <a:lnTo>
                    <a:pt x="26" y="69"/>
                  </a:lnTo>
                  <a:lnTo>
                    <a:pt x="25" y="68"/>
                  </a:lnTo>
                  <a:lnTo>
                    <a:pt x="25" y="66"/>
                  </a:lnTo>
                  <a:lnTo>
                    <a:pt x="24" y="65"/>
                  </a:lnTo>
                  <a:lnTo>
                    <a:pt x="24" y="64"/>
                  </a:lnTo>
                  <a:lnTo>
                    <a:pt x="23" y="63"/>
                  </a:lnTo>
                  <a:lnTo>
                    <a:pt x="23" y="62"/>
                  </a:lnTo>
                  <a:lnTo>
                    <a:pt x="22" y="59"/>
                  </a:lnTo>
                  <a:lnTo>
                    <a:pt x="22" y="58"/>
                  </a:lnTo>
                  <a:lnTo>
                    <a:pt x="20" y="57"/>
                  </a:lnTo>
                  <a:lnTo>
                    <a:pt x="20" y="56"/>
                  </a:lnTo>
                  <a:lnTo>
                    <a:pt x="19" y="55"/>
                  </a:lnTo>
                  <a:lnTo>
                    <a:pt x="19" y="53"/>
                  </a:lnTo>
                  <a:lnTo>
                    <a:pt x="19" y="52"/>
                  </a:lnTo>
                  <a:lnTo>
                    <a:pt x="18" y="50"/>
                  </a:lnTo>
                  <a:lnTo>
                    <a:pt x="18" y="49"/>
                  </a:lnTo>
                  <a:lnTo>
                    <a:pt x="17" y="47"/>
                  </a:lnTo>
                  <a:lnTo>
                    <a:pt x="17" y="46"/>
                  </a:lnTo>
                  <a:lnTo>
                    <a:pt x="16" y="45"/>
                  </a:lnTo>
                  <a:lnTo>
                    <a:pt x="16" y="44"/>
                  </a:lnTo>
                  <a:lnTo>
                    <a:pt x="14" y="41"/>
                  </a:lnTo>
                  <a:lnTo>
                    <a:pt x="14" y="40"/>
                  </a:lnTo>
                  <a:lnTo>
                    <a:pt x="14" y="39"/>
                  </a:lnTo>
                  <a:lnTo>
                    <a:pt x="13" y="38"/>
                  </a:lnTo>
                  <a:lnTo>
                    <a:pt x="13" y="37"/>
                  </a:lnTo>
                  <a:lnTo>
                    <a:pt x="12" y="36"/>
                  </a:lnTo>
                  <a:lnTo>
                    <a:pt x="12" y="33"/>
                  </a:lnTo>
                  <a:lnTo>
                    <a:pt x="11" y="32"/>
                  </a:lnTo>
                  <a:lnTo>
                    <a:pt x="11" y="31"/>
                  </a:lnTo>
                  <a:lnTo>
                    <a:pt x="11" y="30"/>
                  </a:lnTo>
                  <a:lnTo>
                    <a:pt x="10" y="28"/>
                  </a:lnTo>
                  <a:lnTo>
                    <a:pt x="10" y="27"/>
                  </a:lnTo>
                  <a:lnTo>
                    <a:pt x="9" y="25"/>
                  </a:lnTo>
                  <a:lnTo>
                    <a:pt x="9" y="24"/>
                  </a:lnTo>
                  <a:lnTo>
                    <a:pt x="9" y="23"/>
                  </a:lnTo>
                  <a:lnTo>
                    <a:pt x="7" y="21"/>
                  </a:lnTo>
                  <a:lnTo>
                    <a:pt x="7" y="20"/>
                  </a:lnTo>
                  <a:lnTo>
                    <a:pt x="6" y="19"/>
                  </a:lnTo>
                  <a:lnTo>
                    <a:pt x="6" y="17"/>
                  </a:lnTo>
                  <a:lnTo>
                    <a:pt x="6" y="15"/>
                  </a:lnTo>
                  <a:lnTo>
                    <a:pt x="5" y="14"/>
                  </a:lnTo>
                  <a:lnTo>
                    <a:pt x="5" y="13"/>
                  </a:lnTo>
                  <a:lnTo>
                    <a:pt x="4" y="12"/>
                  </a:lnTo>
                  <a:lnTo>
                    <a:pt x="4" y="11"/>
                  </a:lnTo>
                  <a:lnTo>
                    <a:pt x="4" y="8"/>
                  </a:lnTo>
                  <a:lnTo>
                    <a:pt x="3" y="7"/>
                  </a:lnTo>
                  <a:lnTo>
                    <a:pt x="3" y="6"/>
                  </a:lnTo>
                  <a:lnTo>
                    <a:pt x="1" y="5"/>
                  </a:lnTo>
                  <a:lnTo>
                    <a:pt x="1" y="4"/>
                  </a:lnTo>
                  <a:lnTo>
                    <a:pt x="1" y="2"/>
                  </a:lnTo>
                  <a:lnTo>
                    <a:pt x="0" y="0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12" name="Rectangle 288"/>
            <p:cNvSpPr>
              <a:spLocks noChangeArrowheads="1"/>
            </p:cNvSpPr>
            <p:nvPr/>
          </p:nvSpPr>
          <p:spPr bwMode="auto">
            <a:xfrm rot="20100000">
              <a:off x="901573" y="5376831"/>
              <a:ext cx="76944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98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313" name="Line 289"/>
            <p:cNvSpPr>
              <a:spLocks noChangeShapeType="1"/>
            </p:cNvSpPr>
            <p:nvPr/>
          </p:nvSpPr>
          <p:spPr bwMode="auto">
            <a:xfrm flipH="1">
              <a:off x="895397" y="5373294"/>
              <a:ext cx="111199" cy="4886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14" name="Rectangle 290"/>
            <p:cNvSpPr>
              <a:spLocks noChangeArrowheads="1"/>
            </p:cNvSpPr>
            <p:nvPr/>
          </p:nvSpPr>
          <p:spPr bwMode="auto">
            <a:xfrm rot="21000000">
              <a:off x="-163430" y="5153759"/>
              <a:ext cx="972151" cy="1229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Sphingomonadales</a:t>
              </a:r>
              <a:r>
                <a:rPr kumimoji="0" lang="en-US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 867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315" name="Line 291"/>
            <p:cNvSpPr>
              <a:spLocks noChangeShapeType="1"/>
            </p:cNvSpPr>
            <p:nvPr/>
          </p:nvSpPr>
          <p:spPr bwMode="auto">
            <a:xfrm flipH="1">
              <a:off x="799361" y="5140787"/>
              <a:ext cx="5055" cy="337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16" name="Rectangle 292"/>
            <p:cNvSpPr>
              <a:spLocks noChangeArrowheads="1"/>
            </p:cNvSpPr>
            <p:nvPr/>
          </p:nvSpPr>
          <p:spPr bwMode="auto">
            <a:xfrm rot="21480000">
              <a:off x="-159722" y="4925128"/>
              <a:ext cx="919921" cy="1229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Sphingomonadales</a:t>
              </a:r>
              <a:r>
                <a:rPr kumimoji="0" lang="en-US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 14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317" name="Line 293"/>
            <p:cNvSpPr>
              <a:spLocks noChangeShapeType="1"/>
            </p:cNvSpPr>
            <p:nvPr/>
          </p:nvSpPr>
          <p:spPr bwMode="auto">
            <a:xfrm flipH="1">
              <a:off x="782513" y="4989152"/>
              <a:ext cx="6739" cy="1685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18" name="Freeform 294"/>
            <p:cNvSpPr>
              <a:spLocks/>
            </p:cNvSpPr>
            <p:nvPr/>
          </p:nvSpPr>
          <p:spPr bwMode="auto">
            <a:xfrm>
              <a:off x="795992" y="5064969"/>
              <a:ext cx="10109" cy="758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0" y="3"/>
                </a:cxn>
                <a:cxn ang="0">
                  <a:pos x="0" y="4"/>
                </a:cxn>
                <a:cxn ang="0">
                  <a:pos x="0" y="5"/>
                </a:cxn>
                <a:cxn ang="0">
                  <a:pos x="0" y="6"/>
                </a:cxn>
                <a:cxn ang="0">
                  <a:pos x="0" y="8"/>
                </a:cxn>
                <a:cxn ang="0">
                  <a:pos x="0" y="9"/>
                </a:cxn>
                <a:cxn ang="0">
                  <a:pos x="1" y="10"/>
                </a:cxn>
                <a:cxn ang="0">
                  <a:pos x="1" y="11"/>
                </a:cxn>
                <a:cxn ang="0">
                  <a:pos x="1" y="12"/>
                </a:cxn>
                <a:cxn ang="0">
                  <a:pos x="1" y="13"/>
                </a:cxn>
                <a:cxn ang="0">
                  <a:pos x="1" y="15"/>
                </a:cxn>
                <a:cxn ang="0">
                  <a:pos x="1" y="16"/>
                </a:cxn>
                <a:cxn ang="0">
                  <a:pos x="1" y="17"/>
                </a:cxn>
                <a:cxn ang="0">
                  <a:pos x="1" y="18"/>
                </a:cxn>
                <a:cxn ang="0">
                  <a:pos x="1" y="19"/>
                </a:cxn>
                <a:cxn ang="0">
                  <a:pos x="2" y="21"/>
                </a:cxn>
                <a:cxn ang="0">
                  <a:pos x="2" y="22"/>
                </a:cxn>
                <a:cxn ang="0">
                  <a:pos x="2" y="23"/>
                </a:cxn>
                <a:cxn ang="0">
                  <a:pos x="2" y="24"/>
                </a:cxn>
                <a:cxn ang="0">
                  <a:pos x="2" y="25"/>
                </a:cxn>
                <a:cxn ang="0">
                  <a:pos x="2" y="26"/>
                </a:cxn>
                <a:cxn ang="0">
                  <a:pos x="2" y="28"/>
                </a:cxn>
                <a:cxn ang="0">
                  <a:pos x="2" y="29"/>
                </a:cxn>
                <a:cxn ang="0">
                  <a:pos x="3" y="30"/>
                </a:cxn>
                <a:cxn ang="0">
                  <a:pos x="3" y="31"/>
                </a:cxn>
                <a:cxn ang="0">
                  <a:pos x="3" y="32"/>
                </a:cxn>
                <a:cxn ang="0">
                  <a:pos x="3" y="34"/>
                </a:cxn>
                <a:cxn ang="0">
                  <a:pos x="3" y="35"/>
                </a:cxn>
                <a:cxn ang="0">
                  <a:pos x="3" y="36"/>
                </a:cxn>
                <a:cxn ang="0">
                  <a:pos x="3" y="37"/>
                </a:cxn>
                <a:cxn ang="0">
                  <a:pos x="5" y="38"/>
                </a:cxn>
                <a:cxn ang="0">
                  <a:pos x="5" y="40"/>
                </a:cxn>
                <a:cxn ang="0">
                  <a:pos x="5" y="41"/>
                </a:cxn>
                <a:cxn ang="0">
                  <a:pos x="5" y="42"/>
                </a:cxn>
                <a:cxn ang="0">
                  <a:pos x="5" y="43"/>
                </a:cxn>
                <a:cxn ang="0">
                  <a:pos x="5" y="44"/>
                </a:cxn>
                <a:cxn ang="0">
                  <a:pos x="6" y="45"/>
                </a:cxn>
              </a:cxnLst>
              <a:rect l="0" t="0" r="r" b="b"/>
              <a:pathLst>
                <a:path w="6" h="45">
                  <a:moveTo>
                    <a:pt x="0" y="0"/>
                  </a:moveTo>
                  <a:lnTo>
                    <a:pt x="0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5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9"/>
                  </a:lnTo>
                  <a:lnTo>
                    <a:pt x="1" y="10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1" y="13"/>
                  </a:lnTo>
                  <a:lnTo>
                    <a:pt x="1" y="15"/>
                  </a:lnTo>
                  <a:lnTo>
                    <a:pt x="1" y="16"/>
                  </a:lnTo>
                  <a:lnTo>
                    <a:pt x="1" y="17"/>
                  </a:lnTo>
                  <a:lnTo>
                    <a:pt x="1" y="18"/>
                  </a:lnTo>
                  <a:lnTo>
                    <a:pt x="1" y="19"/>
                  </a:lnTo>
                  <a:lnTo>
                    <a:pt x="2" y="21"/>
                  </a:lnTo>
                  <a:lnTo>
                    <a:pt x="2" y="22"/>
                  </a:lnTo>
                  <a:lnTo>
                    <a:pt x="2" y="23"/>
                  </a:lnTo>
                  <a:lnTo>
                    <a:pt x="2" y="24"/>
                  </a:lnTo>
                  <a:lnTo>
                    <a:pt x="2" y="25"/>
                  </a:lnTo>
                  <a:lnTo>
                    <a:pt x="2" y="26"/>
                  </a:lnTo>
                  <a:lnTo>
                    <a:pt x="2" y="28"/>
                  </a:lnTo>
                  <a:lnTo>
                    <a:pt x="2" y="29"/>
                  </a:lnTo>
                  <a:lnTo>
                    <a:pt x="3" y="30"/>
                  </a:lnTo>
                  <a:lnTo>
                    <a:pt x="3" y="31"/>
                  </a:lnTo>
                  <a:lnTo>
                    <a:pt x="3" y="32"/>
                  </a:lnTo>
                  <a:lnTo>
                    <a:pt x="3" y="34"/>
                  </a:lnTo>
                  <a:lnTo>
                    <a:pt x="3" y="35"/>
                  </a:lnTo>
                  <a:lnTo>
                    <a:pt x="3" y="36"/>
                  </a:lnTo>
                  <a:lnTo>
                    <a:pt x="3" y="37"/>
                  </a:lnTo>
                  <a:lnTo>
                    <a:pt x="5" y="38"/>
                  </a:lnTo>
                  <a:lnTo>
                    <a:pt x="5" y="40"/>
                  </a:lnTo>
                  <a:lnTo>
                    <a:pt x="5" y="41"/>
                  </a:lnTo>
                  <a:lnTo>
                    <a:pt x="5" y="42"/>
                  </a:lnTo>
                  <a:lnTo>
                    <a:pt x="5" y="43"/>
                  </a:lnTo>
                  <a:lnTo>
                    <a:pt x="5" y="44"/>
                  </a:lnTo>
                  <a:lnTo>
                    <a:pt x="6" y="45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19" name="Freeform 295"/>
            <p:cNvSpPr>
              <a:spLocks/>
            </p:cNvSpPr>
            <p:nvPr/>
          </p:nvSpPr>
          <p:spPr bwMode="auto">
            <a:xfrm>
              <a:off x="792622" y="4989152"/>
              <a:ext cx="3370" cy="75818"/>
            </a:xfrm>
            <a:custGeom>
              <a:avLst/>
              <a:gdLst/>
              <a:ahLst/>
              <a:cxnLst>
                <a:cxn ang="0">
                  <a:pos x="2" y="45"/>
                </a:cxn>
                <a:cxn ang="0">
                  <a:pos x="2" y="44"/>
                </a:cxn>
                <a:cxn ang="0">
                  <a:pos x="2" y="43"/>
                </a:cxn>
                <a:cxn ang="0">
                  <a:pos x="2" y="42"/>
                </a:cxn>
                <a:cxn ang="0">
                  <a:pos x="1" y="41"/>
                </a:cxn>
                <a:cxn ang="0">
                  <a:pos x="1" y="40"/>
                </a:cxn>
                <a:cxn ang="0">
                  <a:pos x="1" y="38"/>
                </a:cxn>
                <a:cxn ang="0">
                  <a:pos x="1" y="37"/>
                </a:cxn>
                <a:cxn ang="0">
                  <a:pos x="1" y="36"/>
                </a:cxn>
                <a:cxn ang="0">
                  <a:pos x="1" y="35"/>
                </a:cxn>
                <a:cxn ang="0">
                  <a:pos x="1" y="34"/>
                </a:cxn>
                <a:cxn ang="0">
                  <a:pos x="1" y="32"/>
                </a:cxn>
                <a:cxn ang="0">
                  <a:pos x="1" y="31"/>
                </a:cxn>
                <a:cxn ang="0">
                  <a:pos x="1" y="30"/>
                </a:cxn>
                <a:cxn ang="0">
                  <a:pos x="1" y="29"/>
                </a:cxn>
                <a:cxn ang="0">
                  <a:pos x="1" y="28"/>
                </a:cxn>
                <a:cxn ang="0">
                  <a:pos x="1" y="27"/>
                </a:cxn>
                <a:cxn ang="0">
                  <a:pos x="1" y="25"/>
                </a:cxn>
                <a:cxn ang="0">
                  <a:pos x="0" y="24"/>
                </a:cxn>
                <a:cxn ang="0">
                  <a:pos x="0" y="23"/>
                </a:cxn>
                <a:cxn ang="0">
                  <a:pos x="0" y="22"/>
                </a:cxn>
                <a:cxn ang="0">
                  <a:pos x="0" y="21"/>
                </a:cxn>
                <a:cxn ang="0">
                  <a:pos x="0" y="19"/>
                </a:cxn>
                <a:cxn ang="0">
                  <a:pos x="0" y="18"/>
                </a:cxn>
                <a:cxn ang="0">
                  <a:pos x="0" y="17"/>
                </a:cxn>
                <a:cxn ang="0">
                  <a:pos x="0" y="16"/>
                </a:cxn>
                <a:cxn ang="0">
                  <a:pos x="0" y="15"/>
                </a:cxn>
                <a:cxn ang="0">
                  <a:pos x="0" y="13"/>
                </a:cxn>
                <a:cxn ang="0">
                  <a:pos x="0" y="12"/>
                </a:cxn>
                <a:cxn ang="0">
                  <a:pos x="0" y="11"/>
                </a:cxn>
                <a:cxn ang="0">
                  <a:pos x="0" y="10"/>
                </a:cxn>
                <a:cxn ang="0">
                  <a:pos x="0" y="9"/>
                </a:cxn>
                <a:cxn ang="0">
                  <a:pos x="0" y="8"/>
                </a:cxn>
                <a:cxn ang="0">
                  <a:pos x="0" y="6"/>
                </a:cxn>
                <a:cxn ang="0">
                  <a:pos x="0" y="5"/>
                </a:cxn>
                <a:cxn ang="0">
                  <a:pos x="0" y="4"/>
                </a:cxn>
                <a:cxn ang="0">
                  <a:pos x="0" y="3"/>
                </a:cxn>
                <a:cxn ang="0">
                  <a:pos x="0" y="2"/>
                </a:cxn>
                <a:cxn ang="0">
                  <a:pos x="0" y="0"/>
                </a:cxn>
              </a:cxnLst>
              <a:rect l="0" t="0" r="r" b="b"/>
              <a:pathLst>
                <a:path w="2" h="45">
                  <a:moveTo>
                    <a:pt x="2" y="45"/>
                  </a:moveTo>
                  <a:lnTo>
                    <a:pt x="2" y="44"/>
                  </a:lnTo>
                  <a:lnTo>
                    <a:pt x="2" y="43"/>
                  </a:lnTo>
                  <a:lnTo>
                    <a:pt x="2" y="42"/>
                  </a:lnTo>
                  <a:lnTo>
                    <a:pt x="1" y="41"/>
                  </a:lnTo>
                  <a:lnTo>
                    <a:pt x="1" y="40"/>
                  </a:lnTo>
                  <a:lnTo>
                    <a:pt x="1" y="38"/>
                  </a:lnTo>
                  <a:lnTo>
                    <a:pt x="1" y="37"/>
                  </a:lnTo>
                  <a:lnTo>
                    <a:pt x="1" y="36"/>
                  </a:lnTo>
                  <a:lnTo>
                    <a:pt x="1" y="35"/>
                  </a:lnTo>
                  <a:lnTo>
                    <a:pt x="1" y="34"/>
                  </a:lnTo>
                  <a:lnTo>
                    <a:pt x="1" y="32"/>
                  </a:lnTo>
                  <a:lnTo>
                    <a:pt x="1" y="31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1" y="28"/>
                  </a:lnTo>
                  <a:lnTo>
                    <a:pt x="1" y="27"/>
                  </a:lnTo>
                  <a:lnTo>
                    <a:pt x="1" y="25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2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20" name="Rectangle 296"/>
            <p:cNvSpPr>
              <a:spLocks noChangeArrowheads="1"/>
            </p:cNvSpPr>
            <p:nvPr/>
          </p:nvSpPr>
          <p:spPr bwMode="auto">
            <a:xfrm rot="21240000">
              <a:off x="800483" y="5034809"/>
              <a:ext cx="76944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97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321" name="Line 297"/>
            <p:cNvSpPr>
              <a:spLocks noChangeShapeType="1"/>
            </p:cNvSpPr>
            <p:nvPr/>
          </p:nvSpPr>
          <p:spPr bwMode="auto">
            <a:xfrm flipH="1">
              <a:off x="795992" y="5059915"/>
              <a:ext cx="67393" cy="5055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22" name="Rectangle 298"/>
            <p:cNvSpPr>
              <a:spLocks noChangeArrowheads="1"/>
            </p:cNvSpPr>
            <p:nvPr/>
          </p:nvSpPr>
          <p:spPr bwMode="auto">
            <a:xfrm rot="360000">
              <a:off x="-95659" y="4727943"/>
              <a:ext cx="843180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err="1" smtClean="0">
                  <a:ln>
                    <a:noFill/>
                  </a:ln>
                  <a:solidFill>
                    <a:srgbClr val="9966FF"/>
                  </a:solidFill>
                  <a:effectLst/>
                  <a:cs typeface="Arial" pitchFamily="34" charset="0"/>
                </a:rPr>
                <a:t>Brevundimonas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9966FF"/>
                  </a:solidFill>
                  <a:effectLst/>
                  <a:cs typeface="Arial" pitchFamily="34" charset="0"/>
                </a:rPr>
                <a:t> 534</a:t>
              </a:r>
              <a:endParaRPr kumimoji="0" lang="en-US" sz="800" b="1" i="0" u="none" strike="noStrike" cap="none" normalizeH="0" baseline="0" dirty="0" smtClean="0">
                <a:ln>
                  <a:noFill/>
                </a:ln>
                <a:solidFill>
                  <a:srgbClr val="9966FF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323" name="Line 299"/>
            <p:cNvSpPr>
              <a:spLocks noChangeShapeType="1"/>
            </p:cNvSpPr>
            <p:nvPr/>
          </p:nvSpPr>
          <p:spPr bwMode="auto">
            <a:xfrm flipH="1" flipV="1">
              <a:off x="755556" y="4830777"/>
              <a:ext cx="89296" cy="11794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24" name="Rectangle 300"/>
            <p:cNvSpPr>
              <a:spLocks noChangeArrowheads="1"/>
            </p:cNvSpPr>
            <p:nvPr/>
          </p:nvSpPr>
          <p:spPr bwMode="auto">
            <a:xfrm rot="840000">
              <a:off x="144944" y="4544634"/>
              <a:ext cx="718145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err="1" smtClean="0">
                  <a:ln>
                    <a:noFill/>
                  </a:ln>
                  <a:solidFill>
                    <a:srgbClr val="800080"/>
                  </a:solidFill>
                  <a:effectLst/>
                  <a:cs typeface="Arial" pitchFamily="34" charset="0"/>
                </a:rPr>
                <a:t>Brucellaceae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800080"/>
                  </a:solidFill>
                  <a:effectLst/>
                  <a:cs typeface="Arial" pitchFamily="34" charset="0"/>
                </a:rPr>
                <a:t> 964</a:t>
              </a:r>
              <a:endParaRPr kumimoji="0" lang="en-US" sz="800" b="1" i="0" u="none" strike="noStrike" cap="none" normalizeH="0" baseline="0" dirty="0" smtClean="0">
                <a:ln>
                  <a:noFill/>
                </a:ln>
                <a:solidFill>
                  <a:srgbClr val="800080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325" name="Line 301"/>
            <p:cNvSpPr>
              <a:spLocks noChangeShapeType="1"/>
            </p:cNvSpPr>
            <p:nvPr/>
          </p:nvSpPr>
          <p:spPr bwMode="auto">
            <a:xfrm>
              <a:off x="854961" y="4692621"/>
              <a:ext cx="3370" cy="1685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26" name="Rectangle 302"/>
            <p:cNvSpPr>
              <a:spLocks noChangeArrowheads="1"/>
            </p:cNvSpPr>
            <p:nvPr/>
          </p:nvSpPr>
          <p:spPr bwMode="auto">
            <a:xfrm rot="1320000">
              <a:off x="431734" y="4398112"/>
              <a:ext cx="463330" cy="1229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Brucella</a:t>
              </a:r>
              <a:r>
                <a:rPr kumimoji="0" lang="en-US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 24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327" name="Line 303"/>
            <p:cNvSpPr>
              <a:spLocks noChangeShapeType="1"/>
            </p:cNvSpPr>
            <p:nvPr/>
          </p:nvSpPr>
          <p:spPr bwMode="auto">
            <a:xfrm flipH="1" flipV="1">
              <a:off x="893712" y="4547725"/>
              <a:ext cx="10109" cy="337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28" name="Freeform 304"/>
            <p:cNvSpPr>
              <a:spLocks/>
            </p:cNvSpPr>
            <p:nvPr/>
          </p:nvSpPr>
          <p:spPr bwMode="auto">
            <a:xfrm>
              <a:off x="854961" y="4620173"/>
              <a:ext cx="21903" cy="72448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3" y="2"/>
                </a:cxn>
                <a:cxn ang="0">
                  <a:pos x="12" y="3"/>
                </a:cxn>
                <a:cxn ang="0">
                  <a:pos x="12" y="4"/>
                </a:cxn>
                <a:cxn ang="0">
                  <a:pos x="12" y="5"/>
                </a:cxn>
                <a:cxn ang="0">
                  <a:pos x="11" y="6"/>
                </a:cxn>
                <a:cxn ang="0">
                  <a:pos x="11" y="9"/>
                </a:cxn>
                <a:cxn ang="0">
                  <a:pos x="11" y="10"/>
                </a:cxn>
                <a:cxn ang="0">
                  <a:pos x="10" y="11"/>
                </a:cxn>
                <a:cxn ang="0">
                  <a:pos x="10" y="12"/>
                </a:cxn>
                <a:cxn ang="0">
                  <a:pos x="10" y="13"/>
                </a:cxn>
                <a:cxn ang="0">
                  <a:pos x="9" y="15"/>
                </a:cxn>
                <a:cxn ang="0">
                  <a:pos x="9" y="16"/>
                </a:cxn>
                <a:cxn ang="0">
                  <a:pos x="9" y="17"/>
                </a:cxn>
                <a:cxn ang="0">
                  <a:pos x="7" y="18"/>
                </a:cxn>
                <a:cxn ang="0">
                  <a:pos x="7" y="19"/>
                </a:cxn>
                <a:cxn ang="0">
                  <a:pos x="7" y="21"/>
                </a:cxn>
                <a:cxn ang="0">
                  <a:pos x="7" y="22"/>
                </a:cxn>
                <a:cxn ang="0">
                  <a:pos x="6" y="23"/>
                </a:cxn>
                <a:cxn ang="0">
                  <a:pos x="6" y="24"/>
                </a:cxn>
                <a:cxn ang="0">
                  <a:pos x="6" y="25"/>
                </a:cxn>
                <a:cxn ang="0">
                  <a:pos x="5" y="26"/>
                </a:cxn>
                <a:cxn ang="0">
                  <a:pos x="5" y="28"/>
                </a:cxn>
                <a:cxn ang="0">
                  <a:pos x="5" y="29"/>
                </a:cxn>
                <a:cxn ang="0">
                  <a:pos x="4" y="30"/>
                </a:cxn>
                <a:cxn ang="0">
                  <a:pos x="4" y="31"/>
                </a:cxn>
                <a:cxn ang="0">
                  <a:pos x="4" y="32"/>
                </a:cxn>
                <a:cxn ang="0">
                  <a:pos x="4" y="34"/>
                </a:cxn>
                <a:cxn ang="0">
                  <a:pos x="3" y="35"/>
                </a:cxn>
                <a:cxn ang="0">
                  <a:pos x="3" y="36"/>
                </a:cxn>
                <a:cxn ang="0">
                  <a:pos x="3" y="37"/>
                </a:cxn>
                <a:cxn ang="0">
                  <a:pos x="2" y="38"/>
                </a:cxn>
                <a:cxn ang="0">
                  <a:pos x="2" y="40"/>
                </a:cxn>
                <a:cxn ang="0">
                  <a:pos x="2" y="41"/>
                </a:cxn>
                <a:cxn ang="0">
                  <a:pos x="2" y="42"/>
                </a:cxn>
                <a:cxn ang="0">
                  <a:pos x="0" y="43"/>
                </a:cxn>
              </a:cxnLst>
              <a:rect l="0" t="0" r="r" b="b"/>
              <a:pathLst>
                <a:path w="13" h="43">
                  <a:moveTo>
                    <a:pt x="13" y="0"/>
                  </a:moveTo>
                  <a:lnTo>
                    <a:pt x="13" y="2"/>
                  </a:lnTo>
                  <a:lnTo>
                    <a:pt x="12" y="3"/>
                  </a:lnTo>
                  <a:lnTo>
                    <a:pt x="12" y="4"/>
                  </a:lnTo>
                  <a:lnTo>
                    <a:pt x="12" y="5"/>
                  </a:lnTo>
                  <a:lnTo>
                    <a:pt x="11" y="6"/>
                  </a:lnTo>
                  <a:lnTo>
                    <a:pt x="11" y="9"/>
                  </a:lnTo>
                  <a:lnTo>
                    <a:pt x="11" y="10"/>
                  </a:lnTo>
                  <a:lnTo>
                    <a:pt x="10" y="11"/>
                  </a:lnTo>
                  <a:lnTo>
                    <a:pt x="10" y="12"/>
                  </a:lnTo>
                  <a:lnTo>
                    <a:pt x="10" y="13"/>
                  </a:lnTo>
                  <a:lnTo>
                    <a:pt x="9" y="15"/>
                  </a:lnTo>
                  <a:lnTo>
                    <a:pt x="9" y="16"/>
                  </a:lnTo>
                  <a:lnTo>
                    <a:pt x="9" y="17"/>
                  </a:lnTo>
                  <a:lnTo>
                    <a:pt x="7" y="18"/>
                  </a:lnTo>
                  <a:lnTo>
                    <a:pt x="7" y="19"/>
                  </a:lnTo>
                  <a:lnTo>
                    <a:pt x="7" y="21"/>
                  </a:lnTo>
                  <a:lnTo>
                    <a:pt x="7" y="22"/>
                  </a:lnTo>
                  <a:lnTo>
                    <a:pt x="6" y="23"/>
                  </a:lnTo>
                  <a:lnTo>
                    <a:pt x="6" y="24"/>
                  </a:lnTo>
                  <a:lnTo>
                    <a:pt x="6" y="25"/>
                  </a:lnTo>
                  <a:lnTo>
                    <a:pt x="5" y="26"/>
                  </a:lnTo>
                  <a:lnTo>
                    <a:pt x="5" y="28"/>
                  </a:lnTo>
                  <a:lnTo>
                    <a:pt x="5" y="29"/>
                  </a:lnTo>
                  <a:lnTo>
                    <a:pt x="4" y="30"/>
                  </a:lnTo>
                  <a:lnTo>
                    <a:pt x="4" y="31"/>
                  </a:lnTo>
                  <a:lnTo>
                    <a:pt x="4" y="32"/>
                  </a:lnTo>
                  <a:lnTo>
                    <a:pt x="4" y="34"/>
                  </a:lnTo>
                  <a:lnTo>
                    <a:pt x="3" y="35"/>
                  </a:lnTo>
                  <a:lnTo>
                    <a:pt x="3" y="36"/>
                  </a:lnTo>
                  <a:lnTo>
                    <a:pt x="3" y="37"/>
                  </a:lnTo>
                  <a:lnTo>
                    <a:pt x="2" y="38"/>
                  </a:lnTo>
                  <a:lnTo>
                    <a:pt x="2" y="40"/>
                  </a:lnTo>
                  <a:lnTo>
                    <a:pt x="2" y="41"/>
                  </a:lnTo>
                  <a:lnTo>
                    <a:pt x="2" y="42"/>
                  </a:lnTo>
                  <a:lnTo>
                    <a:pt x="0" y="43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29" name="Freeform 305"/>
            <p:cNvSpPr>
              <a:spLocks/>
            </p:cNvSpPr>
            <p:nvPr/>
          </p:nvSpPr>
          <p:spPr bwMode="auto">
            <a:xfrm>
              <a:off x="876864" y="4551094"/>
              <a:ext cx="26957" cy="69078"/>
            </a:xfrm>
            <a:custGeom>
              <a:avLst/>
              <a:gdLst/>
              <a:ahLst/>
              <a:cxnLst>
                <a:cxn ang="0">
                  <a:pos x="0" y="41"/>
                </a:cxn>
                <a:cxn ang="0">
                  <a:pos x="0" y="40"/>
                </a:cxn>
                <a:cxn ang="0">
                  <a:pos x="2" y="39"/>
                </a:cxn>
                <a:cxn ang="0">
                  <a:pos x="2" y="39"/>
                </a:cxn>
                <a:cxn ang="0">
                  <a:pos x="2" y="38"/>
                </a:cxn>
                <a:cxn ang="0">
                  <a:pos x="3" y="37"/>
                </a:cxn>
                <a:cxn ang="0">
                  <a:pos x="3" y="36"/>
                </a:cxn>
                <a:cxn ang="0">
                  <a:pos x="3" y="34"/>
                </a:cxn>
                <a:cxn ang="0">
                  <a:pos x="4" y="33"/>
                </a:cxn>
                <a:cxn ang="0">
                  <a:pos x="4" y="32"/>
                </a:cxn>
                <a:cxn ang="0">
                  <a:pos x="4" y="31"/>
                </a:cxn>
                <a:cxn ang="0">
                  <a:pos x="5" y="30"/>
                </a:cxn>
                <a:cxn ang="0">
                  <a:pos x="5" y="28"/>
                </a:cxn>
                <a:cxn ang="0">
                  <a:pos x="5" y="27"/>
                </a:cxn>
                <a:cxn ang="0">
                  <a:pos x="6" y="26"/>
                </a:cxn>
                <a:cxn ang="0">
                  <a:pos x="6" y="25"/>
                </a:cxn>
                <a:cxn ang="0">
                  <a:pos x="6" y="24"/>
                </a:cxn>
                <a:cxn ang="0">
                  <a:pos x="8" y="23"/>
                </a:cxn>
                <a:cxn ang="0">
                  <a:pos x="8" y="21"/>
                </a:cxn>
                <a:cxn ang="0">
                  <a:pos x="9" y="20"/>
                </a:cxn>
                <a:cxn ang="0">
                  <a:pos x="9" y="19"/>
                </a:cxn>
                <a:cxn ang="0">
                  <a:pos x="9" y="18"/>
                </a:cxn>
                <a:cxn ang="0">
                  <a:pos x="10" y="17"/>
                </a:cxn>
                <a:cxn ang="0">
                  <a:pos x="10" y="17"/>
                </a:cxn>
                <a:cxn ang="0">
                  <a:pos x="10" y="15"/>
                </a:cxn>
                <a:cxn ang="0">
                  <a:pos x="11" y="14"/>
                </a:cxn>
                <a:cxn ang="0">
                  <a:pos x="11" y="13"/>
                </a:cxn>
                <a:cxn ang="0">
                  <a:pos x="11" y="12"/>
                </a:cxn>
                <a:cxn ang="0">
                  <a:pos x="12" y="11"/>
                </a:cxn>
                <a:cxn ang="0">
                  <a:pos x="12" y="9"/>
                </a:cxn>
                <a:cxn ang="0">
                  <a:pos x="13" y="8"/>
                </a:cxn>
                <a:cxn ang="0">
                  <a:pos x="13" y="7"/>
                </a:cxn>
                <a:cxn ang="0">
                  <a:pos x="13" y="6"/>
                </a:cxn>
                <a:cxn ang="0">
                  <a:pos x="15" y="5"/>
                </a:cxn>
                <a:cxn ang="0">
                  <a:pos x="15" y="4"/>
                </a:cxn>
                <a:cxn ang="0">
                  <a:pos x="15" y="2"/>
                </a:cxn>
                <a:cxn ang="0">
                  <a:pos x="16" y="1"/>
                </a:cxn>
                <a:cxn ang="0">
                  <a:pos x="16" y="0"/>
                </a:cxn>
              </a:cxnLst>
              <a:rect l="0" t="0" r="r" b="b"/>
              <a:pathLst>
                <a:path w="16" h="41">
                  <a:moveTo>
                    <a:pt x="0" y="41"/>
                  </a:moveTo>
                  <a:lnTo>
                    <a:pt x="0" y="40"/>
                  </a:lnTo>
                  <a:lnTo>
                    <a:pt x="2" y="39"/>
                  </a:lnTo>
                  <a:lnTo>
                    <a:pt x="2" y="39"/>
                  </a:lnTo>
                  <a:lnTo>
                    <a:pt x="2" y="38"/>
                  </a:lnTo>
                  <a:lnTo>
                    <a:pt x="3" y="37"/>
                  </a:lnTo>
                  <a:lnTo>
                    <a:pt x="3" y="36"/>
                  </a:lnTo>
                  <a:lnTo>
                    <a:pt x="3" y="34"/>
                  </a:lnTo>
                  <a:lnTo>
                    <a:pt x="4" y="33"/>
                  </a:lnTo>
                  <a:lnTo>
                    <a:pt x="4" y="32"/>
                  </a:lnTo>
                  <a:lnTo>
                    <a:pt x="4" y="31"/>
                  </a:lnTo>
                  <a:lnTo>
                    <a:pt x="5" y="30"/>
                  </a:lnTo>
                  <a:lnTo>
                    <a:pt x="5" y="28"/>
                  </a:lnTo>
                  <a:lnTo>
                    <a:pt x="5" y="27"/>
                  </a:lnTo>
                  <a:lnTo>
                    <a:pt x="6" y="26"/>
                  </a:lnTo>
                  <a:lnTo>
                    <a:pt x="6" y="25"/>
                  </a:lnTo>
                  <a:lnTo>
                    <a:pt x="6" y="24"/>
                  </a:lnTo>
                  <a:lnTo>
                    <a:pt x="8" y="23"/>
                  </a:lnTo>
                  <a:lnTo>
                    <a:pt x="8" y="21"/>
                  </a:lnTo>
                  <a:lnTo>
                    <a:pt x="9" y="20"/>
                  </a:lnTo>
                  <a:lnTo>
                    <a:pt x="9" y="19"/>
                  </a:lnTo>
                  <a:lnTo>
                    <a:pt x="9" y="18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0" y="15"/>
                  </a:lnTo>
                  <a:lnTo>
                    <a:pt x="11" y="14"/>
                  </a:lnTo>
                  <a:lnTo>
                    <a:pt x="11" y="13"/>
                  </a:lnTo>
                  <a:lnTo>
                    <a:pt x="11" y="12"/>
                  </a:lnTo>
                  <a:lnTo>
                    <a:pt x="12" y="11"/>
                  </a:lnTo>
                  <a:lnTo>
                    <a:pt x="12" y="9"/>
                  </a:lnTo>
                  <a:lnTo>
                    <a:pt x="13" y="8"/>
                  </a:lnTo>
                  <a:lnTo>
                    <a:pt x="13" y="7"/>
                  </a:lnTo>
                  <a:lnTo>
                    <a:pt x="13" y="6"/>
                  </a:lnTo>
                  <a:lnTo>
                    <a:pt x="15" y="5"/>
                  </a:lnTo>
                  <a:lnTo>
                    <a:pt x="15" y="4"/>
                  </a:lnTo>
                  <a:lnTo>
                    <a:pt x="15" y="2"/>
                  </a:lnTo>
                  <a:lnTo>
                    <a:pt x="16" y="1"/>
                  </a:lnTo>
                  <a:lnTo>
                    <a:pt x="16" y="0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30" name="Rectangle 306"/>
            <p:cNvSpPr>
              <a:spLocks noChangeArrowheads="1"/>
            </p:cNvSpPr>
            <p:nvPr/>
          </p:nvSpPr>
          <p:spPr bwMode="auto">
            <a:xfrm rot="1080000">
              <a:off x="877985" y="4590012"/>
              <a:ext cx="76944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76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331" name="Line 307"/>
            <p:cNvSpPr>
              <a:spLocks noChangeShapeType="1"/>
            </p:cNvSpPr>
            <p:nvPr/>
          </p:nvSpPr>
          <p:spPr bwMode="auto">
            <a:xfrm flipH="1" flipV="1">
              <a:off x="880234" y="4623542"/>
              <a:ext cx="13479" cy="337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32" name="Freeform 308"/>
            <p:cNvSpPr>
              <a:spLocks/>
            </p:cNvSpPr>
            <p:nvPr/>
          </p:nvSpPr>
          <p:spPr bwMode="auto">
            <a:xfrm>
              <a:off x="848222" y="4733057"/>
              <a:ext cx="16848" cy="109514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0" y="1"/>
                </a:cxn>
                <a:cxn ang="0">
                  <a:pos x="10" y="2"/>
                </a:cxn>
                <a:cxn ang="0">
                  <a:pos x="9" y="3"/>
                </a:cxn>
                <a:cxn ang="0">
                  <a:pos x="9" y="4"/>
                </a:cxn>
                <a:cxn ang="0">
                  <a:pos x="9" y="6"/>
                </a:cxn>
                <a:cxn ang="0">
                  <a:pos x="9" y="7"/>
                </a:cxn>
                <a:cxn ang="0">
                  <a:pos x="8" y="8"/>
                </a:cxn>
                <a:cxn ang="0">
                  <a:pos x="8" y="9"/>
                </a:cxn>
                <a:cxn ang="0">
                  <a:pos x="8" y="10"/>
                </a:cxn>
                <a:cxn ang="0">
                  <a:pos x="8" y="12"/>
                </a:cxn>
                <a:cxn ang="0">
                  <a:pos x="8" y="13"/>
                </a:cxn>
                <a:cxn ang="0">
                  <a:pos x="7" y="14"/>
                </a:cxn>
                <a:cxn ang="0">
                  <a:pos x="7" y="15"/>
                </a:cxn>
                <a:cxn ang="0">
                  <a:pos x="7" y="16"/>
                </a:cxn>
                <a:cxn ang="0">
                  <a:pos x="7" y="18"/>
                </a:cxn>
                <a:cxn ang="0">
                  <a:pos x="7" y="19"/>
                </a:cxn>
                <a:cxn ang="0">
                  <a:pos x="6" y="20"/>
                </a:cxn>
                <a:cxn ang="0">
                  <a:pos x="6" y="21"/>
                </a:cxn>
                <a:cxn ang="0">
                  <a:pos x="6" y="22"/>
                </a:cxn>
                <a:cxn ang="0">
                  <a:pos x="6" y="23"/>
                </a:cxn>
                <a:cxn ang="0">
                  <a:pos x="6" y="25"/>
                </a:cxn>
                <a:cxn ang="0">
                  <a:pos x="6" y="26"/>
                </a:cxn>
                <a:cxn ang="0">
                  <a:pos x="4" y="27"/>
                </a:cxn>
                <a:cxn ang="0">
                  <a:pos x="4" y="28"/>
                </a:cxn>
                <a:cxn ang="0">
                  <a:pos x="4" y="29"/>
                </a:cxn>
                <a:cxn ang="0">
                  <a:pos x="4" y="31"/>
                </a:cxn>
                <a:cxn ang="0">
                  <a:pos x="4" y="32"/>
                </a:cxn>
                <a:cxn ang="0">
                  <a:pos x="4" y="33"/>
                </a:cxn>
                <a:cxn ang="0">
                  <a:pos x="3" y="34"/>
                </a:cxn>
                <a:cxn ang="0">
                  <a:pos x="3" y="35"/>
                </a:cxn>
                <a:cxn ang="0">
                  <a:pos x="3" y="36"/>
                </a:cxn>
                <a:cxn ang="0">
                  <a:pos x="3" y="38"/>
                </a:cxn>
                <a:cxn ang="0">
                  <a:pos x="3" y="39"/>
                </a:cxn>
                <a:cxn ang="0">
                  <a:pos x="3" y="40"/>
                </a:cxn>
                <a:cxn ang="0">
                  <a:pos x="2" y="41"/>
                </a:cxn>
                <a:cxn ang="0">
                  <a:pos x="2" y="42"/>
                </a:cxn>
                <a:cxn ang="0">
                  <a:pos x="2" y="44"/>
                </a:cxn>
                <a:cxn ang="0">
                  <a:pos x="2" y="45"/>
                </a:cxn>
                <a:cxn ang="0">
                  <a:pos x="2" y="46"/>
                </a:cxn>
                <a:cxn ang="0">
                  <a:pos x="2" y="47"/>
                </a:cxn>
                <a:cxn ang="0">
                  <a:pos x="2" y="48"/>
                </a:cxn>
                <a:cxn ang="0">
                  <a:pos x="1" y="49"/>
                </a:cxn>
                <a:cxn ang="0">
                  <a:pos x="1" y="51"/>
                </a:cxn>
                <a:cxn ang="0">
                  <a:pos x="1" y="52"/>
                </a:cxn>
                <a:cxn ang="0">
                  <a:pos x="1" y="53"/>
                </a:cxn>
                <a:cxn ang="0">
                  <a:pos x="1" y="54"/>
                </a:cxn>
                <a:cxn ang="0">
                  <a:pos x="1" y="55"/>
                </a:cxn>
                <a:cxn ang="0">
                  <a:pos x="1" y="57"/>
                </a:cxn>
                <a:cxn ang="0">
                  <a:pos x="0" y="58"/>
                </a:cxn>
                <a:cxn ang="0">
                  <a:pos x="0" y="59"/>
                </a:cxn>
                <a:cxn ang="0">
                  <a:pos x="0" y="60"/>
                </a:cxn>
                <a:cxn ang="0">
                  <a:pos x="0" y="61"/>
                </a:cxn>
                <a:cxn ang="0">
                  <a:pos x="0" y="62"/>
                </a:cxn>
                <a:cxn ang="0">
                  <a:pos x="0" y="64"/>
                </a:cxn>
                <a:cxn ang="0">
                  <a:pos x="0" y="65"/>
                </a:cxn>
              </a:cxnLst>
              <a:rect l="0" t="0" r="r" b="b"/>
              <a:pathLst>
                <a:path w="10" h="65">
                  <a:moveTo>
                    <a:pt x="10" y="0"/>
                  </a:moveTo>
                  <a:lnTo>
                    <a:pt x="10" y="1"/>
                  </a:lnTo>
                  <a:lnTo>
                    <a:pt x="10" y="2"/>
                  </a:lnTo>
                  <a:lnTo>
                    <a:pt x="9" y="3"/>
                  </a:lnTo>
                  <a:lnTo>
                    <a:pt x="9" y="4"/>
                  </a:lnTo>
                  <a:lnTo>
                    <a:pt x="9" y="6"/>
                  </a:lnTo>
                  <a:lnTo>
                    <a:pt x="9" y="7"/>
                  </a:lnTo>
                  <a:lnTo>
                    <a:pt x="8" y="8"/>
                  </a:lnTo>
                  <a:lnTo>
                    <a:pt x="8" y="9"/>
                  </a:lnTo>
                  <a:lnTo>
                    <a:pt x="8" y="10"/>
                  </a:lnTo>
                  <a:lnTo>
                    <a:pt x="8" y="12"/>
                  </a:lnTo>
                  <a:lnTo>
                    <a:pt x="8" y="13"/>
                  </a:lnTo>
                  <a:lnTo>
                    <a:pt x="7" y="14"/>
                  </a:lnTo>
                  <a:lnTo>
                    <a:pt x="7" y="15"/>
                  </a:lnTo>
                  <a:lnTo>
                    <a:pt x="7" y="16"/>
                  </a:lnTo>
                  <a:lnTo>
                    <a:pt x="7" y="18"/>
                  </a:lnTo>
                  <a:lnTo>
                    <a:pt x="7" y="19"/>
                  </a:lnTo>
                  <a:lnTo>
                    <a:pt x="6" y="20"/>
                  </a:lnTo>
                  <a:lnTo>
                    <a:pt x="6" y="21"/>
                  </a:lnTo>
                  <a:lnTo>
                    <a:pt x="6" y="22"/>
                  </a:lnTo>
                  <a:lnTo>
                    <a:pt x="6" y="23"/>
                  </a:lnTo>
                  <a:lnTo>
                    <a:pt x="6" y="25"/>
                  </a:lnTo>
                  <a:lnTo>
                    <a:pt x="6" y="26"/>
                  </a:lnTo>
                  <a:lnTo>
                    <a:pt x="4" y="27"/>
                  </a:lnTo>
                  <a:lnTo>
                    <a:pt x="4" y="28"/>
                  </a:lnTo>
                  <a:lnTo>
                    <a:pt x="4" y="29"/>
                  </a:lnTo>
                  <a:lnTo>
                    <a:pt x="4" y="31"/>
                  </a:lnTo>
                  <a:lnTo>
                    <a:pt x="4" y="32"/>
                  </a:lnTo>
                  <a:lnTo>
                    <a:pt x="4" y="33"/>
                  </a:lnTo>
                  <a:lnTo>
                    <a:pt x="3" y="34"/>
                  </a:lnTo>
                  <a:lnTo>
                    <a:pt x="3" y="35"/>
                  </a:lnTo>
                  <a:lnTo>
                    <a:pt x="3" y="36"/>
                  </a:lnTo>
                  <a:lnTo>
                    <a:pt x="3" y="38"/>
                  </a:lnTo>
                  <a:lnTo>
                    <a:pt x="3" y="39"/>
                  </a:lnTo>
                  <a:lnTo>
                    <a:pt x="3" y="40"/>
                  </a:lnTo>
                  <a:lnTo>
                    <a:pt x="2" y="41"/>
                  </a:lnTo>
                  <a:lnTo>
                    <a:pt x="2" y="42"/>
                  </a:lnTo>
                  <a:lnTo>
                    <a:pt x="2" y="44"/>
                  </a:lnTo>
                  <a:lnTo>
                    <a:pt x="2" y="45"/>
                  </a:lnTo>
                  <a:lnTo>
                    <a:pt x="2" y="46"/>
                  </a:lnTo>
                  <a:lnTo>
                    <a:pt x="2" y="47"/>
                  </a:lnTo>
                  <a:lnTo>
                    <a:pt x="2" y="48"/>
                  </a:lnTo>
                  <a:lnTo>
                    <a:pt x="1" y="49"/>
                  </a:lnTo>
                  <a:lnTo>
                    <a:pt x="1" y="51"/>
                  </a:lnTo>
                  <a:lnTo>
                    <a:pt x="1" y="52"/>
                  </a:lnTo>
                  <a:lnTo>
                    <a:pt x="1" y="53"/>
                  </a:lnTo>
                  <a:lnTo>
                    <a:pt x="1" y="54"/>
                  </a:lnTo>
                  <a:lnTo>
                    <a:pt x="1" y="55"/>
                  </a:lnTo>
                  <a:lnTo>
                    <a:pt x="1" y="57"/>
                  </a:lnTo>
                  <a:lnTo>
                    <a:pt x="0" y="58"/>
                  </a:lnTo>
                  <a:lnTo>
                    <a:pt x="0" y="59"/>
                  </a:lnTo>
                  <a:lnTo>
                    <a:pt x="0" y="60"/>
                  </a:lnTo>
                  <a:lnTo>
                    <a:pt x="0" y="61"/>
                  </a:lnTo>
                  <a:lnTo>
                    <a:pt x="0" y="62"/>
                  </a:lnTo>
                  <a:lnTo>
                    <a:pt x="0" y="64"/>
                  </a:lnTo>
                  <a:lnTo>
                    <a:pt x="0" y="65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33" name="Freeform 309"/>
            <p:cNvSpPr>
              <a:spLocks/>
            </p:cNvSpPr>
            <p:nvPr/>
          </p:nvSpPr>
          <p:spPr bwMode="auto">
            <a:xfrm>
              <a:off x="865070" y="4626912"/>
              <a:ext cx="30327" cy="106145"/>
            </a:xfrm>
            <a:custGeom>
              <a:avLst/>
              <a:gdLst/>
              <a:ahLst/>
              <a:cxnLst>
                <a:cxn ang="0">
                  <a:pos x="0" y="63"/>
                </a:cxn>
                <a:cxn ang="0">
                  <a:pos x="0" y="62"/>
                </a:cxn>
                <a:cxn ang="0">
                  <a:pos x="0" y="62"/>
                </a:cxn>
                <a:cxn ang="0">
                  <a:pos x="1" y="60"/>
                </a:cxn>
                <a:cxn ang="0">
                  <a:pos x="1" y="59"/>
                </a:cxn>
                <a:cxn ang="0">
                  <a:pos x="1" y="58"/>
                </a:cxn>
                <a:cxn ang="0">
                  <a:pos x="1" y="57"/>
                </a:cxn>
                <a:cxn ang="0">
                  <a:pos x="3" y="56"/>
                </a:cxn>
                <a:cxn ang="0">
                  <a:pos x="3" y="54"/>
                </a:cxn>
                <a:cxn ang="0">
                  <a:pos x="3" y="53"/>
                </a:cxn>
                <a:cxn ang="0">
                  <a:pos x="3" y="52"/>
                </a:cxn>
                <a:cxn ang="0">
                  <a:pos x="3" y="51"/>
                </a:cxn>
                <a:cxn ang="0">
                  <a:pos x="4" y="50"/>
                </a:cxn>
                <a:cxn ang="0">
                  <a:pos x="4" y="49"/>
                </a:cxn>
                <a:cxn ang="0">
                  <a:pos x="4" y="47"/>
                </a:cxn>
                <a:cxn ang="0">
                  <a:pos x="4" y="46"/>
                </a:cxn>
                <a:cxn ang="0">
                  <a:pos x="5" y="45"/>
                </a:cxn>
                <a:cxn ang="0">
                  <a:pos x="5" y="44"/>
                </a:cxn>
                <a:cxn ang="0">
                  <a:pos x="5" y="43"/>
                </a:cxn>
                <a:cxn ang="0">
                  <a:pos x="5" y="41"/>
                </a:cxn>
                <a:cxn ang="0">
                  <a:pos x="6" y="40"/>
                </a:cxn>
                <a:cxn ang="0">
                  <a:pos x="6" y="39"/>
                </a:cxn>
                <a:cxn ang="0">
                  <a:pos x="6" y="38"/>
                </a:cxn>
                <a:cxn ang="0">
                  <a:pos x="6" y="37"/>
                </a:cxn>
                <a:cxn ang="0">
                  <a:pos x="7" y="37"/>
                </a:cxn>
                <a:cxn ang="0">
                  <a:pos x="7" y="36"/>
                </a:cxn>
                <a:cxn ang="0">
                  <a:pos x="7" y="34"/>
                </a:cxn>
                <a:cxn ang="0">
                  <a:pos x="7" y="33"/>
                </a:cxn>
                <a:cxn ang="0">
                  <a:pos x="9" y="32"/>
                </a:cxn>
                <a:cxn ang="0">
                  <a:pos x="9" y="31"/>
                </a:cxn>
                <a:cxn ang="0">
                  <a:pos x="9" y="30"/>
                </a:cxn>
                <a:cxn ang="0">
                  <a:pos x="10" y="28"/>
                </a:cxn>
                <a:cxn ang="0">
                  <a:pos x="10" y="27"/>
                </a:cxn>
                <a:cxn ang="0">
                  <a:pos x="10" y="26"/>
                </a:cxn>
                <a:cxn ang="0">
                  <a:pos x="10" y="25"/>
                </a:cxn>
                <a:cxn ang="0">
                  <a:pos x="11" y="24"/>
                </a:cxn>
                <a:cxn ang="0">
                  <a:pos x="11" y="22"/>
                </a:cxn>
                <a:cxn ang="0">
                  <a:pos x="11" y="21"/>
                </a:cxn>
                <a:cxn ang="0">
                  <a:pos x="11" y="20"/>
                </a:cxn>
                <a:cxn ang="0">
                  <a:pos x="12" y="19"/>
                </a:cxn>
                <a:cxn ang="0">
                  <a:pos x="12" y="18"/>
                </a:cxn>
                <a:cxn ang="0">
                  <a:pos x="12" y="17"/>
                </a:cxn>
                <a:cxn ang="0">
                  <a:pos x="13" y="15"/>
                </a:cxn>
                <a:cxn ang="0">
                  <a:pos x="13" y="15"/>
                </a:cxn>
                <a:cxn ang="0">
                  <a:pos x="13" y="14"/>
                </a:cxn>
                <a:cxn ang="0">
                  <a:pos x="13" y="13"/>
                </a:cxn>
                <a:cxn ang="0">
                  <a:pos x="15" y="12"/>
                </a:cxn>
                <a:cxn ang="0">
                  <a:pos x="15" y="11"/>
                </a:cxn>
                <a:cxn ang="0">
                  <a:pos x="15" y="9"/>
                </a:cxn>
                <a:cxn ang="0">
                  <a:pos x="16" y="8"/>
                </a:cxn>
                <a:cxn ang="0">
                  <a:pos x="16" y="7"/>
                </a:cxn>
                <a:cxn ang="0">
                  <a:pos x="16" y="6"/>
                </a:cxn>
                <a:cxn ang="0">
                  <a:pos x="17" y="5"/>
                </a:cxn>
                <a:cxn ang="0">
                  <a:pos x="17" y="4"/>
                </a:cxn>
                <a:cxn ang="0">
                  <a:pos x="17" y="2"/>
                </a:cxn>
                <a:cxn ang="0">
                  <a:pos x="18" y="1"/>
                </a:cxn>
                <a:cxn ang="0">
                  <a:pos x="18" y="0"/>
                </a:cxn>
              </a:cxnLst>
              <a:rect l="0" t="0" r="r" b="b"/>
              <a:pathLst>
                <a:path w="18" h="63">
                  <a:moveTo>
                    <a:pt x="0" y="63"/>
                  </a:moveTo>
                  <a:lnTo>
                    <a:pt x="0" y="62"/>
                  </a:lnTo>
                  <a:lnTo>
                    <a:pt x="0" y="62"/>
                  </a:lnTo>
                  <a:lnTo>
                    <a:pt x="1" y="60"/>
                  </a:lnTo>
                  <a:lnTo>
                    <a:pt x="1" y="59"/>
                  </a:lnTo>
                  <a:lnTo>
                    <a:pt x="1" y="58"/>
                  </a:lnTo>
                  <a:lnTo>
                    <a:pt x="1" y="57"/>
                  </a:lnTo>
                  <a:lnTo>
                    <a:pt x="3" y="56"/>
                  </a:lnTo>
                  <a:lnTo>
                    <a:pt x="3" y="54"/>
                  </a:lnTo>
                  <a:lnTo>
                    <a:pt x="3" y="53"/>
                  </a:lnTo>
                  <a:lnTo>
                    <a:pt x="3" y="52"/>
                  </a:lnTo>
                  <a:lnTo>
                    <a:pt x="3" y="51"/>
                  </a:lnTo>
                  <a:lnTo>
                    <a:pt x="4" y="50"/>
                  </a:lnTo>
                  <a:lnTo>
                    <a:pt x="4" y="49"/>
                  </a:lnTo>
                  <a:lnTo>
                    <a:pt x="4" y="47"/>
                  </a:lnTo>
                  <a:lnTo>
                    <a:pt x="4" y="46"/>
                  </a:lnTo>
                  <a:lnTo>
                    <a:pt x="5" y="45"/>
                  </a:lnTo>
                  <a:lnTo>
                    <a:pt x="5" y="44"/>
                  </a:lnTo>
                  <a:lnTo>
                    <a:pt x="5" y="43"/>
                  </a:lnTo>
                  <a:lnTo>
                    <a:pt x="5" y="41"/>
                  </a:lnTo>
                  <a:lnTo>
                    <a:pt x="6" y="40"/>
                  </a:lnTo>
                  <a:lnTo>
                    <a:pt x="6" y="39"/>
                  </a:lnTo>
                  <a:lnTo>
                    <a:pt x="6" y="38"/>
                  </a:lnTo>
                  <a:lnTo>
                    <a:pt x="6" y="37"/>
                  </a:lnTo>
                  <a:lnTo>
                    <a:pt x="7" y="37"/>
                  </a:lnTo>
                  <a:lnTo>
                    <a:pt x="7" y="36"/>
                  </a:lnTo>
                  <a:lnTo>
                    <a:pt x="7" y="34"/>
                  </a:lnTo>
                  <a:lnTo>
                    <a:pt x="7" y="33"/>
                  </a:lnTo>
                  <a:lnTo>
                    <a:pt x="9" y="32"/>
                  </a:lnTo>
                  <a:lnTo>
                    <a:pt x="9" y="31"/>
                  </a:lnTo>
                  <a:lnTo>
                    <a:pt x="9" y="30"/>
                  </a:lnTo>
                  <a:lnTo>
                    <a:pt x="10" y="28"/>
                  </a:lnTo>
                  <a:lnTo>
                    <a:pt x="10" y="27"/>
                  </a:lnTo>
                  <a:lnTo>
                    <a:pt x="10" y="26"/>
                  </a:lnTo>
                  <a:lnTo>
                    <a:pt x="10" y="25"/>
                  </a:lnTo>
                  <a:lnTo>
                    <a:pt x="11" y="24"/>
                  </a:lnTo>
                  <a:lnTo>
                    <a:pt x="11" y="22"/>
                  </a:lnTo>
                  <a:lnTo>
                    <a:pt x="11" y="21"/>
                  </a:lnTo>
                  <a:lnTo>
                    <a:pt x="11" y="20"/>
                  </a:lnTo>
                  <a:lnTo>
                    <a:pt x="12" y="19"/>
                  </a:lnTo>
                  <a:lnTo>
                    <a:pt x="12" y="18"/>
                  </a:lnTo>
                  <a:lnTo>
                    <a:pt x="12" y="17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4"/>
                  </a:lnTo>
                  <a:lnTo>
                    <a:pt x="13" y="13"/>
                  </a:lnTo>
                  <a:lnTo>
                    <a:pt x="15" y="12"/>
                  </a:lnTo>
                  <a:lnTo>
                    <a:pt x="15" y="11"/>
                  </a:lnTo>
                  <a:lnTo>
                    <a:pt x="15" y="9"/>
                  </a:lnTo>
                  <a:lnTo>
                    <a:pt x="16" y="8"/>
                  </a:lnTo>
                  <a:lnTo>
                    <a:pt x="16" y="7"/>
                  </a:lnTo>
                  <a:lnTo>
                    <a:pt x="16" y="6"/>
                  </a:lnTo>
                  <a:lnTo>
                    <a:pt x="17" y="5"/>
                  </a:lnTo>
                  <a:lnTo>
                    <a:pt x="17" y="4"/>
                  </a:lnTo>
                  <a:lnTo>
                    <a:pt x="17" y="2"/>
                  </a:lnTo>
                  <a:lnTo>
                    <a:pt x="18" y="1"/>
                  </a:lnTo>
                  <a:lnTo>
                    <a:pt x="18" y="0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34" name="Rectangle 310"/>
            <p:cNvSpPr>
              <a:spLocks noChangeArrowheads="1"/>
            </p:cNvSpPr>
            <p:nvPr/>
          </p:nvSpPr>
          <p:spPr bwMode="auto">
            <a:xfrm rot="720000">
              <a:off x="866191" y="4696157"/>
              <a:ext cx="76944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65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335" name="Line 311"/>
            <p:cNvSpPr>
              <a:spLocks noChangeShapeType="1"/>
            </p:cNvSpPr>
            <p:nvPr/>
          </p:nvSpPr>
          <p:spPr bwMode="auto">
            <a:xfrm flipH="1" flipV="1">
              <a:off x="865070" y="4733057"/>
              <a:ext cx="18533" cy="337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36" name="Freeform 312"/>
            <p:cNvSpPr>
              <a:spLocks/>
            </p:cNvSpPr>
            <p:nvPr/>
          </p:nvSpPr>
          <p:spPr bwMode="auto">
            <a:xfrm>
              <a:off x="860016" y="4898171"/>
              <a:ext cx="3370" cy="161744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1" y="4"/>
                </a:cxn>
                <a:cxn ang="0">
                  <a:pos x="1" y="6"/>
                </a:cxn>
                <a:cxn ang="0">
                  <a:pos x="1" y="8"/>
                </a:cxn>
                <a:cxn ang="0">
                  <a:pos x="1" y="11"/>
                </a:cxn>
                <a:cxn ang="0">
                  <a:pos x="0" y="13"/>
                </a:cxn>
                <a:cxn ang="0">
                  <a:pos x="0" y="14"/>
                </a:cxn>
                <a:cxn ang="0">
                  <a:pos x="0" y="17"/>
                </a:cxn>
                <a:cxn ang="0">
                  <a:pos x="0" y="19"/>
                </a:cxn>
                <a:cxn ang="0">
                  <a:pos x="0" y="21"/>
                </a:cxn>
                <a:cxn ang="0">
                  <a:pos x="0" y="24"/>
                </a:cxn>
                <a:cxn ang="0">
                  <a:pos x="0" y="26"/>
                </a:cxn>
                <a:cxn ang="0">
                  <a:pos x="0" y="28"/>
                </a:cxn>
                <a:cxn ang="0">
                  <a:pos x="0" y="31"/>
                </a:cxn>
                <a:cxn ang="0">
                  <a:pos x="0" y="33"/>
                </a:cxn>
                <a:cxn ang="0">
                  <a:pos x="0" y="36"/>
                </a:cxn>
                <a:cxn ang="0">
                  <a:pos x="0" y="38"/>
                </a:cxn>
                <a:cxn ang="0">
                  <a:pos x="0" y="40"/>
                </a:cxn>
                <a:cxn ang="0">
                  <a:pos x="0" y="43"/>
                </a:cxn>
                <a:cxn ang="0">
                  <a:pos x="0" y="45"/>
                </a:cxn>
                <a:cxn ang="0">
                  <a:pos x="0" y="47"/>
                </a:cxn>
                <a:cxn ang="0">
                  <a:pos x="0" y="49"/>
                </a:cxn>
                <a:cxn ang="0">
                  <a:pos x="0" y="51"/>
                </a:cxn>
                <a:cxn ang="0">
                  <a:pos x="0" y="53"/>
                </a:cxn>
                <a:cxn ang="0">
                  <a:pos x="0" y="56"/>
                </a:cxn>
                <a:cxn ang="0">
                  <a:pos x="0" y="58"/>
                </a:cxn>
                <a:cxn ang="0">
                  <a:pos x="0" y="60"/>
                </a:cxn>
                <a:cxn ang="0">
                  <a:pos x="0" y="63"/>
                </a:cxn>
                <a:cxn ang="0">
                  <a:pos x="0" y="65"/>
                </a:cxn>
                <a:cxn ang="0">
                  <a:pos x="0" y="67"/>
                </a:cxn>
                <a:cxn ang="0">
                  <a:pos x="0" y="70"/>
                </a:cxn>
                <a:cxn ang="0">
                  <a:pos x="1" y="72"/>
                </a:cxn>
                <a:cxn ang="0">
                  <a:pos x="1" y="75"/>
                </a:cxn>
                <a:cxn ang="0">
                  <a:pos x="1" y="77"/>
                </a:cxn>
                <a:cxn ang="0">
                  <a:pos x="1" y="79"/>
                </a:cxn>
                <a:cxn ang="0">
                  <a:pos x="1" y="81"/>
                </a:cxn>
                <a:cxn ang="0">
                  <a:pos x="1" y="83"/>
                </a:cxn>
                <a:cxn ang="0">
                  <a:pos x="1" y="85"/>
                </a:cxn>
                <a:cxn ang="0">
                  <a:pos x="1" y="88"/>
                </a:cxn>
                <a:cxn ang="0">
                  <a:pos x="2" y="90"/>
                </a:cxn>
                <a:cxn ang="0">
                  <a:pos x="2" y="92"/>
                </a:cxn>
                <a:cxn ang="0">
                  <a:pos x="2" y="95"/>
                </a:cxn>
              </a:cxnLst>
              <a:rect l="0" t="0" r="r" b="b"/>
              <a:pathLst>
                <a:path w="2" h="96">
                  <a:moveTo>
                    <a:pt x="1" y="0"/>
                  </a:moveTo>
                  <a:lnTo>
                    <a:pt x="1" y="1"/>
                  </a:lnTo>
                  <a:lnTo>
                    <a:pt x="1" y="2"/>
                  </a:lnTo>
                  <a:lnTo>
                    <a:pt x="1" y="4"/>
                  </a:lnTo>
                  <a:lnTo>
                    <a:pt x="1" y="5"/>
                  </a:lnTo>
                  <a:lnTo>
                    <a:pt x="1" y="6"/>
                  </a:lnTo>
                  <a:lnTo>
                    <a:pt x="1" y="7"/>
                  </a:lnTo>
                  <a:lnTo>
                    <a:pt x="1" y="8"/>
                  </a:lnTo>
                  <a:lnTo>
                    <a:pt x="1" y="9"/>
                  </a:lnTo>
                  <a:lnTo>
                    <a:pt x="1" y="11"/>
                  </a:lnTo>
                  <a:lnTo>
                    <a:pt x="0" y="12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4"/>
                  </a:lnTo>
                  <a:lnTo>
                    <a:pt x="0" y="15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0" y="21"/>
                  </a:lnTo>
                  <a:lnTo>
                    <a:pt x="0" y="23"/>
                  </a:lnTo>
                  <a:lnTo>
                    <a:pt x="0" y="24"/>
                  </a:lnTo>
                  <a:lnTo>
                    <a:pt x="0" y="25"/>
                  </a:lnTo>
                  <a:lnTo>
                    <a:pt x="0" y="26"/>
                  </a:lnTo>
                  <a:lnTo>
                    <a:pt x="0" y="27"/>
                  </a:lnTo>
                  <a:lnTo>
                    <a:pt x="0" y="28"/>
                  </a:lnTo>
                  <a:lnTo>
                    <a:pt x="0" y="30"/>
                  </a:lnTo>
                  <a:lnTo>
                    <a:pt x="0" y="31"/>
                  </a:lnTo>
                  <a:lnTo>
                    <a:pt x="0" y="32"/>
                  </a:lnTo>
                  <a:lnTo>
                    <a:pt x="0" y="33"/>
                  </a:lnTo>
                  <a:lnTo>
                    <a:pt x="0" y="34"/>
                  </a:lnTo>
                  <a:lnTo>
                    <a:pt x="0" y="36"/>
                  </a:lnTo>
                  <a:lnTo>
                    <a:pt x="0" y="37"/>
                  </a:lnTo>
                  <a:lnTo>
                    <a:pt x="0" y="38"/>
                  </a:lnTo>
                  <a:lnTo>
                    <a:pt x="0" y="39"/>
                  </a:lnTo>
                  <a:lnTo>
                    <a:pt x="0" y="40"/>
                  </a:lnTo>
                  <a:lnTo>
                    <a:pt x="0" y="41"/>
                  </a:lnTo>
                  <a:lnTo>
                    <a:pt x="0" y="43"/>
                  </a:lnTo>
                  <a:lnTo>
                    <a:pt x="0" y="44"/>
                  </a:lnTo>
                  <a:lnTo>
                    <a:pt x="0" y="45"/>
                  </a:lnTo>
                  <a:lnTo>
                    <a:pt x="0" y="46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9"/>
                  </a:lnTo>
                  <a:lnTo>
                    <a:pt x="0" y="50"/>
                  </a:lnTo>
                  <a:lnTo>
                    <a:pt x="0" y="51"/>
                  </a:lnTo>
                  <a:lnTo>
                    <a:pt x="0" y="52"/>
                  </a:lnTo>
                  <a:lnTo>
                    <a:pt x="0" y="53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0" y="57"/>
                  </a:lnTo>
                  <a:lnTo>
                    <a:pt x="0" y="58"/>
                  </a:lnTo>
                  <a:lnTo>
                    <a:pt x="0" y="59"/>
                  </a:lnTo>
                  <a:lnTo>
                    <a:pt x="0" y="60"/>
                  </a:lnTo>
                  <a:lnTo>
                    <a:pt x="0" y="62"/>
                  </a:lnTo>
                  <a:lnTo>
                    <a:pt x="0" y="63"/>
                  </a:lnTo>
                  <a:lnTo>
                    <a:pt x="0" y="64"/>
                  </a:lnTo>
                  <a:lnTo>
                    <a:pt x="0" y="65"/>
                  </a:lnTo>
                  <a:lnTo>
                    <a:pt x="0" y="66"/>
                  </a:lnTo>
                  <a:lnTo>
                    <a:pt x="0" y="67"/>
                  </a:lnTo>
                  <a:lnTo>
                    <a:pt x="0" y="69"/>
                  </a:lnTo>
                  <a:lnTo>
                    <a:pt x="0" y="70"/>
                  </a:lnTo>
                  <a:lnTo>
                    <a:pt x="1" y="71"/>
                  </a:lnTo>
                  <a:lnTo>
                    <a:pt x="1" y="72"/>
                  </a:lnTo>
                  <a:lnTo>
                    <a:pt x="1" y="73"/>
                  </a:lnTo>
                  <a:lnTo>
                    <a:pt x="1" y="75"/>
                  </a:lnTo>
                  <a:lnTo>
                    <a:pt x="1" y="76"/>
                  </a:lnTo>
                  <a:lnTo>
                    <a:pt x="1" y="77"/>
                  </a:lnTo>
                  <a:lnTo>
                    <a:pt x="1" y="78"/>
                  </a:lnTo>
                  <a:lnTo>
                    <a:pt x="1" y="79"/>
                  </a:lnTo>
                  <a:lnTo>
                    <a:pt x="1" y="81"/>
                  </a:lnTo>
                  <a:lnTo>
                    <a:pt x="1" y="81"/>
                  </a:lnTo>
                  <a:lnTo>
                    <a:pt x="1" y="82"/>
                  </a:lnTo>
                  <a:lnTo>
                    <a:pt x="1" y="83"/>
                  </a:lnTo>
                  <a:lnTo>
                    <a:pt x="1" y="84"/>
                  </a:lnTo>
                  <a:lnTo>
                    <a:pt x="1" y="85"/>
                  </a:lnTo>
                  <a:lnTo>
                    <a:pt x="1" y="86"/>
                  </a:lnTo>
                  <a:lnTo>
                    <a:pt x="1" y="88"/>
                  </a:lnTo>
                  <a:lnTo>
                    <a:pt x="2" y="89"/>
                  </a:lnTo>
                  <a:lnTo>
                    <a:pt x="2" y="90"/>
                  </a:lnTo>
                  <a:lnTo>
                    <a:pt x="2" y="91"/>
                  </a:lnTo>
                  <a:lnTo>
                    <a:pt x="2" y="92"/>
                  </a:lnTo>
                  <a:lnTo>
                    <a:pt x="2" y="94"/>
                  </a:lnTo>
                  <a:lnTo>
                    <a:pt x="2" y="95"/>
                  </a:lnTo>
                  <a:lnTo>
                    <a:pt x="2" y="96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37" name="Freeform 313"/>
            <p:cNvSpPr>
              <a:spLocks/>
            </p:cNvSpPr>
            <p:nvPr/>
          </p:nvSpPr>
          <p:spPr bwMode="auto">
            <a:xfrm>
              <a:off x="861700" y="4738111"/>
              <a:ext cx="23588" cy="160059"/>
            </a:xfrm>
            <a:custGeom>
              <a:avLst/>
              <a:gdLst/>
              <a:ahLst/>
              <a:cxnLst>
                <a:cxn ang="0">
                  <a:pos x="0" y="94"/>
                </a:cxn>
                <a:cxn ang="0">
                  <a:pos x="0" y="91"/>
                </a:cxn>
                <a:cxn ang="0">
                  <a:pos x="0" y="89"/>
                </a:cxn>
                <a:cxn ang="0">
                  <a:pos x="1" y="87"/>
                </a:cxn>
                <a:cxn ang="0">
                  <a:pos x="1" y="84"/>
                </a:cxn>
                <a:cxn ang="0">
                  <a:pos x="1" y="82"/>
                </a:cxn>
                <a:cxn ang="0">
                  <a:pos x="1" y="80"/>
                </a:cxn>
                <a:cxn ang="0">
                  <a:pos x="1" y="77"/>
                </a:cxn>
                <a:cxn ang="0">
                  <a:pos x="1" y="75"/>
                </a:cxn>
                <a:cxn ang="0">
                  <a:pos x="2" y="73"/>
                </a:cxn>
                <a:cxn ang="0">
                  <a:pos x="2" y="70"/>
                </a:cxn>
                <a:cxn ang="0">
                  <a:pos x="2" y="68"/>
                </a:cxn>
                <a:cxn ang="0">
                  <a:pos x="2" y="65"/>
                </a:cxn>
                <a:cxn ang="0">
                  <a:pos x="2" y="63"/>
                </a:cxn>
                <a:cxn ang="0">
                  <a:pos x="3" y="61"/>
                </a:cxn>
                <a:cxn ang="0">
                  <a:pos x="3" y="58"/>
                </a:cxn>
                <a:cxn ang="0">
                  <a:pos x="3" y="56"/>
                </a:cxn>
                <a:cxn ang="0">
                  <a:pos x="3" y="54"/>
                </a:cxn>
                <a:cxn ang="0">
                  <a:pos x="5" y="51"/>
                </a:cxn>
                <a:cxn ang="0">
                  <a:pos x="5" y="50"/>
                </a:cxn>
                <a:cxn ang="0">
                  <a:pos x="5" y="48"/>
                </a:cxn>
                <a:cxn ang="0">
                  <a:pos x="6" y="45"/>
                </a:cxn>
                <a:cxn ang="0">
                  <a:pos x="6" y="43"/>
                </a:cxn>
                <a:cxn ang="0">
                  <a:pos x="6" y="41"/>
                </a:cxn>
                <a:cxn ang="0">
                  <a:pos x="6" y="38"/>
                </a:cxn>
                <a:cxn ang="0">
                  <a:pos x="7" y="36"/>
                </a:cxn>
                <a:cxn ang="0">
                  <a:pos x="7" y="33"/>
                </a:cxn>
                <a:cxn ang="0">
                  <a:pos x="7" y="31"/>
                </a:cxn>
                <a:cxn ang="0">
                  <a:pos x="8" y="29"/>
                </a:cxn>
                <a:cxn ang="0">
                  <a:pos x="8" y="26"/>
                </a:cxn>
                <a:cxn ang="0">
                  <a:pos x="8" y="24"/>
                </a:cxn>
                <a:cxn ang="0">
                  <a:pos x="9" y="22"/>
                </a:cxn>
                <a:cxn ang="0">
                  <a:pos x="9" y="19"/>
                </a:cxn>
                <a:cxn ang="0">
                  <a:pos x="11" y="17"/>
                </a:cxn>
                <a:cxn ang="0">
                  <a:pos x="11" y="15"/>
                </a:cxn>
                <a:cxn ang="0">
                  <a:pos x="11" y="12"/>
                </a:cxn>
                <a:cxn ang="0">
                  <a:pos x="12" y="10"/>
                </a:cxn>
                <a:cxn ang="0">
                  <a:pos x="12" y="7"/>
                </a:cxn>
                <a:cxn ang="0">
                  <a:pos x="13" y="5"/>
                </a:cxn>
                <a:cxn ang="0">
                  <a:pos x="13" y="4"/>
                </a:cxn>
                <a:cxn ang="0">
                  <a:pos x="13" y="1"/>
                </a:cxn>
              </a:cxnLst>
              <a:rect l="0" t="0" r="r" b="b"/>
              <a:pathLst>
                <a:path w="14" h="95">
                  <a:moveTo>
                    <a:pt x="0" y="95"/>
                  </a:moveTo>
                  <a:lnTo>
                    <a:pt x="0" y="94"/>
                  </a:lnTo>
                  <a:lnTo>
                    <a:pt x="0" y="93"/>
                  </a:lnTo>
                  <a:lnTo>
                    <a:pt x="0" y="91"/>
                  </a:lnTo>
                  <a:lnTo>
                    <a:pt x="0" y="90"/>
                  </a:lnTo>
                  <a:lnTo>
                    <a:pt x="0" y="89"/>
                  </a:lnTo>
                  <a:lnTo>
                    <a:pt x="0" y="88"/>
                  </a:lnTo>
                  <a:lnTo>
                    <a:pt x="1" y="87"/>
                  </a:lnTo>
                  <a:lnTo>
                    <a:pt x="1" y="86"/>
                  </a:lnTo>
                  <a:lnTo>
                    <a:pt x="1" y="84"/>
                  </a:lnTo>
                  <a:lnTo>
                    <a:pt x="1" y="83"/>
                  </a:lnTo>
                  <a:lnTo>
                    <a:pt x="1" y="82"/>
                  </a:lnTo>
                  <a:lnTo>
                    <a:pt x="1" y="81"/>
                  </a:lnTo>
                  <a:lnTo>
                    <a:pt x="1" y="80"/>
                  </a:lnTo>
                  <a:lnTo>
                    <a:pt x="1" y="78"/>
                  </a:lnTo>
                  <a:lnTo>
                    <a:pt x="1" y="77"/>
                  </a:lnTo>
                  <a:lnTo>
                    <a:pt x="1" y="76"/>
                  </a:lnTo>
                  <a:lnTo>
                    <a:pt x="1" y="75"/>
                  </a:lnTo>
                  <a:lnTo>
                    <a:pt x="2" y="74"/>
                  </a:lnTo>
                  <a:lnTo>
                    <a:pt x="2" y="73"/>
                  </a:lnTo>
                  <a:lnTo>
                    <a:pt x="2" y="71"/>
                  </a:lnTo>
                  <a:lnTo>
                    <a:pt x="2" y="70"/>
                  </a:lnTo>
                  <a:lnTo>
                    <a:pt x="2" y="69"/>
                  </a:lnTo>
                  <a:lnTo>
                    <a:pt x="2" y="68"/>
                  </a:lnTo>
                  <a:lnTo>
                    <a:pt x="2" y="67"/>
                  </a:lnTo>
                  <a:lnTo>
                    <a:pt x="2" y="65"/>
                  </a:lnTo>
                  <a:lnTo>
                    <a:pt x="2" y="64"/>
                  </a:lnTo>
                  <a:lnTo>
                    <a:pt x="2" y="63"/>
                  </a:lnTo>
                  <a:lnTo>
                    <a:pt x="3" y="62"/>
                  </a:lnTo>
                  <a:lnTo>
                    <a:pt x="3" y="61"/>
                  </a:lnTo>
                  <a:lnTo>
                    <a:pt x="3" y="59"/>
                  </a:lnTo>
                  <a:lnTo>
                    <a:pt x="3" y="58"/>
                  </a:lnTo>
                  <a:lnTo>
                    <a:pt x="3" y="57"/>
                  </a:lnTo>
                  <a:lnTo>
                    <a:pt x="3" y="56"/>
                  </a:lnTo>
                  <a:lnTo>
                    <a:pt x="3" y="55"/>
                  </a:lnTo>
                  <a:lnTo>
                    <a:pt x="3" y="54"/>
                  </a:lnTo>
                  <a:lnTo>
                    <a:pt x="5" y="52"/>
                  </a:lnTo>
                  <a:lnTo>
                    <a:pt x="5" y="51"/>
                  </a:lnTo>
                  <a:lnTo>
                    <a:pt x="5" y="50"/>
                  </a:lnTo>
                  <a:lnTo>
                    <a:pt x="5" y="50"/>
                  </a:lnTo>
                  <a:lnTo>
                    <a:pt x="5" y="49"/>
                  </a:lnTo>
                  <a:lnTo>
                    <a:pt x="5" y="48"/>
                  </a:lnTo>
                  <a:lnTo>
                    <a:pt x="5" y="46"/>
                  </a:lnTo>
                  <a:lnTo>
                    <a:pt x="6" y="45"/>
                  </a:lnTo>
                  <a:lnTo>
                    <a:pt x="6" y="44"/>
                  </a:lnTo>
                  <a:lnTo>
                    <a:pt x="6" y="43"/>
                  </a:lnTo>
                  <a:lnTo>
                    <a:pt x="6" y="42"/>
                  </a:lnTo>
                  <a:lnTo>
                    <a:pt x="6" y="41"/>
                  </a:lnTo>
                  <a:lnTo>
                    <a:pt x="6" y="39"/>
                  </a:lnTo>
                  <a:lnTo>
                    <a:pt x="6" y="38"/>
                  </a:lnTo>
                  <a:lnTo>
                    <a:pt x="7" y="37"/>
                  </a:lnTo>
                  <a:lnTo>
                    <a:pt x="7" y="36"/>
                  </a:lnTo>
                  <a:lnTo>
                    <a:pt x="7" y="35"/>
                  </a:lnTo>
                  <a:lnTo>
                    <a:pt x="7" y="33"/>
                  </a:lnTo>
                  <a:lnTo>
                    <a:pt x="7" y="32"/>
                  </a:lnTo>
                  <a:lnTo>
                    <a:pt x="7" y="31"/>
                  </a:lnTo>
                  <a:lnTo>
                    <a:pt x="8" y="30"/>
                  </a:lnTo>
                  <a:lnTo>
                    <a:pt x="8" y="29"/>
                  </a:lnTo>
                  <a:lnTo>
                    <a:pt x="8" y="28"/>
                  </a:lnTo>
                  <a:lnTo>
                    <a:pt x="8" y="26"/>
                  </a:lnTo>
                  <a:lnTo>
                    <a:pt x="8" y="25"/>
                  </a:lnTo>
                  <a:lnTo>
                    <a:pt x="8" y="24"/>
                  </a:lnTo>
                  <a:lnTo>
                    <a:pt x="9" y="23"/>
                  </a:lnTo>
                  <a:lnTo>
                    <a:pt x="9" y="22"/>
                  </a:lnTo>
                  <a:lnTo>
                    <a:pt x="9" y="20"/>
                  </a:lnTo>
                  <a:lnTo>
                    <a:pt x="9" y="19"/>
                  </a:lnTo>
                  <a:lnTo>
                    <a:pt x="9" y="18"/>
                  </a:lnTo>
                  <a:lnTo>
                    <a:pt x="11" y="17"/>
                  </a:lnTo>
                  <a:lnTo>
                    <a:pt x="11" y="16"/>
                  </a:lnTo>
                  <a:lnTo>
                    <a:pt x="11" y="15"/>
                  </a:lnTo>
                  <a:lnTo>
                    <a:pt x="11" y="13"/>
                  </a:lnTo>
                  <a:lnTo>
                    <a:pt x="11" y="12"/>
                  </a:lnTo>
                  <a:lnTo>
                    <a:pt x="12" y="11"/>
                  </a:lnTo>
                  <a:lnTo>
                    <a:pt x="12" y="10"/>
                  </a:lnTo>
                  <a:lnTo>
                    <a:pt x="12" y="9"/>
                  </a:lnTo>
                  <a:lnTo>
                    <a:pt x="12" y="7"/>
                  </a:lnTo>
                  <a:lnTo>
                    <a:pt x="12" y="6"/>
                  </a:lnTo>
                  <a:lnTo>
                    <a:pt x="13" y="5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3" y="1"/>
                  </a:lnTo>
                  <a:lnTo>
                    <a:pt x="14" y="0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38" name="Rectangle 314"/>
            <p:cNvSpPr>
              <a:spLocks noChangeArrowheads="1"/>
            </p:cNvSpPr>
            <p:nvPr/>
          </p:nvSpPr>
          <p:spPr bwMode="auto">
            <a:xfrm rot="180000">
              <a:off x="866191" y="4854531"/>
              <a:ext cx="76944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85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339" name="Line 315"/>
            <p:cNvSpPr>
              <a:spLocks noChangeShapeType="1"/>
            </p:cNvSpPr>
            <p:nvPr/>
          </p:nvSpPr>
          <p:spPr bwMode="auto">
            <a:xfrm flipH="1" flipV="1">
              <a:off x="863385" y="4898171"/>
              <a:ext cx="57284" cy="337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40" name="Freeform 316"/>
            <p:cNvSpPr>
              <a:spLocks/>
            </p:cNvSpPr>
            <p:nvPr/>
          </p:nvSpPr>
          <p:spPr bwMode="auto">
            <a:xfrm>
              <a:off x="937518" y="5140787"/>
              <a:ext cx="72448" cy="232507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6"/>
                </a:cxn>
                <a:cxn ang="0">
                  <a:pos x="1" y="9"/>
                </a:cxn>
                <a:cxn ang="0">
                  <a:pos x="1" y="12"/>
                </a:cxn>
                <a:cxn ang="0">
                  <a:pos x="2" y="15"/>
                </a:cxn>
                <a:cxn ang="0">
                  <a:pos x="2" y="18"/>
                </a:cxn>
                <a:cxn ang="0">
                  <a:pos x="3" y="21"/>
                </a:cxn>
                <a:cxn ang="0">
                  <a:pos x="5" y="24"/>
                </a:cxn>
                <a:cxn ang="0">
                  <a:pos x="5" y="26"/>
                </a:cxn>
                <a:cxn ang="0">
                  <a:pos x="6" y="30"/>
                </a:cxn>
                <a:cxn ang="0">
                  <a:pos x="6" y="32"/>
                </a:cxn>
                <a:cxn ang="0">
                  <a:pos x="7" y="36"/>
                </a:cxn>
                <a:cxn ang="0">
                  <a:pos x="8" y="38"/>
                </a:cxn>
                <a:cxn ang="0">
                  <a:pos x="8" y="42"/>
                </a:cxn>
                <a:cxn ang="0">
                  <a:pos x="9" y="44"/>
                </a:cxn>
                <a:cxn ang="0">
                  <a:pos x="9" y="48"/>
                </a:cxn>
                <a:cxn ang="0">
                  <a:pos x="11" y="50"/>
                </a:cxn>
                <a:cxn ang="0">
                  <a:pos x="12" y="54"/>
                </a:cxn>
                <a:cxn ang="0">
                  <a:pos x="12" y="56"/>
                </a:cxn>
                <a:cxn ang="0">
                  <a:pos x="13" y="60"/>
                </a:cxn>
                <a:cxn ang="0">
                  <a:pos x="14" y="62"/>
                </a:cxn>
                <a:cxn ang="0">
                  <a:pos x="15" y="66"/>
                </a:cxn>
                <a:cxn ang="0">
                  <a:pos x="15" y="68"/>
                </a:cxn>
                <a:cxn ang="0">
                  <a:pos x="16" y="71"/>
                </a:cxn>
                <a:cxn ang="0">
                  <a:pos x="18" y="74"/>
                </a:cxn>
                <a:cxn ang="0">
                  <a:pos x="19" y="76"/>
                </a:cxn>
                <a:cxn ang="0">
                  <a:pos x="20" y="80"/>
                </a:cxn>
                <a:cxn ang="0">
                  <a:pos x="20" y="82"/>
                </a:cxn>
                <a:cxn ang="0">
                  <a:pos x="21" y="86"/>
                </a:cxn>
                <a:cxn ang="0">
                  <a:pos x="22" y="88"/>
                </a:cxn>
                <a:cxn ang="0">
                  <a:pos x="24" y="92"/>
                </a:cxn>
                <a:cxn ang="0">
                  <a:pos x="25" y="94"/>
                </a:cxn>
                <a:cxn ang="0">
                  <a:pos x="26" y="96"/>
                </a:cxn>
                <a:cxn ang="0">
                  <a:pos x="27" y="100"/>
                </a:cxn>
                <a:cxn ang="0">
                  <a:pos x="27" y="102"/>
                </a:cxn>
                <a:cxn ang="0">
                  <a:pos x="28" y="106"/>
                </a:cxn>
                <a:cxn ang="0">
                  <a:pos x="29" y="108"/>
                </a:cxn>
                <a:cxn ang="0">
                  <a:pos x="31" y="112"/>
                </a:cxn>
                <a:cxn ang="0">
                  <a:pos x="32" y="114"/>
                </a:cxn>
                <a:cxn ang="0">
                  <a:pos x="33" y="116"/>
                </a:cxn>
                <a:cxn ang="0">
                  <a:pos x="34" y="120"/>
                </a:cxn>
                <a:cxn ang="0">
                  <a:pos x="35" y="122"/>
                </a:cxn>
                <a:cxn ang="0">
                  <a:pos x="37" y="125"/>
                </a:cxn>
                <a:cxn ang="0">
                  <a:pos x="38" y="128"/>
                </a:cxn>
                <a:cxn ang="0">
                  <a:pos x="39" y="131"/>
                </a:cxn>
                <a:cxn ang="0">
                  <a:pos x="40" y="133"/>
                </a:cxn>
                <a:cxn ang="0">
                  <a:pos x="41" y="137"/>
                </a:cxn>
              </a:cxnLst>
              <a:rect l="0" t="0" r="r" b="b"/>
              <a:pathLst>
                <a:path w="43" h="138">
                  <a:moveTo>
                    <a:pt x="0" y="0"/>
                  </a:moveTo>
                  <a:lnTo>
                    <a:pt x="0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5"/>
                  </a:lnTo>
                  <a:lnTo>
                    <a:pt x="0" y="6"/>
                  </a:lnTo>
                  <a:lnTo>
                    <a:pt x="1" y="6"/>
                  </a:lnTo>
                  <a:lnTo>
                    <a:pt x="1" y="8"/>
                  </a:lnTo>
                  <a:lnTo>
                    <a:pt x="1" y="9"/>
                  </a:lnTo>
                  <a:lnTo>
                    <a:pt x="1" y="10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2" y="15"/>
                  </a:lnTo>
                  <a:lnTo>
                    <a:pt x="2" y="16"/>
                  </a:lnTo>
                  <a:lnTo>
                    <a:pt x="2" y="17"/>
                  </a:lnTo>
                  <a:lnTo>
                    <a:pt x="2" y="18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3" y="21"/>
                  </a:lnTo>
                  <a:lnTo>
                    <a:pt x="3" y="22"/>
                  </a:lnTo>
                  <a:lnTo>
                    <a:pt x="3" y="23"/>
                  </a:lnTo>
                  <a:lnTo>
                    <a:pt x="5" y="24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6"/>
                  </a:lnTo>
                  <a:lnTo>
                    <a:pt x="5" y="28"/>
                  </a:lnTo>
                  <a:lnTo>
                    <a:pt x="5" y="29"/>
                  </a:lnTo>
                  <a:lnTo>
                    <a:pt x="6" y="30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6" y="32"/>
                  </a:lnTo>
                  <a:lnTo>
                    <a:pt x="6" y="34"/>
                  </a:lnTo>
                  <a:lnTo>
                    <a:pt x="7" y="35"/>
                  </a:lnTo>
                  <a:lnTo>
                    <a:pt x="7" y="36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8" y="38"/>
                  </a:lnTo>
                  <a:lnTo>
                    <a:pt x="8" y="40"/>
                  </a:lnTo>
                  <a:lnTo>
                    <a:pt x="8" y="41"/>
                  </a:lnTo>
                  <a:lnTo>
                    <a:pt x="8" y="42"/>
                  </a:lnTo>
                  <a:lnTo>
                    <a:pt x="8" y="43"/>
                  </a:lnTo>
                  <a:lnTo>
                    <a:pt x="9" y="43"/>
                  </a:lnTo>
                  <a:lnTo>
                    <a:pt x="9" y="44"/>
                  </a:lnTo>
                  <a:lnTo>
                    <a:pt x="9" y="45"/>
                  </a:lnTo>
                  <a:lnTo>
                    <a:pt x="9" y="47"/>
                  </a:lnTo>
                  <a:lnTo>
                    <a:pt x="9" y="48"/>
                  </a:lnTo>
                  <a:lnTo>
                    <a:pt x="11" y="49"/>
                  </a:lnTo>
                  <a:lnTo>
                    <a:pt x="11" y="49"/>
                  </a:lnTo>
                  <a:lnTo>
                    <a:pt x="11" y="50"/>
                  </a:lnTo>
                  <a:lnTo>
                    <a:pt x="11" y="51"/>
                  </a:lnTo>
                  <a:lnTo>
                    <a:pt x="12" y="53"/>
                  </a:lnTo>
                  <a:lnTo>
                    <a:pt x="12" y="54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12" y="56"/>
                  </a:lnTo>
                  <a:lnTo>
                    <a:pt x="13" y="57"/>
                  </a:lnTo>
                  <a:lnTo>
                    <a:pt x="13" y="58"/>
                  </a:lnTo>
                  <a:lnTo>
                    <a:pt x="13" y="60"/>
                  </a:lnTo>
                  <a:lnTo>
                    <a:pt x="13" y="61"/>
                  </a:lnTo>
                  <a:lnTo>
                    <a:pt x="14" y="61"/>
                  </a:lnTo>
                  <a:lnTo>
                    <a:pt x="14" y="62"/>
                  </a:lnTo>
                  <a:lnTo>
                    <a:pt x="14" y="63"/>
                  </a:lnTo>
                  <a:lnTo>
                    <a:pt x="14" y="64"/>
                  </a:lnTo>
                  <a:lnTo>
                    <a:pt x="15" y="66"/>
                  </a:lnTo>
                  <a:lnTo>
                    <a:pt x="15" y="66"/>
                  </a:lnTo>
                  <a:lnTo>
                    <a:pt x="15" y="67"/>
                  </a:lnTo>
                  <a:lnTo>
                    <a:pt x="15" y="68"/>
                  </a:lnTo>
                  <a:lnTo>
                    <a:pt x="16" y="69"/>
                  </a:lnTo>
                  <a:lnTo>
                    <a:pt x="16" y="70"/>
                  </a:lnTo>
                  <a:lnTo>
                    <a:pt x="16" y="71"/>
                  </a:lnTo>
                  <a:lnTo>
                    <a:pt x="16" y="71"/>
                  </a:lnTo>
                  <a:lnTo>
                    <a:pt x="18" y="73"/>
                  </a:lnTo>
                  <a:lnTo>
                    <a:pt x="18" y="74"/>
                  </a:lnTo>
                  <a:lnTo>
                    <a:pt x="18" y="75"/>
                  </a:lnTo>
                  <a:lnTo>
                    <a:pt x="18" y="76"/>
                  </a:lnTo>
                  <a:lnTo>
                    <a:pt x="19" y="76"/>
                  </a:lnTo>
                  <a:lnTo>
                    <a:pt x="19" y="77"/>
                  </a:lnTo>
                  <a:lnTo>
                    <a:pt x="19" y="79"/>
                  </a:lnTo>
                  <a:lnTo>
                    <a:pt x="20" y="80"/>
                  </a:lnTo>
                  <a:lnTo>
                    <a:pt x="20" y="81"/>
                  </a:lnTo>
                  <a:lnTo>
                    <a:pt x="20" y="82"/>
                  </a:lnTo>
                  <a:lnTo>
                    <a:pt x="20" y="82"/>
                  </a:lnTo>
                  <a:lnTo>
                    <a:pt x="21" y="83"/>
                  </a:lnTo>
                  <a:lnTo>
                    <a:pt x="21" y="84"/>
                  </a:lnTo>
                  <a:lnTo>
                    <a:pt x="21" y="86"/>
                  </a:lnTo>
                  <a:lnTo>
                    <a:pt x="21" y="87"/>
                  </a:lnTo>
                  <a:lnTo>
                    <a:pt x="22" y="87"/>
                  </a:lnTo>
                  <a:lnTo>
                    <a:pt x="22" y="88"/>
                  </a:lnTo>
                  <a:lnTo>
                    <a:pt x="22" y="89"/>
                  </a:lnTo>
                  <a:lnTo>
                    <a:pt x="24" y="90"/>
                  </a:lnTo>
                  <a:lnTo>
                    <a:pt x="24" y="92"/>
                  </a:lnTo>
                  <a:lnTo>
                    <a:pt x="24" y="92"/>
                  </a:lnTo>
                  <a:lnTo>
                    <a:pt x="24" y="93"/>
                  </a:lnTo>
                  <a:lnTo>
                    <a:pt x="25" y="94"/>
                  </a:lnTo>
                  <a:lnTo>
                    <a:pt x="25" y="95"/>
                  </a:lnTo>
                  <a:lnTo>
                    <a:pt x="25" y="96"/>
                  </a:lnTo>
                  <a:lnTo>
                    <a:pt x="26" y="96"/>
                  </a:lnTo>
                  <a:lnTo>
                    <a:pt x="26" y="98"/>
                  </a:lnTo>
                  <a:lnTo>
                    <a:pt x="26" y="99"/>
                  </a:lnTo>
                  <a:lnTo>
                    <a:pt x="27" y="100"/>
                  </a:lnTo>
                  <a:lnTo>
                    <a:pt x="27" y="101"/>
                  </a:lnTo>
                  <a:lnTo>
                    <a:pt x="27" y="102"/>
                  </a:lnTo>
                  <a:lnTo>
                    <a:pt x="27" y="102"/>
                  </a:lnTo>
                  <a:lnTo>
                    <a:pt x="28" y="103"/>
                  </a:lnTo>
                  <a:lnTo>
                    <a:pt x="28" y="105"/>
                  </a:lnTo>
                  <a:lnTo>
                    <a:pt x="28" y="106"/>
                  </a:lnTo>
                  <a:lnTo>
                    <a:pt x="29" y="107"/>
                  </a:lnTo>
                  <a:lnTo>
                    <a:pt x="29" y="107"/>
                  </a:lnTo>
                  <a:lnTo>
                    <a:pt x="29" y="108"/>
                  </a:lnTo>
                  <a:lnTo>
                    <a:pt x="31" y="109"/>
                  </a:lnTo>
                  <a:lnTo>
                    <a:pt x="31" y="111"/>
                  </a:lnTo>
                  <a:lnTo>
                    <a:pt x="31" y="112"/>
                  </a:lnTo>
                  <a:lnTo>
                    <a:pt x="32" y="112"/>
                  </a:lnTo>
                  <a:lnTo>
                    <a:pt x="32" y="113"/>
                  </a:lnTo>
                  <a:lnTo>
                    <a:pt x="32" y="114"/>
                  </a:lnTo>
                  <a:lnTo>
                    <a:pt x="32" y="115"/>
                  </a:lnTo>
                  <a:lnTo>
                    <a:pt x="33" y="115"/>
                  </a:lnTo>
                  <a:lnTo>
                    <a:pt x="33" y="116"/>
                  </a:lnTo>
                  <a:lnTo>
                    <a:pt x="33" y="118"/>
                  </a:lnTo>
                  <a:lnTo>
                    <a:pt x="34" y="119"/>
                  </a:lnTo>
                  <a:lnTo>
                    <a:pt x="34" y="120"/>
                  </a:lnTo>
                  <a:lnTo>
                    <a:pt x="34" y="120"/>
                  </a:lnTo>
                  <a:lnTo>
                    <a:pt x="35" y="121"/>
                  </a:lnTo>
                  <a:lnTo>
                    <a:pt x="35" y="122"/>
                  </a:lnTo>
                  <a:lnTo>
                    <a:pt x="35" y="124"/>
                  </a:lnTo>
                  <a:lnTo>
                    <a:pt x="37" y="125"/>
                  </a:lnTo>
                  <a:lnTo>
                    <a:pt x="37" y="125"/>
                  </a:lnTo>
                  <a:lnTo>
                    <a:pt x="37" y="126"/>
                  </a:lnTo>
                  <a:lnTo>
                    <a:pt x="38" y="127"/>
                  </a:lnTo>
                  <a:lnTo>
                    <a:pt x="38" y="128"/>
                  </a:lnTo>
                  <a:lnTo>
                    <a:pt x="38" y="129"/>
                  </a:lnTo>
                  <a:lnTo>
                    <a:pt x="39" y="129"/>
                  </a:lnTo>
                  <a:lnTo>
                    <a:pt x="39" y="131"/>
                  </a:lnTo>
                  <a:lnTo>
                    <a:pt x="39" y="132"/>
                  </a:lnTo>
                  <a:lnTo>
                    <a:pt x="40" y="133"/>
                  </a:lnTo>
                  <a:lnTo>
                    <a:pt x="40" y="133"/>
                  </a:lnTo>
                  <a:lnTo>
                    <a:pt x="41" y="134"/>
                  </a:lnTo>
                  <a:lnTo>
                    <a:pt x="41" y="135"/>
                  </a:lnTo>
                  <a:lnTo>
                    <a:pt x="41" y="137"/>
                  </a:lnTo>
                  <a:lnTo>
                    <a:pt x="43" y="138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41" name="Freeform 317"/>
            <p:cNvSpPr>
              <a:spLocks/>
            </p:cNvSpPr>
            <p:nvPr/>
          </p:nvSpPr>
          <p:spPr bwMode="auto">
            <a:xfrm>
              <a:off x="920670" y="4901540"/>
              <a:ext cx="16848" cy="239247"/>
            </a:xfrm>
            <a:custGeom>
              <a:avLst/>
              <a:gdLst/>
              <a:ahLst/>
              <a:cxnLst>
                <a:cxn ang="0">
                  <a:pos x="9" y="141"/>
                </a:cxn>
                <a:cxn ang="0">
                  <a:pos x="9" y="139"/>
                </a:cxn>
                <a:cxn ang="0">
                  <a:pos x="9" y="138"/>
                </a:cxn>
                <a:cxn ang="0">
                  <a:pos x="8" y="135"/>
                </a:cxn>
                <a:cxn ang="0">
                  <a:pos x="8" y="133"/>
                </a:cxn>
                <a:cxn ang="0">
                  <a:pos x="8" y="131"/>
                </a:cxn>
                <a:cxn ang="0">
                  <a:pos x="6" y="128"/>
                </a:cxn>
                <a:cxn ang="0">
                  <a:pos x="6" y="126"/>
                </a:cxn>
                <a:cxn ang="0">
                  <a:pos x="6" y="123"/>
                </a:cxn>
                <a:cxn ang="0">
                  <a:pos x="6" y="121"/>
                </a:cxn>
                <a:cxn ang="0">
                  <a:pos x="5" y="119"/>
                </a:cxn>
                <a:cxn ang="0">
                  <a:pos x="5" y="116"/>
                </a:cxn>
                <a:cxn ang="0">
                  <a:pos x="5" y="114"/>
                </a:cxn>
                <a:cxn ang="0">
                  <a:pos x="5" y="112"/>
                </a:cxn>
                <a:cxn ang="0">
                  <a:pos x="4" y="109"/>
                </a:cxn>
                <a:cxn ang="0">
                  <a:pos x="4" y="107"/>
                </a:cxn>
                <a:cxn ang="0">
                  <a:pos x="4" y="105"/>
                </a:cxn>
                <a:cxn ang="0">
                  <a:pos x="4" y="102"/>
                </a:cxn>
                <a:cxn ang="0">
                  <a:pos x="3" y="100"/>
                </a:cxn>
                <a:cxn ang="0">
                  <a:pos x="3" y="97"/>
                </a:cxn>
                <a:cxn ang="0">
                  <a:pos x="3" y="95"/>
                </a:cxn>
                <a:cxn ang="0">
                  <a:pos x="3" y="93"/>
                </a:cxn>
                <a:cxn ang="0">
                  <a:pos x="3" y="90"/>
                </a:cxn>
                <a:cxn ang="0">
                  <a:pos x="2" y="88"/>
                </a:cxn>
                <a:cxn ang="0">
                  <a:pos x="2" y="86"/>
                </a:cxn>
                <a:cxn ang="0">
                  <a:pos x="2" y="83"/>
                </a:cxn>
                <a:cxn ang="0">
                  <a:pos x="2" y="81"/>
                </a:cxn>
                <a:cxn ang="0">
                  <a:pos x="2" y="79"/>
                </a:cxn>
                <a:cxn ang="0">
                  <a:pos x="2" y="76"/>
                </a:cxn>
                <a:cxn ang="0">
                  <a:pos x="2" y="74"/>
                </a:cxn>
                <a:cxn ang="0">
                  <a:pos x="0" y="71"/>
                </a:cxn>
                <a:cxn ang="0">
                  <a:pos x="0" y="69"/>
                </a:cxn>
                <a:cxn ang="0">
                  <a:pos x="0" y="67"/>
                </a:cxn>
                <a:cxn ang="0">
                  <a:pos x="0" y="64"/>
                </a:cxn>
                <a:cxn ang="0">
                  <a:pos x="0" y="62"/>
                </a:cxn>
                <a:cxn ang="0">
                  <a:pos x="0" y="60"/>
                </a:cxn>
                <a:cxn ang="0">
                  <a:pos x="0" y="58"/>
                </a:cxn>
                <a:cxn ang="0">
                  <a:pos x="0" y="56"/>
                </a:cxn>
                <a:cxn ang="0">
                  <a:pos x="0" y="54"/>
                </a:cxn>
                <a:cxn ang="0">
                  <a:pos x="0" y="51"/>
                </a:cxn>
                <a:cxn ang="0">
                  <a:pos x="0" y="49"/>
                </a:cxn>
                <a:cxn ang="0">
                  <a:pos x="0" y="47"/>
                </a:cxn>
                <a:cxn ang="0">
                  <a:pos x="0" y="44"/>
                </a:cxn>
                <a:cxn ang="0">
                  <a:pos x="0" y="42"/>
                </a:cxn>
                <a:cxn ang="0">
                  <a:pos x="0" y="39"/>
                </a:cxn>
                <a:cxn ang="0">
                  <a:pos x="0" y="37"/>
                </a:cxn>
                <a:cxn ang="0">
                  <a:pos x="0" y="35"/>
                </a:cxn>
                <a:cxn ang="0">
                  <a:pos x="0" y="32"/>
                </a:cxn>
                <a:cxn ang="0">
                  <a:pos x="0" y="30"/>
                </a:cxn>
                <a:cxn ang="0">
                  <a:pos x="0" y="28"/>
                </a:cxn>
                <a:cxn ang="0">
                  <a:pos x="0" y="25"/>
                </a:cxn>
                <a:cxn ang="0">
                  <a:pos x="0" y="23"/>
                </a:cxn>
                <a:cxn ang="0">
                  <a:pos x="0" y="21"/>
                </a:cxn>
                <a:cxn ang="0">
                  <a:pos x="0" y="18"/>
                </a:cxn>
                <a:cxn ang="0">
                  <a:pos x="0" y="16"/>
                </a:cxn>
                <a:cxn ang="0">
                  <a:pos x="0" y="13"/>
                </a:cxn>
                <a:cxn ang="0">
                  <a:pos x="0" y="11"/>
                </a:cxn>
                <a:cxn ang="0">
                  <a:pos x="0" y="9"/>
                </a:cxn>
                <a:cxn ang="0">
                  <a:pos x="0" y="6"/>
                </a:cxn>
                <a:cxn ang="0">
                  <a:pos x="2" y="4"/>
                </a:cxn>
                <a:cxn ang="0">
                  <a:pos x="2" y="2"/>
                </a:cxn>
              </a:cxnLst>
              <a:rect l="0" t="0" r="r" b="b"/>
              <a:pathLst>
                <a:path w="10" h="142">
                  <a:moveTo>
                    <a:pt x="10" y="142"/>
                  </a:moveTo>
                  <a:lnTo>
                    <a:pt x="9" y="141"/>
                  </a:lnTo>
                  <a:lnTo>
                    <a:pt x="9" y="140"/>
                  </a:lnTo>
                  <a:lnTo>
                    <a:pt x="9" y="139"/>
                  </a:lnTo>
                  <a:lnTo>
                    <a:pt x="9" y="139"/>
                  </a:lnTo>
                  <a:lnTo>
                    <a:pt x="9" y="138"/>
                  </a:lnTo>
                  <a:lnTo>
                    <a:pt x="9" y="137"/>
                  </a:lnTo>
                  <a:lnTo>
                    <a:pt x="8" y="135"/>
                  </a:lnTo>
                  <a:lnTo>
                    <a:pt x="8" y="134"/>
                  </a:lnTo>
                  <a:lnTo>
                    <a:pt x="8" y="133"/>
                  </a:lnTo>
                  <a:lnTo>
                    <a:pt x="8" y="132"/>
                  </a:lnTo>
                  <a:lnTo>
                    <a:pt x="8" y="131"/>
                  </a:lnTo>
                  <a:lnTo>
                    <a:pt x="8" y="129"/>
                  </a:lnTo>
                  <a:lnTo>
                    <a:pt x="6" y="128"/>
                  </a:lnTo>
                  <a:lnTo>
                    <a:pt x="6" y="127"/>
                  </a:lnTo>
                  <a:lnTo>
                    <a:pt x="6" y="126"/>
                  </a:lnTo>
                  <a:lnTo>
                    <a:pt x="6" y="125"/>
                  </a:lnTo>
                  <a:lnTo>
                    <a:pt x="6" y="123"/>
                  </a:lnTo>
                  <a:lnTo>
                    <a:pt x="6" y="122"/>
                  </a:lnTo>
                  <a:lnTo>
                    <a:pt x="6" y="121"/>
                  </a:lnTo>
                  <a:lnTo>
                    <a:pt x="5" y="120"/>
                  </a:lnTo>
                  <a:lnTo>
                    <a:pt x="5" y="119"/>
                  </a:lnTo>
                  <a:lnTo>
                    <a:pt x="5" y="118"/>
                  </a:lnTo>
                  <a:lnTo>
                    <a:pt x="5" y="116"/>
                  </a:lnTo>
                  <a:lnTo>
                    <a:pt x="5" y="115"/>
                  </a:lnTo>
                  <a:lnTo>
                    <a:pt x="5" y="114"/>
                  </a:lnTo>
                  <a:lnTo>
                    <a:pt x="5" y="113"/>
                  </a:lnTo>
                  <a:lnTo>
                    <a:pt x="5" y="112"/>
                  </a:lnTo>
                  <a:lnTo>
                    <a:pt x="4" y="110"/>
                  </a:lnTo>
                  <a:lnTo>
                    <a:pt x="4" y="109"/>
                  </a:lnTo>
                  <a:lnTo>
                    <a:pt x="4" y="108"/>
                  </a:lnTo>
                  <a:lnTo>
                    <a:pt x="4" y="107"/>
                  </a:lnTo>
                  <a:lnTo>
                    <a:pt x="4" y="106"/>
                  </a:lnTo>
                  <a:lnTo>
                    <a:pt x="4" y="105"/>
                  </a:lnTo>
                  <a:lnTo>
                    <a:pt x="4" y="103"/>
                  </a:lnTo>
                  <a:lnTo>
                    <a:pt x="4" y="102"/>
                  </a:lnTo>
                  <a:lnTo>
                    <a:pt x="4" y="101"/>
                  </a:lnTo>
                  <a:lnTo>
                    <a:pt x="3" y="100"/>
                  </a:lnTo>
                  <a:lnTo>
                    <a:pt x="3" y="99"/>
                  </a:lnTo>
                  <a:lnTo>
                    <a:pt x="3" y="97"/>
                  </a:lnTo>
                  <a:lnTo>
                    <a:pt x="3" y="96"/>
                  </a:lnTo>
                  <a:lnTo>
                    <a:pt x="3" y="95"/>
                  </a:lnTo>
                  <a:lnTo>
                    <a:pt x="3" y="94"/>
                  </a:lnTo>
                  <a:lnTo>
                    <a:pt x="3" y="93"/>
                  </a:lnTo>
                  <a:lnTo>
                    <a:pt x="3" y="92"/>
                  </a:lnTo>
                  <a:lnTo>
                    <a:pt x="3" y="90"/>
                  </a:lnTo>
                  <a:lnTo>
                    <a:pt x="3" y="89"/>
                  </a:lnTo>
                  <a:lnTo>
                    <a:pt x="2" y="88"/>
                  </a:lnTo>
                  <a:lnTo>
                    <a:pt x="2" y="87"/>
                  </a:lnTo>
                  <a:lnTo>
                    <a:pt x="2" y="86"/>
                  </a:lnTo>
                  <a:lnTo>
                    <a:pt x="2" y="84"/>
                  </a:lnTo>
                  <a:lnTo>
                    <a:pt x="2" y="83"/>
                  </a:lnTo>
                  <a:lnTo>
                    <a:pt x="2" y="82"/>
                  </a:lnTo>
                  <a:lnTo>
                    <a:pt x="2" y="81"/>
                  </a:lnTo>
                  <a:lnTo>
                    <a:pt x="2" y="80"/>
                  </a:lnTo>
                  <a:lnTo>
                    <a:pt x="2" y="79"/>
                  </a:lnTo>
                  <a:lnTo>
                    <a:pt x="2" y="77"/>
                  </a:lnTo>
                  <a:lnTo>
                    <a:pt x="2" y="76"/>
                  </a:lnTo>
                  <a:lnTo>
                    <a:pt x="2" y="75"/>
                  </a:lnTo>
                  <a:lnTo>
                    <a:pt x="2" y="74"/>
                  </a:lnTo>
                  <a:lnTo>
                    <a:pt x="2" y="73"/>
                  </a:lnTo>
                  <a:lnTo>
                    <a:pt x="0" y="71"/>
                  </a:lnTo>
                  <a:lnTo>
                    <a:pt x="0" y="70"/>
                  </a:lnTo>
                  <a:lnTo>
                    <a:pt x="0" y="69"/>
                  </a:lnTo>
                  <a:lnTo>
                    <a:pt x="0" y="68"/>
                  </a:lnTo>
                  <a:lnTo>
                    <a:pt x="0" y="67"/>
                  </a:lnTo>
                  <a:lnTo>
                    <a:pt x="0" y="65"/>
                  </a:lnTo>
                  <a:lnTo>
                    <a:pt x="0" y="64"/>
                  </a:lnTo>
                  <a:lnTo>
                    <a:pt x="0" y="63"/>
                  </a:lnTo>
                  <a:lnTo>
                    <a:pt x="0" y="62"/>
                  </a:lnTo>
                  <a:lnTo>
                    <a:pt x="0" y="61"/>
                  </a:lnTo>
                  <a:lnTo>
                    <a:pt x="0" y="60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0" y="57"/>
                  </a:lnTo>
                  <a:lnTo>
                    <a:pt x="0" y="56"/>
                  </a:lnTo>
                  <a:lnTo>
                    <a:pt x="0" y="55"/>
                  </a:lnTo>
                  <a:lnTo>
                    <a:pt x="0" y="54"/>
                  </a:lnTo>
                  <a:lnTo>
                    <a:pt x="0" y="52"/>
                  </a:lnTo>
                  <a:lnTo>
                    <a:pt x="0" y="51"/>
                  </a:lnTo>
                  <a:lnTo>
                    <a:pt x="0" y="50"/>
                  </a:lnTo>
                  <a:lnTo>
                    <a:pt x="0" y="49"/>
                  </a:lnTo>
                  <a:lnTo>
                    <a:pt x="0" y="48"/>
                  </a:lnTo>
                  <a:lnTo>
                    <a:pt x="0" y="47"/>
                  </a:lnTo>
                  <a:lnTo>
                    <a:pt x="0" y="45"/>
                  </a:lnTo>
                  <a:lnTo>
                    <a:pt x="0" y="44"/>
                  </a:lnTo>
                  <a:lnTo>
                    <a:pt x="0" y="43"/>
                  </a:lnTo>
                  <a:lnTo>
                    <a:pt x="0" y="42"/>
                  </a:lnTo>
                  <a:lnTo>
                    <a:pt x="0" y="41"/>
                  </a:lnTo>
                  <a:lnTo>
                    <a:pt x="0" y="39"/>
                  </a:lnTo>
                  <a:lnTo>
                    <a:pt x="0" y="38"/>
                  </a:lnTo>
                  <a:lnTo>
                    <a:pt x="0" y="37"/>
                  </a:lnTo>
                  <a:lnTo>
                    <a:pt x="0" y="36"/>
                  </a:lnTo>
                  <a:lnTo>
                    <a:pt x="0" y="35"/>
                  </a:lnTo>
                  <a:lnTo>
                    <a:pt x="0" y="34"/>
                  </a:lnTo>
                  <a:lnTo>
                    <a:pt x="0" y="32"/>
                  </a:lnTo>
                  <a:lnTo>
                    <a:pt x="0" y="31"/>
                  </a:lnTo>
                  <a:lnTo>
                    <a:pt x="0" y="30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2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5"/>
                  </a:lnTo>
                  <a:lnTo>
                    <a:pt x="2" y="4"/>
                  </a:lnTo>
                  <a:lnTo>
                    <a:pt x="2" y="3"/>
                  </a:lnTo>
                  <a:lnTo>
                    <a:pt x="2" y="2"/>
                  </a:lnTo>
                  <a:lnTo>
                    <a:pt x="2" y="0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42" name="Rectangle 318"/>
            <p:cNvSpPr>
              <a:spLocks noChangeArrowheads="1"/>
            </p:cNvSpPr>
            <p:nvPr/>
          </p:nvSpPr>
          <p:spPr bwMode="auto">
            <a:xfrm rot="20940000">
              <a:off x="940324" y="5087039"/>
              <a:ext cx="76944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33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343" name="Line 319"/>
            <p:cNvSpPr>
              <a:spLocks noChangeShapeType="1"/>
            </p:cNvSpPr>
            <p:nvPr/>
          </p:nvSpPr>
          <p:spPr bwMode="auto">
            <a:xfrm flipH="1">
              <a:off x="937518" y="5137417"/>
              <a:ext cx="21903" cy="337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45" name="Freeform 321"/>
            <p:cNvSpPr>
              <a:spLocks/>
            </p:cNvSpPr>
            <p:nvPr/>
          </p:nvSpPr>
          <p:spPr bwMode="auto">
            <a:xfrm>
              <a:off x="1294703" y="5705207"/>
              <a:ext cx="620020" cy="219029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8" y="8"/>
                </a:cxn>
                <a:cxn ang="0">
                  <a:pos x="13" y="11"/>
                </a:cxn>
                <a:cxn ang="0">
                  <a:pos x="19" y="15"/>
                </a:cxn>
                <a:cxn ang="0">
                  <a:pos x="23" y="19"/>
                </a:cxn>
                <a:cxn ang="0">
                  <a:pos x="28" y="23"/>
                </a:cxn>
                <a:cxn ang="0">
                  <a:pos x="34" y="27"/>
                </a:cxn>
                <a:cxn ang="0">
                  <a:pos x="39" y="30"/>
                </a:cxn>
                <a:cxn ang="0">
                  <a:pos x="45" y="34"/>
                </a:cxn>
                <a:cxn ang="0">
                  <a:pos x="49" y="37"/>
                </a:cxn>
                <a:cxn ang="0">
                  <a:pos x="55" y="41"/>
                </a:cxn>
                <a:cxn ang="0">
                  <a:pos x="60" y="44"/>
                </a:cxn>
                <a:cxn ang="0">
                  <a:pos x="66" y="48"/>
                </a:cxn>
                <a:cxn ang="0">
                  <a:pos x="72" y="50"/>
                </a:cxn>
                <a:cxn ang="0">
                  <a:pos x="77" y="54"/>
                </a:cxn>
                <a:cxn ang="0">
                  <a:pos x="83" y="57"/>
                </a:cxn>
                <a:cxn ang="0">
                  <a:pos x="88" y="60"/>
                </a:cxn>
                <a:cxn ang="0">
                  <a:pos x="93" y="63"/>
                </a:cxn>
                <a:cxn ang="0">
                  <a:pos x="99" y="67"/>
                </a:cxn>
                <a:cxn ang="0">
                  <a:pos x="105" y="69"/>
                </a:cxn>
                <a:cxn ang="0">
                  <a:pos x="111" y="72"/>
                </a:cxn>
                <a:cxn ang="0">
                  <a:pos x="117" y="75"/>
                </a:cxn>
                <a:cxn ang="0">
                  <a:pos x="123" y="77"/>
                </a:cxn>
                <a:cxn ang="0">
                  <a:pos x="129" y="80"/>
                </a:cxn>
                <a:cxn ang="0">
                  <a:pos x="135" y="83"/>
                </a:cxn>
                <a:cxn ang="0">
                  <a:pos x="140" y="86"/>
                </a:cxn>
                <a:cxn ang="0">
                  <a:pos x="146" y="88"/>
                </a:cxn>
                <a:cxn ang="0">
                  <a:pos x="152" y="90"/>
                </a:cxn>
                <a:cxn ang="0">
                  <a:pos x="158" y="93"/>
                </a:cxn>
                <a:cxn ang="0">
                  <a:pos x="164" y="95"/>
                </a:cxn>
                <a:cxn ang="0">
                  <a:pos x="170" y="96"/>
                </a:cxn>
                <a:cxn ang="0">
                  <a:pos x="176" y="99"/>
                </a:cxn>
                <a:cxn ang="0">
                  <a:pos x="182" y="101"/>
                </a:cxn>
                <a:cxn ang="0">
                  <a:pos x="188" y="103"/>
                </a:cxn>
                <a:cxn ang="0">
                  <a:pos x="194" y="105"/>
                </a:cxn>
                <a:cxn ang="0">
                  <a:pos x="201" y="107"/>
                </a:cxn>
                <a:cxn ang="0">
                  <a:pos x="207" y="108"/>
                </a:cxn>
                <a:cxn ang="0">
                  <a:pos x="213" y="111"/>
                </a:cxn>
                <a:cxn ang="0">
                  <a:pos x="219" y="112"/>
                </a:cxn>
                <a:cxn ang="0">
                  <a:pos x="224" y="113"/>
                </a:cxn>
                <a:cxn ang="0">
                  <a:pos x="232" y="115"/>
                </a:cxn>
                <a:cxn ang="0">
                  <a:pos x="238" y="116"/>
                </a:cxn>
                <a:cxn ang="0">
                  <a:pos x="243" y="118"/>
                </a:cxn>
                <a:cxn ang="0">
                  <a:pos x="251" y="119"/>
                </a:cxn>
                <a:cxn ang="0">
                  <a:pos x="256" y="120"/>
                </a:cxn>
                <a:cxn ang="0">
                  <a:pos x="262" y="121"/>
                </a:cxn>
                <a:cxn ang="0">
                  <a:pos x="269" y="122"/>
                </a:cxn>
                <a:cxn ang="0">
                  <a:pos x="275" y="124"/>
                </a:cxn>
                <a:cxn ang="0">
                  <a:pos x="281" y="125"/>
                </a:cxn>
                <a:cxn ang="0">
                  <a:pos x="288" y="125"/>
                </a:cxn>
                <a:cxn ang="0">
                  <a:pos x="294" y="126"/>
                </a:cxn>
                <a:cxn ang="0">
                  <a:pos x="300" y="127"/>
                </a:cxn>
                <a:cxn ang="0">
                  <a:pos x="307" y="127"/>
                </a:cxn>
                <a:cxn ang="0">
                  <a:pos x="313" y="128"/>
                </a:cxn>
                <a:cxn ang="0">
                  <a:pos x="319" y="128"/>
                </a:cxn>
                <a:cxn ang="0">
                  <a:pos x="326" y="128"/>
                </a:cxn>
                <a:cxn ang="0">
                  <a:pos x="332" y="130"/>
                </a:cxn>
                <a:cxn ang="0">
                  <a:pos x="339" y="130"/>
                </a:cxn>
                <a:cxn ang="0">
                  <a:pos x="345" y="130"/>
                </a:cxn>
                <a:cxn ang="0">
                  <a:pos x="352" y="130"/>
                </a:cxn>
                <a:cxn ang="0">
                  <a:pos x="358" y="130"/>
                </a:cxn>
                <a:cxn ang="0">
                  <a:pos x="364" y="130"/>
                </a:cxn>
              </a:cxnLst>
              <a:rect l="0" t="0" r="r" b="b"/>
              <a:pathLst>
                <a:path w="368" h="130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2" y="3"/>
                  </a:lnTo>
                  <a:lnTo>
                    <a:pt x="3" y="3"/>
                  </a:lnTo>
                  <a:lnTo>
                    <a:pt x="4" y="4"/>
                  </a:lnTo>
                  <a:lnTo>
                    <a:pt x="6" y="5"/>
                  </a:lnTo>
                  <a:lnTo>
                    <a:pt x="6" y="5"/>
                  </a:lnTo>
                  <a:lnTo>
                    <a:pt x="7" y="6"/>
                  </a:lnTo>
                  <a:lnTo>
                    <a:pt x="8" y="8"/>
                  </a:lnTo>
                  <a:lnTo>
                    <a:pt x="9" y="8"/>
                  </a:lnTo>
                  <a:lnTo>
                    <a:pt x="10" y="9"/>
                  </a:lnTo>
                  <a:lnTo>
                    <a:pt x="12" y="10"/>
                  </a:lnTo>
                  <a:lnTo>
                    <a:pt x="13" y="10"/>
                  </a:lnTo>
                  <a:lnTo>
                    <a:pt x="13" y="11"/>
                  </a:lnTo>
                  <a:lnTo>
                    <a:pt x="14" y="12"/>
                  </a:lnTo>
                  <a:lnTo>
                    <a:pt x="15" y="12"/>
                  </a:lnTo>
                  <a:lnTo>
                    <a:pt x="16" y="13"/>
                  </a:lnTo>
                  <a:lnTo>
                    <a:pt x="17" y="15"/>
                  </a:lnTo>
                  <a:lnTo>
                    <a:pt x="19" y="15"/>
                  </a:lnTo>
                  <a:lnTo>
                    <a:pt x="20" y="16"/>
                  </a:lnTo>
                  <a:lnTo>
                    <a:pt x="20" y="17"/>
                  </a:lnTo>
                  <a:lnTo>
                    <a:pt x="21" y="17"/>
                  </a:lnTo>
                  <a:lnTo>
                    <a:pt x="22" y="18"/>
                  </a:lnTo>
                  <a:lnTo>
                    <a:pt x="23" y="19"/>
                  </a:lnTo>
                  <a:lnTo>
                    <a:pt x="25" y="19"/>
                  </a:lnTo>
                  <a:lnTo>
                    <a:pt x="26" y="21"/>
                  </a:lnTo>
                  <a:lnTo>
                    <a:pt x="27" y="22"/>
                  </a:lnTo>
                  <a:lnTo>
                    <a:pt x="28" y="22"/>
                  </a:lnTo>
                  <a:lnTo>
                    <a:pt x="28" y="23"/>
                  </a:lnTo>
                  <a:lnTo>
                    <a:pt x="29" y="23"/>
                  </a:lnTo>
                  <a:lnTo>
                    <a:pt x="30" y="24"/>
                  </a:lnTo>
                  <a:lnTo>
                    <a:pt x="32" y="25"/>
                  </a:lnTo>
                  <a:lnTo>
                    <a:pt x="33" y="25"/>
                  </a:lnTo>
                  <a:lnTo>
                    <a:pt x="34" y="27"/>
                  </a:lnTo>
                  <a:lnTo>
                    <a:pt x="35" y="28"/>
                  </a:lnTo>
                  <a:lnTo>
                    <a:pt x="36" y="28"/>
                  </a:lnTo>
                  <a:lnTo>
                    <a:pt x="36" y="29"/>
                  </a:lnTo>
                  <a:lnTo>
                    <a:pt x="38" y="29"/>
                  </a:lnTo>
                  <a:lnTo>
                    <a:pt x="39" y="30"/>
                  </a:lnTo>
                  <a:lnTo>
                    <a:pt x="40" y="31"/>
                  </a:lnTo>
                  <a:lnTo>
                    <a:pt x="41" y="31"/>
                  </a:lnTo>
                  <a:lnTo>
                    <a:pt x="42" y="32"/>
                  </a:lnTo>
                  <a:lnTo>
                    <a:pt x="43" y="32"/>
                  </a:lnTo>
                  <a:lnTo>
                    <a:pt x="45" y="34"/>
                  </a:lnTo>
                  <a:lnTo>
                    <a:pt x="46" y="35"/>
                  </a:lnTo>
                  <a:lnTo>
                    <a:pt x="47" y="35"/>
                  </a:lnTo>
                  <a:lnTo>
                    <a:pt x="47" y="36"/>
                  </a:lnTo>
                  <a:lnTo>
                    <a:pt x="48" y="36"/>
                  </a:lnTo>
                  <a:lnTo>
                    <a:pt x="49" y="37"/>
                  </a:lnTo>
                  <a:lnTo>
                    <a:pt x="51" y="38"/>
                  </a:lnTo>
                  <a:lnTo>
                    <a:pt x="52" y="38"/>
                  </a:lnTo>
                  <a:lnTo>
                    <a:pt x="53" y="40"/>
                  </a:lnTo>
                  <a:lnTo>
                    <a:pt x="54" y="40"/>
                  </a:lnTo>
                  <a:lnTo>
                    <a:pt x="55" y="41"/>
                  </a:lnTo>
                  <a:lnTo>
                    <a:pt x="56" y="42"/>
                  </a:lnTo>
                  <a:lnTo>
                    <a:pt x="58" y="42"/>
                  </a:lnTo>
                  <a:lnTo>
                    <a:pt x="59" y="43"/>
                  </a:lnTo>
                  <a:lnTo>
                    <a:pt x="59" y="43"/>
                  </a:lnTo>
                  <a:lnTo>
                    <a:pt x="60" y="44"/>
                  </a:lnTo>
                  <a:lnTo>
                    <a:pt x="61" y="44"/>
                  </a:lnTo>
                  <a:lnTo>
                    <a:pt x="62" y="45"/>
                  </a:lnTo>
                  <a:lnTo>
                    <a:pt x="64" y="47"/>
                  </a:lnTo>
                  <a:lnTo>
                    <a:pt x="65" y="47"/>
                  </a:lnTo>
                  <a:lnTo>
                    <a:pt x="66" y="48"/>
                  </a:lnTo>
                  <a:lnTo>
                    <a:pt x="67" y="48"/>
                  </a:lnTo>
                  <a:lnTo>
                    <a:pt x="68" y="49"/>
                  </a:lnTo>
                  <a:lnTo>
                    <a:pt x="70" y="49"/>
                  </a:lnTo>
                  <a:lnTo>
                    <a:pt x="71" y="50"/>
                  </a:lnTo>
                  <a:lnTo>
                    <a:pt x="72" y="50"/>
                  </a:lnTo>
                  <a:lnTo>
                    <a:pt x="73" y="51"/>
                  </a:lnTo>
                  <a:lnTo>
                    <a:pt x="73" y="53"/>
                  </a:lnTo>
                  <a:lnTo>
                    <a:pt x="74" y="53"/>
                  </a:lnTo>
                  <a:lnTo>
                    <a:pt x="75" y="54"/>
                  </a:lnTo>
                  <a:lnTo>
                    <a:pt x="77" y="54"/>
                  </a:lnTo>
                  <a:lnTo>
                    <a:pt x="78" y="55"/>
                  </a:lnTo>
                  <a:lnTo>
                    <a:pt x="79" y="55"/>
                  </a:lnTo>
                  <a:lnTo>
                    <a:pt x="80" y="56"/>
                  </a:lnTo>
                  <a:lnTo>
                    <a:pt x="81" y="56"/>
                  </a:lnTo>
                  <a:lnTo>
                    <a:pt x="83" y="57"/>
                  </a:lnTo>
                  <a:lnTo>
                    <a:pt x="84" y="57"/>
                  </a:lnTo>
                  <a:lnTo>
                    <a:pt x="85" y="58"/>
                  </a:lnTo>
                  <a:lnTo>
                    <a:pt x="86" y="58"/>
                  </a:lnTo>
                  <a:lnTo>
                    <a:pt x="87" y="60"/>
                  </a:lnTo>
                  <a:lnTo>
                    <a:pt x="88" y="60"/>
                  </a:lnTo>
                  <a:lnTo>
                    <a:pt x="90" y="61"/>
                  </a:lnTo>
                  <a:lnTo>
                    <a:pt x="91" y="62"/>
                  </a:lnTo>
                  <a:lnTo>
                    <a:pt x="92" y="62"/>
                  </a:lnTo>
                  <a:lnTo>
                    <a:pt x="93" y="63"/>
                  </a:lnTo>
                  <a:lnTo>
                    <a:pt x="93" y="63"/>
                  </a:lnTo>
                  <a:lnTo>
                    <a:pt x="94" y="64"/>
                  </a:lnTo>
                  <a:lnTo>
                    <a:pt x="96" y="64"/>
                  </a:lnTo>
                  <a:lnTo>
                    <a:pt x="97" y="66"/>
                  </a:lnTo>
                  <a:lnTo>
                    <a:pt x="98" y="66"/>
                  </a:lnTo>
                  <a:lnTo>
                    <a:pt x="99" y="67"/>
                  </a:lnTo>
                  <a:lnTo>
                    <a:pt x="100" y="67"/>
                  </a:lnTo>
                  <a:lnTo>
                    <a:pt x="101" y="68"/>
                  </a:lnTo>
                  <a:lnTo>
                    <a:pt x="103" y="68"/>
                  </a:lnTo>
                  <a:lnTo>
                    <a:pt x="104" y="69"/>
                  </a:lnTo>
                  <a:lnTo>
                    <a:pt x="105" y="69"/>
                  </a:lnTo>
                  <a:lnTo>
                    <a:pt x="106" y="70"/>
                  </a:lnTo>
                  <a:lnTo>
                    <a:pt x="107" y="70"/>
                  </a:lnTo>
                  <a:lnTo>
                    <a:pt x="109" y="70"/>
                  </a:lnTo>
                  <a:lnTo>
                    <a:pt x="110" y="72"/>
                  </a:lnTo>
                  <a:lnTo>
                    <a:pt x="111" y="72"/>
                  </a:lnTo>
                  <a:lnTo>
                    <a:pt x="112" y="73"/>
                  </a:lnTo>
                  <a:lnTo>
                    <a:pt x="113" y="73"/>
                  </a:lnTo>
                  <a:lnTo>
                    <a:pt x="114" y="74"/>
                  </a:lnTo>
                  <a:lnTo>
                    <a:pt x="116" y="74"/>
                  </a:lnTo>
                  <a:lnTo>
                    <a:pt x="117" y="75"/>
                  </a:lnTo>
                  <a:lnTo>
                    <a:pt x="118" y="75"/>
                  </a:lnTo>
                  <a:lnTo>
                    <a:pt x="119" y="76"/>
                  </a:lnTo>
                  <a:lnTo>
                    <a:pt x="120" y="76"/>
                  </a:lnTo>
                  <a:lnTo>
                    <a:pt x="122" y="77"/>
                  </a:lnTo>
                  <a:lnTo>
                    <a:pt x="123" y="77"/>
                  </a:lnTo>
                  <a:lnTo>
                    <a:pt x="124" y="79"/>
                  </a:lnTo>
                  <a:lnTo>
                    <a:pt x="125" y="79"/>
                  </a:lnTo>
                  <a:lnTo>
                    <a:pt x="126" y="79"/>
                  </a:lnTo>
                  <a:lnTo>
                    <a:pt x="127" y="80"/>
                  </a:lnTo>
                  <a:lnTo>
                    <a:pt x="129" y="80"/>
                  </a:lnTo>
                  <a:lnTo>
                    <a:pt x="130" y="81"/>
                  </a:lnTo>
                  <a:lnTo>
                    <a:pt x="131" y="81"/>
                  </a:lnTo>
                  <a:lnTo>
                    <a:pt x="132" y="82"/>
                  </a:lnTo>
                  <a:lnTo>
                    <a:pt x="133" y="82"/>
                  </a:lnTo>
                  <a:lnTo>
                    <a:pt x="135" y="83"/>
                  </a:lnTo>
                  <a:lnTo>
                    <a:pt x="136" y="83"/>
                  </a:lnTo>
                  <a:lnTo>
                    <a:pt x="137" y="83"/>
                  </a:lnTo>
                  <a:lnTo>
                    <a:pt x="138" y="85"/>
                  </a:lnTo>
                  <a:lnTo>
                    <a:pt x="139" y="85"/>
                  </a:lnTo>
                  <a:lnTo>
                    <a:pt x="140" y="86"/>
                  </a:lnTo>
                  <a:lnTo>
                    <a:pt x="142" y="86"/>
                  </a:lnTo>
                  <a:lnTo>
                    <a:pt x="143" y="86"/>
                  </a:lnTo>
                  <a:lnTo>
                    <a:pt x="144" y="87"/>
                  </a:lnTo>
                  <a:lnTo>
                    <a:pt x="145" y="87"/>
                  </a:lnTo>
                  <a:lnTo>
                    <a:pt x="146" y="88"/>
                  </a:lnTo>
                  <a:lnTo>
                    <a:pt x="148" y="88"/>
                  </a:lnTo>
                  <a:lnTo>
                    <a:pt x="149" y="89"/>
                  </a:lnTo>
                  <a:lnTo>
                    <a:pt x="150" y="89"/>
                  </a:lnTo>
                  <a:lnTo>
                    <a:pt x="151" y="89"/>
                  </a:lnTo>
                  <a:lnTo>
                    <a:pt x="152" y="90"/>
                  </a:lnTo>
                  <a:lnTo>
                    <a:pt x="154" y="90"/>
                  </a:lnTo>
                  <a:lnTo>
                    <a:pt x="155" y="92"/>
                  </a:lnTo>
                  <a:lnTo>
                    <a:pt x="156" y="92"/>
                  </a:lnTo>
                  <a:lnTo>
                    <a:pt x="157" y="92"/>
                  </a:lnTo>
                  <a:lnTo>
                    <a:pt x="158" y="93"/>
                  </a:lnTo>
                  <a:lnTo>
                    <a:pt x="159" y="93"/>
                  </a:lnTo>
                  <a:lnTo>
                    <a:pt x="161" y="93"/>
                  </a:lnTo>
                  <a:lnTo>
                    <a:pt x="162" y="94"/>
                  </a:lnTo>
                  <a:lnTo>
                    <a:pt x="163" y="94"/>
                  </a:lnTo>
                  <a:lnTo>
                    <a:pt x="164" y="95"/>
                  </a:lnTo>
                  <a:lnTo>
                    <a:pt x="165" y="95"/>
                  </a:lnTo>
                  <a:lnTo>
                    <a:pt x="167" y="95"/>
                  </a:lnTo>
                  <a:lnTo>
                    <a:pt x="168" y="96"/>
                  </a:lnTo>
                  <a:lnTo>
                    <a:pt x="169" y="96"/>
                  </a:lnTo>
                  <a:lnTo>
                    <a:pt x="170" y="96"/>
                  </a:lnTo>
                  <a:lnTo>
                    <a:pt x="171" y="98"/>
                  </a:lnTo>
                  <a:lnTo>
                    <a:pt x="172" y="98"/>
                  </a:lnTo>
                  <a:lnTo>
                    <a:pt x="174" y="99"/>
                  </a:lnTo>
                  <a:lnTo>
                    <a:pt x="175" y="99"/>
                  </a:lnTo>
                  <a:lnTo>
                    <a:pt x="176" y="99"/>
                  </a:lnTo>
                  <a:lnTo>
                    <a:pt x="177" y="100"/>
                  </a:lnTo>
                  <a:lnTo>
                    <a:pt x="178" y="100"/>
                  </a:lnTo>
                  <a:lnTo>
                    <a:pt x="180" y="100"/>
                  </a:lnTo>
                  <a:lnTo>
                    <a:pt x="181" y="101"/>
                  </a:lnTo>
                  <a:lnTo>
                    <a:pt x="182" y="101"/>
                  </a:lnTo>
                  <a:lnTo>
                    <a:pt x="183" y="101"/>
                  </a:lnTo>
                  <a:lnTo>
                    <a:pt x="184" y="102"/>
                  </a:lnTo>
                  <a:lnTo>
                    <a:pt x="185" y="102"/>
                  </a:lnTo>
                  <a:lnTo>
                    <a:pt x="187" y="102"/>
                  </a:lnTo>
                  <a:lnTo>
                    <a:pt x="188" y="103"/>
                  </a:lnTo>
                  <a:lnTo>
                    <a:pt x="189" y="103"/>
                  </a:lnTo>
                  <a:lnTo>
                    <a:pt x="190" y="103"/>
                  </a:lnTo>
                  <a:lnTo>
                    <a:pt x="191" y="105"/>
                  </a:lnTo>
                  <a:lnTo>
                    <a:pt x="193" y="105"/>
                  </a:lnTo>
                  <a:lnTo>
                    <a:pt x="194" y="105"/>
                  </a:lnTo>
                  <a:lnTo>
                    <a:pt x="195" y="106"/>
                  </a:lnTo>
                  <a:lnTo>
                    <a:pt x="196" y="106"/>
                  </a:lnTo>
                  <a:lnTo>
                    <a:pt x="197" y="106"/>
                  </a:lnTo>
                  <a:lnTo>
                    <a:pt x="198" y="106"/>
                  </a:lnTo>
                  <a:lnTo>
                    <a:pt x="201" y="107"/>
                  </a:lnTo>
                  <a:lnTo>
                    <a:pt x="202" y="107"/>
                  </a:lnTo>
                  <a:lnTo>
                    <a:pt x="203" y="107"/>
                  </a:lnTo>
                  <a:lnTo>
                    <a:pt x="204" y="108"/>
                  </a:lnTo>
                  <a:lnTo>
                    <a:pt x="206" y="108"/>
                  </a:lnTo>
                  <a:lnTo>
                    <a:pt x="207" y="108"/>
                  </a:lnTo>
                  <a:lnTo>
                    <a:pt x="208" y="109"/>
                  </a:lnTo>
                  <a:lnTo>
                    <a:pt x="209" y="109"/>
                  </a:lnTo>
                  <a:lnTo>
                    <a:pt x="210" y="109"/>
                  </a:lnTo>
                  <a:lnTo>
                    <a:pt x="211" y="109"/>
                  </a:lnTo>
                  <a:lnTo>
                    <a:pt x="213" y="111"/>
                  </a:lnTo>
                  <a:lnTo>
                    <a:pt x="214" y="111"/>
                  </a:lnTo>
                  <a:lnTo>
                    <a:pt x="215" y="111"/>
                  </a:lnTo>
                  <a:lnTo>
                    <a:pt x="216" y="112"/>
                  </a:lnTo>
                  <a:lnTo>
                    <a:pt x="217" y="112"/>
                  </a:lnTo>
                  <a:lnTo>
                    <a:pt x="219" y="112"/>
                  </a:lnTo>
                  <a:lnTo>
                    <a:pt x="220" y="112"/>
                  </a:lnTo>
                  <a:lnTo>
                    <a:pt x="221" y="113"/>
                  </a:lnTo>
                  <a:lnTo>
                    <a:pt x="222" y="113"/>
                  </a:lnTo>
                  <a:lnTo>
                    <a:pt x="223" y="113"/>
                  </a:lnTo>
                  <a:lnTo>
                    <a:pt x="224" y="113"/>
                  </a:lnTo>
                  <a:lnTo>
                    <a:pt x="226" y="114"/>
                  </a:lnTo>
                  <a:lnTo>
                    <a:pt x="228" y="114"/>
                  </a:lnTo>
                  <a:lnTo>
                    <a:pt x="229" y="114"/>
                  </a:lnTo>
                  <a:lnTo>
                    <a:pt x="230" y="114"/>
                  </a:lnTo>
                  <a:lnTo>
                    <a:pt x="232" y="115"/>
                  </a:lnTo>
                  <a:lnTo>
                    <a:pt x="233" y="115"/>
                  </a:lnTo>
                  <a:lnTo>
                    <a:pt x="234" y="115"/>
                  </a:lnTo>
                  <a:lnTo>
                    <a:pt x="235" y="115"/>
                  </a:lnTo>
                  <a:lnTo>
                    <a:pt x="236" y="116"/>
                  </a:lnTo>
                  <a:lnTo>
                    <a:pt x="238" y="116"/>
                  </a:lnTo>
                  <a:lnTo>
                    <a:pt x="239" y="116"/>
                  </a:lnTo>
                  <a:lnTo>
                    <a:pt x="240" y="116"/>
                  </a:lnTo>
                  <a:lnTo>
                    <a:pt x="241" y="118"/>
                  </a:lnTo>
                  <a:lnTo>
                    <a:pt x="242" y="118"/>
                  </a:lnTo>
                  <a:lnTo>
                    <a:pt x="243" y="118"/>
                  </a:lnTo>
                  <a:lnTo>
                    <a:pt x="245" y="118"/>
                  </a:lnTo>
                  <a:lnTo>
                    <a:pt x="246" y="118"/>
                  </a:lnTo>
                  <a:lnTo>
                    <a:pt x="247" y="119"/>
                  </a:lnTo>
                  <a:lnTo>
                    <a:pt x="248" y="119"/>
                  </a:lnTo>
                  <a:lnTo>
                    <a:pt x="251" y="119"/>
                  </a:lnTo>
                  <a:lnTo>
                    <a:pt x="252" y="119"/>
                  </a:lnTo>
                  <a:lnTo>
                    <a:pt x="253" y="120"/>
                  </a:lnTo>
                  <a:lnTo>
                    <a:pt x="254" y="120"/>
                  </a:lnTo>
                  <a:lnTo>
                    <a:pt x="255" y="120"/>
                  </a:lnTo>
                  <a:lnTo>
                    <a:pt x="256" y="120"/>
                  </a:lnTo>
                  <a:lnTo>
                    <a:pt x="258" y="120"/>
                  </a:lnTo>
                  <a:lnTo>
                    <a:pt x="259" y="121"/>
                  </a:lnTo>
                  <a:lnTo>
                    <a:pt x="260" y="121"/>
                  </a:lnTo>
                  <a:lnTo>
                    <a:pt x="261" y="121"/>
                  </a:lnTo>
                  <a:lnTo>
                    <a:pt x="262" y="121"/>
                  </a:lnTo>
                  <a:lnTo>
                    <a:pt x="264" y="121"/>
                  </a:lnTo>
                  <a:lnTo>
                    <a:pt x="265" y="121"/>
                  </a:lnTo>
                  <a:lnTo>
                    <a:pt x="266" y="122"/>
                  </a:lnTo>
                  <a:lnTo>
                    <a:pt x="267" y="122"/>
                  </a:lnTo>
                  <a:lnTo>
                    <a:pt x="269" y="122"/>
                  </a:lnTo>
                  <a:lnTo>
                    <a:pt x="271" y="122"/>
                  </a:lnTo>
                  <a:lnTo>
                    <a:pt x="272" y="122"/>
                  </a:lnTo>
                  <a:lnTo>
                    <a:pt x="273" y="124"/>
                  </a:lnTo>
                  <a:lnTo>
                    <a:pt x="274" y="124"/>
                  </a:lnTo>
                  <a:lnTo>
                    <a:pt x="275" y="124"/>
                  </a:lnTo>
                  <a:lnTo>
                    <a:pt x="277" y="124"/>
                  </a:lnTo>
                  <a:lnTo>
                    <a:pt x="278" y="124"/>
                  </a:lnTo>
                  <a:lnTo>
                    <a:pt x="279" y="124"/>
                  </a:lnTo>
                  <a:lnTo>
                    <a:pt x="280" y="124"/>
                  </a:lnTo>
                  <a:lnTo>
                    <a:pt x="281" y="125"/>
                  </a:lnTo>
                  <a:lnTo>
                    <a:pt x="282" y="125"/>
                  </a:lnTo>
                  <a:lnTo>
                    <a:pt x="284" y="125"/>
                  </a:lnTo>
                  <a:lnTo>
                    <a:pt x="285" y="125"/>
                  </a:lnTo>
                  <a:lnTo>
                    <a:pt x="287" y="125"/>
                  </a:lnTo>
                  <a:lnTo>
                    <a:pt x="288" y="125"/>
                  </a:lnTo>
                  <a:lnTo>
                    <a:pt x="290" y="125"/>
                  </a:lnTo>
                  <a:lnTo>
                    <a:pt x="291" y="126"/>
                  </a:lnTo>
                  <a:lnTo>
                    <a:pt x="292" y="126"/>
                  </a:lnTo>
                  <a:lnTo>
                    <a:pt x="293" y="126"/>
                  </a:lnTo>
                  <a:lnTo>
                    <a:pt x="294" y="126"/>
                  </a:lnTo>
                  <a:lnTo>
                    <a:pt x="295" y="126"/>
                  </a:lnTo>
                  <a:lnTo>
                    <a:pt x="297" y="126"/>
                  </a:lnTo>
                  <a:lnTo>
                    <a:pt x="298" y="126"/>
                  </a:lnTo>
                  <a:lnTo>
                    <a:pt x="299" y="126"/>
                  </a:lnTo>
                  <a:lnTo>
                    <a:pt x="300" y="127"/>
                  </a:lnTo>
                  <a:lnTo>
                    <a:pt x="301" y="127"/>
                  </a:lnTo>
                  <a:lnTo>
                    <a:pt x="303" y="127"/>
                  </a:lnTo>
                  <a:lnTo>
                    <a:pt x="305" y="127"/>
                  </a:lnTo>
                  <a:lnTo>
                    <a:pt x="306" y="127"/>
                  </a:lnTo>
                  <a:lnTo>
                    <a:pt x="307" y="127"/>
                  </a:lnTo>
                  <a:lnTo>
                    <a:pt x="309" y="127"/>
                  </a:lnTo>
                  <a:lnTo>
                    <a:pt x="310" y="127"/>
                  </a:lnTo>
                  <a:lnTo>
                    <a:pt x="311" y="127"/>
                  </a:lnTo>
                  <a:lnTo>
                    <a:pt x="312" y="128"/>
                  </a:lnTo>
                  <a:lnTo>
                    <a:pt x="313" y="128"/>
                  </a:lnTo>
                  <a:lnTo>
                    <a:pt x="314" y="128"/>
                  </a:lnTo>
                  <a:lnTo>
                    <a:pt x="316" y="128"/>
                  </a:lnTo>
                  <a:lnTo>
                    <a:pt x="317" y="128"/>
                  </a:lnTo>
                  <a:lnTo>
                    <a:pt x="318" y="128"/>
                  </a:lnTo>
                  <a:lnTo>
                    <a:pt x="319" y="128"/>
                  </a:lnTo>
                  <a:lnTo>
                    <a:pt x="322" y="128"/>
                  </a:lnTo>
                  <a:lnTo>
                    <a:pt x="323" y="128"/>
                  </a:lnTo>
                  <a:lnTo>
                    <a:pt x="324" y="128"/>
                  </a:lnTo>
                  <a:lnTo>
                    <a:pt x="325" y="128"/>
                  </a:lnTo>
                  <a:lnTo>
                    <a:pt x="326" y="128"/>
                  </a:lnTo>
                  <a:lnTo>
                    <a:pt x="327" y="128"/>
                  </a:lnTo>
                  <a:lnTo>
                    <a:pt x="329" y="130"/>
                  </a:lnTo>
                  <a:lnTo>
                    <a:pt x="330" y="130"/>
                  </a:lnTo>
                  <a:lnTo>
                    <a:pt x="331" y="130"/>
                  </a:lnTo>
                  <a:lnTo>
                    <a:pt x="332" y="130"/>
                  </a:lnTo>
                  <a:lnTo>
                    <a:pt x="333" y="130"/>
                  </a:lnTo>
                  <a:lnTo>
                    <a:pt x="335" y="130"/>
                  </a:lnTo>
                  <a:lnTo>
                    <a:pt x="337" y="130"/>
                  </a:lnTo>
                  <a:lnTo>
                    <a:pt x="338" y="130"/>
                  </a:lnTo>
                  <a:lnTo>
                    <a:pt x="339" y="130"/>
                  </a:lnTo>
                  <a:lnTo>
                    <a:pt x="340" y="130"/>
                  </a:lnTo>
                  <a:lnTo>
                    <a:pt x="342" y="130"/>
                  </a:lnTo>
                  <a:lnTo>
                    <a:pt x="343" y="130"/>
                  </a:lnTo>
                  <a:lnTo>
                    <a:pt x="344" y="130"/>
                  </a:lnTo>
                  <a:lnTo>
                    <a:pt x="345" y="130"/>
                  </a:lnTo>
                  <a:lnTo>
                    <a:pt x="346" y="130"/>
                  </a:lnTo>
                  <a:lnTo>
                    <a:pt x="348" y="130"/>
                  </a:lnTo>
                  <a:lnTo>
                    <a:pt x="349" y="130"/>
                  </a:lnTo>
                  <a:lnTo>
                    <a:pt x="350" y="130"/>
                  </a:lnTo>
                  <a:lnTo>
                    <a:pt x="352" y="130"/>
                  </a:lnTo>
                  <a:lnTo>
                    <a:pt x="353" y="130"/>
                  </a:lnTo>
                  <a:lnTo>
                    <a:pt x="355" y="130"/>
                  </a:lnTo>
                  <a:lnTo>
                    <a:pt x="356" y="130"/>
                  </a:lnTo>
                  <a:lnTo>
                    <a:pt x="357" y="130"/>
                  </a:lnTo>
                  <a:lnTo>
                    <a:pt x="358" y="130"/>
                  </a:lnTo>
                  <a:lnTo>
                    <a:pt x="359" y="130"/>
                  </a:lnTo>
                  <a:lnTo>
                    <a:pt x="361" y="130"/>
                  </a:lnTo>
                  <a:lnTo>
                    <a:pt x="362" y="130"/>
                  </a:lnTo>
                  <a:lnTo>
                    <a:pt x="363" y="130"/>
                  </a:lnTo>
                  <a:lnTo>
                    <a:pt x="364" y="130"/>
                  </a:lnTo>
                  <a:lnTo>
                    <a:pt x="365" y="130"/>
                  </a:lnTo>
                  <a:lnTo>
                    <a:pt x="368" y="130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46" name="Freeform 322"/>
            <p:cNvSpPr>
              <a:spLocks/>
            </p:cNvSpPr>
            <p:nvPr/>
          </p:nvSpPr>
          <p:spPr bwMode="auto">
            <a:xfrm>
              <a:off x="961106" y="5137417"/>
              <a:ext cx="333598" cy="567790"/>
            </a:xfrm>
            <a:custGeom>
              <a:avLst/>
              <a:gdLst/>
              <a:ahLst/>
              <a:cxnLst>
                <a:cxn ang="0">
                  <a:pos x="193" y="334"/>
                </a:cxn>
                <a:cxn ang="0">
                  <a:pos x="187" y="329"/>
                </a:cxn>
                <a:cxn ang="0">
                  <a:pos x="182" y="324"/>
                </a:cxn>
                <a:cxn ang="0">
                  <a:pos x="176" y="320"/>
                </a:cxn>
                <a:cxn ang="0">
                  <a:pos x="172" y="315"/>
                </a:cxn>
                <a:cxn ang="0">
                  <a:pos x="167" y="310"/>
                </a:cxn>
                <a:cxn ang="0">
                  <a:pos x="161" y="306"/>
                </a:cxn>
                <a:cxn ang="0">
                  <a:pos x="156" y="300"/>
                </a:cxn>
                <a:cxn ang="0">
                  <a:pos x="152" y="295"/>
                </a:cxn>
                <a:cxn ang="0">
                  <a:pos x="147" y="290"/>
                </a:cxn>
                <a:cxn ang="0">
                  <a:pos x="142" y="284"/>
                </a:cxn>
                <a:cxn ang="0">
                  <a:pos x="137" y="279"/>
                </a:cxn>
                <a:cxn ang="0">
                  <a:pos x="133" y="275"/>
                </a:cxn>
                <a:cxn ang="0">
                  <a:pos x="128" y="269"/>
                </a:cxn>
                <a:cxn ang="0">
                  <a:pos x="123" y="263"/>
                </a:cxn>
                <a:cxn ang="0">
                  <a:pos x="118" y="258"/>
                </a:cxn>
                <a:cxn ang="0">
                  <a:pos x="114" y="252"/>
                </a:cxn>
                <a:cxn ang="0">
                  <a:pos x="110" y="247"/>
                </a:cxn>
                <a:cxn ang="0">
                  <a:pos x="105" y="242"/>
                </a:cxn>
                <a:cxn ang="0">
                  <a:pos x="102" y="236"/>
                </a:cxn>
                <a:cxn ang="0">
                  <a:pos x="97" y="230"/>
                </a:cxn>
                <a:cxn ang="0">
                  <a:pos x="94" y="224"/>
                </a:cxn>
                <a:cxn ang="0">
                  <a:pos x="89" y="218"/>
                </a:cxn>
                <a:cxn ang="0">
                  <a:pos x="85" y="212"/>
                </a:cxn>
                <a:cxn ang="0">
                  <a:pos x="82" y="206"/>
                </a:cxn>
                <a:cxn ang="0">
                  <a:pos x="77" y="200"/>
                </a:cxn>
                <a:cxn ang="0">
                  <a:pos x="73" y="194"/>
                </a:cxn>
                <a:cxn ang="0">
                  <a:pos x="70" y="188"/>
                </a:cxn>
                <a:cxn ang="0">
                  <a:pos x="66" y="182"/>
                </a:cxn>
                <a:cxn ang="0">
                  <a:pos x="63" y="176"/>
                </a:cxn>
                <a:cxn ang="0">
                  <a:pos x="59" y="171"/>
                </a:cxn>
                <a:cxn ang="0">
                  <a:pos x="56" y="163"/>
                </a:cxn>
                <a:cxn ang="0">
                  <a:pos x="53" y="158"/>
                </a:cxn>
                <a:cxn ang="0">
                  <a:pos x="50" y="152"/>
                </a:cxn>
                <a:cxn ang="0">
                  <a:pos x="46" y="145"/>
                </a:cxn>
                <a:cxn ang="0">
                  <a:pos x="44" y="139"/>
                </a:cxn>
                <a:cxn ang="0">
                  <a:pos x="40" y="133"/>
                </a:cxn>
                <a:cxn ang="0">
                  <a:pos x="38" y="126"/>
                </a:cxn>
                <a:cxn ang="0">
                  <a:pos x="36" y="120"/>
                </a:cxn>
                <a:cxn ang="0">
                  <a:pos x="32" y="113"/>
                </a:cxn>
                <a:cxn ang="0">
                  <a:pos x="30" y="107"/>
                </a:cxn>
                <a:cxn ang="0">
                  <a:pos x="27" y="100"/>
                </a:cxn>
                <a:cxn ang="0">
                  <a:pos x="25" y="92"/>
                </a:cxn>
                <a:cxn ang="0">
                  <a:pos x="23" y="86"/>
                </a:cxn>
                <a:cxn ang="0">
                  <a:pos x="20" y="79"/>
                </a:cxn>
                <a:cxn ang="0">
                  <a:pos x="18" y="73"/>
                </a:cxn>
                <a:cxn ang="0">
                  <a:pos x="15" y="66"/>
                </a:cxn>
                <a:cxn ang="0">
                  <a:pos x="14" y="59"/>
                </a:cxn>
                <a:cxn ang="0">
                  <a:pos x="12" y="52"/>
                </a:cxn>
                <a:cxn ang="0">
                  <a:pos x="10" y="46"/>
                </a:cxn>
                <a:cxn ang="0">
                  <a:pos x="8" y="39"/>
                </a:cxn>
                <a:cxn ang="0">
                  <a:pos x="6" y="32"/>
                </a:cxn>
                <a:cxn ang="0">
                  <a:pos x="5" y="25"/>
                </a:cxn>
                <a:cxn ang="0">
                  <a:pos x="4" y="18"/>
                </a:cxn>
                <a:cxn ang="0">
                  <a:pos x="2" y="12"/>
                </a:cxn>
                <a:cxn ang="0">
                  <a:pos x="0" y="5"/>
                </a:cxn>
              </a:cxnLst>
              <a:rect l="0" t="0" r="r" b="b"/>
              <a:pathLst>
                <a:path w="198" h="337">
                  <a:moveTo>
                    <a:pt x="198" y="337"/>
                  </a:moveTo>
                  <a:lnTo>
                    <a:pt x="197" y="336"/>
                  </a:lnTo>
                  <a:lnTo>
                    <a:pt x="195" y="335"/>
                  </a:lnTo>
                  <a:lnTo>
                    <a:pt x="194" y="334"/>
                  </a:lnTo>
                  <a:lnTo>
                    <a:pt x="193" y="334"/>
                  </a:lnTo>
                  <a:lnTo>
                    <a:pt x="192" y="333"/>
                  </a:lnTo>
                  <a:lnTo>
                    <a:pt x="191" y="332"/>
                  </a:lnTo>
                  <a:lnTo>
                    <a:pt x="189" y="330"/>
                  </a:lnTo>
                  <a:lnTo>
                    <a:pt x="188" y="329"/>
                  </a:lnTo>
                  <a:lnTo>
                    <a:pt x="187" y="329"/>
                  </a:lnTo>
                  <a:lnTo>
                    <a:pt x="186" y="328"/>
                  </a:lnTo>
                  <a:lnTo>
                    <a:pt x="186" y="327"/>
                  </a:lnTo>
                  <a:lnTo>
                    <a:pt x="185" y="326"/>
                  </a:lnTo>
                  <a:lnTo>
                    <a:pt x="183" y="326"/>
                  </a:lnTo>
                  <a:lnTo>
                    <a:pt x="182" y="324"/>
                  </a:lnTo>
                  <a:lnTo>
                    <a:pt x="181" y="323"/>
                  </a:lnTo>
                  <a:lnTo>
                    <a:pt x="180" y="322"/>
                  </a:lnTo>
                  <a:lnTo>
                    <a:pt x="179" y="321"/>
                  </a:lnTo>
                  <a:lnTo>
                    <a:pt x="178" y="321"/>
                  </a:lnTo>
                  <a:lnTo>
                    <a:pt x="176" y="320"/>
                  </a:lnTo>
                  <a:lnTo>
                    <a:pt x="176" y="319"/>
                  </a:lnTo>
                  <a:lnTo>
                    <a:pt x="175" y="317"/>
                  </a:lnTo>
                  <a:lnTo>
                    <a:pt x="174" y="316"/>
                  </a:lnTo>
                  <a:lnTo>
                    <a:pt x="173" y="316"/>
                  </a:lnTo>
                  <a:lnTo>
                    <a:pt x="172" y="315"/>
                  </a:lnTo>
                  <a:lnTo>
                    <a:pt x="170" y="314"/>
                  </a:lnTo>
                  <a:lnTo>
                    <a:pt x="169" y="313"/>
                  </a:lnTo>
                  <a:lnTo>
                    <a:pt x="168" y="311"/>
                  </a:lnTo>
                  <a:lnTo>
                    <a:pt x="168" y="310"/>
                  </a:lnTo>
                  <a:lnTo>
                    <a:pt x="167" y="310"/>
                  </a:lnTo>
                  <a:lnTo>
                    <a:pt x="166" y="309"/>
                  </a:lnTo>
                  <a:lnTo>
                    <a:pt x="165" y="308"/>
                  </a:lnTo>
                  <a:lnTo>
                    <a:pt x="163" y="307"/>
                  </a:lnTo>
                  <a:lnTo>
                    <a:pt x="162" y="306"/>
                  </a:lnTo>
                  <a:lnTo>
                    <a:pt x="161" y="306"/>
                  </a:lnTo>
                  <a:lnTo>
                    <a:pt x="161" y="304"/>
                  </a:lnTo>
                  <a:lnTo>
                    <a:pt x="160" y="303"/>
                  </a:lnTo>
                  <a:lnTo>
                    <a:pt x="159" y="302"/>
                  </a:lnTo>
                  <a:lnTo>
                    <a:pt x="157" y="301"/>
                  </a:lnTo>
                  <a:lnTo>
                    <a:pt x="156" y="300"/>
                  </a:lnTo>
                  <a:lnTo>
                    <a:pt x="155" y="298"/>
                  </a:lnTo>
                  <a:lnTo>
                    <a:pt x="154" y="298"/>
                  </a:lnTo>
                  <a:lnTo>
                    <a:pt x="154" y="297"/>
                  </a:lnTo>
                  <a:lnTo>
                    <a:pt x="153" y="296"/>
                  </a:lnTo>
                  <a:lnTo>
                    <a:pt x="152" y="295"/>
                  </a:lnTo>
                  <a:lnTo>
                    <a:pt x="150" y="294"/>
                  </a:lnTo>
                  <a:lnTo>
                    <a:pt x="149" y="292"/>
                  </a:lnTo>
                  <a:lnTo>
                    <a:pt x="148" y="291"/>
                  </a:lnTo>
                  <a:lnTo>
                    <a:pt x="148" y="291"/>
                  </a:lnTo>
                  <a:lnTo>
                    <a:pt x="147" y="290"/>
                  </a:lnTo>
                  <a:lnTo>
                    <a:pt x="146" y="289"/>
                  </a:lnTo>
                  <a:lnTo>
                    <a:pt x="144" y="288"/>
                  </a:lnTo>
                  <a:lnTo>
                    <a:pt x="143" y="287"/>
                  </a:lnTo>
                  <a:lnTo>
                    <a:pt x="143" y="285"/>
                  </a:lnTo>
                  <a:lnTo>
                    <a:pt x="142" y="284"/>
                  </a:lnTo>
                  <a:lnTo>
                    <a:pt x="141" y="284"/>
                  </a:lnTo>
                  <a:lnTo>
                    <a:pt x="140" y="283"/>
                  </a:lnTo>
                  <a:lnTo>
                    <a:pt x="139" y="282"/>
                  </a:lnTo>
                  <a:lnTo>
                    <a:pt x="137" y="281"/>
                  </a:lnTo>
                  <a:lnTo>
                    <a:pt x="137" y="279"/>
                  </a:lnTo>
                  <a:lnTo>
                    <a:pt x="136" y="278"/>
                  </a:lnTo>
                  <a:lnTo>
                    <a:pt x="135" y="277"/>
                  </a:lnTo>
                  <a:lnTo>
                    <a:pt x="134" y="276"/>
                  </a:lnTo>
                  <a:lnTo>
                    <a:pt x="134" y="275"/>
                  </a:lnTo>
                  <a:lnTo>
                    <a:pt x="133" y="275"/>
                  </a:lnTo>
                  <a:lnTo>
                    <a:pt x="131" y="274"/>
                  </a:lnTo>
                  <a:lnTo>
                    <a:pt x="130" y="272"/>
                  </a:lnTo>
                  <a:lnTo>
                    <a:pt x="129" y="271"/>
                  </a:lnTo>
                  <a:lnTo>
                    <a:pt x="129" y="270"/>
                  </a:lnTo>
                  <a:lnTo>
                    <a:pt x="128" y="269"/>
                  </a:lnTo>
                  <a:lnTo>
                    <a:pt x="127" y="268"/>
                  </a:lnTo>
                  <a:lnTo>
                    <a:pt x="126" y="266"/>
                  </a:lnTo>
                  <a:lnTo>
                    <a:pt x="124" y="265"/>
                  </a:lnTo>
                  <a:lnTo>
                    <a:pt x="124" y="264"/>
                  </a:lnTo>
                  <a:lnTo>
                    <a:pt x="123" y="263"/>
                  </a:lnTo>
                  <a:lnTo>
                    <a:pt x="122" y="263"/>
                  </a:lnTo>
                  <a:lnTo>
                    <a:pt x="121" y="262"/>
                  </a:lnTo>
                  <a:lnTo>
                    <a:pt x="121" y="261"/>
                  </a:lnTo>
                  <a:lnTo>
                    <a:pt x="120" y="259"/>
                  </a:lnTo>
                  <a:lnTo>
                    <a:pt x="118" y="258"/>
                  </a:lnTo>
                  <a:lnTo>
                    <a:pt x="117" y="257"/>
                  </a:lnTo>
                  <a:lnTo>
                    <a:pt x="117" y="256"/>
                  </a:lnTo>
                  <a:lnTo>
                    <a:pt x="116" y="255"/>
                  </a:lnTo>
                  <a:lnTo>
                    <a:pt x="115" y="253"/>
                  </a:lnTo>
                  <a:lnTo>
                    <a:pt x="114" y="252"/>
                  </a:lnTo>
                  <a:lnTo>
                    <a:pt x="114" y="251"/>
                  </a:lnTo>
                  <a:lnTo>
                    <a:pt x="113" y="250"/>
                  </a:lnTo>
                  <a:lnTo>
                    <a:pt x="111" y="249"/>
                  </a:lnTo>
                  <a:lnTo>
                    <a:pt x="110" y="247"/>
                  </a:lnTo>
                  <a:lnTo>
                    <a:pt x="110" y="247"/>
                  </a:lnTo>
                  <a:lnTo>
                    <a:pt x="109" y="246"/>
                  </a:lnTo>
                  <a:lnTo>
                    <a:pt x="108" y="245"/>
                  </a:lnTo>
                  <a:lnTo>
                    <a:pt x="108" y="244"/>
                  </a:lnTo>
                  <a:lnTo>
                    <a:pt x="107" y="243"/>
                  </a:lnTo>
                  <a:lnTo>
                    <a:pt x="105" y="242"/>
                  </a:lnTo>
                  <a:lnTo>
                    <a:pt x="104" y="240"/>
                  </a:lnTo>
                  <a:lnTo>
                    <a:pt x="104" y="239"/>
                  </a:lnTo>
                  <a:lnTo>
                    <a:pt x="103" y="238"/>
                  </a:lnTo>
                  <a:lnTo>
                    <a:pt x="102" y="237"/>
                  </a:lnTo>
                  <a:lnTo>
                    <a:pt x="102" y="236"/>
                  </a:lnTo>
                  <a:lnTo>
                    <a:pt x="101" y="234"/>
                  </a:lnTo>
                  <a:lnTo>
                    <a:pt x="99" y="233"/>
                  </a:lnTo>
                  <a:lnTo>
                    <a:pt x="98" y="232"/>
                  </a:lnTo>
                  <a:lnTo>
                    <a:pt x="98" y="231"/>
                  </a:lnTo>
                  <a:lnTo>
                    <a:pt x="97" y="230"/>
                  </a:lnTo>
                  <a:lnTo>
                    <a:pt x="96" y="229"/>
                  </a:lnTo>
                  <a:lnTo>
                    <a:pt x="96" y="227"/>
                  </a:lnTo>
                  <a:lnTo>
                    <a:pt x="95" y="226"/>
                  </a:lnTo>
                  <a:lnTo>
                    <a:pt x="94" y="225"/>
                  </a:lnTo>
                  <a:lnTo>
                    <a:pt x="94" y="224"/>
                  </a:lnTo>
                  <a:lnTo>
                    <a:pt x="92" y="223"/>
                  </a:lnTo>
                  <a:lnTo>
                    <a:pt x="91" y="221"/>
                  </a:lnTo>
                  <a:lnTo>
                    <a:pt x="91" y="220"/>
                  </a:lnTo>
                  <a:lnTo>
                    <a:pt x="90" y="219"/>
                  </a:lnTo>
                  <a:lnTo>
                    <a:pt x="89" y="218"/>
                  </a:lnTo>
                  <a:lnTo>
                    <a:pt x="88" y="217"/>
                  </a:lnTo>
                  <a:lnTo>
                    <a:pt x="88" y="216"/>
                  </a:lnTo>
                  <a:lnTo>
                    <a:pt x="86" y="214"/>
                  </a:lnTo>
                  <a:lnTo>
                    <a:pt x="85" y="213"/>
                  </a:lnTo>
                  <a:lnTo>
                    <a:pt x="85" y="212"/>
                  </a:lnTo>
                  <a:lnTo>
                    <a:pt x="84" y="211"/>
                  </a:lnTo>
                  <a:lnTo>
                    <a:pt x="84" y="210"/>
                  </a:lnTo>
                  <a:lnTo>
                    <a:pt x="83" y="208"/>
                  </a:lnTo>
                  <a:lnTo>
                    <a:pt x="82" y="207"/>
                  </a:lnTo>
                  <a:lnTo>
                    <a:pt x="82" y="206"/>
                  </a:lnTo>
                  <a:lnTo>
                    <a:pt x="81" y="205"/>
                  </a:lnTo>
                  <a:lnTo>
                    <a:pt x="79" y="204"/>
                  </a:lnTo>
                  <a:lnTo>
                    <a:pt x="79" y="203"/>
                  </a:lnTo>
                  <a:lnTo>
                    <a:pt x="78" y="201"/>
                  </a:lnTo>
                  <a:lnTo>
                    <a:pt x="77" y="200"/>
                  </a:lnTo>
                  <a:lnTo>
                    <a:pt x="77" y="199"/>
                  </a:lnTo>
                  <a:lnTo>
                    <a:pt x="76" y="198"/>
                  </a:lnTo>
                  <a:lnTo>
                    <a:pt x="75" y="197"/>
                  </a:lnTo>
                  <a:lnTo>
                    <a:pt x="75" y="195"/>
                  </a:lnTo>
                  <a:lnTo>
                    <a:pt x="73" y="194"/>
                  </a:lnTo>
                  <a:lnTo>
                    <a:pt x="73" y="193"/>
                  </a:lnTo>
                  <a:lnTo>
                    <a:pt x="72" y="192"/>
                  </a:lnTo>
                  <a:lnTo>
                    <a:pt x="71" y="191"/>
                  </a:lnTo>
                  <a:lnTo>
                    <a:pt x="71" y="189"/>
                  </a:lnTo>
                  <a:lnTo>
                    <a:pt x="70" y="188"/>
                  </a:lnTo>
                  <a:lnTo>
                    <a:pt x="70" y="187"/>
                  </a:lnTo>
                  <a:lnTo>
                    <a:pt x="69" y="186"/>
                  </a:lnTo>
                  <a:lnTo>
                    <a:pt x="68" y="185"/>
                  </a:lnTo>
                  <a:lnTo>
                    <a:pt x="68" y="184"/>
                  </a:lnTo>
                  <a:lnTo>
                    <a:pt x="66" y="182"/>
                  </a:lnTo>
                  <a:lnTo>
                    <a:pt x="66" y="181"/>
                  </a:lnTo>
                  <a:lnTo>
                    <a:pt x="65" y="180"/>
                  </a:lnTo>
                  <a:lnTo>
                    <a:pt x="64" y="179"/>
                  </a:lnTo>
                  <a:lnTo>
                    <a:pt x="64" y="178"/>
                  </a:lnTo>
                  <a:lnTo>
                    <a:pt x="63" y="176"/>
                  </a:lnTo>
                  <a:lnTo>
                    <a:pt x="63" y="175"/>
                  </a:lnTo>
                  <a:lnTo>
                    <a:pt x="62" y="174"/>
                  </a:lnTo>
                  <a:lnTo>
                    <a:pt x="60" y="173"/>
                  </a:lnTo>
                  <a:lnTo>
                    <a:pt x="60" y="172"/>
                  </a:lnTo>
                  <a:lnTo>
                    <a:pt x="59" y="171"/>
                  </a:lnTo>
                  <a:lnTo>
                    <a:pt x="59" y="169"/>
                  </a:lnTo>
                  <a:lnTo>
                    <a:pt x="58" y="168"/>
                  </a:lnTo>
                  <a:lnTo>
                    <a:pt x="58" y="167"/>
                  </a:lnTo>
                  <a:lnTo>
                    <a:pt x="57" y="165"/>
                  </a:lnTo>
                  <a:lnTo>
                    <a:pt x="56" y="163"/>
                  </a:lnTo>
                  <a:lnTo>
                    <a:pt x="56" y="162"/>
                  </a:lnTo>
                  <a:lnTo>
                    <a:pt x="55" y="161"/>
                  </a:lnTo>
                  <a:lnTo>
                    <a:pt x="55" y="160"/>
                  </a:lnTo>
                  <a:lnTo>
                    <a:pt x="53" y="159"/>
                  </a:lnTo>
                  <a:lnTo>
                    <a:pt x="53" y="158"/>
                  </a:lnTo>
                  <a:lnTo>
                    <a:pt x="52" y="156"/>
                  </a:lnTo>
                  <a:lnTo>
                    <a:pt x="52" y="155"/>
                  </a:lnTo>
                  <a:lnTo>
                    <a:pt x="51" y="154"/>
                  </a:lnTo>
                  <a:lnTo>
                    <a:pt x="51" y="153"/>
                  </a:lnTo>
                  <a:lnTo>
                    <a:pt x="50" y="152"/>
                  </a:lnTo>
                  <a:lnTo>
                    <a:pt x="50" y="150"/>
                  </a:lnTo>
                  <a:lnTo>
                    <a:pt x="49" y="149"/>
                  </a:lnTo>
                  <a:lnTo>
                    <a:pt x="47" y="148"/>
                  </a:lnTo>
                  <a:lnTo>
                    <a:pt x="47" y="147"/>
                  </a:lnTo>
                  <a:lnTo>
                    <a:pt x="46" y="145"/>
                  </a:lnTo>
                  <a:lnTo>
                    <a:pt x="46" y="143"/>
                  </a:lnTo>
                  <a:lnTo>
                    <a:pt x="45" y="142"/>
                  </a:lnTo>
                  <a:lnTo>
                    <a:pt x="45" y="141"/>
                  </a:lnTo>
                  <a:lnTo>
                    <a:pt x="44" y="140"/>
                  </a:lnTo>
                  <a:lnTo>
                    <a:pt x="44" y="139"/>
                  </a:lnTo>
                  <a:lnTo>
                    <a:pt x="43" y="137"/>
                  </a:lnTo>
                  <a:lnTo>
                    <a:pt x="43" y="136"/>
                  </a:lnTo>
                  <a:lnTo>
                    <a:pt x="42" y="135"/>
                  </a:lnTo>
                  <a:lnTo>
                    <a:pt x="42" y="134"/>
                  </a:lnTo>
                  <a:lnTo>
                    <a:pt x="40" y="133"/>
                  </a:lnTo>
                  <a:lnTo>
                    <a:pt x="40" y="131"/>
                  </a:lnTo>
                  <a:lnTo>
                    <a:pt x="39" y="129"/>
                  </a:lnTo>
                  <a:lnTo>
                    <a:pt x="39" y="128"/>
                  </a:lnTo>
                  <a:lnTo>
                    <a:pt x="38" y="127"/>
                  </a:lnTo>
                  <a:lnTo>
                    <a:pt x="38" y="126"/>
                  </a:lnTo>
                  <a:lnTo>
                    <a:pt x="37" y="124"/>
                  </a:lnTo>
                  <a:lnTo>
                    <a:pt x="37" y="123"/>
                  </a:lnTo>
                  <a:lnTo>
                    <a:pt x="37" y="122"/>
                  </a:lnTo>
                  <a:lnTo>
                    <a:pt x="36" y="121"/>
                  </a:lnTo>
                  <a:lnTo>
                    <a:pt x="36" y="120"/>
                  </a:lnTo>
                  <a:lnTo>
                    <a:pt x="34" y="118"/>
                  </a:lnTo>
                  <a:lnTo>
                    <a:pt x="34" y="116"/>
                  </a:lnTo>
                  <a:lnTo>
                    <a:pt x="33" y="115"/>
                  </a:lnTo>
                  <a:lnTo>
                    <a:pt x="33" y="114"/>
                  </a:lnTo>
                  <a:lnTo>
                    <a:pt x="32" y="113"/>
                  </a:lnTo>
                  <a:lnTo>
                    <a:pt x="32" y="111"/>
                  </a:lnTo>
                  <a:lnTo>
                    <a:pt x="31" y="110"/>
                  </a:lnTo>
                  <a:lnTo>
                    <a:pt x="31" y="109"/>
                  </a:lnTo>
                  <a:lnTo>
                    <a:pt x="31" y="108"/>
                  </a:lnTo>
                  <a:lnTo>
                    <a:pt x="30" y="107"/>
                  </a:lnTo>
                  <a:lnTo>
                    <a:pt x="30" y="105"/>
                  </a:lnTo>
                  <a:lnTo>
                    <a:pt x="29" y="103"/>
                  </a:lnTo>
                  <a:lnTo>
                    <a:pt x="29" y="102"/>
                  </a:lnTo>
                  <a:lnTo>
                    <a:pt x="27" y="101"/>
                  </a:lnTo>
                  <a:lnTo>
                    <a:pt x="27" y="100"/>
                  </a:lnTo>
                  <a:lnTo>
                    <a:pt x="27" y="98"/>
                  </a:lnTo>
                  <a:lnTo>
                    <a:pt x="26" y="97"/>
                  </a:lnTo>
                  <a:lnTo>
                    <a:pt x="26" y="96"/>
                  </a:lnTo>
                  <a:lnTo>
                    <a:pt x="25" y="95"/>
                  </a:lnTo>
                  <a:lnTo>
                    <a:pt x="25" y="92"/>
                  </a:lnTo>
                  <a:lnTo>
                    <a:pt x="24" y="91"/>
                  </a:lnTo>
                  <a:lnTo>
                    <a:pt x="24" y="90"/>
                  </a:lnTo>
                  <a:lnTo>
                    <a:pt x="24" y="89"/>
                  </a:lnTo>
                  <a:lnTo>
                    <a:pt x="23" y="88"/>
                  </a:lnTo>
                  <a:lnTo>
                    <a:pt x="23" y="86"/>
                  </a:lnTo>
                  <a:lnTo>
                    <a:pt x="21" y="85"/>
                  </a:lnTo>
                  <a:lnTo>
                    <a:pt x="21" y="84"/>
                  </a:lnTo>
                  <a:lnTo>
                    <a:pt x="21" y="82"/>
                  </a:lnTo>
                  <a:lnTo>
                    <a:pt x="20" y="81"/>
                  </a:lnTo>
                  <a:lnTo>
                    <a:pt x="20" y="79"/>
                  </a:lnTo>
                  <a:lnTo>
                    <a:pt x="20" y="78"/>
                  </a:lnTo>
                  <a:lnTo>
                    <a:pt x="19" y="77"/>
                  </a:lnTo>
                  <a:lnTo>
                    <a:pt x="19" y="76"/>
                  </a:lnTo>
                  <a:lnTo>
                    <a:pt x="18" y="75"/>
                  </a:lnTo>
                  <a:lnTo>
                    <a:pt x="18" y="73"/>
                  </a:lnTo>
                  <a:lnTo>
                    <a:pt x="18" y="71"/>
                  </a:lnTo>
                  <a:lnTo>
                    <a:pt x="17" y="70"/>
                  </a:lnTo>
                  <a:lnTo>
                    <a:pt x="17" y="69"/>
                  </a:lnTo>
                  <a:lnTo>
                    <a:pt x="17" y="68"/>
                  </a:lnTo>
                  <a:lnTo>
                    <a:pt x="15" y="66"/>
                  </a:lnTo>
                  <a:lnTo>
                    <a:pt x="15" y="65"/>
                  </a:lnTo>
                  <a:lnTo>
                    <a:pt x="15" y="64"/>
                  </a:lnTo>
                  <a:lnTo>
                    <a:pt x="14" y="62"/>
                  </a:lnTo>
                  <a:lnTo>
                    <a:pt x="14" y="60"/>
                  </a:lnTo>
                  <a:lnTo>
                    <a:pt x="14" y="59"/>
                  </a:lnTo>
                  <a:lnTo>
                    <a:pt x="13" y="58"/>
                  </a:lnTo>
                  <a:lnTo>
                    <a:pt x="13" y="57"/>
                  </a:lnTo>
                  <a:lnTo>
                    <a:pt x="13" y="56"/>
                  </a:lnTo>
                  <a:lnTo>
                    <a:pt x="12" y="55"/>
                  </a:lnTo>
                  <a:lnTo>
                    <a:pt x="12" y="52"/>
                  </a:lnTo>
                  <a:lnTo>
                    <a:pt x="12" y="51"/>
                  </a:lnTo>
                  <a:lnTo>
                    <a:pt x="11" y="50"/>
                  </a:lnTo>
                  <a:lnTo>
                    <a:pt x="11" y="49"/>
                  </a:lnTo>
                  <a:lnTo>
                    <a:pt x="11" y="47"/>
                  </a:lnTo>
                  <a:lnTo>
                    <a:pt x="10" y="46"/>
                  </a:lnTo>
                  <a:lnTo>
                    <a:pt x="10" y="44"/>
                  </a:lnTo>
                  <a:lnTo>
                    <a:pt x="10" y="43"/>
                  </a:lnTo>
                  <a:lnTo>
                    <a:pt x="8" y="42"/>
                  </a:lnTo>
                  <a:lnTo>
                    <a:pt x="8" y="40"/>
                  </a:lnTo>
                  <a:lnTo>
                    <a:pt x="8" y="39"/>
                  </a:lnTo>
                  <a:lnTo>
                    <a:pt x="8" y="38"/>
                  </a:lnTo>
                  <a:lnTo>
                    <a:pt x="7" y="37"/>
                  </a:lnTo>
                  <a:lnTo>
                    <a:pt x="7" y="34"/>
                  </a:lnTo>
                  <a:lnTo>
                    <a:pt x="7" y="33"/>
                  </a:lnTo>
                  <a:lnTo>
                    <a:pt x="6" y="32"/>
                  </a:lnTo>
                  <a:lnTo>
                    <a:pt x="6" y="31"/>
                  </a:lnTo>
                  <a:lnTo>
                    <a:pt x="6" y="30"/>
                  </a:lnTo>
                  <a:lnTo>
                    <a:pt x="6" y="28"/>
                  </a:lnTo>
                  <a:lnTo>
                    <a:pt x="5" y="26"/>
                  </a:lnTo>
                  <a:lnTo>
                    <a:pt x="5" y="25"/>
                  </a:lnTo>
                  <a:lnTo>
                    <a:pt x="5" y="24"/>
                  </a:lnTo>
                  <a:lnTo>
                    <a:pt x="5" y="23"/>
                  </a:lnTo>
                  <a:lnTo>
                    <a:pt x="4" y="21"/>
                  </a:lnTo>
                  <a:lnTo>
                    <a:pt x="4" y="20"/>
                  </a:lnTo>
                  <a:lnTo>
                    <a:pt x="4" y="18"/>
                  </a:lnTo>
                  <a:lnTo>
                    <a:pt x="2" y="17"/>
                  </a:lnTo>
                  <a:lnTo>
                    <a:pt x="2" y="15"/>
                  </a:lnTo>
                  <a:lnTo>
                    <a:pt x="2" y="14"/>
                  </a:lnTo>
                  <a:lnTo>
                    <a:pt x="2" y="13"/>
                  </a:lnTo>
                  <a:lnTo>
                    <a:pt x="2" y="12"/>
                  </a:lnTo>
                  <a:lnTo>
                    <a:pt x="1" y="10"/>
                  </a:lnTo>
                  <a:lnTo>
                    <a:pt x="1" y="8"/>
                  </a:lnTo>
                  <a:lnTo>
                    <a:pt x="1" y="7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1"/>
                  </a:lnTo>
                  <a:lnTo>
                    <a:pt x="0" y="0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47" name="Rectangle 323"/>
            <p:cNvSpPr>
              <a:spLocks noChangeArrowheads="1"/>
            </p:cNvSpPr>
            <p:nvPr/>
          </p:nvSpPr>
          <p:spPr bwMode="auto">
            <a:xfrm rot="18540000">
              <a:off x="1297509" y="5639665"/>
              <a:ext cx="76944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46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348" name="Line 324"/>
            <p:cNvSpPr>
              <a:spLocks noChangeShapeType="1"/>
            </p:cNvSpPr>
            <p:nvPr/>
          </p:nvSpPr>
          <p:spPr bwMode="auto">
            <a:xfrm flipH="1">
              <a:off x="1294703" y="5679935"/>
              <a:ext cx="20218" cy="23588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49" name="Rectangle 325"/>
            <p:cNvSpPr>
              <a:spLocks noChangeArrowheads="1"/>
            </p:cNvSpPr>
            <p:nvPr/>
          </p:nvSpPr>
          <p:spPr bwMode="auto">
            <a:xfrm rot="1800000">
              <a:off x="-42920" y="4088888"/>
              <a:ext cx="1008289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err="1" smtClean="0">
                  <a:ln>
                    <a:noFill/>
                  </a:ln>
                  <a:solidFill>
                    <a:srgbClr val="CCFF66"/>
                  </a:solidFill>
                  <a:effectLst/>
                  <a:cs typeface="Arial" pitchFamily="34" charset="0"/>
                </a:rPr>
                <a:t>Sphingobacterium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CCFF66"/>
                  </a:solidFill>
                  <a:effectLst/>
                  <a:cs typeface="Arial" pitchFamily="34" charset="0"/>
                </a:rPr>
                <a:t> 2739</a:t>
              </a:r>
              <a:endParaRPr kumimoji="0" lang="en-US" sz="800" b="1" i="0" u="none" strike="noStrike" cap="none" normalizeH="0" baseline="0" dirty="0" smtClean="0">
                <a:ln>
                  <a:noFill/>
                </a:ln>
                <a:solidFill>
                  <a:srgbClr val="CCFF66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350" name="Line 326"/>
            <p:cNvSpPr>
              <a:spLocks noChangeShapeType="1"/>
            </p:cNvSpPr>
            <p:nvPr/>
          </p:nvSpPr>
          <p:spPr bwMode="auto">
            <a:xfrm flipH="1" flipV="1">
              <a:off x="925724" y="4391035"/>
              <a:ext cx="1685" cy="1685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51" name="Rectangle 327"/>
            <p:cNvSpPr>
              <a:spLocks noChangeArrowheads="1"/>
            </p:cNvSpPr>
            <p:nvPr/>
          </p:nvSpPr>
          <p:spPr bwMode="auto">
            <a:xfrm rot="2280000">
              <a:off x="79904" y="3893870"/>
              <a:ext cx="1008289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err="1" smtClean="0">
                  <a:ln>
                    <a:noFill/>
                  </a:ln>
                  <a:solidFill>
                    <a:srgbClr val="CCFF66"/>
                  </a:solidFill>
                  <a:effectLst/>
                  <a:cs typeface="Arial" pitchFamily="34" charset="0"/>
                </a:rPr>
                <a:t>Sphingobacterium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CCFF66"/>
                  </a:solidFill>
                  <a:effectLst/>
                  <a:cs typeface="Arial" pitchFamily="34" charset="0"/>
                </a:rPr>
                <a:t> 1369</a:t>
              </a:r>
              <a:endParaRPr kumimoji="0" lang="en-US" sz="800" b="1" i="0" u="none" strike="noStrike" cap="none" normalizeH="0" baseline="0" dirty="0" smtClean="0">
                <a:ln>
                  <a:noFill/>
                </a:ln>
                <a:solidFill>
                  <a:srgbClr val="CCFF66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352" name="Line 328"/>
            <p:cNvSpPr>
              <a:spLocks noChangeShapeType="1"/>
            </p:cNvSpPr>
            <p:nvPr/>
          </p:nvSpPr>
          <p:spPr bwMode="auto">
            <a:xfrm flipH="1" flipV="1">
              <a:off x="1011651" y="4261302"/>
              <a:ext cx="3370" cy="337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53" name="Freeform 329"/>
            <p:cNvSpPr>
              <a:spLocks/>
            </p:cNvSpPr>
            <p:nvPr/>
          </p:nvSpPr>
          <p:spPr bwMode="auto">
            <a:xfrm>
              <a:off x="927409" y="4327011"/>
              <a:ext cx="42121" cy="65709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25" y="2"/>
                </a:cxn>
                <a:cxn ang="0">
                  <a:pos x="24" y="3"/>
                </a:cxn>
                <a:cxn ang="0">
                  <a:pos x="22" y="4"/>
                </a:cxn>
                <a:cxn ang="0">
                  <a:pos x="22" y="5"/>
                </a:cxn>
                <a:cxn ang="0">
                  <a:pos x="21" y="6"/>
                </a:cxn>
                <a:cxn ang="0">
                  <a:pos x="20" y="8"/>
                </a:cxn>
                <a:cxn ang="0">
                  <a:pos x="20" y="9"/>
                </a:cxn>
                <a:cxn ang="0">
                  <a:pos x="19" y="10"/>
                </a:cxn>
                <a:cxn ang="0">
                  <a:pos x="18" y="11"/>
                </a:cxn>
                <a:cxn ang="0">
                  <a:pos x="17" y="12"/>
                </a:cxn>
                <a:cxn ang="0">
                  <a:pos x="17" y="13"/>
                </a:cxn>
                <a:cxn ang="0">
                  <a:pos x="15" y="15"/>
                </a:cxn>
                <a:cxn ang="0">
                  <a:pos x="15" y="16"/>
                </a:cxn>
                <a:cxn ang="0">
                  <a:pos x="14" y="17"/>
                </a:cxn>
                <a:cxn ang="0">
                  <a:pos x="13" y="18"/>
                </a:cxn>
                <a:cxn ang="0">
                  <a:pos x="13" y="19"/>
                </a:cxn>
                <a:cxn ang="0">
                  <a:pos x="12" y="21"/>
                </a:cxn>
                <a:cxn ang="0">
                  <a:pos x="11" y="22"/>
                </a:cxn>
                <a:cxn ang="0">
                  <a:pos x="11" y="23"/>
                </a:cxn>
                <a:cxn ang="0">
                  <a:pos x="9" y="24"/>
                </a:cxn>
                <a:cxn ang="0">
                  <a:pos x="8" y="25"/>
                </a:cxn>
                <a:cxn ang="0">
                  <a:pos x="8" y="28"/>
                </a:cxn>
                <a:cxn ang="0">
                  <a:pos x="7" y="29"/>
                </a:cxn>
                <a:cxn ang="0">
                  <a:pos x="6" y="30"/>
                </a:cxn>
                <a:cxn ang="0">
                  <a:pos x="6" y="31"/>
                </a:cxn>
                <a:cxn ang="0">
                  <a:pos x="5" y="32"/>
                </a:cxn>
                <a:cxn ang="0">
                  <a:pos x="4" y="34"/>
                </a:cxn>
                <a:cxn ang="0">
                  <a:pos x="4" y="35"/>
                </a:cxn>
                <a:cxn ang="0">
                  <a:pos x="2" y="36"/>
                </a:cxn>
                <a:cxn ang="0">
                  <a:pos x="2" y="37"/>
                </a:cxn>
                <a:cxn ang="0">
                  <a:pos x="1" y="38"/>
                </a:cxn>
                <a:cxn ang="0">
                  <a:pos x="0" y="39"/>
                </a:cxn>
              </a:cxnLst>
              <a:rect l="0" t="0" r="r" b="b"/>
              <a:pathLst>
                <a:path w="25" h="39">
                  <a:moveTo>
                    <a:pt x="25" y="0"/>
                  </a:moveTo>
                  <a:lnTo>
                    <a:pt x="25" y="2"/>
                  </a:lnTo>
                  <a:lnTo>
                    <a:pt x="24" y="3"/>
                  </a:lnTo>
                  <a:lnTo>
                    <a:pt x="22" y="4"/>
                  </a:lnTo>
                  <a:lnTo>
                    <a:pt x="22" y="5"/>
                  </a:lnTo>
                  <a:lnTo>
                    <a:pt x="21" y="6"/>
                  </a:lnTo>
                  <a:lnTo>
                    <a:pt x="20" y="8"/>
                  </a:lnTo>
                  <a:lnTo>
                    <a:pt x="20" y="9"/>
                  </a:lnTo>
                  <a:lnTo>
                    <a:pt x="19" y="10"/>
                  </a:lnTo>
                  <a:lnTo>
                    <a:pt x="18" y="11"/>
                  </a:lnTo>
                  <a:lnTo>
                    <a:pt x="17" y="12"/>
                  </a:lnTo>
                  <a:lnTo>
                    <a:pt x="17" y="13"/>
                  </a:lnTo>
                  <a:lnTo>
                    <a:pt x="15" y="15"/>
                  </a:lnTo>
                  <a:lnTo>
                    <a:pt x="15" y="16"/>
                  </a:lnTo>
                  <a:lnTo>
                    <a:pt x="14" y="17"/>
                  </a:lnTo>
                  <a:lnTo>
                    <a:pt x="13" y="18"/>
                  </a:lnTo>
                  <a:lnTo>
                    <a:pt x="13" y="19"/>
                  </a:lnTo>
                  <a:lnTo>
                    <a:pt x="12" y="21"/>
                  </a:lnTo>
                  <a:lnTo>
                    <a:pt x="11" y="22"/>
                  </a:lnTo>
                  <a:lnTo>
                    <a:pt x="11" y="23"/>
                  </a:lnTo>
                  <a:lnTo>
                    <a:pt x="9" y="24"/>
                  </a:lnTo>
                  <a:lnTo>
                    <a:pt x="8" y="25"/>
                  </a:lnTo>
                  <a:lnTo>
                    <a:pt x="8" y="28"/>
                  </a:lnTo>
                  <a:lnTo>
                    <a:pt x="7" y="29"/>
                  </a:lnTo>
                  <a:lnTo>
                    <a:pt x="6" y="30"/>
                  </a:lnTo>
                  <a:lnTo>
                    <a:pt x="6" y="31"/>
                  </a:lnTo>
                  <a:lnTo>
                    <a:pt x="5" y="32"/>
                  </a:lnTo>
                  <a:lnTo>
                    <a:pt x="4" y="34"/>
                  </a:lnTo>
                  <a:lnTo>
                    <a:pt x="4" y="35"/>
                  </a:lnTo>
                  <a:lnTo>
                    <a:pt x="2" y="36"/>
                  </a:lnTo>
                  <a:lnTo>
                    <a:pt x="2" y="37"/>
                  </a:lnTo>
                  <a:lnTo>
                    <a:pt x="1" y="38"/>
                  </a:lnTo>
                  <a:lnTo>
                    <a:pt x="0" y="39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54" name="Freeform 330"/>
            <p:cNvSpPr>
              <a:spLocks/>
            </p:cNvSpPr>
            <p:nvPr/>
          </p:nvSpPr>
          <p:spPr bwMode="auto">
            <a:xfrm>
              <a:off x="969530" y="4266357"/>
              <a:ext cx="45491" cy="60654"/>
            </a:xfrm>
            <a:custGeom>
              <a:avLst/>
              <a:gdLst/>
              <a:ahLst/>
              <a:cxnLst>
                <a:cxn ang="0">
                  <a:pos x="0" y="36"/>
                </a:cxn>
                <a:cxn ang="0">
                  <a:pos x="1" y="35"/>
                </a:cxn>
                <a:cxn ang="0">
                  <a:pos x="2" y="34"/>
                </a:cxn>
                <a:cxn ang="0">
                  <a:pos x="2" y="33"/>
                </a:cxn>
                <a:cxn ang="0">
                  <a:pos x="3" y="32"/>
                </a:cxn>
                <a:cxn ang="0">
                  <a:pos x="5" y="31"/>
                </a:cxn>
                <a:cxn ang="0">
                  <a:pos x="5" y="29"/>
                </a:cxn>
                <a:cxn ang="0">
                  <a:pos x="6" y="28"/>
                </a:cxn>
                <a:cxn ang="0">
                  <a:pos x="7" y="27"/>
                </a:cxn>
                <a:cxn ang="0">
                  <a:pos x="7" y="26"/>
                </a:cxn>
                <a:cxn ang="0">
                  <a:pos x="8" y="25"/>
                </a:cxn>
                <a:cxn ang="0">
                  <a:pos x="9" y="23"/>
                </a:cxn>
                <a:cxn ang="0">
                  <a:pos x="9" y="22"/>
                </a:cxn>
                <a:cxn ang="0">
                  <a:pos x="10" y="21"/>
                </a:cxn>
                <a:cxn ang="0">
                  <a:pos x="12" y="20"/>
                </a:cxn>
                <a:cxn ang="0">
                  <a:pos x="13" y="19"/>
                </a:cxn>
                <a:cxn ang="0">
                  <a:pos x="13" y="19"/>
                </a:cxn>
                <a:cxn ang="0">
                  <a:pos x="14" y="17"/>
                </a:cxn>
                <a:cxn ang="0">
                  <a:pos x="15" y="16"/>
                </a:cxn>
                <a:cxn ang="0">
                  <a:pos x="15" y="15"/>
                </a:cxn>
                <a:cxn ang="0">
                  <a:pos x="16" y="14"/>
                </a:cxn>
                <a:cxn ang="0">
                  <a:pos x="18" y="13"/>
                </a:cxn>
                <a:cxn ang="0">
                  <a:pos x="19" y="12"/>
                </a:cxn>
                <a:cxn ang="0">
                  <a:pos x="19" y="10"/>
                </a:cxn>
                <a:cxn ang="0">
                  <a:pos x="20" y="9"/>
                </a:cxn>
                <a:cxn ang="0">
                  <a:pos x="21" y="8"/>
                </a:cxn>
                <a:cxn ang="0">
                  <a:pos x="21" y="7"/>
                </a:cxn>
                <a:cxn ang="0">
                  <a:pos x="22" y="6"/>
                </a:cxn>
                <a:cxn ang="0">
                  <a:pos x="24" y="4"/>
                </a:cxn>
                <a:cxn ang="0">
                  <a:pos x="25" y="3"/>
                </a:cxn>
                <a:cxn ang="0">
                  <a:pos x="25" y="2"/>
                </a:cxn>
                <a:cxn ang="0">
                  <a:pos x="26" y="1"/>
                </a:cxn>
                <a:cxn ang="0">
                  <a:pos x="27" y="0"/>
                </a:cxn>
                <a:cxn ang="0">
                  <a:pos x="27" y="0"/>
                </a:cxn>
              </a:cxnLst>
              <a:rect l="0" t="0" r="r" b="b"/>
              <a:pathLst>
                <a:path w="27" h="36">
                  <a:moveTo>
                    <a:pt x="0" y="36"/>
                  </a:moveTo>
                  <a:lnTo>
                    <a:pt x="1" y="35"/>
                  </a:lnTo>
                  <a:lnTo>
                    <a:pt x="2" y="34"/>
                  </a:lnTo>
                  <a:lnTo>
                    <a:pt x="2" y="33"/>
                  </a:lnTo>
                  <a:lnTo>
                    <a:pt x="3" y="32"/>
                  </a:lnTo>
                  <a:lnTo>
                    <a:pt x="5" y="31"/>
                  </a:lnTo>
                  <a:lnTo>
                    <a:pt x="5" y="29"/>
                  </a:lnTo>
                  <a:lnTo>
                    <a:pt x="6" y="28"/>
                  </a:lnTo>
                  <a:lnTo>
                    <a:pt x="7" y="27"/>
                  </a:lnTo>
                  <a:lnTo>
                    <a:pt x="7" y="26"/>
                  </a:lnTo>
                  <a:lnTo>
                    <a:pt x="8" y="25"/>
                  </a:lnTo>
                  <a:lnTo>
                    <a:pt x="9" y="23"/>
                  </a:lnTo>
                  <a:lnTo>
                    <a:pt x="9" y="22"/>
                  </a:lnTo>
                  <a:lnTo>
                    <a:pt x="10" y="21"/>
                  </a:lnTo>
                  <a:lnTo>
                    <a:pt x="12" y="20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4" y="17"/>
                  </a:lnTo>
                  <a:lnTo>
                    <a:pt x="15" y="16"/>
                  </a:lnTo>
                  <a:lnTo>
                    <a:pt x="15" y="15"/>
                  </a:lnTo>
                  <a:lnTo>
                    <a:pt x="16" y="14"/>
                  </a:lnTo>
                  <a:lnTo>
                    <a:pt x="18" y="13"/>
                  </a:lnTo>
                  <a:lnTo>
                    <a:pt x="19" y="12"/>
                  </a:lnTo>
                  <a:lnTo>
                    <a:pt x="19" y="10"/>
                  </a:lnTo>
                  <a:lnTo>
                    <a:pt x="20" y="9"/>
                  </a:lnTo>
                  <a:lnTo>
                    <a:pt x="21" y="8"/>
                  </a:lnTo>
                  <a:lnTo>
                    <a:pt x="21" y="7"/>
                  </a:lnTo>
                  <a:lnTo>
                    <a:pt x="22" y="6"/>
                  </a:lnTo>
                  <a:lnTo>
                    <a:pt x="24" y="4"/>
                  </a:lnTo>
                  <a:lnTo>
                    <a:pt x="25" y="3"/>
                  </a:lnTo>
                  <a:lnTo>
                    <a:pt x="25" y="2"/>
                  </a:lnTo>
                  <a:lnTo>
                    <a:pt x="26" y="1"/>
                  </a:lnTo>
                  <a:lnTo>
                    <a:pt x="27" y="0"/>
                  </a:lnTo>
                  <a:lnTo>
                    <a:pt x="27" y="0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55" name="Rectangle 331"/>
            <p:cNvSpPr>
              <a:spLocks noChangeArrowheads="1"/>
            </p:cNvSpPr>
            <p:nvPr/>
          </p:nvSpPr>
          <p:spPr bwMode="auto">
            <a:xfrm rot="2040000">
              <a:off x="955487" y="4318753"/>
              <a:ext cx="76944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61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356" name="Line 332"/>
            <p:cNvSpPr>
              <a:spLocks noChangeShapeType="1"/>
            </p:cNvSpPr>
            <p:nvPr/>
          </p:nvSpPr>
          <p:spPr bwMode="auto">
            <a:xfrm flipV="1">
              <a:off x="971215" y="4327011"/>
              <a:ext cx="1685" cy="337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57" name="Rectangle 333"/>
            <p:cNvSpPr>
              <a:spLocks noChangeArrowheads="1"/>
            </p:cNvSpPr>
            <p:nvPr/>
          </p:nvSpPr>
          <p:spPr bwMode="auto">
            <a:xfrm rot="2760000">
              <a:off x="252302" y="3764137"/>
              <a:ext cx="956993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err="1" smtClean="0">
                  <a:ln>
                    <a:noFill/>
                  </a:ln>
                  <a:solidFill>
                    <a:srgbClr val="CCFF66"/>
                  </a:solidFill>
                  <a:effectLst/>
                  <a:cs typeface="Arial" pitchFamily="34" charset="0"/>
                </a:rPr>
                <a:t>Sphingobacterium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CCFF66"/>
                  </a:solidFill>
                  <a:effectLst/>
                  <a:cs typeface="Arial" pitchFamily="34" charset="0"/>
                </a:rPr>
                <a:t> 350</a:t>
              </a:r>
              <a:endParaRPr kumimoji="0" lang="en-US" sz="800" b="1" i="0" u="none" strike="noStrike" cap="none" normalizeH="0" baseline="0" dirty="0" smtClean="0">
                <a:ln>
                  <a:noFill/>
                </a:ln>
                <a:solidFill>
                  <a:srgbClr val="CCFF66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358" name="Line 334"/>
            <p:cNvSpPr>
              <a:spLocks noChangeShapeType="1"/>
            </p:cNvSpPr>
            <p:nvPr/>
          </p:nvSpPr>
          <p:spPr bwMode="auto">
            <a:xfrm>
              <a:off x="1122850" y="4151788"/>
              <a:ext cx="1685" cy="1685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59" name="Rectangle 335"/>
            <p:cNvSpPr>
              <a:spLocks noChangeArrowheads="1"/>
            </p:cNvSpPr>
            <p:nvPr/>
          </p:nvSpPr>
          <p:spPr bwMode="auto">
            <a:xfrm rot="3240000">
              <a:off x="460208" y="3599615"/>
              <a:ext cx="956993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err="1" smtClean="0">
                  <a:ln>
                    <a:noFill/>
                  </a:ln>
                  <a:solidFill>
                    <a:srgbClr val="CCFF66"/>
                  </a:solidFill>
                  <a:effectLst/>
                  <a:cs typeface="Arial" pitchFamily="34" charset="0"/>
                </a:rPr>
                <a:t>Sphingobacterium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CCFF66"/>
                  </a:solidFill>
                  <a:effectLst/>
                  <a:cs typeface="Arial" pitchFamily="34" charset="0"/>
                </a:rPr>
                <a:t> 159</a:t>
              </a:r>
              <a:endParaRPr kumimoji="0" lang="en-US" sz="800" b="1" i="0" u="none" strike="noStrike" cap="none" normalizeH="0" baseline="0" dirty="0" smtClean="0">
                <a:ln>
                  <a:noFill/>
                </a:ln>
                <a:solidFill>
                  <a:srgbClr val="CCFF66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360" name="Line 336"/>
            <p:cNvSpPr>
              <a:spLocks noChangeShapeType="1"/>
            </p:cNvSpPr>
            <p:nvPr/>
          </p:nvSpPr>
          <p:spPr bwMode="auto">
            <a:xfrm flipH="1" flipV="1">
              <a:off x="1240788" y="4049013"/>
              <a:ext cx="1685" cy="337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61" name="Freeform 337"/>
            <p:cNvSpPr>
              <a:spLocks/>
            </p:cNvSpPr>
            <p:nvPr/>
          </p:nvSpPr>
          <p:spPr bwMode="auto">
            <a:xfrm>
              <a:off x="972900" y="4180430"/>
              <a:ext cx="121308" cy="149950"/>
            </a:xfrm>
            <a:custGeom>
              <a:avLst/>
              <a:gdLst/>
              <a:ahLst/>
              <a:cxnLst>
                <a:cxn ang="0">
                  <a:pos x="71" y="1"/>
                </a:cxn>
                <a:cxn ang="0">
                  <a:pos x="70" y="2"/>
                </a:cxn>
                <a:cxn ang="0">
                  <a:pos x="68" y="5"/>
                </a:cxn>
                <a:cxn ang="0">
                  <a:pos x="65" y="7"/>
                </a:cxn>
                <a:cxn ang="0">
                  <a:pos x="63" y="9"/>
                </a:cxn>
                <a:cxn ang="0">
                  <a:pos x="61" y="12"/>
                </a:cxn>
                <a:cxn ang="0">
                  <a:pos x="59" y="14"/>
                </a:cxn>
                <a:cxn ang="0">
                  <a:pos x="57" y="16"/>
                </a:cxn>
                <a:cxn ang="0">
                  <a:pos x="55" y="19"/>
                </a:cxn>
                <a:cxn ang="0">
                  <a:pos x="52" y="21"/>
                </a:cxn>
                <a:cxn ang="0">
                  <a:pos x="51" y="23"/>
                </a:cxn>
                <a:cxn ang="0">
                  <a:pos x="49" y="26"/>
                </a:cxn>
                <a:cxn ang="0">
                  <a:pos x="46" y="28"/>
                </a:cxn>
                <a:cxn ang="0">
                  <a:pos x="44" y="31"/>
                </a:cxn>
                <a:cxn ang="0">
                  <a:pos x="43" y="33"/>
                </a:cxn>
                <a:cxn ang="0">
                  <a:pos x="40" y="35"/>
                </a:cxn>
                <a:cxn ang="0">
                  <a:pos x="38" y="38"/>
                </a:cxn>
                <a:cxn ang="0">
                  <a:pos x="37" y="40"/>
                </a:cxn>
                <a:cxn ang="0">
                  <a:pos x="35" y="42"/>
                </a:cxn>
                <a:cxn ang="0">
                  <a:pos x="32" y="45"/>
                </a:cxn>
                <a:cxn ang="0">
                  <a:pos x="31" y="47"/>
                </a:cxn>
                <a:cxn ang="0">
                  <a:pos x="29" y="50"/>
                </a:cxn>
                <a:cxn ang="0">
                  <a:pos x="26" y="52"/>
                </a:cxn>
                <a:cxn ang="0">
                  <a:pos x="25" y="54"/>
                </a:cxn>
                <a:cxn ang="0">
                  <a:pos x="23" y="57"/>
                </a:cxn>
                <a:cxn ang="0">
                  <a:pos x="20" y="59"/>
                </a:cxn>
                <a:cxn ang="0">
                  <a:pos x="19" y="61"/>
                </a:cxn>
                <a:cxn ang="0">
                  <a:pos x="17" y="65"/>
                </a:cxn>
                <a:cxn ang="0">
                  <a:pos x="16" y="67"/>
                </a:cxn>
                <a:cxn ang="0">
                  <a:pos x="13" y="70"/>
                </a:cxn>
                <a:cxn ang="0">
                  <a:pos x="12" y="72"/>
                </a:cxn>
                <a:cxn ang="0">
                  <a:pos x="10" y="74"/>
                </a:cxn>
                <a:cxn ang="0">
                  <a:pos x="7" y="77"/>
                </a:cxn>
                <a:cxn ang="0">
                  <a:pos x="6" y="79"/>
                </a:cxn>
                <a:cxn ang="0">
                  <a:pos x="4" y="82"/>
                </a:cxn>
                <a:cxn ang="0">
                  <a:pos x="3" y="85"/>
                </a:cxn>
                <a:cxn ang="0">
                  <a:pos x="0" y="87"/>
                </a:cxn>
              </a:cxnLst>
              <a:rect l="0" t="0" r="r" b="b"/>
              <a:pathLst>
                <a:path w="72" h="89">
                  <a:moveTo>
                    <a:pt x="72" y="0"/>
                  </a:moveTo>
                  <a:lnTo>
                    <a:pt x="71" y="1"/>
                  </a:lnTo>
                  <a:lnTo>
                    <a:pt x="71" y="2"/>
                  </a:lnTo>
                  <a:lnTo>
                    <a:pt x="70" y="2"/>
                  </a:lnTo>
                  <a:lnTo>
                    <a:pt x="69" y="3"/>
                  </a:lnTo>
                  <a:lnTo>
                    <a:pt x="68" y="5"/>
                  </a:lnTo>
                  <a:lnTo>
                    <a:pt x="66" y="6"/>
                  </a:lnTo>
                  <a:lnTo>
                    <a:pt x="65" y="7"/>
                  </a:lnTo>
                  <a:lnTo>
                    <a:pt x="64" y="8"/>
                  </a:lnTo>
                  <a:lnTo>
                    <a:pt x="63" y="9"/>
                  </a:lnTo>
                  <a:lnTo>
                    <a:pt x="62" y="10"/>
                  </a:lnTo>
                  <a:lnTo>
                    <a:pt x="61" y="12"/>
                  </a:lnTo>
                  <a:lnTo>
                    <a:pt x="59" y="13"/>
                  </a:lnTo>
                  <a:lnTo>
                    <a:pt x="59" y="14"/>
                  </a:lnTo>
                  <a:lnTo>
                    <a:pt x="58" y="15"/>
                  </a:lnTo>
                  <a:lnTo>
                    <a:pt x="57" y="16"/>
                  </a:lnTo>
                  <a:lnTo>
                    <a:pt x="56" y="18"/>
                  </a:lnTo>
                  <a:lnTo>
                    <a:pt x="55" y="19"/>
                  </a:lnTo>
                  <a:lnTo>
                    <a:pt x="53" y="20"/>
                  </a:lnTo>
                  <a:lnTo>
                    <a:pt x="52" y="21"/>
                  </a:lnTo>
                  <a:lnTo>
                    <a:pt x="51" y="22"/>
                  </a:lnTo>
                  <a:lnTo>
                    <a:pt x="51" y="23"/>
                  </a:lnTo>
                  <a:lnTo>
                    <a:pt x="50" y="25"/>
                  </a:lnTo>
                  <a:lnTo>
                    <a:pt x="49" y="26"/>
                  </a:lnTo>
                  <a:lnTo>
                    <a:pt x="48" y="27"/>
                  </a:lnTo>
                  <a:lnTo>
                    <a:pt x="46" y="28"/>
                  </a:lnTo>
                  <a:lnTo>
                    <a:pt x="45" y="29"/>
                  </a:lnTo>
                  <a:lnTo>
                    <a:pt x="44" y="31"/>
                  </a:lnTo>
                  <a:lnTo>
                    <a:pt x="43" y="32"/>
                  </a:lnTo>
                  <a:lnTo>
                    <a:pt x="43" y="33"/>
                  </a:lnTo>
                  <a:lnTo>
                    <a:pt x="42" y="34"/>
                  </a:lnTo>
                  <a:lnTo>
                    <a:pt x="40" y="35"/>
                  </a:lnTo>
                  <a:lnTo>
                    <a:pt x="39" y="37"/>
                  </a:lnTo>
                  <a:lnTo>
                    <a:pt x="38" y="38"/>
                  </a:lnTo>
                  <a:lnTo>
                    <a:pt x="37" y="39"/>
                  </a:lnTo>
                  <a:lnTo>
                    <a:pt x="37" y="40"/>
                  </a:lnTo>
                  <a:lnTo>
                    <a:pt x="36" y="41"/>
                  </a:lnTo>
                  <a:lnTo>
                    <a:pt x="35" y="42"/>
                  </a:lnTo>
                  <a:lnTo>
                    <a:pt x="33" y="44"/>
                  </a:lnTo>
                  <a:lnTo>
                    <a:pt x="32" y="45"/>
                  </a:lnTo>
                  <a:lnTo>
                    <a:pt x="31" y="46"/>
                  </a:lnTo>
                  <a:lnTo>
                    <a:pt x="31" y="47"/>
                  </a:lnTo>
                  <a:lnTo>
                    <a:pt x="30" y="48"/>
                  </a:lnTo>
                  <a:lnTo>
                    <a:pt x="29" y="50"/>
                  </a:lnTo>
                  <a:lnTo>
                    <a:pt x="27" y="51"/>
                  </a:lnTo>
                  <a:lnTo>
                    <a:pt x="26" y="52"/>
                  </a:lnTo>
                  <a:lnTo>
                    <a:pt x="25" y="53"/>
                  </a:lnTo>
                  <a:lnTo>
                    <a:pt x="25" y="54"/>
                  </a:lnTo>
                  <a:lnTo>
                    <a:pt x="24" y="55"/>
                  </a:lnTo>
                  <a:lnTo>
                    <a:pt x="23" y="57"/>
                  </a:lnTo>
                  <a:lnTo>
                    <a:pt x="22" y="58"/>
                  </a:lnTo>
                  <a:lnTo>
                    <a:pt x="20" y="59"/>
                  </a:lnTo>
                  <a:lnTo>
                    <a:pt x="20" y="60"/>
                  </a:lnTo>
                  <a:lnTo>
                    <a:pt x="19" y="61"/>
                  </a:lnTo>
                  <a:lnTo>
                    <a:pt x="18" y="64"/>
                  </a:lnTo>
                  <a:lnTo>
                    <a:pt x="17" y="65"/>
                  </a:lnTo>
                  <a:lnTo>
                    <a:pt x="16" y="66"/>
                  </a:lnTo>
                  <a:lnTo>
                    <a:pt x="16" y="67"/>
                  </a:lnTo>
                  <a:lnTo>
                    <a:pt x="14" y="68"/>
                  </a:lnTo>
                  <a:lnTo>
                    <a:pt x="13" y="70"/>
                  </a:lnTo>
                  <a:lnTo>
                    <a:pt x="12" y="71"/>
                  </a:lnTo>
                  <a:lnTo>
                    <a:pt x="12" y="72"/>
                  </a:lnTo>
                  <a:lnTo>
                    <a:pt x="11" y="73"/>
                  </a:lnTo>
                  <a:lnTo>
                    <a:pt x="10" y="74"/>
                  </a:lnTo>
                  <a:lnTo>
                    <a:pt x="8" y="76"/>
                  </a:lnTo>
                  <a:lnTo>
                    <a:pt x="7" y="77"/>
                  </a:lnTo>
                  <a:lnTo>
                    <a:pt x="7" y="78"/>
                  </a:lnTo>
                  <a:lnTo>
                    <a:pt x="6" y="79"/>
                  </a:lnTo>
                  <a:lnTo>
                    <a:pt x="5" y="80"/>
                  </a:lnTo>
                  <a:lnTo>
                    <a:pt x="4" y="82"/>
                  </a:lnTo>
                  <a:lnTo>
                    <a:pt x="4" y="84"/>
                  </a:lnTo>
                  <a:lnTo>
                    <a:pt x="3" y="85"/>
                  </a:lnTo>
                  <a:lnTo>
                    <a:pt x="1" y="86"/>
                  </a:lnTo>
                  <a:lnTo>
                    <a:pt x="0" y="87"/>
                  </a:lnTo>
                  <a:lnTo>
                    <a:pt x="0" y="89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62" name="Freeform 338"/>
            <p:cNvSpPr>
              <a:spLocks/>
            </p:cNvSpPr>
            <p:nvPr/>
          </p:nvSpPr>
          <p:spPr bwMode="auto">
            <a:xfrm>
              <a:off x="1094208" y="4052383"/>
              <a:ext cx="148266" cy="128048"/>
            </a:xfrm>
            <a:custGeom>
              <a:avLst/>
              <a:gdLst/>
              <a:ahLst/>
              <a:cxnLst>
                <a:cxn ang="0">
                  <a:pos x="2" y="75"/>
                </a:cxn>
                <a:cxn ang="0">
                  <a:pos x="4" y="72"/>
                </a:cxn>
                <a:cxn ang="0">
                  <a:pos x="6" y="70"/>
                </a:cxn>
                <a:cxn ang="0">
                  <a:pos x="9" y="68"/>
                </a:cxn>
                <a:cxn ang="0">
                  <a:pos x="11" y="65"/>
                </a:cxn>
                <a:cxn ang="0">
                  <a:pos x="13" y="63"/>
                </a:cxn>
                <a:cxn ang="0">
                  <a:pos x="16" y="60"/>
                </a:cxn>
                <a:cxn ang="0">
                  <a:pos x="18" y="58"/>
                </a:cxn>
                <a:cxn ang="0">
                  <a:pos x="20" y="56"/>
                </a:cxn>
                <a:cxn ang="0">
                  <a:pos x="23" y="55"/>
                </a:cxn>
                <a:cxn ang="0">
                  <a:pos x="25" y="52"/>
                </a:cxn>
                <a:cxn ang="0">
                  <a:pos x="28" y="50"/>
                </a:cxn>
                <a:cxn ang="0">
                  <a:pos x="30" y="47"/>
                </a:cxn>
                <a:cxn ang="0">
                  <a:pos x="32" y="45"/>
                </a:cxn>
                <a:cxn ang="0">
                  <a:pos x="35" y="43"/>
                </a:cxn>
                <a:cxn ang="0">
                  <a:pos x="37" y="41"/>
                </a:cxn>
                <a:cxn ang="0">
                  <a:pos x="39" y="39"/>
                </a:cxn>
                <a:cxn ang="0">
                  <a:pos x="42" y="37"/>
                </a:cxn>
                <a:cxn ang="0">
                  <a:pos x="44" y="34"/>
                </a:cxn>
                <a:cxn ang="0">
                  <a:pos x="47" y="33"/>
                </a:cxn>
                <a:cxn ang="0">
                  <a:pos x="49" y="31"/>
                </a:cxn>
                <a:cxn ang="0">
                  <a:pos x="51" y="28"/>
                </a:cxn>
                <a:cxn ang="0">
                  <a:pos x="54" y="26"/>
                </a:cxn>
                <a:cxn ang="0">
                  <a:pos x="56" y="25"/>
                </a:cxn>
                <a:cxn ang="0">
                  <a:pos x="58" y="23"/>
                </a:cxn>
                <a:cxn ang="0">
                  <a:pos x="62" y="20"/>
                </a:cxn>
                <a:cxn ang="0">
                  <a:pos x="64" y="19"/>
                </a:cxn>
                <a:cxn ang="0">
                  <a:pos x="67" y="17"/>
                </a:cxn>
                <a:cxn ang="0">
                  <a:pos x="69" y="14"/>
                </a:cxn>
                <a:cxn ang="0">
                  <a:pos x="71" y="13"/>
                </a:cxn>
                <a:cxn ang="0">
                  <a:pos x="74" y="11"/>
                </a:cxn>
                <a:cxn ang="0">
                  <a:pos x="76" y="8"/>
                </a:cxn>
                <a:cxn ang="0">
                  <a:pos x="80" y="7"/>
                </a:cxn>
                <a:cxn ang="0">
                  <a:pos x="82" y="5"/>
                </a:cxn>
                <a:cxn ang="0">
                  <a:pos x="84" y="2"/>
                </a:cxn>
                <a:cxn ang="0">
                  <a:pos x="87" y="1"/>
                </a:cxn>
              </a:cxnLst>
              <a:rect l="0" t="0" r="r" b="b"/>
              <a:pathLst>
                <a:path w="88" h="76">
                  <a:moveTo>
                    <a:pt x="0" y="76"/>
                  </a:moveTo>
                  <a:lnTo>
                    <a:pt x="2" y="75"/>
                  </a:lnTo>
                  <a:lnTo>
                    <a:pt x="3" y="73"/>
                  </a:lnTo>
                  <a:lnTo>
                    <a:pt x="4" y="72"/>
                  </a:lnTo>
                  <a:lnTo>
                    <a:pt x="5" y="71"/>
                  </a:lnTo>
                  <a:lnTo>
                    <a:pt x="6" y="70"/>
                  </a:lnTo>
                  <a:lnTo>
                    <a:pt x="7" y="69"/>
                  </a:lnTo>
                  <a:lnTo>
                    <a:pt x="9" y="68"/>
                  </a:lnTo>
                  <a:lnTo>
                    <a:pt x="10" y="66"/>
                  </a:lnTo>
                  <a:lnTo>
                    <a:pt x="11" y="65"/>
                  </a:lnTo>
                  <a:lnTo>
                    <a:pt x="12" y="64"/>
                  </a:lnTo>
                  <a:lnTo>
                    <a:pt x="13" y="63"/>
                  </a:lnTo>
                  <a:lnTo>
                    <a:pt x="15" y="62"/>
                  </a:lnTo>
                  <a:lnTo>
                    <a:pt x="16" y="60"/>
                  </a:lnTo>
                  <a:lnTo>
                    <a:pt x="17" y="59"/>
                  </a:lnTo>
                  <a:lnTo>
                    <a:pt x="18" y="58"/>
                  </a:lnTo>
                  <a:lnTo>
                    <a:pt x="19" y="57"/>
                  </a:lnTo>
                  <a:lnTo>
                    <a:pt x="20" y="56"/>
                  </a:lnTo>
                  <a:lnTo>
                    <a:pt x="22" y="56"/>
                  </a:lnTo>
                  <a:lnTo>
                    <a:pt x="23" y="55"/>
                  </a:lnTo>
                  <a:lnTo>
                    <a:pt x="24" y="53"/>
                  </a:lnTo>
                  <a:lnTo>
                    <a:pt x="25" y="52"/>
                  </a:lnTo>
                  <a:lnTo>
                    <a:pt x="26" y="51"/>
                  </a:lnTo>
                  <a:lnTo>
                    <a:pt x="28" y="50"/>
                  </a:lnTo>
                  <a:lnTo>
                    <a:pt x="29" y="49"/>
                  </a:lnTo>
                  <a:lnTo>
                    <a:pt x="30" y="47"/>
                  </a:lnTo>
                  <a:lnTo>
                    <a:pt x="31" y="46"/>
                  </a:lnTo>
                  <a:lnTo>
                    <a:pt x="32" y="45"/>
                  </a:lnTo>
                  <a:lnTo>
                    <a:pt x="34" y="44"/>
                  </a:lnTo>
                  <a:lnTo>
                    <a:pt x="35" y="43"/>
                  </a:lnTo>
                  <a:lnTo>
                    <a:pt x="36" y="43"/>
                  </a:lnTo>
                  <a:lnTo>
                    <a:pt x="37" y="41"/>
                  </a:lnTo>
                  <a:lnTo>
                    <a:pt x="38" y="40"/>
                  </a:lnTo>
                  <a:lnTo>
                    <a:pt x="39" y="39"/>
                  </a:lnTo>
                  <a:lnTo>
                    <a:pt x="41" y="38"/>
                  </a:lnTo>
                  <a:lnTo>
                    <a:pt x="42" y="37"/>
                  </a:lnTo>
                  <a:lnTo>
                    <a:pt x="43" y="36"/>
                  </a:lnTo>
                  <a:lnTo>
                    <a:pt x="44" y="34"/>
                  </a:lnTo>
                  <a:lnTo>
                    <a:pt x="45" y="33"/>
                  </a:lnTo>
                  <a:lnTo>
                    <a:pt x="47" y="33"/>
                  </a:lnTo>
                  <a:lnTo>
                    <a:pt x="48" y="32"/>
                  </a:lnTo>
                  <a:lnTo>
                    <a:pt x="49" y="31"/>
                  </a:lnTo>
                  <a:lnTo>
                    <a:pt x="50" y="30"/>
                  </a:lnTo>
                  <a:lnTo>
                    <a:pt x="51" y="28"/>
                  </a:lnTo>
                  <a:lnTo>
                    <a:pt x="52" y="27"/>
                  </a:lnTo>
                  <a:lnTo>
                    <a:pt x="54" y="26"/>
                  </a:lnTo>
                  <a:lnTo>
                    <a:pt x="55" y="26"/>
                  </a:lnTo>
                  <a:lnTo>
                    <a:pt x="56" y="25"/>
                  </a:lnTo>
                  <a:lnTo>
                    <a:pt x="57" y="24"/>
                  </a:lnTo>
                  <a:lnTo>
                    <a:pt x="58" y="23"/>
                  </a:lnTo>
                  <a:lnTo>
                    <a:pt x="60" y="21"/>
                  </a:lnTo>
                  <a:lnTo>
                    <a:pt x="62" y="20"/>
                  </a:lnTo>
                  <a:lnTo>
                    <a:pt x="63" y="19"/>
                  </a:lnTo>
                  <a:lnTo>
                    <a:pt x="64" y="19"/>
                  </a:lnTo>
                  <a:lnTo>
                    <a:pt x="65" y="18"/>
                  </a:lnTo>
                  <a:lnTo>
                    <a:pt x="67" y="17"/>
                  </a:lnTo>
                  <a:lnTo>
                    <a:pt x="68" y="15"/>
                  </a:lnTo>
                  <a:lnTo>
                    <a:pt x="69" y="14"/>
                  </a:lnTo>
                  <a:lnTo>
                    <a:pt x="70" y="13"/>
                  </a:lnTo>
                  <a:lnTo>
                    <a:pt x="71" y="13"/>
                  </a:lnTo>
                  <a:lnTo>
                    <a:pt x="73" y="12"/>
                  </a:lnTo>
                  <a:lnTo>
                    <a:pt x="74" y="11"/>
                  </a:lnTo>
                  <a:lnTo>
                    <a:pt x="75" y="10"/>
                  </a:lnTo>
                  <a:lnTo>
                    <a:pt x="76" y="8"/>
                  </a:lnTo>
                  <a:lnTo>
                    <a:pt x="77" y="7"/>
                  </a:lnTo>
                  <a:lnTo>
                    <a:pt x="80" y="7"/>
                  </a:lnTo>
                  <a:lnTo>
                    <a:pt x="81" y="6"/>
                  </a:lnTo>
                  <a:lnTo>
                    <a:pt x="82" y="5"/>
                  </a:lnTo>
                  <a:lnTo>
                    <a:pt x="83" y="4"/>
                  </a:lnTo>
                  <a:lnTo>
                    <a:pt x="84" y="2"/>
                  </a:lnTo>
                  <a:lnTo>
                    <a:pt x="86" y="2"/>
                  </a:lnTo>
                  <a:lnTo>
                    <a:pt x="87" y="1"/>
                  </a:lnTo>
                  <a:lnTo>
                    <a:pt x="88" y="0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63" name="Rectangle 339"/>
            <p:cNvSpPr>
              <a:spLocks noChangeArrowheads="1"/>
            </p:cNvSpPr>
            <p:nvPr/>
          </p:nvSpPr>
          <p:spPr bwMode="auto">
            <a:xfrm rot="2640000">
              <a:off x="1072724" y="4170488"/>
              <a:ext cx="115416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100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364" name="Line 340"/>
            <p:cNvSpPr>
              <a:spLocks noChangeShapeType="1"/>
            </p:cNvSpPr>
            <p:nvPr/>
          </p:nvSpPr>
          <p:spPr bwMode="auto">
            <a:xfrm flipH="1" flipV="1">
              <a:off x="1097577" y="4180430"/>
              <a:ext cx="143211" cy="139841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65" name="Freeform 341"/>
            <p:cNvSpPr>
              <a:spLocks/>
            </p:cNvSpPr>
            <p:nvPr/>
          </p:nvSpPr>
          <p:spPr bwMode="auto">
            <a:xfrm>
              <a:off x="979639" y="5016109"/>
              <a:ext cx="335282" cy="663826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" y="15"/>
                </a:cxn>
                <a:cxn ang="0">
                  <a:pos x="1" y="22"/>
                </a:cxn>
                <a:cxn ang="0">
                  <a:pos x="2" y="31"/>
                </a:cxn>
                <a:cxn ang="0">
                  <a:pos x="3" y="38"/>
                </a:cxn>
                <a:cxn ang="0">
                  <a:pos x="4" y="46"/>
                </a:cxn>
                <a:cxn ang="0">
                  <a:pos x="6" y="54"/>
                </a:cxn>
                <a:cxn ang="0">
                  <a:pos x="7" y="61"/>
                </a:cxn>
                <a:cxn ang="0">
                  <a:pos x="8" y="70"/>
                </a:cxn>
                <a:cxn ang="0">
                  <a:pos x="9" y="77"/>
                </a:cxn>
                <a:cxn ang="0">
                  <a:pos x="10" y="85"/>
                </a:cxn>
                <a:cxn ang="0">
                  <a:pos x="13" y="92"/>
                </a:cxn>
                <a:cxn ang="0">
                  <a:pos x="14" y="100"/>
                </a:cxn>
                <a:cxn ang="0">
                  <a:pos x="16" y="108"/>
                </a:cxn>
                <a:cxn ang="0">
                  <a:pos x="19" y="116"/>
                </a:cxn>
                <a:cxn ang="0">
                  <a:pos x="21" y="123"/>
                </a:cxn>
                <a:cxn ang="0">
                  <a:pos x="22" y="131"/>
                </a:cxn>
                <a:cxn ang="0">
                  <a:pos x="25" y="138"/>
                </a:cxn>
                <a:cxn ang="0">
                  <a:pos x="27" y="145"/>
                </a:cxn>
                <a:cxn ang="0">
                  <a:pos x="31" y="154"/>
                </a:cxn>
                <a:cxn ang="0">
                  <a:pos x="33" y="161"/>
                </a:cxn>
                <a:cxn ang="0">
                  <a:pos x="35" y="168"/>
                </a:cxn>
                <a:cxn ang="0">
                  <a:pos x="39" y="175"/>
                </a:cxn>
                <a:cxn ang="0">
                  <a:pos x="41" y="183"/>
                </a:cxn>
                <a:cxn ang="0">
                  <a:pos x="45" y="190"/>
                </a:cxn>
                <a:cxn ang="0">
                  <a:pos x="48" y="198"/>
                </a:cxn>
                <a:cxn ang="0">
                  <a:pos x="51" y="205"/>
                </a:cxn>
                <a:cxn ang="0">
                  <a:pos x="54" y="212"/>
                </a:cxn>
                <a:cxn ang="0">
                  <a:pos x="58" y="219"/>
                </a:cxn>
                <a:cxn ang="0">
                  <a:pos x="61" y="226"/>
                </a:cxn>
                <a:cxn ang="0">
                  <a:pos x="65" y="233"/>
                </a:cxn>
                <a:cxn ang="0">
                  <a:pos x="70" y="240"/>
                </a:cxn>
                <a:cxn ang="0">
                  <a:pos x="73" y="246"/>
                </a:cxn>
                <a:cxn ang="0">
                  <a:pos x="77" y="253"/>
                </a:cxn>
                <a:cxn ang="0">
                  <a:pos x="81" y="260"/>
                </a:cxn>
                <a:cxn ang="0">
                  <a:pos x="85" y="266"/>
                </a:cxn>
                <a:cxn ang="0">
                  <a:pos x="90" y="273"/>
                </a:cxn>
                <a:cxn ang="0">
                  <a:pos x="94" y="280"/>
                </a:cxn>
                <a:cxn ang="0">
                  <a:pos x="99" y="286"/>
                </a:cxn>
                <a:cxn ang="0">
                  <a:pos x="103" y="292"/>
                </a:cxn>
                <a:cxn ang="0">
                  <a:pos x="107" y="299"/>
                </a:cxn>
                <a:cxn ang="0">
                  <a:pos x="112" y="305"/>
                </a:cxn>
                <a:cxn ang="0">
                  <a:pos x="118" y="311"/>
                </a:cxn>
                <a:cxn ang="0">
                  <a:pos x="123" y="318"/>
                </a:cxn>
                <a:cxn ang="0">
                  <a:pos x="128" y="324"/>
                </a:cxn>
                <a:cxn ang="0">
                  <a:pos x="132" y="330"/>
                </a:cxn>
                <a:cxn ang="0">
                  <a:pos x="138" y="336"/>
                </a:cxn>
                <a:cxn ang="0">
                  <a:pos x="143" y="342"/>
                </a:cxn>
                <a:cxn ang="0">
                  <a:pos x="149" y="348"/>
                </a:cxn>
                <a:cxn ang="0">
                  <a:pos x="154" y="353"/>
                </a:cxn>
                <a:cxn ang="0">
                  <a:pos x="159" y="359"/>
                </a:cxn>
                <a:cxn ang="0">
                  <a:pos x="165" y="364"/>
                </a:cxn>
                <a:cxn ang="0">
                  <a:pos x="171" y="369"/>
                </a:cxn>
                <a:cxn ang="0">
                  <a:pos x="176" y="375"/>
                </a:cxn>
                <a:cxn ang="0">
                  <a:pos x="182" y="381"/>
                </a:cxn>
                <a:cxn ang="0">
                  <a:pos x="188" y="386"/>
                </a:cxn>
                <a:cxn ang="0">
                  <a:pos x="194" y="391"/>
                </a:cxn>
              </a:cxnLst>
              <a:rect l="0" t="0" r="r" b="b"/>
              <a:pathLst>
                <a:path w="199" h="394">
                  <a:moveTo>
                    <a:pt x="0" y="0"/>
                  </a:moveTo>
                  <a:lnTo>
                    <a:pt x="0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6"/>
                  </a:lnTo>
                  <a:lnTo>
                    <a:pt x="0" y="7"/>
                  </a:lnTo>
                  <a:lnTo>
                    <a:pt x="0" y="8"/>
                  </a:lnTo>
                  <a:lnTo>
                    <a:pt x="0" y="9"/>
                  </a:lnTo>
                  <a:lnTo>
                    <a:pt x="0" y="11"/>
                  </a:lnTo>
                  <a:lnTo>
                    <a:pt x="1" y="12"/>
                  </a:lnTo>
                  <a:lnTo>
                    <a:pt x="1" y="13"/>
                  </a:lnTo>
                  <a:lnTo>
                    <a:pt x="1" y="15"/>
                  </a:lnTo>
                  <a:lnTo>
                    <a:pt x="1" y="16"/>
                  </a:lnTo>
                  <a:lnTo>
                    <a:pt x="1" y="18"/>
                  </a:lnTo>
                  <a:lnTo>
                    <a:pt x="1" y="19"/>
                  </a:lnTo>
                  <a:lnTo>
                    <a:pt x="1" y="20"/>
                  </a:lnTo>
                  <a:lnTo>
                    <a:pt x="1" y="21"/>
                  </a:lnTo>
                  <a:lnTo>
                    <a:pt x="1" y="22"/>
                  </a:lnTo>
                  <a:lnTo>
                    <a:pt x="1" y="24"/>
                  </a:lnTo>
                  <a:lnTo>
                    <a:pt x="2" y="25"/>
                  </a:lnTo>
                  <a:lnTo>
                    <a:pt x="2" y="27"/>
                  </a:lnTo>
                  <a:lnTo>
                    <a:pt x="2" y="28"/>
                  </a:lnTo>
                  <a:lnTo>
                    <a:pt x="2" y="29"/>
                  </a:lnTo>
                  <a:lnTo>
                    <a:pt x="2" y="31"/>
                  </a:lnTo>
                  <a:lnTo>
                    <a:pt x="2" y="32"/>
                  </a:lnTo>
                  <a:lnTo>
                    <a:pt x="2" y="33"/>
                  </a:lnTo>
                  <a:lnTo>
                    <a:pt x="2" y="34"/>
                  </a:lnTo>
                  <a:lnTo>
                    <a:pt x="2" y="35"/>
                  </a:lnTo>
                  <a:lnTo>
                    <a:pt x="3" y="37"/>
                  </a:lnTo>
                  <a:lnTo>
                    <a:pt x="3" y="38"/>
                  </a:lnTo>
                  <a:lnTo>
                    <a:pt x="3" y="40"/>
                  </a:lnTo>
                  <a:lnTo>
                    <a:pt x="3" y="41"/>
                  </a:lnTo>
                  <a:lnTo>
                    <a:pt x="3" y="42"/>
                  </a:lnTo>
                  <a:lnTo>
                    <a:pt x="3" y="44"/>
                  </a:lnTo>
                  <a:lnTo>
                    <a:pt x="3" y="45"/>
                  </a:lnTo>
                  <a:lnTo>
                    <a:pt x="4" y="46"/>
                  </a:lnTo>
                  <a:lnTo>
                    <a:pt x="4" y="47"/>
                  </a:lnTo>
                  <a:lnTo>
                    <a:pt x="4" y="48"/>
                  </a:lnTo>
                  <a:lnTo>
                    <a:pt x="4" y="50"/>
                  </a:lnTo>
                  <a:lnTo>
                    <a:pt x="4" y="52"/>
                  </a:lnTo>
                  <a:lnTo>
                    <a:pt x="4" y="53"/>
                  </a:lnTo>
                  <a:lnTo>
                    <a:pt x="6" y="54"/>
                  </a:lnTo>
                  <a:lnTo>
                    <a:pt x="6" y="55"/>
                  </a:lnTo>
                  <a:lnTo>
                    <a:pt x="6" y="57"/>
                  </a:lnTo>
                  <a:lnTo>
                    <a:pt x="6" y="58"/>
                  </a:lnTo>
                  <a:lnTo>
                    <a:pt x="6" y="59"/>
                  </a:lnTo>
                  <a:lnTo>
                    <a:pt x="6" y="60"/>
                  </a:lnTo>
                  <a:lnTo>
                    <a:pt x="7" y="61"/>
                  </a:lnTo>
                  <a:lnTo>
                    <a:pt x="7" y="63"/>
                  </a:lnTo>
                  <a:lnTo>
                    <a:pt x="7" y="64"/>
                  </a:lnTo>
                  <a:lnTo>
                    <a:pt x="7" y="66"/>
                  </a:lnTo>
                  <a:lnTo>
                    <a:pt x="7" y="67"/>
                  </a:lnTo>
                  <a:lnTo>
                    <a:pt x="8" y="69"/>
                  </a:lnTo>
                  <a:lnTo>
                    <a:pt x="8" y="70"/>
                  </a:lnTo>
                  <a:lnTo>
                    <a:pt x="8" y="71"/>
                  </a:lnTo>
                  <a:lnTo>
                    <a:pt x="8" y="72"/>
                  </a:lnTo>
                  <a:lnTo>
                    <a:pt x="8" y="73"/>
                  </a:lnTo>
                  <a:lnTo>
                    <a:pt x="9" y="74"/>
                  </a:lnTo>
                  <a:lnTo>
                    <a:pt x="9" y="76"/>
                  </a:lnTo>
                  <a:lnTo>
                    <a:pt x="9" y="77"/>
                  </a:lnTo>
                  <a:lnTo>
                    <a:pt x="9" y="79"/>
                  </a:lnTo>
                  <a:lnTo>
                    <a:pt x="9" y="80"/>
                  </a:lnTo>
                  <a:lnTo>
                    <a:pt x="10" y="82"/>
                  </a:lnTo>
                  <a:lnTo>
                    <a:pt x="10" y="83"/>
                  </a:lnTo>
                  <a:lnTo>
                    <a:pt x="10" y="84"/>
                  </a:lnTo>
                  <a:lnTo>
                    <a:pt x="10" y="85"/>
                  </a:lnTo>
                  <a:lnTo>
                    <a:pt x="12" y="86"/>
                  </a:lnTo>
                  <a:lnTo>
                    <a:pt x="12" y="87"/>
                  </a:lnTo>
                  <a:lnTo>
                    <a:pt x="12" y="89"/>
                  </a:lnTo>
                  <a:lnTo>
                    <a:pt x="12" y="90"/>
                  </a:lnTo>
                  <a:lnTo>
                    <a:pt x="13" y="91"/>
                  </a:lnTo>
                  <a:lnTo>
                    <a:pt x="13" y="92"/>
                  </a:lnTo>
                  <a:lnTo>
                    <a:pt x="13" y="95"/>
                  </a:lnTo>
                  <a:lnTo>
                    <a:pt x="13" y="96"/>
                  </a:lnTo>
                  <a:lnTo>
                    <a:pt x="14" y="97"/>
                  </a:lnTo>
                  <a:lnTo>
                    <a:pt x="14" y="98"/>
                  </a:lnTo>
                  <a:lnTo>
                    <a:pt x="14" y="99"/>
                  </a:lnTo>
                  <a:lnTo>
                    <a:pt x="14" y="100"/>
                  </a:lnTo>
                  <a:lnTo>
                    <a:pt x="15" y="102"/>
                  </a:lnTo>
                  <a:lnTo>
                    <a:pt x="15" y="103"/>
                  </a:lnTo>
                  <a:lnTo>
                    <a:pt x="15" y="104"/>
                  </a:lnTo>
                  <a:lnTo>
                    <a:pt x="15" y="105"/>
                  </a:lnTo>
                  <a:lnTo>
                    <a:pt x="16" y="106"/>
                  </a:lnTo>
                  <a:lnTo>
                    <a:pt x="16" y="108"/>
                  </a:lnTo>
                  <a:lnTo>
                    <a:pt x="16" y="110"/>
                  </a:lnTo>
                  <a:lnTo>
                    <a:pt x="18" y="111"/>
                  </a:lnTo>
                  <a:lnTo>
                    <a:pt x="18" y="112"/>
                  </a:lnTo>
                  <a:lnTo>
                    <a:pt x="18" y="114"/>
                  </a:lnTo>
                  <a:lnTo>
                    <a:pt x="18" y="115"/>
                  </a:lnTo>
                  <a:lnTo>
                    <a:pt x="19" y="116"/>
                  </a:lnTo>
                  <a:lnTo>
                    <a:pt x="19" y="117"/>
                  </a:lnTo>
                  <a:lnTo>
                    <a:pt x="19" y="118"/>
                  </a:lnTo>
                  <a:lnTo>
                    <a:pt x="20" y="119"/>
                  </a:lnTo>
                  <a:lnTo>
                    <a:pt x="20" y="121"/>
                  </a:lnTo>
                  <a:lnTo>
                    <a:pt x="20" y="122"/>
                  </a:lnTo>
                  <a:lnTo>
                    <a:pt x="21" y="123"/>
                  </a:lnTo>
                  <a:lnTo>
                    <a:pt x="21" y="124"/>
                  </a:lnTo>
                  <a:lnTo>
                    <a:pt x="21" y="125"/>
                  </a:lnTo>
                  <a:lnTo>
                    <a:pt x="21" y="127"/>
                  </a:lnTo>
                  <a:lnTo>
                    <a:pt x="22" y="129"/>
                  </a:lnTo>
                  <a:lnTo>
                    <a:pt x="22" y="130"/>
                  </a:lnTo>
                  <a:lnTo>
                    <a:pt x="22" y="131"/>
                  </a:lnTo>
                  <a:lnTo>
                    <a:pt x="23" y="132"/>
                  </a:lnTo>
                  <a:lnTo>
                    <a:pt x="23" y="134"/>
                  </a:lnTo>
                  <a:lnTo>
                    <a:pt x="23" y="135"/>
                  </a:lnTo>
                  <a:lnTo>
                    <a:pt x="25" y="136"/>
                  </a:lnTo>
                  <a:lnTo>
                    <a:pt x="25" y="137"/>
                  </a:lnTo>
                  <a:lnTo>
                    <a:pt x="25" y="138"/>
                  </a:lnTo>
                  <a:lnTo>
                    <a:pt x="26" y="140"/>
                  </a:lnTo>
                  <a:lnTo>
                    <a:pt x="26" y="141"/>
                  </a:lnTo>
                  <a:lnTo>
                    <a:pt x="26" y="142"/>
                  </a:lnTo>
                  <a:lnTo>
                    <a:pt x="27" y="143"/>
                  </a:lnTo>
                  <a:lnTo>
                    <a:pt x="27" y="144"/>
                  </a:lnTo>
                  <a:lnTo>
                    <a:pt x="27" y="145"/>
                  </a:lnTo>
                  <a:lnTo>
                    <a:pt x="28" y="147"/>
                  </a:lnTo>
                  <a:lnTo>
                    <a:pt x="28" y="148"/>
                  </a:lnTo>
                  <a:lnTo>
                    <a:pt x="29" y="150"/>
                  </a:lnTo>
                  <a:lnTo>
                    <a:pt x="29" y="151"/>
                  </a:lnTo>
                  <a:lnTo>
                    <a:pt x="29" y="153"/>
                  </a:lnTo>
                  <a:lnTo>
                    <a:pt x="31" y="154"/>
                  </a:lnTo>
                  <a:lnTo>
                    <a:pt x="31" y="155"/>
                  </a:lnTo>
                  <a:lnTo>
                    <a:pt x="31" y="156"/>
                  </a:lnTo>
                  <a:lnTo>
                    <a:pt x="32" y="157"/>
                  </a:lnTo>
                  <a:lnTo>
                    <a:pt x="32" y="158"/>
                  </a:lnTo>
                  <a:lnTo>
                    <a:pt x="33" y="160"/>
                  </a:lnTo>
                  <a:lnTo>
                    <a:pt x="33" y="161"/>
                  </a:lnTo>
                  <a:lnTo>
                    <a:pt x="33" y="162"/>
                  </a:lnTo>
                  <a:lnTo>
                    <a:pt x="34" y="163"/>
                  </a:lnTo>
                  <a:lnTo>
                    <a:pt x="34" y="164"/>
                  </a:lnTo>
                  <a:lnTo>
                    <a:pt x="34" y="166"/>
                  </a:lnTo>
                  <a:lnTo>
                    <a:pt x="35" y="167"/>
                  </a:lnTo>
                  <a:lnTo>
                    <a:pt x="35" y="168"/>
                  </a:lnTo>
                  <a:lnTo>
                    <a:pt x="36" y="169"/>
                  </a:lnTo>
                  <a:lnTo>
                    <a:pt x="36" y="170"/>
                  </a:lnTo>
                  <a:lnTo>
                    <a:pt x="36" y="172"/>
                  </a:lnTo>
                  <a:lnTo>
                    <a:pt x="38" y="173"/>
                  </a:lnTo>
                  <a:lnTo>
                    <a:pt x="38" y="174"/>
                  </a:lnTo>
                  <a:lnTo>
                    <a:pt x="39" y="175"/>
                  </a:lnTo>
                  <a:lnTo>
                    <a:pt x="39" y="176"/>
                  </a:lnTo>
                  <a:lnTo>
                    <a:pt x="40" y="177"/>
                  </a:lnTo>
                  <a:lnTo>
                    <a:pt x="40" y="180"/>
                  </a:lnTo>
                  <a:lnTo>
                    <a:pt x="40" y="181"/>
                  </a:lnTo>
                  <a:lnTo>
                    <a:pt x="41" y="182"/>
                  </a:lnTo>
                  <a:lnTo>
                    <a:pt x="41" y="183"/>
                  </a:lnTo>
                  <a:lnTo>
                    <a:pt x="42" y="185"/>
                  </a:lnTo>
                  <a:lnTo>
                    <a:pt x="42" y="186"/>
                  </a:lnTo>
                  <a:lnTo>
                    <a:pt x="44" y="187"/>
                  </a:lnTo>
                  <a:lnTo>
                    <a:pt x="44" y="188"/>
                  </a:lnTo>
                  <a:lnTo>
                    <a:pt x="44" y="189"/>
                  </a:lnTo>
                  <a:lnTo>
                    <a:pt x="45" y="190"/>
                  </a:lnTo>
                  <a:lnTo>
                    <a:pt x="45" y="192"/>
                  </a:lnTo>
                  <a:lnTo>
                    <a:pt x="46" y="193"/>
                  </a:lnTo>
                  <a:lnTo>
                    <a:pt x="46" y="194"/>
                  </a:lnTo>
                  <a:lnTo>
                    <a:pt x="47" y="195"/>
                  </a:lnTo>
                  <a:lnTo>
                    <a:pt x="47" y="196"/>
                  </a:lnTo>
                  <a:lnTo>
                    <a:pt x="48" y="198"/>
                  </a:lnTo>
                  <a:lnTo>
                    <a:pt x="48" y="199"/>
                  </a:lnTo>
                  <a:lnTo>
                    <a:pt x="49" y="200"/>
                  </a:lnTo>
                  <a:lnTo>
                    <a:pt x="49" y="201"/>
                  </a:lnTo>
                  <a:lnTo>
                    <a:pt x="49" y="202"/>
                  </a:lnTo>
                  <a:lnTo>
                    <a:pt x="51" y="203"/>
                  </a:lnTo>
                  <a:lnTo>
                    <a:pt x="51" y="205"/>
                  </a:lnTo>
                  <a:lnTo>
                    <a:pt x="52" y="206"/>
                  </a:lnTo>
                  <a:lnTo>
                    <a:pt x="52" y="207"/>
                  </a:lnTo>
                  <a:lnTo>
                    <a:pt x="53" y="208"/>
                  </a:lnTo>
                  <a:lnTo>
                    <a:pt x="53" y="209"/>
                  </a:lnTo>
                  <a:lnTo>
                    <a:pt x="54" y="211"/>
                  </a:lnTo>
                  <a:lnTo>
                    <a:pt x="54" y="212"/>
                  </a:lnTo>
                  <a:lnTo>
                    <a:pt x="55" y="213"/>
                  </a:lnTo>
                  <a:lnTo>
                    <a:pt x="55" y="214"/>
                  </a:lnTo>
                  <a:lnTo>
                    <a:pt x="57" y="215"/>
                  </a:lnTo>
                  <a:lnTo>
                    <a:pt x="57" y="217"/>
                  </a:lnTo>
                  <a:lnTo>
                    <a:pt x="58" y="218"/>
                  </a:lnTo>
                  <a:lnTo>
                    <a:pt x="58" y="219"/>
                  </a:lnTo>
                  <a:lnTo>
                    <a:pt x="59" y="220"/>
                  </a:lnTo>
                  <a:lnTo>
                    <a:pt x="59" y="221"/>
                  </a:lnTo>
                  <a:lnTo>
                    <a:pt x="60" y="222"/>
                  </a:lnTo>
                  <a:lnTo>
                    <a:pt x="60" y="224"/>
                  </a:lnTo>
                  <a:lnTo>
                    <a:pt x="61" y="225"/>
                  </a:lnTo>
                  <a:lnTo>
                    <a:pt x="61" y="226"/>
                  </a:lnTo>
                  <a:lnTo>
                    <a:pt x="62" y="227"/>
                  </a:lnTo>
                  <a:lnTo>
                    <a:pt x="62" y="228"/>
                  </a:lnTo>
                  <a:lnTo>
                    <a:pt x="64" y="230"/>
                  </a:lnTo>
                  <a:lnTo>
                    <a:pt x="64" y="231"/>
                  </a:lnTo>
                  <a:lnTo>
                    <a:pt x="65" y="232"/>
                  </a:lnTo>
                  <a:lnTo>
                    <a:pt x="65" y="233"/>
                  </a:lnTo>
                  <a:lnTo>
                    <a:pt x="66" y="234"/>
                  </a:lnTo>
                  <a:lnTo>
                    <a:pt x="67" y="235"/>
                  </a:lnTo>
                  <a:lnTo>
                    <a:pt x="67" y="237"/>
                  </a:lnTo>
                  <a:lnTo>
                    <a:pt x="68" y="238"/>
                  </a:lnTo>
                  <a:lnTo>
                    <a:pt x="68" y="239"/>
                  </a:lnTo>
                  <a:lnTo>
                    <a:pt x="70" y="240"/>
                  </a:lnTo>
                  <a:lnTo>
                    <a:pt x="70" y="240"/>
                  </a:lnTo>
                  <a:lnTo>
                    <a:pt x="71" y="241"/>
                  </a:lnTo>
                  <a:lnTo>
                    <a:pt x="71" y="243"/>
                  </a:lnTo>
                  <a:lnTo>
                    <a:pt x="72" y="244"/>
                  </a:lnTo>
                  <a:lnTo>
                    <a:pt x="72" y="245"/>
                  </a:lnTo>
                  <a:lnTo>
                    <a:pt x="73" y="246"/>
                  </a:lnTo>
                  <a:lnTo>
                    <a:pt x="74" y="247"/>
                  </a:lnTo>
                  <a:lnTo>
                    <a:pt x="74" y="248"/>
                  </a:lnTo>
                  <a:lnTo>
                    <a:pt x="75" y="250"/>
                  </a:lnTo>
                  <a:lnTo>
                    <a:pt x="75" y="251"/>
                  </a:lnTo>
                  <a:lnTo>
                    <a:pt x="77" y="252"/>
                  </a:lnTo>
                  <a:lnTo>
                    <a:pt x="77" y="253"/>
                  </a:lnTo>
                  <a:lnTo>
                    <a:pt x="78" y="254"/>
                  </a:lnTo>
                  <a:lnTo>
                    <a:pt x="79" y="256"/>
                  </a:lnTo>
                  <a:lnTo>
                    <a:pt x="79" y="257"/>
                  </a:lnTo>
                  <a:lnTo>
                    <a:pt x="80" y="258"/>
                  </a:lnTo>
                  <a:lnTo>
                    <a:pt x="80" y="259"/>
                  </a:lnTo>
                  <a:lnTo>
                    <a:pt x="81" y="260"/>
                  </a:lnTo>
                  <a:lnTo>
                    <a:pt x="81" y="261"/>
                  </a:lnTo>
                  <a:lnTo>
                    <a:pt x="83" y="263"/>
                  </a:lnTo>
                  <a:lnTo>
                    <a:pt x="84" y="264"/>
                  </a:lnTo>
                  <a:lnTo>
                    <a:pt x="84" y="265"/>
                  </a:lnTo>
                  <a:lnTo>
                    <a:pt x="85" y="265"/>
                  </a:lnTo>
                  <a:lnTo>
                    <a:pt x="85" y="266"/>
                  </a:lnTo>
                  <a:lnTo>
                    <a:pt x="86" y="267"/>
                  </a:lnTo>
                  <a:lnTo>
                    <a:pt x="87" y="269"/>
                  </a:lnTo>
                  <a:lnTo>
                    <a:pt x="87" y="270"/>
                  </a:lnTo>
                  <a:lnTo>
                    <a:pt x="88" y="271"/>
                  </a:lnTo>
                  <a:lnTo>
                    <a:pt x="88" y="272"/>
                  </a:lnTo>
                  <a:lnTo>
                    <a:pt x="90" y="273"/>
                  </a:lnTo>
                  <a:lnTo>
                    <a:pt x="91" y="275"/>
                  </a:lnTo>
                  <a:lnTo>
                    <a:pt x="91" y="276"/>
                  </a:lnTo>
                  <a:lnTo>
                    <a:pt x="92" y="277"/>
                  </a:lnTo>
                  <a:lnTo>
                    <a:pt x="93" y="278"/>
                  </a:lnTo>
                  <a:lnTo>
                    <a:pt x="93" y="279"/>
                  </a:lnTo>
                  <a:lnTo>
                    <a:pt x="94" y="280"/>
                  </a:lnTo>
                  <a:lnTo>
                    <a:pt x="94" y="280"/>
                  </a:lnTo>
                  <a:lnTo>
                    <a:pt x="96" y="282"/>
                  </a:lnTo>
                  <a:lnTo>
                    <a:pt x="97" y="283"/>
                  </a:lnTo>
                  <a:lnTo>
                    <a:pt x="97" y="284"/>
                  </a:lnTo>
                  <a:lnTo>
                    <a:pt x="98" y="285"/>
                  </a:lnTo>
                  <a:lnTo>
                    <a:pt x="99" y="286"/>
                  </a:lnTo>
                  <a:lnTo>
                    <a:pt x="99" y="288"/>
                  </a:lnTo>
                  <a:lnTo>
                    <a:pt x="100" y="289"/>
                  </a:lnTo>
                  <a:lnTo>
                    <a:pt x="100" y="290"/>
                  </a:lnTo>
                  <a:lnTo>
                    <a:pt x="102" y="291"/>
                  </a:lnTo>
                  <a:lnTo>
                    <a:pt x="103" y="292"/>
                  </a:lnTo>
                  <a:lnTo>
                    <a:pt x="103" y="292"/>
                  </a:lnTo>
                  <a:lnTo>
                    <a:pt x="104" y="293"/>
                  </a:lnTo>
                  <a:lnTo>
                    <a:pt x="105" y="295"/>
                  </a:lnTo>
                  <a:lnTo>
                    <a:pt x="105" y="296"/>
                  </a:lnTo>
                  <a:lnTo>
                    <a:pt x="106" y="297"/>
                  </a:lnTo>
                  <a:lnTo>
                    <a:pt x="107" y="298"/>
                  </a:lnTo>
                  <a:lnTo>
                    <a:pt x="107" y="299"/>
                  </a:lnTo>
                  <a:lnTo>
                    <a:pt x="109" y="301"/>
                  </a:lnTo>
                  <a:lnTo>
                    <a:pt x="110" y="302"/>
                  </a:lnTo>
                  <a:lnTo>
                    <a:pt x="110" y="302"/>
                  </a:lnTo>
                  <a:lnTo>
                    <a:pt x="111" y="303"/>
                  </a:lnTo>
                  <a:lnTo>
                    <a:pt x="112" y="304"/>
                  </a:lnTo>
                  <a:lnTo>
                    <a:pt x="112" y="305"/>
                  </a:lnTo>
                  <a:lnTo>
                    <a:pt x="113" y="306"/>
                  </a:lnTo>
                  <a:lnTo>
                    <a:pt x="115" y="308"/>
                  </a:lnTo>
                  <a:lnTo>
                    <a:pt x="115" y="309"/>
                  </a:lnTo>
                  <a:lnTo>
                    <a:pt x="116" y="310"/>
                  </a:lnTo>
                  <a:lnTo>
                    <a:pt x="117" y="310"/>
                  </a:lnTo>
                  <a:lnTo>
                    <a:pt x="118" y="311"/>
                  </a:lnTo>
                  <a:lnTo>
                    <a:pt x="118" y="312"/>
                  </a:lnTo>
                  <a:lnTo>
                    <a:pt x="119" y="314"/>
                  </a:lnTo>
                  <a:lnTo>
                    <a:pt x="120" y="315"/>
                  </a:lnTo>
                  <a:lnTo>
                    <a:pt x="120" y="316"/>
                  </a:lnTo>
                  <a:lnTo>
                    <a:pt x="122" y="317"/>
                  </a:lnTo>
                  <a:lnTo>
                    <a:pt x="123" y="318"/>
                  </a:lnTo>
                  <a:lnTo>
                    <a:pt x="123" y="318"/>
                  </a:lnTo>
                  <a:lnTo>
                    <a:pt x="124" y="319"/>
                  </a:lnTo>
                  <a:lnTo>
                    <a:pt x="125" y="321"/>
                  </a:lnTo>
                  <a:lnTo>
                    <a:pt x="126" y="322"/>
                  </a:lnTo>
                  <a:lnTo>
                    <a:pt x="126" y="323"/>
                  </a:lnTo>
                  <a:lnTo>
                    <a:pt x="128" y="324"/>
                  </a:lnTo>
                  <a:lnTo>
                    <a:pt x="129" y="325"/>
                  </a:lnTo>
                  <a:lnTo>
                    <a:pt x="129" y="325"/>
                  </a:lnTo>
                  <a:lnTo>
                    <a:pt x="130" y="327"/>
                  </a:lnTo>
                  <a:lnTo>
                    <a:pt x="131" y="328"/>
                  </a:lnTo>
                  <a:lnTo>
                    <a:pt x="132" y="329"/>
                  </a:lnTo>
                  <a:lnTo>
                    <a:pt x="132" y="330"/>
                  </a:lnTo>
                  <a:lnTo>
                    <a:pt x="133" y="331"/>
                  </a:lnTo>
                  <a:lnTo>
                    <a:pt x="135" y="331"/>
                  </a:lnTo>
                  <a:lnTo>
                    <a:pt x="135" y="333"/>
                  </a:lnTo>
                  <a:lnTo>
                    <a:pt x="136" y="334"/>
                  </a:lnTo>
                  <a:lnTo>
                    <a:pt x="137" y="335"/>
                  </a:lnTo>
                  <a:lnTo>
                    <a:pt x="138" y="336"/>
                  </a:lnTo>
                  <a:lnTo>
                    <a:pt x="138" y="337"/>
                  </a:lnTo>
                  <a:lnTo>
                    <a:pt x="139" y="337"/>
                  </a:lnTo>
                  <a:lnTo>
                    <a:pt x="141" y="338"/>
                  </a:lnTo>
                  <a:lnTo>
                    <a:pt x="142" y="340"/>
                  </a:lnTo>
                  <a:lnTo>
                    <a:pt x="142" y="341"/>
                  </a:lnTo>
                  <a:lnTo>
                    <a:pt x="143" y="342"/>
                  </a:lnTo>
                  <a:lnTo>
                    <a:pt x="144" y="343"/>
                  </a:lnTo>
                  <a:lnTo>
                    <a:pt x="145" y="343"/>
                  </a:lnTo>
                  <a:lnTo>
                    <a:pt x="145" y="344"/>
                  </a:lnTo>
                  <a:lnTo>
                    <a:pt x="146" y="346"/>
                  </a:lnTo>
                  <a:lnTo>
                    <a:pt x="148" y="347"/>
                  </a:lnTo>
                  <a:lnTo>
                    <a:pt x="149" y="348"/>
                  </a:lnTo>
                  <a:lnTo>
                    <a:pt x="149" y="348"/>
                  </a:lnTo>
                  <a:lnTo>
                    <a:pt x="150" y="349"/>
                  </a:lnTo>
                  <a:lnTo>
                    <a:pt x="151" y="350"/>
                  </a:lnTo>
                  <a:lnTo>
                    <a:pt x="152" y="351"/>
                  </a:lnTo>
                  <a:lnTo>
                    <a:pt x="154" y="353"/>
                  </a:lnTo>
                  <a:lnTo>
                    <a:pt x="154" y="353"/>
                  </a:lnTo>
                  <a:lnTo>
                    <a:pt x="155" y="354"/>
                  </a:lnTo>
                  <a:lnTo>
                    <a:pt x="156" y="355"/>
                  </a:lnTo>
                  <a:lnTo>
                    <a:pt x="157" y="356"/>
                  </a:lnTo>
                  <a:lnTo>
                    <a:pt x="157" y="357"/>
                  </a:lnTo>
                  <a:lnTo>
                    <a:pt x="158" y="357"/>
                  </a:lnTo>
                  <a:lnTo>
                    <a:pt x="159" y="359"/>
                  </a:lnTo>
                  <a:lnTo>
                    <a:pt x="161" y="360"/>
                  </a:lnTo>
                  <a:lnTo>
                    <a:pt x="162" y="361"/>
                  </a:lnTo>
                  <a:lnTo>
                    <a:pt x="162" y="362"/>
                  </a:lnTo>
                  <a:lnTo>
                    <a:pt x="163" y="362"/>
                  </a:lnTo>
                  <a:lnTo>
                    <a:pt x="164" y="363"/>
                  </a:lnTo>
                  <a:lnTo>
                    <a:pt x="165" y="364"/>
                  </a:lnTo>
                  <a:lnTo>
                    <a:pt x="167" y="366"/>
                  </a:lnTo>
                  <a:lnTo>
                    <a:pt x="167" y="366"/>
                  </a:lnTo>
                  <a:lnTo>
                    <a:pt x="168" y="367"/>
                  </a:lnTo>
                  <a:lnTo>
                    <a:pt x="169" y="368"/>
                  </a:lnTo>
                  <a:lnTo>
                    <a:pt x="170" y="369"/>
                  </a:lnTo>
                  <a:lnTo>
                    <a:pt x="171" y="369"/>
                  </a:lnTo>
                  <a:lnTo>
                    <a:pt x="171" y="370"/>
                  </a:lnTo>
                  <a:lnTo>
                    <a:pt x="172" y="372"/>
                  </a:lnTo>
                  <a:lnTo>
                    <a:pt x="174" y="373"/>
                  </a:lnTo>
                  <a:lnTo>
                    <a:pt x="175" y="374"/>
                  </a:lnTo>
                  <a:lnTo>
                    <a:pt x="176" y="374"/>
                  </a:lnTo>
                  <a:lnTo>
                    <a:pt x="176" y="375"/>
                  </a:lnTo>
                  <a:lnTo>
                    <a:pt x="177" y="376"/>
                  </a:lnTo>
                  <a:lnTo>
                    <a:pt x="178" y="378"/>
                  </a:lnTo>
                  <a:lnTo>
                    <a:pt x="180" y="378"/>
                  </a:lnTo>
                  <a:lnTo>
                    <a:pt x="181" y="379"/>
                  </a:lnTo>
                  <a:lnTo>
                    <a:pt x="182" y="380"/>
                  </a:lnTo>
                  <a:lnTo>
                    <a:pt x="182" y="381"/>
                  </a:lnTo>
                  <a:lnTo>
                    <a:pt x="183" y="381"/>
                  </a:lnTo>
                  <a:lnTo>
                    <a:pt x="184" y="382"/>
                  </a:lnTo>
                  <a:lnTo>
                    <a:pt x="186" y="383"/>
                  </a:lnTo>
                  <a:lnTo>
                    <a:pt x="187" y="383"/>
                  </a:lnTo>
                  <a:lnTo>
                    <a:pt x="188" y="385"/>
                  </a:lnTo>
                  <a:lnTo>
                    <a:pt x="188" y="386"/>
                  </a:lnTo>
                  <a:lnTo>
                    <a:pt x="189" y="387"/>
                  </a:lnTo>
                  <a:lnTo>
                    <a:pt x="190" y="387"/>
                  </a:lnTo>
                  <a:lnTo>
                    <a:pt x="191" y="388"/>
                  </a:lnTo>
                  <a:lnTo>
                    <a:pt x="193" y="389"/>
                  </a:lnTo>
                  <a:lnTo>
                    <a:pt x="194" y="391"/>
                  </a:lnTo>
                  <a:lnTo>
                    <a:pt x="194" y="391"/>
                  </a:lnTo>
                  <a:lnTo>
                    <a:pt x="195" y="392"/>
                  </a:lnTo>
                  <a:lnTo>
                    <a:pt x="196" y="393"/>
                  </a:lnTo>
                  <a:lnTo>
                    <a:pt x="197" y="393"/>
                  </a:lnTo>
                  <a:lnTo>
                    <a:pt x="199" y="394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66" name="Freeform 342"/>
            <p:cNvSpPr>
              <a:spLocks/>
            </p:cNvSpPr>
            <p:nvPr/>
          </p:nvSpPr>
          <p:spPr bwMode="auto">
            <a:xfrm>
              <a:off x="977954" y="4321956"/>
              <a:ext cx="262834" cy="694153"/>
            </a:xfrm>
            <a:custGeom>
              <a:avLst/>
              <a:gdLst/>
              <a:ahLst/>
              <a:cxnLst>
                <a:cxn ang="0">
                  <a:pos x="1" y="406"/>
                </a:cxn>
                <a:cxn ang="0">
                  <a:pos x="0" y="399"/>
                </a:cxn>
                <a:cxn ang="0">
                  <a:pos x="0" y="391"/>
                </a:cxn>
                <a:cxn ang="0">
                  <a:pos x="0" y="383"/>
                </a:cxn>
                <a:cxn ang="0">
                  <a:pos x="0" y="375"/>
                </a:cxn>
                <a:cxn ang="0">
                  <a:pos x="0" y="368"/>
                </a:cxn>
                <a:cxn ang="0">
                  <a:pos x="1" y="360"/>
                </a:cxn>
                <a:cxn ang="0">
                  <a:pos x="1" y="353"/>
                </a:cxn>
                <a:cxn ang="0">
                  <a:pos x="1" y="346"/>
                </a:cxn>
                <a:cxn ang="0">
                  <a:pos x="2" y="337"/>
                </a:cxn>
                <a:cxn ang="0">
                  <a:pos x="2" y="330"/>
                </a:cxn>
                <a:cxn ang="0">
                  <a:pos x="3" y="323"/>
                </a:cxn>
                <a:cxn ang="0">
                  <a:pos x="4" y="315"/>
                </a:cxn>
                <a:cxn ang="0">
                  <a:pos x="5" y="308"/>
                </a:cxn>
                <a:cxn ang="0">
                  <a:pos x="7" y="299"/>
                </a:cxn>
                <a:cxn ang="0">
                  <a:pos x="8" y="292"/>
                </a:cxn>
                <a:cxn ang="0">
                  <a:pos x="9" y="285"/>
                </a:cxn>
                <a:cxn ang="0">
                  <a:pos x="10" y="278"/>
                </a:cxn>
                <a:cxn ang="0">
                  <a:pos x="11" y="270"/>
                </a:cxn>
                <a:cxn ang="0">
                  <a:pos x="13" y="263"/>
                </a:cxn>
                <a:cxn ang="0">
                  <a:pos x="15" y="256"/>
                </a:cxn>
                <a:cxn ang="0">
                  <a:pos x="16" y="248"/>
                </a:cxn>
                <a:cxn ang="0">
                  <a:pos x="19" y="240"/>
                </a:cxn>
                <a:cxn ang="0">
                  <a:pos x="21" y="233"/>
                </a:cxn>
                <a:cxn ang="0">
                  <a:pos x="23" y="226"/>
                </a:cxn>
                <a:cxn ang="0">
                  <a:pos x="24" y="219"/>
                </a:cxn>
                <a:cxn ang="0">
                  <a:pos x="27" y="212"/>
                </a:cxn>
                <a:cxn ang="0">
                  <a:pos x="29" y="205"/>
                </a:cxn>
                <a:cxn ang="0">
                  <a:pos x="33" y="198"/>
                </a:cxn>
                <a:cxn ang="0">
                  <a:pos x="35" y="190"/>
                </a:cxn>
                <a:cxn ang="0">
                  <a:pos x="37" y="183"/>
                </a:cxn>
                <a:cxn ang="0">
                  <a:pos x="40" y="176"/>
                </a:cxn>
                <a:cxn ang="0">
                  <a:pos x="43" y="169"/>
                </a:cxn>
                <a:cxn ang="0">
                  <a:pos x="46" y="162"/>
                </a:cxn>
                <a:cxn ang="0">
                  <a:pos x="49" y="155"/>
                </a:cxn>
                <a:cxn ang="0">
                  <a:pos x="53" y="148"/>
                </a:cxn>
                <a:cxn ang="0">
                  <a:pos x="55" y="141"/>
                </a:cxn>
                <a:cxn ang="0">
                  <a:pos x="59" y="135"/>
                </a:cxn>
                <a:cxn ang="0">
                  <a:pos x="62" y="128"/>
                </a:cxn>
                <a:cxn ang="0">
                  <a:pos x="66" y="121"/>
                </a:cxn>
                <a:cxn ang="0">
                  <a:pos x="69" y="115"/>
                </a:cxn>
                <a:cxn ang="0">
                  <a:pos x="74" y="108"/>
                </a:cxn>
                <a:cxn ang="0">
                  <a:pos x="78" y="102"/>
                </a:cxn>
                <a:cxn ang="0">
                  <a:pos x="81" y="95"/>
                </a:cxn>
                <a:cxn ang="0">
                  <a:pos x="86" y="89"/>
                </a:cxn>
                <a:cxn ang="0">
                  <a:pos x="89" y="82"/>
                </a:cxn>
                <a:cxn ang="0">
                  <a:pos x="94" y="76"/>
                </a:cxn>
                <a:cxn ang="0">
                  <a:pos x="98" y="70"/>
                </a:cxn>
                <a:cxn ang="0">
                  <a:pos x="103" y="64"/>
                </a:cxn>
                <a:cxn ang="0">
                  <a:pos x="107" y="57"/>
                </a:cxn>
                <a:cxn ang="0">
                  <a:pos x="111" y="51"/>
                </a:cxn>
                <a:cxn ang="0">
                  <a:pos x="116" y="45"/>
                </a:cxn>
                <a:cxn ang="0">
                  <a:pos x="120" y="39"/>
                </a:cxn>
                <a:cxn ang="0">
                  <a:pos x="125" y="33"/>
                </a:cxn>
                <a:cxn ang="0">
                  <a:pos x="130" y="27"/>
                </a:cxn>
                <a:cxn ang="0">
                  <a:pos x="136" y="21"/>
                </a:cxn>
                <a:cxn ang="0">
                  <a:pos x="140" y="16"/>
                </a:cxn>
                <a:cxn ang="0">
                  <a:pos x="145" y="11"/>
                </a:cxn>
                <a:cxn ang="0">
                  <a:pos x="151" y="5"/>
                </a:cxn>
                <a:cxn ang="0">
                  <a:pos x="156" y="0"/>
                </a:cxn>
              </a:cxnLst>
              <a:rect l="0" t="0" r="r" b="b"/>
              <a:pathLst>
                <a:path w="156" h="412">
                  <a:moveTo>
                    <a:pt x="1" y="412"/>
                  </a:moveTo>
                  <a:lnTo>
                    <a:pt x="1" y="411"/>
                  </a:lnTo>
                  <a:lnTo>
                    <a:pt x="1" y="411"/>
                  </a:lnTo>
                  <a:lnTo>
                    <a:pt x="1" y="409"/>
                  </a:lnTo>
                  <a:lnTo>
                    <a:pt x="1" y="408"/>
                  </a:lnTo>
                  <a:lnTo>
                    <a:pt x="1" y="407"/>
                  </a:lnTo>
                  <a:lnTo>
                    <a:pt x="1" y="406"/>
                  </a:lnTo>
                  <a:lnTo>
                    <a:pt x="1" y="405"/>
                  </a:lnTo>
                  <a:lnTo>
                    <a:pt x="1" y="404"/>
                  </a:lnTo>
                  <a:lnTo>
                    <a:pt x="1" y="402"/>
                  </a:lnTo>
                  <a:lnTo>
                    <a:pt x="0" y="401"/>
                  </a:lnTo>
                  <a:lnTo>
                    <a:pt x="0" y="400"/>
                  </a:lnTo>
                  <a:lnTo>
                    <a:pt x="0" y="399"/>
                  </a:lnTo>
                  <a:lnTo>
                    <a:pt x="0" y="399"/>
                  </a:lnTo>
                  <a:lnTo>
                    <a:pt x="0" y="398"/>
                  </a:lnTo>
                  <a:lnTo>
                    <a:pt x="0" y="396"/>
                  </a:lnTo>
                  <a:lnTo>
                    <a:pt x="0" y="395"/>
                  </a:lnTo>
                  <a:lnTo>
                    <a:pt x="0" y="394"/>
                  </a:lnTo>
                  <a:lnTo>
                    <a:pt x="0" y="393"/>
                  </a:lnTo>
                  <a:lnTo>
                    <a:pt x="0" y="392"/>
                  </a:lnTo>
                  <a:lnTo>
                    <a:pt x="0" y="391"/>
                  </a:lnTo>
                  <a:lnTo>
                    <a:pt x="0" y="389"/>
                  </a:lnTo>
                  <a:lnTo>
                    <a:pt x="0" y="388"/>
                  </a:lnTo>
                  <a:lnTo>
                    <a:pt x="0" y="387"/>
                  </a:lnTo>
                  <a:lnTo>
                    <a:pt x="0" y="386"/>
                  </a:lnTo>
                  <a:lnTo>
                    <a:pt x="0" y="386"/>
                  </a:lnTo>
                  <a:lnTo>
                    <a:pt x="0" y="385"/>
                  </a:lnTo>
                  <a:lnTo>
                    <a:pt x="0" y="383"/>
                  </a:lnTo>
                  <a:lnTo>
                    <a:pt x="0" y="382"/>
                  </a:lnTo>
                  <a:lnTo>
                    <a:pt x="0" y="381"/>
                  </a:lnTo>
                  <a:lnTo>
                    <a:pt x="0" y="380"/>
                  </a:lnTo>
                  <a:lnTo>
                    <a:pt x="0" y="379"/>
                  </a:lnTo>
                  <a:lnTo>
                    <a:pt x="0" y="378"/>
                  </a:lnTo>
                  <a:lnTo>
                    <a:pt x="0" y="376"/>
                  </a:lnTo>
                  <a:lnTo>
                    <a:pt x="0" y="375"/>
                  </a:lnTo>
                  <a:lnTo>
                    <a:pt x="0" y="374"/>
                  </a:lnTo>
                  <a:lnTo>
                    <a:pt x="0" y="373"/>
                  </a:lnTo>
                  <a:lnTo>
                    <a:pt x="0" y="373"/>
                  </a:lnTo>
                  <a:lnTo>
                    <a:pt x="0" y="372"/>
                  </a:lnTo>
                  <a:lnTo>
                    <a:pt x="0" y="370"/>
                  </a:lnTo>
                  <a:lnTo>
                    <a:pt x="0" y="369"/>
                  </a:lnTo>
                  <a:lnTo>
                    <a:pt x="0" y="368"/>
                  </a:lnTo>
                  <a:lnTo>
                    <a:pt x="0" y="367"/>
                  </a:lnTo>
                  <a:lnTo>
                    <a:pt x="0" y="366"/>
                  </a:lnTo>
                  <a:lnTo>
                    <a:pt x="0" y="365"/>
                  </a:lnTo>
                  <a:lnTo>
                    <a:pt x="1" y="363"/>
                  </a:lnTo>
                  <a:lnTo>
                    <a:pt x="1" y="362"/>
                  </a:lnTo>
                  <a:lnTo>
                    <a:pt x="1" y="361"/>
                  </a:lnTo>
                  <a:lnTo>
                    <a:pt x="1" y="360"/>
                  </a:lnTo>
                  <a:lnTo>
                    <a:pt x="1" y="360"/>
                  </a:lnTo>
                  <a:lnTo>
                    <a:pt x="1" y="359"/>
                  </a:lnTo>
                  <a:lnTo>
                    <a:pt x="1" y="357"/>
                  </a:lnTo>
                  <a:lnTo>
                    <a:pt x="1" y="356"/>
                  </a:lnTo>
                  <a:lnTo>
                    <a:pt x="1" y="355"/>
                  </a:lnTo>
                  <a:lnTo>
                    <a:pt x="1" y="354"/>
                  </a:lnTo>
                  <a:lnTo>
                    <a:pt x="1" y="353"/>
                  </a:lnTo>
                  <a:lnTo>
                    <a:pt x="1" y="351"/>
                  </a:lnTo>
                  <a:lnTo>
                    <a:pt x="1" y="350"/>
                  </a:lnTo>
                  <a:lnTo>
                    <a:pt x="1" y="349"/>
                  </a:lnTo>
                  <a:lnTo>
                    <a:pt x="1" y="348"/>
                  </a:lnTo>
                  <a:lnTo>
                    <a:pt x="1" y="348"/>
                  </a:lnTo>
                  <a:lnTo>
                    <a:pt x="1" y="347"/>
                  </a:lnTo>
                  <a:lnTo>
                    <a:pt x="1" y="346"/>
                  </a:lnTo>
                  <a:lnTo>
                    <a:pt x="1" y="344"/>
                  </a:lnTo>
                  <a:lnTo>
                    <a:pt x="1" y="343"/>
                  </a:lnTo>
                  <a:lnTo>
                    <a:pt x="2" y="342"/>
                  </a:lnTo>
                  <a:lnTo>
                    <a:pt x="2" y="341"/>
                  </a:lnTo>
                  <a:lnTo>
                    <a:pt x="2" y="340"/>
                  </a:lnTo>
                  <a:lnTo>
                    <a:pt x="2" y="338"/>
                  </a:lnTo>
                  <a:lnTo>
                    <a:pt x="2" y="337"/>
                  </a:lnTo>
                  <a:lnTo>
                    <a:pt x="2" y="336"/>
                  </a:lnTo>
                  <a:lnTo>
                    <a:pt x="2" y="335"/>
                  </a:lnTo>
                  <a:lnTo>
                    <a:pt x="2" y="335"/>
                  </a:lnTo>
                  <a:lnTo>
                    <a:pt x="2" y="334"/>
                  </a:lnTo>
                  <a:lnTo>
                    <a:pt x="2" y="333"/>
                  </a:lnTo>
                  <a:lnTo>
                    <a:pt x="2" y="331"/>
                  </a:lnTo>
                  <a:lnTo>
                    <a:pt x="2" y="330"/>
                  </a:lnTo>
                  <a:lnTo>
                    <a:pt x="2" y="329"/>
                  </a:lnTo>
                  <a:lnTo>
                    <a:pt x="3" y="328"/>
                  </a:lnTo>
                  <a:lnTo>
                    <a:pt x="3" y="327"/>
                  </a:lnTo>
                  <a:lnTo>
                    <a:pt x="3" y="325"/>
                  </a:lnTo>
                  <a:lnTo>
                    <a:pt x="3" y="324"/>
                  </a:lnTo>
                  <a:lnTo>
                    <a:pt x="3" y="323"/>
                  </a:lnTo>
                  <a:lnTo>
                    <a:pt x="3" y="323"/>
                  </a:lnTo>
                  <a:lnTo>
                    <a:pt x="3" y="322"/>
                  </a:lnTo>
                  <a:lnTo>
                    <a:pt x="3" y="321"/>
                  </a:lnTo>
                  <a:lnTo>
                    <a:pt x="3" y="320"/>
                  </a:lnTo>
                  <a:lnTo>
                    <a:pt x="3" y="318"/>
                  </a:lnTo>
                  <a:lnTo>
                    <a:pt x="4" y="317"/>
                  </a:lnTo>
                  <a:lnTo>
                    <a:pt x="4" y="316"/>
                  </a:lnTo>
                  <a:lnTo>
                    <a:pt x="4" y="315"/>
                  </a:lnTo>
                  <a:lnTo>
                    <a:pt x="4" y="314"/>
                  </a:lnTo>
                  <a:lnTo>
                    <a:pt x="4" y="312"/>
                  </a:lnTo>
                  <a:lnTo>
                    <a:pt x="4" y="311"/>
                  </a:lnTo>
                  <a:lnTo>
                    <a:pt x="4" y="311"/>
                  </a:lnTo>
                  <a:lnTo>
                    <a:pt x="4" y="310"/>
                  </a:lnTo>
                  <a:lnTo>
                    <a:pt x="4" y="309"/>
                  </a:lnTo>
                  <a:lnTo>
                    <a:pt x="5" y="308"/>
                  </a:lnTo>
                  <a:lnTo>
                    <a:pt x="5" y="306"/>
                  </a:lnTo>
                  <a:lnTo>
                    <a:pt x="5" y="305"/>
                  </a:lnTo>
                  <a:lnTo>
                    <a:pt x="5" y="304"/>
                  </a:lnTo>
                  <a:lnTo>
                    <a:pt x="5" y="303"/>
                  </a:lnTo>
                  <a:lnTo>
                    <a:pt x="5" y="302"/>
                  </a:lnTo>
                  <a:lnTo>
                    <a:pt x="5" y="301"/>
                  </a:lnTo>
                  <a:lnTo>
                    <a:pt x="7" y="299"/>
                  </a:lnTo>
                  <a:lnTo>
                    <a:pt x="7" y="299"/>
                  </a:lnTo>
                  <a:lnTo>
                    <a:pt x="7" y="298"/>
                  </a:lnTo>
                  <a:lnTo>
                    <a:pt x="7" y="297"/>
                  </a:lnTo>
                  <a:lnTo>
                    <a:pt x="7" y="296"/>
                  </a:lnTo>
                  <a:lnTo>
                    <a:pt x="7" y="295"/>
                  </a:lnTo>
                  <a:lnTo>
                    <a:pt x="7" y="293"/>
                  </a:lnTo>
                  <a:lnTo>
                    <a:pt x="8" y="292"/>
                  </a:lnTo>
                  <a:lnTo>
                    <a:pt x="8" y="291"/>
                  </a:lnTo>
                  <a:lnTo>
                    <a:pt x="8" y="290"/>
                  </a:lnTo>
                  <a:lnTo>
                    <a:pt x="8" y="289"/>
                  </a:lnTo>
                  <a:lnTo>
                    <a:pt x="8" y="289"/>
                  </a:lnTo>
                  <a:lnTo>
                    <a:pt x="8" y="288"/>
                  </a:lnTo>
                  <a:lnTo>
                    <a:pt x="8" y="286"/>
                  </a:lnTo>
                  <a:lnTo>
                    <a:pt x="9" y="285"/>
                  </a:lnTo>
                  <a:lnTo>
                    <a:pt x="9" y="284"/>
                  </a:lnTo>
                  <a:lnTo>
                    <a:pt x="9" y="283"/>
                  </a:lnTo>
                  <a:lnTo>
                    <a:pt x="9" y="282"/>
                  </a:lnTo>
                  <a:lnTo>
                    <a:pt x="9" y="280"/>
                  </a:lnTo>
                  <a:lnTo>
                    <a:pt x="9" y="279"/>
                  </a:lnTo>
                  <a:lnTo>
                    <a:pt x="10" y="278"/>
                  </a:lnTo>
                  <a:lnTo>
                    <a:pt x="10" y="278"/>
                  </a:lnTo>
                  <a:lnTo>
                    <a:pt x="10" y="277"/>
                  </a:lnTo>
                  <a:lnTo>
                    <a:pt x="10" y="276"/>
                  </a:lnTo>
                  <a:lnTo>
                    <a:pt x="10" y="275"/>
                  </a:lnTo>
                  <a:lnTo>
                    <a:pt x="11" y="273"/>
                  </a:lnTo>
                  <a:lnTo>
                    <a:pt x="11" y="272"/>
                  </a:lnTo>
                  <a:lnTo>
                    <a:pt x="11" y="271"/>
                  </a:lnTo>
                  <a:lnTo>
                    <a:pt x="11" y="270"/>
                  </a:lnTo>
                  <a:lnTo>
                    <a:pt x="11" y="269"/>
                  </a:lnTo>
                  <a:lnTo>
                    <a:pt x="11" y="267"/>
                  </a:lnTo>
                  <a:lnTo>
                    <a:pt x="13" y="267"/>
                  </a:lnTo>
                  <a:lnTo>
                    <a:pt x="13" y="266"/>
                  </a:lnTo>
                  <a:lnTo>
                    <a:pt x="13" y="265"/>
                  </a:lnTo>
                  <a:lnTo>
                    <a:pt x="13" y="264"/>
                  </a:lnTo>
                  <a:lnTo>
                    <a:pt x="13" y="263"/>
                  </a:lnTo>
                  <a:lnTo>
                    <a:pt x="14" y="262"/>
                  </a:lnTo>
                  <a:lnTo>
                    <a:pt x="14" y="260"/>
                  </a:lnTo>
                  <a:lnTo>
                    <a:pt x="14" y="259"/>
                  </a:lnTo>
                  <a:lnTo>
                    <a:pt x="14" y="258"/>
                  </a:lnTo>
                  <a:lnTo>
                    <a:pt x="14" y="258"/>
                  </a:lnTo>
                  <a:lnTo>
                    <a:pt x="15" y="257"/>
                  </a:lnTo>
                  <a:lnTo>
                    <a:pt x="15" y="256"/>
                  </a:lnTo>
                  <a:lnTo>
                    <a:pt x="15" y="254"/>
                  </a:lnTo>
                  <a:lnTo>
                    <a:pt x="15" y="253"/>
                  </a:lnTo>
                  <a:lnTo>
                    <a:pt x="16" y="252"/>
                  </a:lnTo>
                  <a:lnTo>
                    <a:pt x="16" y="251"/>
                  </a:lnTo>
                  <a:lnTo>
                    <a:pt x="16" y="250"/>
                  </a:lnTo>
                  <a:lnTo>
                    <a:pt x="16" y="248"/>
                  </a:lnTo>
                  <a:lnTo>
                    <a:pt x="16" y="248"/>
                  </a:lnTo>
                  <a:lnTo>
                    <a:pt x="17" y="247"/>
                  </a:lnTo>
                  <a:lnTo>
                    <a:pt x="17" y="246"/>
                  </a:lnTo>
                  <a:lnTo>
                    <a:pt x="17" y="245"/>
                  </a:lnTo>
                  <a:lnTo>
                    <a:pt x="17" y="244"/>
                  </a:lnTo>
                  <a:lnTo>
                    <a:pt x="19" y="243"/>
                  </a:lnTo>
                  <a:lnTo>
                    <a:pt x="19" y="241"/>
                  </a:lnTo>
                  <a:lnTo>
                    <a:pt x="19" y="240"/>
                  </a:lnTo>
                  <a:lnTo>
                    <a:pt x="19" y="239"/>
                  </a:lnTo>
                  <a:lnTo>
                    <a:pt x="20" y="239"/>
                  </a:lnTo>
                  <a:lnTo>
                    <a:pt x="20" y="238"/>
                  </a:lnTo>
                  <a:lnTo>
                    <a:pt x="20" y="237"/>
                  </a:lnTo>
                  <a:lnTo>
                    <a:pt x="20" y="235"/>
                  </a:lnTo>
                  <a:lnTo>
                    <a:pt x="20" y="234"/>
                  </a:lnTo>
                  <a:lnTo>
                    <a:pt x="21" y="233"/>
                  </a:lnTo>
                  <a:lnTo>
                    <a:pt x="21" y="232"/>
                  </a:lnTo>
                  <a:lnTo>
                    <a:pt x="21" y="231"/>
                  </a:lnTo>
                  <a:lnTo>
                    <a:pt x="21" y="231"/>
                  </a:lnTo>
                  <a:lnTo>
                    <a:pt x="22" y="230"/>
                  </a:lnTo>
                  <a:lnTo>
                    <a:pt x="22" y="228"/>
                  </a:lnTo>
                  <a:lnTo>
                    <a:pt x="22" y="227"/>
                  </a:lnTo>
                  <a:lnTo>
                    <a:pt x="23" y="226"/>
                  </a:lnTo>
                  <a:lnTo>
                    <a:pt x="23" y="225"/>
                  </a:lnTo>
                  <a:lnTo>
                    <a:pt x="23" y="224"/>
                  </a:lnTo>
                  <a:lnTo>
                    <a:pt x="23" y="222"/>
                  </a:lnTo>
                  <a:lnTo>
                    <a:pt x="24" y="221"/>
                  </a:lnTo>
                  <a:lnTo>
                    <a:pt x="24" y="221"/>
                  </a:lnTo>
                  <a:lnTo>
                    <a:pt x="24" y="220"/>
                  </a:lnTo>
                  <a:lnTo>
                    <a:pt x="24" y="219"/>
                  </a:lnTo>
                  <a:lnTo>
                    <a:pt x="26" y="218"/>
                  </a:lnTo>
                  <a:lnTo>
                    <a:pt x="26" y="217"/>
                  </a:lnTo>
                  <a:lnTo>
                    <a:pt x="26" y="215"/>
                  </a:lnTo>
                  <a:lnTo>
                    <a:pt x="27" y="214"/>
                  </a:lnTo>
                  <a:lnTo>
                    <a:pt x="27" y="214"/>
                  </a:lnTo>
                  <a:lnTo>
                    <a:pt x="27" y="213"/>
                  </a:lnTo>
                  <a:lnTo>
                    <a:pt x="27" y="212"/>
                  </a:lnTo>
                  <a:lnTo>
                    <a:pt x="28" y="211"/>
                  </a:lnTo>
                  <a:lnTo>
                    <a:pt x="28" y="209"/>
                  </a:lnTo>
                  <a:lnTo>
                    <a:pt x="28" y="208"/>
                  </a:lnTo>
                  <a:lnTo>
                    <a:pt x="29" y="207"/>
                  </a:lnTo>
                  <a:lnTo>
                    <a:pt x="29" y="206"/>
                  </a:lnTo>
                  <a:lnTo>
                    <a:pt x="29" y="206"/>
                  </a:lnTo>
                  <a:lnTo>
                    <a:pt x="29" y="205"/>
                  </a:lnTo>
                  <a:lnTo>
                    <a:pt x="30" y="203"/>
                  </a:lnTo>
                  <a:lnTo>
                    <a:pt x="30" y="202"/>
                  </a:lnTo>
                  <a:lnTo>
                    <a:pt x="30" y="201"/>
                  </a:lnTo>
                  <a:lnTo>
                    <a:pt x="32" y="200"/>
                  </a:lnTo>
                  <a:lnTo>
                    <a:pt x="32" y="199"/>
                  </a:lnTo>
                  <a:lnTo>
                    <a:pt x="32" y="199"/>
                  </a:lnTo>
                  <a:lnTo>
                    <a:pt x="33" y="198"/>
                  </a:lnTo>
                  <a:lnTo>
                    <a:pt x="33" y="196"/>
                  </a:lnTo>
                  <a:lnTo>
                    <a:pt x="33" y="195"/>
                  </a:lnTo>
                  <a:lnTo>
                    <a:pt x="33" y="194"/>
                  </a:lnTo>
                  <a:lnTo>
                    <a:pt x="34" y="193"/>
                  </a:lnTo>
                  <a:lnTo>
                    <a:pt x="34" y="192"/>
                  </a:lnTo>
                  <a:lnTo>
                    <a:pt x="34" y="190"/>
                  </a:lnTo>
                  <a:lnTo>
                    <a:pt x="35" y="190"/>
                  </a:lnTo>
                  <a:lnTo>
                    <a:pt x="35" y="189"/>
                  </a:lnTo>
                  <a:lnTo>
                    <a:pt x="35" y="188"/>
                  </a:lnTo>
                  <a:lnTo>
                    <a:pt x="36" y="187"/>
                  </a:lnTo>
                  <a:lnTo>
                    <a:pt x="36" y="186"/>
                  </a:lnTo>
                  <a:lnTo>
                    <a:pt x="36" y="185"/>
                  </a:lnTo>
                  <a:lnTo>
                    <a:pt x="37" y="185"/>
                  </a:lnTo>
                  <a:lnTo>
                    <a:pt x="37" y="183"/>
                  </a:lnTo>
                  <a:lnTo>
                    <a:pt x="37" y="182"/>
                  </a:lnTo>
                  <a:lnTo>
                    <a:pt x="39" y="181"/>
                  </a:lnTo>
                  <a:lnTo>
                    <a:pt x="39" y="180"/>
                  </a:lnTo>
                  <a:lnTo>
                    <a:pt x="39" y="179"/>
                  </a:lnTo>
                  <a:lnTo>
                    <a:pt x="40" y="177"/>
                  </a:lnTo>
                  <a:lnTo>
                    <a:pt x="40" y="177"/>
                  </a:lnTo>
                  <a:lnTo>
                    <a:pt x="40" y="176"/>
                  </a:lnTo>
                  <a:lnTo>
                    <a:pt x="41" y="175"/>
                  </a:lnTo>
                  <a:lnTo>
                    <a:pt x="41" y="174"/>
                  </a:lnTo>
                  <a:lnTo>
                    <a:pt x="41" y="173"/>
                  </a:lnTo>
                  <a:lnTo>
                    <a:pt x="42" y="172"/>
                  </a:lnTo>
                  <a:lnTo>
                    <a:pt x="42" y="170"/>
                  </a:lnTo>
                  <a:lnTo>
                    <a:pt x="42" y="170"/>
                  </a:lnTo>
                  <a:lnTo>
                    <a:pt x="43" y="169"/>
                  </a:lnTo>
                  <a:lnTo>
                    <a:pt x="43" y="168"/>
                  </a:lnTo>
                  <a:lnTo>
                    <a:pt x="45" y="167"/>
                  </a:lnTo>
                  <a:lnTo>
                    <a:pt x="45" y="166"/>
                  </a:lnTo>
                  <a:lnTo>
                    <a:pt x="45" y="164"/>
                  </a:lnTo>
                  <a:lnTo>
                    <a:pt x="46" y="164"/>
                  </a:lnTo>
                  <a:lnTo>
                    <a:pt x="46" y="163"/>
                  </a:lnTo>
                  <a:lnTo>
                    <a:pt x="46" y="162"/>
                  </a:lnTo>
                  <a:lnTo>
                    <a:pt x="47" y="161"/>
                  </a:lnTo>
                  <a:lnTo>
                    <a:pt x="47" y="160"/>
                  </a:lnTo>
                  <a:lnTo>
                    <a:pt x="47" y="159"/>
                  </a:lnTo>
                  <a:lnTo>
                    <a:pt x="48" y="159"/>
                  </a:lnTo>
                  <a:lnTo>
                    <a:pt x="48" y="157"/>
                  </a:lnTo>
                  <a:lnTo>
                    <a:pt x="49" y="156"/>
                  </a:lnTo>
                  <a:lnTo>
                    <a:pt x="49" y="155"/>
                  </a:lnTo>
                  <a:lnTo>
                    <a:pt x="49" y="154"/>
                  </a:lnTo>
                  <a:lnTo>
                    <a:pt x="50" y="153"/>
                  </a:lnTo>
                  <a:lnTo>
                    <a:pt x="50" y="153"/>
                  </a:lnTo>
                  <a:lnTo>
                    <a:pt x="52" y="151"/>
                  </a:lnTo>
                  <a:lnTo>
                    <a:pt x="52" y="150"/>
                  </a:lnTo>
                  <a:lnTo>
                    <a:pt x="52" y="149"/>
                  </a:lnTo>
                  <a:lnTo>
                    <a:pt x="53" y="148"/>
                  </a:lnTo>
                  <a:lnTo>
                    <a:pt x="53" y="147"/>
                  </a:lnTo>
                  <a:lnTo>
                    <a:pt x="53" y="147"/>
                  </a:lnTo>
                  <a:lnTo>
                    <a:pt x="54" y="145"/>
                  </a:lnTo>
                  <a:lnTo>
                    <a:pt x="54" y="144"/>
                  </a:lnTo>
                  <a:lnTo>
                    <a:pt x="55" y="143"/>
                  </a:lnTo>
                  <a:lnTo>
                    <a:pt x="55" y="142"/>
                  </a:lnTo>
                  <a:lnTo>
                    <a:pt x="55" y="141"/>
                  </a:lnTo>
                  <a:lnTo>
                    <a:pt x="56" y="141"/>
                  </a:lnTo>
                  <a:lnTo>
                    <a:pt x="56" y="140"/>
                  </a:lnTo>
                  <a:lnTo>
                    <a:pt x="58" y="138"/>
                  </a:lnTo>
                  <a:lnTo>
                    <a:pt x="58" y="137"/>
                  </a:lnTo>
                  <a:lnTo>
                    <a:pt x="59" y="136"/>
                  </a:lnTo>
                  <a:lnTo>
                    <a:pt x="59" y="136"/>
                  </a:lnTo>
                  <a:lnTo>
                    <a:pt x="59" y="135"/>
                  </a:lnTo>
                  <a:lnTo>
                    <a:pt x="60" y="134"/>
                  </a:lnTo>
                  <a:lnTo>
                    <a:pt x="60" y="132"/>
                  </a:lnTo>
                  <a:lnTo>
                    <a:pt x="61" y="131"/>
                  </a:lnTo>
                  <a:lnTo>
                    <a:pt x="61" y="130"/>
                  </a:lnTo>
                  <a:lnTo>
                    <a:pt x="61" y="130"/>
                  </a:lnTo>
                  <a:lnTo>
                    <a:pt x="62" y="129"/>
                  </a:lnTo>
                  <a:lnTo>
                    <a:pt x="62" y="128"/>
                  </a:lnTo>
                  <a:lnTo>
                    <a:pt x="63" y="127"/>
                  </a:lnTo>
                  <a:lnTo>
                    <a:pt x="63" y="125"/>
                  </a:lnTo>
                  <a:lnTo>
                    <a:pt x="65" y="125"/>
                  </a:lnTo>
                  <a:lnTo>
                    <a:pt x="65" y="124"/>
                  </a:lnTo>
                  <a:lnTo>
                    <a:pt x="65" y="123"/>
                  </a:lnTo>
                  <a:lnTo>
                    <a:pt x="66" y="122"/>
                  </a:lnTo>
                  <a:lnTo>
                    <a:pt x="66" y="121"/>
                  </a:lnTo>
                  <a:lnTo>
                    <a:pt x="67" y="121"/>
                  </a:lnTo>
                  <a:lnTo>
                    <a:pt x="67" y="119"/>
                  </a:lnTo>
                  <a:lnTo>
                    <a:pt x="68" y="118"/>
                  </a:lnTo>
                  <a:lnTo>
                    <a:pt x="68" y="117"/>
                  </a:lnTo>
                  <a:lnTo>
                    <a:pt x="68" y="116"/>
                  </a:lnTo>
                  <a:lnTo>
                    <a:pt x="69" y="116"/>
                  </a:lnTo>
                  <a:lnTo>
                    <a:pt x="69" y="115"/>
                  </a:lnTo>
                  <a:lnTo>
                    <a:pt x="71" y="114"/>
                  </a:lnTo>
                  <a:lnTo>
                    <a:pt x="71" y="112"/>
                  </a:lnTo>
                  <a:lnTo>
                    <a:pt x="72" y="111"/>
                  </a:lnTo>
                  <a:lnTo>
                    <a:pt x="72" y="111"/>
                  </a:lnTo>
                  <a:lnTo>
                    <a:pt x="73" y="110"/>
                  </a:lnTo>
                  <a:lnTo>
                    <a:pt x="73" y="109"/>
                  </a:lnTo>
                  <a:lnTo>
                    <a:pt x="74" y="108"/>
                  </a:lnTo>
                  <a:lnTo>
                    <a:pt x="74" y="106"/>
                  </a:lnTo>
                  <a:lnTo>
                    <a:pt x="74" y="106"/>
                  </a:lnTo>
                  <a:lnTo>
                    <a:pt x="75" y="105"/>
                  </a:lnTo>
                  <a:lnTo>
                    <a:pt x="75" y="104"/>
                  </a:lnTo>
                  <a:lnTo>
                    <a:pt x="76" y="103"/>
                  </a:lnTo>
                  <a:lnTo>
                    <a:pt x="76" y="102"/>
                  </a:lnTo>
                  <a:lnTo>
                    <a:pt x="78" y="102"/>
                  </a:lnTo>
                  <a:lnTo>
                    <a:pt x="78" y="101"/>
                  </a:lnTo>
                  <a:lnTo>
                    <a:pt x="79" y="99"/>
                  </a:lnTo>
                  <a:lnTo>
                    <a:pt x="79" y="98"/>
                  </a:lnTo>
                  <a:lnTo>
                    <a:pt x="80" y="98"/>
                  </a:lnTo>
                  <a:lnTo>
                    <a:pt x="80" y="97"/>
                  </a:lnTo>
                  <a:lnTo>
                    <a:pt x="81" y="96"/>
                  </a:lnTo>
                  <a:lnTo>
                    <a:pt x="81" y="95"/>
                  </a:lnTo>
                  <a:lnTo>
                    <a:pt x="82" y="93"/>
                  </a:lnTo>
                  <a:lnTo>
                    <a:pt x="82" y="93"/>
                  </a:lnTo>
                  <a:lnTo>
                    <a:pt x="84" y="92"/>
                  </a:lnTo>
                  <a:lnTo>
                    <a:pt x="84" y="91"/>
                  </a:lnTo>
                  <a:lnTo>
                    <a:pt x="85" y="90"/>
                  </a:lnTo>
                  <a:lnTo>
                    <a:pt x="85" y="90"/>
                  </a:lnTo>
                  <a:lnTo>
                    <a:pt x="86" y="89"/>
                  </a:lnTo>
                  <a:lnTo>
                    <a:pt x="86" y="87"/>
                  </a:lnTo>
                  <a:lnTo>
                    <a:pt x="86" y="86"/>
                  </a:lnTo>
                  <a:lnTo>
                    <a:pt x="87" y="85"/>
                  </a:lnTo>
                  <a:lnTo>
                    <a:pt x="87" y="85"/>
                  </a:lnTo>
                  <a:lnTo>
                    <a:pt x="88" y="84"/>
                  </a:lnTo>
                  <a:lnTo>
                    <a:pt x="88" y="83"/>
                  </a:lnTo>
                  <a:lnTo>
                    <a:pt x="89" y="82"/>
                  </a:lnTo>
                  <a:lnTo>
                    <a:pt x="89" y="82"/>
                  </a:lnTo>
                  <a:lnTo>
                    <a:pt x="91" y="80"/>
                  </a:lnTo>
                  <a:lnTo>
                    <a:pt x="91" y="79"/>
                  </a:lnTo>
                  <a:lnTo>
                    <a:pt x="92" y="78"/>
                  </a:lnTo>
                  <a:lnTo>
                    <a:pt x="93" y="78"/>
                  </a:lnTo>
                  <a:lnTo>
                    <a:pt x="93" y="77"/>
                  </a:lnTo>
                  <a:lnTo>
                    <a:pt x="94" y="76"/>
                  </a:lnTo>
                  <a:lnTo>
                    <a:pt x="94" y="74"/>
                  </a:lnTo>
                  <a:lnTo>
                    <a:pt x="95" y="74"/>
                  </a:lnTo>
                  <a:lnTo>
                    <a:pt x="95" y="73"/>
                  </a:lnTo>
                  <a:lnTo>
                    <a:pt x="97" y="72"/>
                  </a:lnTo>
                  <a:lnTo>
                    <a:pt x="97" y="71"/>
                  </a:lnTo>
                  <a:lnTo>
                    <a:pt x="98" y="71"/>
                  </a:lnTo>
                  <a:lnTo>
                    <a:pt x="98" y="70"/>
                  </a:lnTo>
                  <a:lnTo>
                    <a:pt x="99" y="69"/>
                  </a:lnTo>
                  <a:lnTo>
                    <a:pt x="99" y="67"/>
                  </a:lnTo>
                  <a:lnTo>
                    <a:pt x="100" y="67"/>
                  </a:lnTo>
                  <a:lnTo>
                    <a:pt x="100" y="66"/>
                  </a:lnTo>
                  <a:lnTo>
                    <a:pt x="101" y="65"/>
                  </a:lnTo>
                  <a:lnTo>
                    <a:pt x="101" y="64"/>
                  </a:lnTo>
                  <a:lnTo>
                    <a:pt x="103" y="64"/>
                  </a:lnTo>
                  <a:lnTo>
                    <a:pt x="103" y="63"/>
                  </a:lnTo>
                  <a:lnTo>
                    <a:pt x="104" y="61"/>
                  </a:lnTo>
                  <a:lnTo>
                    <a:pt x="104" y="60"/>
                  </a:lnTo>
                  <a:lnTo>
                    <a:pt x="105" y="60"/>
                  </a:lnTo>
                  <a:lnTo>
                    <a:pt x="106" y="59"/>
                  </a:lnTo>
                  <a:lnTo>
                    <a:pt x="106" y="58"/>
                  </a:lnTo>
                  <a:lnTo>
                    <a:pt x="107" y="57"/>
                  </a:lnTo>
                  <a:lnTo>
                    <a:pt x="107" y="57"/>
                  </a:lnTo>
                  <a:lnTo>
                    <a:pt x="108" y="56"/>
                  </a:lnTo>
                  <a:lnTo>
                    <a:pt x="108" y="54"/>
                  </a:lnTo>
                  <a:lnTo>
                    <a:pt x="110" y="53"/>
                  </a:lnTo>
                  <a:lnTo>
                    <a:pt x="110" y="53"/>
                  </a:lnTo>
                  <a:lnTo>
                    <a:pt x="111" y="52"/>
                  </a:lnTo>
                  <a:lnTo>
                    <a:pt x="111" y="51"/>
                  </a:lnTo>
                  <a:lnTo>
                    <a:pt x="112" y="50"/>
                  </a:lnTo>
                  <a:lnTo>
                    <a:pt x="113" y="50"/>
                  </a:lnTo>
                  <a:lnTo>
                    <a:pt x="113" y="48"/>
                  </a:lnTo>
                  <a:lnTo>
                    <a:pt x="114" y="47"/>
                  </a:lnTo>
                  <a:lnTo>
                    <a:pt x="114" y="47"/>
                  </a:lnTo>
                  <a:lnTo>
                    <a:pt x="116" y="46"/>
                  </a:lnTo>
                  <a:lnTo>
                    <a:pt x="116" y="45"/>
                  </a:lnTo>
                  <a:lnTo>
                    <a:pt x="117" y="44"/>
                  </a:lnTo>
                  <a:lnTo>
                    <a:pt x="117" y="44"/>
                  </a:lnTo>
                  <a:lnTo>
                    <a:pt x="118" y="42"/>
                  </a:lnTo>
                  <a:lnTo>
                    <a:pt x="119" y="41"/>
                  </a:lnTo>
                  <a:lnTo>
                    <a:pt x="119" y="41"/>
                  </a:lnTo>
                  <a:lnTo>
                    <a:pt x="120" y="40"/>
                  </a:lnTo>
                  <a:lnTo>
                    <a:pt x="120" y="39"/>
                  </a:lnTo>
                  <a:lnTo>
                    <a:pt x="121" y="38"/>
                  </a:lnTo>
                  <a:lnTo>
                    <a:pt x="121" y="38"/>
                  </a:lnTo>
                  <a:lnTo>
                    <a:pt x="123" y="37"/>
                  </a:lnTo>
                  <a:lnTo>
                    <a:pt x="124" y="35"/>
                  </a:lnTo>
                  <a:lnTo>
                    <a:pt x="124" y="35"/>
                  </a:lnTo>
                  <a:lnTo>
                    <a:pt x="125" y="34"/>
                  </a:lnTo>
                  <a:lnTo>
                    <a:pt x="125" y="33"/>
                  </a:lnTo>
                  <a:lnTo>
                    <a:pt x="126" y="32"/>
                  </a:lnTo>
                  <a:lnTo>
                    <a:pt x="127" y="32"/>
                  </a:lnTo>
                  <a:lnTo>
                    <a:pt x="127" y="31"/>
                  </a:lnTo>
                  <a:lnTo>
                    <a:pt x="129" y="29"/>
                  </a:lnTo>
                  <a:lnTo>
                    <a:pt x="129" y="29"/>
                  </a:lnTo>
                  <a:lnTo>
                    <a:pt x="130" y="28"/>
                  </a:lnTo>
                  <a:lnTo>
                    <a:pt x="130" y="27"/>
                  </a:lnTo>
                  <a:lnTo>
                    <a:pt x="131" y="27"/>
                  </a:lnTo>
                  <a:lnTo>
                    <a:pt x="132" y="26"/>
                  </a:lnTo>
                  <a:lnTo>
                    <a:pt x="132" y="25"/>
                  </a:lnTo>
                  <a:lnTo>
                    <a:pt x="133" y="24"/>
                  </a:lnTo>
                  <a:lnTo>
                    <a:pt x="133" y="24"/>
                  </a:lnTo>
                  <a:lnTo>
                    <a:pt x="134" y="22"/>
                  </a:lnTo>
                  <a:lnTo>
                    <a:pt x="136" y="21"/>
                  </a:lnTo>
                  <a:lnTo>
                    <a:pt x="136" y="21"/>
                  </a:lnTo>
                  <a:lnTo>
                    <a:pt x="137" y="20"/>
                  </a:lnTo>
                  <a:lnTo>
                    <a:pt x="137" y="19"/>
                  </a:lnTo>
                  <a:lnTo>
                    <a:pt x="138" y="19"/>
                  </a:lnTo>
                  <a:lnTo>
                    <a:pt x="139" y="18"/>
                  </a:lnTo>
                  <a:lnTo>
                    <a:pt x="139" y="16"/>
                  </a:lnTo>
                  <a:lnTo>
                    <a:pt x="140" y="16"/>
                  </a:lnTo>
                  <a:lnTo>
                    <a:pt x="142" y="15"/>
                  </a:lnTo>
                  <a:lnTo>
                    <a:pt x="142" y="14"/>
                  </a:lnTo>
                  <a:lnTo>
                    <a:pt x="143" y="14"/>
                  </a:lnTo>
                  <a:lnTo>
                    <a:pt x="143" y="13"/>
                  </a:lnTo>
                  <a:lnTo>
                    <a:pt x="144" y="12"/>
                  </a:lnTo>
                  <a:lnTo>
                    <a:pt x="145" y="12"/>
                  </a:lnTo>
                  <a:lnTo>
                    <a:pt x="145" y="11"/>
                  </a:lnTo>
                  <a:lnTo>
                    <a:pt x="146" y="9"/>
                  </a:lnTo>
                  <a:lnTo>
                    <a:pt x="146" y="8"/>
                  </a:lnTo>
                  <a:lnTo>
                    <a:pt x="147" y="8"/>
                  </a:lnTo>
                  <a:lnTo>
                    <a:pt x="149" y="7"/>
                  </a:lnTo>
                  <a:lnTo>
                    <a:pt x="149" y="6"/>
                  </a:lnTo>
                  <a:lnTo>
                    <a:pt x="150" y="6"/>
                  </a:lnTo>
                  <a:lnTo>
                    <a:pt x="151" y="5"/>
                  </a:lnTo>
                  <a:lnTo>
                    <a:pt x="151" y="3"/>
                  </a:lnTo>
                  <a:lnTo>
                    <a:pt x="152" y="3"/>
                  </a:lnTo>
                  <a:lnTo>
                    <a:pt x="153" y="2"/>
                  </a:lnTo>
                  <a:lnTo>
                    <a:pt x="153" y="2"/>
                  </a:lnTo>
                  <a:lnTo>
                    <a:pt x="155" y="1"/>
                  </a:lnTo>
                  <a:lnTo>
                    <a:pt x="155" y="0"/>
                  </a:lnTo>
                  <a:lnTo>
                    <a:pt x="156" y="0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67" name="Line 343"/>
            <p:cNvSpPr>
              <a:spLocks noChangeShapeType="1"/>
            </p:cNvSpPr>
            <p:nvPr/>
          </p:nvSpPr>
          <p:spPr bwMode="auto">
            <a:xfrm flipH="1">
              <a:off x="979639" y="4999261"/>
              <a:ext cx="325173" cy="16848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68" name="Rectangle 344"/>
            <p:cNvSpPr>
              <a:spLocks noChangeArrowheads="1"/>
            </p:cNvSpPr>
            <p:nvPr/>
          </p:nvSpPr>
          <p:spPr bwMode="auto">
            <a:xfrm rot="3720000">
              <a:off x="933224" y="3595459"/>
              <a:ext cx="547572" cy="1229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1" u="none" strike="noStrike" cap="none" normalizeH="0" baseline="0" dirty="0" err="1" smtClean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cs typeface="Arial" pitchFamily="34" charset="0"/>
                </a:rPr>
                <a:t>Eukaryota</a:t>
              </a:r>
              <a:r>
                <a:rPr kumimoji="0" lang="en-US" sz="800" b="0" i="1" u="none" strike="noStrike" cap="none" normalizeH="0" baseline="0" dirty="0" smtClean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cs typeface="Arial" pitchFamily="34" charset="0"/>
                </a:rPr>
                <a:t> 36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369" name="Line 345"/>
            <p:cNvSpPr>
              <a:spLocks noChangeShapeType="1"/>
            </p:cNvSpPr>
            <p:nvPr/>
          </p:nvSpPr>
          <p:spPr bwMode="auto">
            <a:xfrm flipH="1" flipV="1">
              <a:off x="1341879" y="3910856"/>
              <a:ext cx="148266" cy="277998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70" name="Rectangle 346"/>
            <p:cNvSpPr>
              <a:spLocks noChangeArrowheads="1"/>
            </p:cNvSpPr>
            <p:nvPr/>
          </p:nvSpPr>
          <p:spPr bwMode="auto">
            <a:xfrm rot="4200000">
              <a:off x="1128496" y="3538344"/>
              <a:ext cx="547572" cy="1229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1" u="none" strike="noStrike" cap="none" normalizeH="0" baseline="0" dirty="0" err="1" smtClean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cs typeface="Arial" pitchFamily="34" charset="0"/>
                </a:rPr>
                <a:t>Eukaryota</a:t>
              </a:r>
              <a:r>
                <a:rPr kumimoji="0" lang="en-US" sz="800" b="0" i="1" u="none" strike="noStrike" cap="none" normalizeH="0" baseline="0" dirty="0" smtClean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cs typeface="Arial" pitchFamily="34" charset="0"/>
                </a:rPr>
                <a:t> 34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371" name="Line 347"/>
            <p:cNvSpPr>
              <a:spLocks noChangeShapeType="1"/>
            </p:cNvSpPr>
            <p:nvPr/>
          </p:nvSpPr>
          <p:spPr bwMode="auto">
            <a:xfrm flipH="1" flipV="1">
              <a:off x="1503623" y="3873790"/>
              <a:ext cx="97721" cy="266204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72" name="Freeform 348"/>
            <p:cNvSpPr>
              <a:spLocks/>
            </p:cNvSpPr>
            <p:nvPr/>
          </p:nvSpPr>
          <p:spPr bwMode="auto">
            <a:xfrm>
              <a:off x="1491829" y="4161897"/>
              <a:ext cx="53915" cy="28642"/>
            </a:xfrm>
            <a:custGeom>
              <a:avLst/>
              <a:gdLst/>
              <a:ahLst/>
              <a:cxnLst>
                <a:cxn ang="0">
                  <a:pos x="31" y="1"/>
                </a:cxn>
                <a:cxn ang="0">
                  <a:pos x="31" y="1"/>
                </a:cxn>
                <a:cxn ang="0">
                  <a:pos x="29" y="1"/>
                </a:cxn>
                <a:cxn ang="0">
                  <a:pos x="28" y="3"/>
                </a:cxn>
                <a:cxn ang="0">
                  <a:pos x="28" y="3"/>
                </a:cxn>
                <a:cxn ang="0">
                  <a:pos x="27" y="3"/>
                </a:cxn>
                <a:cxn ang="0">
                  <a:pos x="27" y="3"/>
                </a:cxn>
                <a:cxn ang="0">
                  <a:pos x="26" y="4"/>
                </a:cxn>
                <a:cxn ang="0">
                  <a:pos x="25" y="4"/>
                </a:cxn>
                <a:cxn ang="0">
                  <a:pos x="25" y="4"/>
                </a:cxn>
                <a:cxn ang="0">
                  <a:pos x="23" y="5"/>
                </a:cxn>
                <a:cxn ang="0">
                  <a:pos x="22" y="5"/>
                </a:cxn>
                <a:cxn ang="0">
                  <a:pos x="22" y="5"/>
                </a:cxn>
                <a:cxn ang="0">
                  <a:pos x="21" y="6"/>
                </a:cxn>
                <a:cxn ang="0">
                  <a:pos x="20" y="6"/>
                </a:cxn>
                <a:cxn ang="0">
                  <a:pos x="20" y="6"/>
                </a:cxn>
                <a:cxn ang="0">
                  <a:pos x="19" y="6"/>
                </a:cxn>
                <a:cxn ang="0">
                  <a:pos x="18" y="7"/>
                </a:cxn>
                <a:cxn ang="0">
                  <a:pos x="18" y="7"/>
                </a:cxn>
                <a:cxn ang="0">
                  <a:pos x="16" y="7"/>
                </a:cxn>
                <a:cxn ang="0">
                  <a:pos x="15" y="8"/>
                </a:cxn>
                <a:cxn ang="0">
                  <a:pos x="15" y="8"/>
                </a:cxn>
                <a:cxn ang="0">
                  <a:pos x="14" y="8"/>
                </a:cxn>
                <a:cxn ang="0">
                  <a:pos x="13" y="10"/>
                </a:cxn>
                <a:cxn ang="0">
                  <a:pos x="13" y="10"/>
                </a:cxn>
                <a:cxn ang="0">
                  <a:pos x="12" y="10"/>
                </a:cxn>
                <a:cxn ang="0">
                  <a:pos x="12" y="11"/>
                </a:cxn>
                <a:cxn ang="0">
                  <a:pos x="10" y="11"/>
                </a:cxn>
                <a:cxn ang="0">
                  <a:pos x="9" y="11"/>
                </a:cxn>
                <a:cxn ang="0">
                  <a:pos x="9" y="12"/>
                </a:cxn>
                <a:cxn ang="0">
                  <a:pos x="8" y="12"/>
                </a:cxn>
                <a:cxn ang="0">
                  <a:pos x="7" y="12"/>
                </a:cxn>
                <a:cxn ang="0">
                  <a:pos x="7" y="13"/>
                </a:cxn>
                <a:cxn ang="0">
                  <a:pos x="6" y="13"/>
                </a:cxn>
                <a:cxn ang="0">
                  <a:pos x="5" y="13"/>
                </a:cxn>
                <a:cxn ang="0">
                  <a:pos x="5" y="14"/>
                </a:cxn>
                <a:cxn ang="0">
                  <a:pos x="3" y="14"/>
                </a:cxn>
                <a:cxn ang="0">
                  <a:pos x="3" y="14"/>
                </a:cxn>
                <a:cxn ang="0">
                  <a:pos x="2" y="16"/>
                </a:cxn>
                <a:cxn ang="0">
                  <a:pos x="1" y="16"/>
                </a:cxn>
                <a:cxn ang="0">
                  <a:pos x="1" y="16"/>
                </a:cxn>
                <a:cxn ang="0">
                  <a:pos x="0" y="17"/>
                </a:cxn>
              </a:cxnLst>
              <a:rect l="0" t="0" r="r" b="b"/>
              <a:pathLst>
                <a:path w="32" h="17">
                  <a:moveTo>
                    <a:pt x="32" y="0"/>
                  </a:moveTo>
                  <a:lnTo>
                    <a:pt x="32" y="1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28" y="3"/>
                  </a:lnTo>
                  <a:lnTo>
                    <a:pt x="28" y="3"/>
                  </a:lnTo>
                  <a:lnTo>
                    <a:pt x="28" y="3"/>
                  </a:lnTo>
                  <a:lnTo>
                    <a:pt x="28" y="3"/>
                  </a:lnTo>
                  <a:lnTo>
                    <a:pt x="28" y="3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3" y="4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6"/>
                  </a:lnTo>
                  <a:lnTo>
                    <a:pt x="21" y="6"/>
                  </a:lnTo>
                  <a:lnTo>
                    <a:pt x="21" y="6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373" name="Freeform 349"/>
            <p:cNvSpPr>
              <a:spLocks/>
            </p:cNvSpPr>
            <p:nvPr/>
          </p:nvSpPr>
          <p:spPr bwMode="auto">
            <a:xfrm>
              <a:off x="1545744" y="4139994"/>
              <a:ext cx="55600" cy="21903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1" y="13"/>
                </a:cxn>
                <a:cxn ang="0">
                  <a:pos x="1" y="13"/>
                </a:cxn>
                <a:cxn ang="0">
                  <a:pos x="2" y="13"/>
                </a:cxn>
                <a:cxn ang="0">
                  <a:pos x="3" y="12"/>
                </a:cxn>
                <a:cxn ang="0">
                  <a:pos x="3" y="12"/>
                </a:cxn>
                <a:cxn ang="0">
                  <a:pos x="5" y="12"/>
                </a:cxn>
                <a:cxn ang="0">
                  <a:pos x="5" y="12"/>
                </a:cxn>
                <a:cxn ang="0">
                  <a:pos x="6" y="11"/>
                </a:cxn>
                <a:cxn ang="0">
                  <a:pos x="6" y="11"/>
                </a:cxn>
                <a:cxn ang="0">
                  <a:pos x="7" y="11"/>
                </a:cxn>
                <a:cxn ang="0">
                  <a:pos x="8" y="11"/>
                </a:cxn>
                <a:cxn ang="0">
                  <a:pos x="8" y="10"/>
                </a:cxn>
                <a:cxn ang="0">
                  <a:pos x="9" y="10"/>
                </a:cxn>
                <a:cxn ang="0">
                  <a:pos x="9" y="10"/>
                </a:cxn>
                <a:cxn ang="0">
                  <a:pos x="10" y="10"/>
                </a:cxn>
                <a:cxn ang="0">
                  <a:pos x="10" y="8"/>
                </a:cxn>
                <a:cxn ang="0">
                  <a:pos x="12" y="8"/>
                </a:cxn>
                <a:cxn ang="0">
                  <a:pos x="13" y="8"/>
                </a:cxn>
                <a:cxn ang="0">
                  <a:pos x="13" y="8"/>
                </a:cxn>
                <a:cxn ang="0">
                  <a:pos x="14" y="7"/>
                </a:cxn>
                <a:cxn ang="0">
                  <a:pos x="14" y="7"/>
                </a:cxn>
                <a:cxn ang="0">
                  <a:pos x="15" y="7"/>
                </a:cxn>
                <a:cxn ang="0">
                  <a:pos x="16" y="7"/>
                </a:cxn>
                <a:cxn ang="0">
                  <a:pos x="16" y="6"/>
                </a:cxn>
                <a:cxn ang="0">
                  <a:pos x="18" y="6"/>
                </a:cxn>
                <a:cxn ang="0">
                  <a:pos x="18" y="6"/>
                </a:cxn>
                <a:cxn ang="0">
                  <a:pos x="19" y="6"/>
                </a:cxn>
                <a:cxn ang="0">
                  <a:pos x="19" y="6"/>
                </a:cxn>
                <a:cxn ang="0">
                  <a:pos x="20" y="5"/>
                </a:cxn>
                <a:cxn ang="0">
                  <a:pos x="21" y="5"/>
                </a:cxn>
                <a:cxn ang="0">
                  <a:pos x="21" y="5"/>
                </a:cxn>
                <a:cxn ang="0">
                  <a:pos x="22" y="5"/>
                </a:cxn>
                <a:cxn ang="0">
                  <a:pos x="22" y="4"/>
                </a:cxn>
                <a:cxn ang="0">
                  <a:pos x="23" y="4"/>
                </a:cxn>
                <a:cxn ang="0">
                  <a:pos x="23" y="4"/>
                </a:cxn>
                <a:cxn ang="0">
                  <a:pos x="25" y="4"/>
                </a:cxn>
                <a:cxn ang="0">
                  <a:pos x="26" y="4"/>
                </a:cxn>
                <a:cxn ang="0">
                  <a:pos x="26" y="3"/>
                </a:cxn>
                <a:cxn ang="0">
                  <a:pos x="27" y="3"/>
                </a:cxn>
                <a:cxn ang="0">
                  <a:pos x="27" y="3"/>
                </a:cxn>
                <a:cxn ang="0">
                  <a:pos x="28" y="3"/>
                </a:cxn>
                <a:cxn ang="0">
                  <a:pos x="29" y="1"/>
                </a:cxn>
                <a:cxn ang="0">
                  <a:pos x="29" y="1"/>
                </a:cxn>
                <a:cxn ang="0">
                  <a:pos x="31" y="1"/>
                </a:cxn>
                <a:cxn ang="0">
                  <a:pos x="31" y="1"/>
                </a:cxn>
                <a:cxn ang="0">
                  <a:pos x="32" y="1"/>
                </a:cxn>
                <a:cxn ang="0">
                  <a:pos x="33" y="0"/>
                </a:cxn>
                <a:cxn ang="0">
                  <a:pos x="33" y="0"/>
                </a:cxn>
              </a:cxnLst>
              <a:rect l="0" t="0" r="r" b="b"/>
              <a:pathLst>
                <a:path w="33" h="13">
                  <a:moveTo>
                    <a:pt x="0" y="13"/>
                  </a:move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8" y="11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6" y="4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28" y="3"/>
                  </a:lnTo>
                  <a:lnTo>
                    <a:pt x="28" y="3"/>
                  </a:lnTo>
                  <a:lnTo>
                    <a:pt x="28" y="3"/>
                  </a:lnTo>
                  <a:lnTo>
                    <a:pt x="28" y="3"/>
                  </a:lnTo>
                  <a:lnTo>
                    <a:pt x="28" y="1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2" y="1"/>
                  </a:lnTo>
                  <a:lnTo>
                    <a:pt x="32" y="1"/>
                  </a:lnTo>
                  <a:lnTo>
                    <a:pt x="32" y="1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3" y="0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374" name="Rectangle 350"/>
            <p:cNvSpPr>
              <a:spLocks noChangeArrowheads="1"/>
            </p:cNvSpPr>
            <p:nvPr/>
          </p:nvSpPr>
          <p:spPr bwMode="auto">
            <a:xfrm rot="3960000">
              <a:off x="1505727" y="4163748"/>
              <a:ext cx="115416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100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375" name="Line 351"/>
            <p:cNvSpPr>
              <a:spLocks noChangeShapeType="1"/>
            </p:cNvSpPr>
            <p:nvPr/>
          </p:nvSpPr>
          <p:spPr bwMode="auto">
            <a:xfrm flipH="1" flipV="1">
              <a:off x="1545744" y="4163582"/>
              <a:ext cx="112884" cy="256095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76" name="Freeform 352"/>
            <p:cNvSpPr>
              <a:spLocks/>
            </p:cNvSpPr>
            <p:nvPr/>
          </p:nvSpPr>
          <p:spPr bwMode="auto">
            <a:xfrm>
              <a:off x="1304812" y="4655554"/>
              <a:ext cx="87611" cy="343707"/>
            </a:xfrm>
            <a:custGeom>
              <a:avLst/>
              <a:gdLst/>
              <a:ahLst/>
              <a:cxnLst>
                <a:cxn ang="0">
                  <a:pos x="50" y="2"/>
                </a:cxn>
                <a:cxn ang="0">
                  <a:pos x="48" y="5"/>
                </a:cxn>
                <a:cxn ang="0">
                  <a:pos x="46" y="9"/>
                </a:cxn>
                <a:cxn ang="0">
                  <a:pos x="43" y="13"/>
                </a:cxn>
                <a:cxn ang="0">
                  <a:pos x="42" y="16"/>
                </a:cxn>
                <a:cxn ang="0">
                  <a:pos x="40" y="20"/>
                </a:cxn>
                <a:cxn ang="0">
                  <a:pos x="37" y="23"/>
                </a:cxn>
                <a:cxn ang="0">
                  <a:pos x="36" y="27"/>
                </a:cxn>
                <a:cxn ang="0">
                  <a:pos x="34" y="32"/>
                </a:cxn>
                <a:cxn ang="0">
                  <a:pos x="33" y="35"/>
                </a:cxn>
                <a:cxn ang="0">
                  <a:pos x="30" y="39"/>
                </a:cxn>
                <a:cxn ang="0">
                  <a:pos x="29" y="42"/>
                </a:cxn>
                <a:cxn ang="0">
                  <a:pos x="28" y="46"/>
                </a:cxn>
                <a:cxn ang="0">
                  <a:pos x="26" y="50"/>
                </a:cxn>
                <a:cxn ang="0">
                  <a:pos x="24" y="54"/>
                </a:cxn>
                <a:cxn ang="0">
                  <a:pos x="23" y="58"/>
                </a:cxn>
                <a:cxn ang="0">
                  <a:pos x="21" y="61"/>
                </a:cxn>
                <a:cxn ang="0">
                  <a:pos x="20" y="66"/>
                </a:cxn>
                <a:cxn ang="0">
                  <a:pos x="19" y="69"/>
                </a:cxn>
                <a:cxn ang="0">
                  <a:pos x="17" y="73"/>
                </a:cxn>
                <a:cxn ang="0">
                  <a:pos x="16" y="78"/>
                </a:cxn>
                <a:cxn ang="0">
                  <a:pos x="15" y="81"/>
                </a:cxn>
                <a:cxn ang="0">
                  <a:pos x="14" y="85"/>
                </a:cxn>
                <a:cxn ang="0">
                  <a:pos x="13" y="90"/>
                </a:cxn>
                <a:cxn ang="0">
                  <a:pos x="11" y="93"/>
                </a:cxn>
                <a:cxn ang="0">
                  <a:pos x="10" y="97"/>
                </a:cxn>
                <a:cxn ang="0">
                  <a:pos x="9" y="101"/>
                </a:cxn>
                <a:cxn ang="0">
                  <a:pos x="8" y="105"/>
                </a:cxn>
                <a:cxn ang="0">
                  <a:pos x="8" y="110"/>
                </a:cxn>
                <a:cxn ang="0">
                  <a:pos x="7" y="113"/>
                </a:cxn>
                <a:cxn ang="0">
                  <a:pos x="6" y="117"/>
                </a:cxn>
                <a:cxn ang="0">
                  <a:pos x="6" y="122"/>
                </a:cxn>
                <a:cxn ang="0">
                  <a:pos x="4" y="125"/>
                </a:cxn>
                <a:cxn ang="0">
                  <a:pos x="4" y="130"/>
                </a:cxn>
                <a:cxn ang="0">
                  <a:pos x="3" y="133"/>
                </a:cxn>
                <a:cxn ang="0">
                  <a:pos x="3" y="138"/>
                </a:cxn>
                <a:cxn ang="0">
                  <a:pos x="2" y="142"/>
                </a:cxn>
                <a:cxn ang="0">
                  <a:pos x="2" y="146"/>
                </a:cxn>
                <a:cxn ang="0">
                  <a:pos x="1" y="150"/>
                </a:cxn>
                <a:cxn ang="0">
                  <a:pos x="1" y="155"/>
                </a:cxn>
                <a:cxn ang="0">
                  <a:pos x="1" y="158"/>
                </a:cxn>
                <a:cxn ang="0">
                  <a:pos x="0" y="163"/>
                </a:cxn>
                <a:cxn ang="0">
                  <a:pos x="0" y="167"/>
                </a:cxn>
                <a:cxn ang="0">
                  <a:pos x="0" y="171"/>
                </a:cxn>
                <a:cxn ang="0">
                  <a:pos x="0" y="175"/>
                </a:cxn>
                <a:cxn ang="0">
                  <a:pos x="0" y="180"/>
                </a:cxn>
                <a:cxn ang="0">
                  <a:pos x="0" y="183"/>
                </a:cxn>
                <a:cxn ang="0">
                  <a:pos x="0" y="188"/>
                </a:cxn>
                <a:cxn ang="0">
                  <a:pos x="0" y="191"/>
                </a:cxn>
                <a:cxn ang="0">
                  <a:pos x="0" y="196"/>
                </a:cxn>
                <a:cxn ang="0">
                  <a:pos x="0" y="200"/>
                </a:cxn>
                <a:cxn ang="0">
                  <a:pos x="0" y="204"/>
                </a:cxn>
              </a:cxnLst>
              <a:rect l="0" t="0" r="r" b="b"/>
              <a:pathLst>
                <a:path w="52" h="204">
                  <a:moveTo>
                    <a:pt x="52" y="0"/>
                  </a:moveTo>
                  <a:lnTo>
                    <a:pt x="52" y="0"/>
                  </a:lnTo>
                  <a:lnTo>
                    <a:pt x="50" y="1"/>
                  </a:lnTo>
                  <a:lnTo>
                    <a:pt x="50" y="2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48" y="4"/>
                  </a:lnTo>
                  <a:lnTo>
                    <a:pt x="48" y="5"/>
                  </a:lnTo>
                  <a:lnTo>
                    <a:pt x="47" y="7"/>
                  </a:lnTo>
                  <a:lnTo>
                    <a:pt x="47" y="7"/>
                  </a:lnTo>
                  <a:lnTo>
                    <a:pt x="47" y="8"/>
                  </a:lnTo>
                  <a:lnTo>
                    <a:pt x="46" y="9"/>
                  </a:lnTo>
                  <a:lnTo>
                    <a:pt x="46" y="10"/>
                  </a:lnTo>
                  <a:lnTo>
                    <a:pt x="45" y="11"/>
                  </a:lnTo>
                  <a:lnTo>
                    <a:pt x="45" y="11"/>
                  </a:lnTo>
                  <a:lnTo>
                    <a:pt x="43" y="13"/>
                  </a:lnTo>
                  <a:lnTo>
                    <a:pt x="43" y="14"/>
                  </a:lnTo>
                  <a:lnTo>
                    <a:pt x="43" y="15"/>
                  </a:lnTo>
                  <a:lnTo>
                    <a:pt x="42" y="15"/>
                  </a:lnTo>
                  <a:lnTo>
                    <a:pt x="42" y="16"/>
                  </a:lnTo>
                  <a:lnTo>
                    <a:pt x="41" y="17"/>
                  </a:lnTo>
                  <a:lnTo>
                    <a:pt x="41" y="19"/>
                  </a:lnTo>
                  <a:lnTo>
                    <a:pt x="41" y="19"/>
                  </a:lnTo>
                  <a:lnTo>
                    <a:pt x="40" y="20"/>
                  </a:lnTo>
                  <a:lnTo>
                    <a:pt x="40" y="21"/>
                  </a:lnTo>
                  <a:lnTo>
                    <a:pt x="39" y="22"/>
                  </a:lnTo>
                  <a:lnTo>
                    <a:pt x="39" y="23"/>
                  </a:lnTo>
                  <a:lnTo>
                    <a:pt x="37" y="23"/>
                  </a:lnTo>
                  <a:lnTo>
                    <a:pt x="37" y="24"/>
                  </a:lnTo>
                  <a:lnTo>
                    <a:pt x="37" y="26"/>
                  </a:lnTo>
                  <a:lnTo>
                    <a:pt x="36" y="27"/>
                  </a:lnTo>
                  <a:lnTo>
                    <a:pt x="36" y="27"/>
                  </a:lnTo>
                  <a:lnTo>
                    <a:pt x="36" y="28"/>
                  </a:lnTo>
                  <a:lnTo>
                    <a:pt x="35" y="29"/>
                  </a:lnTo>
                  <a:lnTo>
                    <a:pt x="35" y="30"/>
                  </a:lnTo>
                  <a:lnTo>
                    <a:pt x="34" y="32"/>
                  </a:lnTo>
                  <a:lnTo>
                    <a:pt x="34" y="32"/>
                  </a:lnTo>
                  <a:lnTo>
                    <a:pt x="34" y="33"/>
                  </a:lnTo>
                  <a:lnTo>
                    <a:pt x="33" y="34"/>
                  </a:lnTo>
                  <a:lnTo>
                    <a:pt x="33" y="35"/>
                  </a:lnTo>
                  <a:lnTo>
                    <a:pt x="33" y="36"/>
                  </a:lnTo>
                  <a:lnTo>
                    <a:pt x="32" y="36"/>
                  </a:lnTo>
                  <a:lnTo>
                    <a:pt x="32" y="37"/>
                  </a:lnTo>
                  <a:lnTo>
                    <a:pt x="30" y="39"/>
                  </a:lnTo>
                  <a:lnTo>
                    <a:pt x="30" y="40"/>
                  </a:lnTo>
                  <a:lnTo>
                    <a:pt x="30" y="41"/>
                  </a:lnTo>
                  <a:lnTo>
                    <a:pt x="29" y="41"/>
                  </a:lnTo>
                  <a:lnTo>
                    <a:pt x="29" y="42"/>
                  </a:lnTo>
                  <a:lnTo>
                    <a:pt x="29" y="43"/>
                  </a:lnTo>
                  <a:lnTo>
                    <a:pt x="28" y="45"/>
                  </a:lnTo>
                  <a:lnTo>
                    <a:pt x="28" y="46"/>
                  </a:lnTo>
                  <a:lnTo>
                    <a:pt x="28" y="46"/>
                  </a:lnTo>
                  <a:lnTo>
                    <a:pt x="27" y="47"/>
                  </a:lnTo>
                  <a:lnTo>
                    <a:pt x="27" y="48"/>
                  </a:lnTo>
                  <a:lnTo>
                    <a:pt x="27" y="49"/>
                  </a:lnTo>
                  <a:lnTo>
                    <a:pt x="26" y="50"/>
                  </a:lnTo>
                  <a:lnTo>
                    <a:pt x="26" y="50"/>
                  </a:lnTo>
                  <a:lnTo>
                    <a:pt x="26" y="52"/>
                  </a:lnTo>
                  <a:lnTo>
                    <a:pt x="24" y="53"/>
                  </a:lnTo>
                  <a:lnTo>
                    <a:pt x="24" y="54"/>
                  </a:lnTo>
                  <a:lnTo>
                    <a:pt x="24" y="55"/>
                  </a:lnTo>
                  <a:lnTo>
                    <a:pt x="23" y="55"/>
                  </a:lnTo>
                  <a:lnTo>
                    <a:pt x="23" y="56"/>
                  </a:lnTo>
                  <a:lnTo>
                    <a:pt x="23" y="58"/>
                  </a:lnTo>
                  <a:lnTo>
                    <a:pt x="22" y="59"/>
                  </a:lnTo>
                  <a:lnTo>
                    <a:pt x="22" y="60"/>
                  </a:lnTo>
                  <a:lnTo>
                    <a:pt x="22" y="61"/>
                  </a:lnTo>
                  <a:lnTo>
                    <a:pt x="21" y="61"/>
                  </a:lnTo>
                  <a:lnTo>
                    <a:pt x="21" y="62"/>
                  </a:lnTo>
                  <a:lnTo>
                    <a:pt x="21" y="64"/>
                  </a:lnTo>
                  <a:lnTo>
                    <a:pt x="21" y="65"/>
                  </a:lnTo>
                  <a:lnTo>
                    <a:pt x="20" y="66"/>
                  </a:lnTo>
                  <a:lnTo>
                    <a:pt x="20" y="66"/>
                  </a:lnTo>
                  <a:lnTo>
                    <a:pt x="20" y="67"/>
                  </a:lnTo>
                  <a:lnTo>
                    <a:pt x="19" y="68"/>
                  </a:lnTo>
                  <a:lnTo>
                    <a:pt x="19" y="69"/>
                  </a:lnTo>
                  <a:lnTo>
                    <a:pt x="19" y="71"/>
                  </a:lnTo>
                  <a:lnTo>
                    <a:pt x="19" y="72"/>
                  </a:lnTo>
                  <a:lnTo>
                    <a:pt x="17" y="72"/>
                  </a:lnTo>
                  <a:lnTo>
                    <a:pt x="17" y="73"/>
                  </a:lnTo>
                  <a:lnTo>
                    <a:pt x="17" y="74"/>
                  </a:lnTo>
                  <a:lnTo>
                    <a:pt x="16" y="75"/>
                  </a:lnTo>
                  <a:lnTo>
                    <a:pt x="16" y="77"/>
                  </a:lnTo>
                  <a:lnTo>
                    <a:pt x="16" y="78"/>
                  </a:lnTo>
                  <a:lnTo>
                    <a:pt x="16" y="78"/>
                  </a:lnTo>
                  <a:lnTo>
                    <a:pt x="15" y="79"/>
                  </a:lnTo>
                  <a:lnTo>
                    <a:pt x="15" y="80"/>
                  </a:lnTo>
                  <a:lnTo>
                    <a:pt x="15" y="81"/>
                  </a:lnTo>
                  <a:lnTo>
                    <a:pt x="15" y="82"/>
                  </a:lnTo>
                  <a:lnTo>
                    <a:pt x="14" y="84"/>
                  </a:lnTo>
                  <a:lnTo>
                    <a:pt x="14" y="84"/>
                  </a:lnTo>
                  <a:lnTo>
                    <a:pt x="14" y="85"/>
                  </a:lnTo>
                  <a:lnTo>
                    <a:pt x="14" y="86"/>
                  </a:lnTo>
                  <a:lnTo>
                    <a:pt x="13" y="87"/>
                  </a:lnTo>
                  <a:lnTo>
                    <a:pt x="13" y="88"/>
                  </a:lnTo>
                  <a:lnTo>
                    <a:pt x="13" y="90"/>
                  </a:lnTo>
                  <a:lnTo>
                    <a:pt x="13" y="90"/>
                  </a:lnTo>
                  <a:lnTo>
                    <a:pt x="11" y="91"/>
                  </a:lnTo>
                  <a:lnTo>
                    <a:pt x="11" y="92"/>
                  </a:lnTo>
                  <a:lnTo>
                    <a:pt x="11" y="93"/>
                  </a:lnTo>
                  <a:lnTo>
                    <a:pt x="11" y="94"/>
                  </a:lnTo>
                  <a:lnTo>
                    <a:pt x="11" y="95"/>
                  </a:lnTo>
                  <a:lnTo>
                    <a:pt x="10" y="97"/>
                  </a:lnTo>
                  <a:lnTo>
                    <a:pt x="10" y="97"/>
                  </a:lnTo>
                  <a:lnTo>
                    <a:pt x="10" y="98"/>
                  </a:lnTo>
                  <a:lnTo>
                    <a:pt x="10" y="99"/>
                  </a:lnTo>
                  <a:lnTo>
                    <a:pt x="10" y="100"/>
                  </a:lnTo>
                  <a:lnTo>
                    <a:pt x="9" y="101"/>
                  </a:lnTo>
                  <a:lnTo>
                    <a:pt x="9" y="103"/>
                  </a:lnTo>
                  <a:lnTo>
                    <a:pt x="9" y="103"/>
                  </a:lnTo>
                  <a:lnTo>
                    <a:pt x="9" y="104"/>
                  </a:lnTo>
                  <a:lnTo>
                    <a:pt x="8" y="105"/>
                  </a:lnTo>
                  <a:lnTo>
                    <a:pt x="8" y="106"/>
                  </a:lnTo>
                  <a:lnTo>
                    <a:pt x="8" y="107"/>
                  </a:lnTo>
                  <a:lnTo>
                    <a:pt x="8" y="108"/>
                  </a:lnTo>
                  <a:lnTo>
                    <a:pt x="8" y="110"/>
                  </a:lnTo>
                  <a:lnTo>
                    <a:pt x="8" y="110"/>
                  </a:lnTo>
                  <a:lnTo>
                    <a:pt x="7" y="111"/>
                  </a:lnTo>
                  <a:lnTo>
                    <a:pt x="7" y="112"/>
                  </a:lnTo>
                  <a:lnTo>
                    <a:pt x="7" y="113"/>
                  </a:lnTo>
                  <a:lnTo>
                    <a:pt x="7" y="114"/>
                  </a:lnTo>
                  <a:lnTo>
                    <a:pt x="7" y="116"/>
                  </a:lnTo>
                  <a:lnTo>
                    <a:pt x="6" y="117"/>
                  </a:lnTo>
                  <a:lnTo>
                    <a:pt x="6" y="117"/>
                  </a:lnTo>
                  <a:lnTo>
                    <a:pt x="6" y="118"/>
                  </a:lnTo>
                  <a:lnTo>
                    <a:pt x="6" y="119"/>
                  </a:lnTo>
                  <a:lnTo>
                    <a:pt x="6" y="120"/>
                  </a:lnTo>
                  <a:lnTo>
                    <a:pt x="6" y="122"/>
                  </a:lnTo>
                  <a:lnTo>
                    <a:pt x="6" y="123"/>
                  </a:lnTo>
                  <a:lnTo>
                    <a:pt x="4" y="124"/>
                  </a:lnTo>
                  <a:lnTo>
                    <a:pt x="4" y="124"/>
                  </a:lnTo>
                  <a:lnTo>
                    <a:pt x="4" y="125"/>
                  </a:lnTo>
                  <a:lnTo>
                    <a:pt x="4" y="126"/>
                  </a:lnTo>
                  <a:lnTo>
                    <a:pt x="4" y="127"/>
                  </a:lnTo>
                  <a:lnTo>
                    <a:pt x="4" y="129"/>
                  </a:lnTo>
                  <a:lnTo>
                    <a:pt x="4" y="130"/>
                  </a:lnTo>
                  <a:lnTo>
                    <a:pt x="3" y="131"/>
                  </a:lnTo>
                  <a:lnTo>
                    <a:pt x="3" y="132"/>
                  </a:lnTo>
                  <a:lnTo>
                    <a:pt x="3" y="132"/>
                  </a:lnTo>
                  <a:lnTo>
                    <a:pt x="3" y="133"/>
                  </a:lnTo>
                  <a:lnTo>
                    <a:pt x="3" y="135"/>
                  </a:lnTo>
                  <a:lnTo>
                    <a:pt x="3" y="136"/>
                  </a:lnTo>
                  <a:lnTo>
                    <a:pt x="3" y="137"/>
                  </a:lnTo>
                  <a:lnTo>
                    <a:pt x="3" y="138"/>
                  </a:lnTo>
                  <a:lnTo>
                    <a:pt x="2" y="139"/>
                  </a:lnTo>
                  <a:lnTo>
                    <a:pt x="2" y="139"/>
                  </a:lnTo>
                  <a:lnTo>
                    <a:pt x="2" y="140"/>
                  </a:lnTo>
                  <a:lnTo>
                    <a:pt x="2" y="142"/>
                  </a:lnTo>
                  <a:lnTo>
                    <a:pt x="2" y="143"/>
                  </a:lnTo>
                  <a:lnTo>
                    <a:pt x="2" y="144"/>
                  </a:lnTo>
                  <a:lnTo>
                    <a:pt x="2" y="145"/>
                  </a:lnTo>
                  <a:lnTo>
                    <a:pt x="2" y="146"/>
                  </a:lnTo>
                  <a:lnTo>
                    <a:pt x="2" y="148"/>
                  </a:lnTo>
                  <a:lnTo>
                    <a:pt x="1" y="148"/>
                  </a:lnTo>
                  <a:lnTo>
                    <a:pt x="1" y="149"/>
                  </a:lnTo>
                  <a:lnTo>
                    <a:pt x="1" y="150"/>
                  </a:lnTo>
                  <a:lnTo>
                    <a:pt x="1" y="151"/>
                  </a:lnTo>
                  <a:lnTo>
                    <a:pt x="1" y="152"/>
                  </a:lnTo>
                  <a:lnTo>
                    <a:pt x="1" y="153"/>
                  </a:lnTo>
                  <a:lnTo>
                    <a:pt x="1" y="155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7"/>
                  </a:lnTo>
                  <a:lnTo>
                    <a:pt x="1" y="158"/>
                  </a:lnTo>
                  <a:lnTo>
                    <a:pt x="1" y="159"/>
                  </a:lnTo>
                  <a:lnTo>
                    <a:pt x="1" y="161"/>
                  </a:lnTo>
                  <a:lnTo>
                    <a:pt x="1" y="162"/>
                  </a:lnTo>
                  <a:lnTo>
                    <a:pt x="0" y="163"/>
                  </a:lnTo>
                  <a:lnTo>
                    <a:pt x="0" y="163"/>
                  </a:lnTo>
                  <a:lnTo>
                    <a:pt x="0" y="164"/>
                  </a:lnTo>
                  <a:lnTo>
                    <a:pt x="0" y="165"/>
                  </a:lnTo>
                  <a:lnTo>
                    <a:pt x="0" y="167"/>
                  </a:lnTo>
                  <a:lnTo>
                    <a:pt x="0" y="168"/>
                  </a:lnTo>
                  <a:lnTo>
                    <a:pt x="0" y="169"/>
                  </a:lnTo>
                  <a:lnTo>
                    <a:pt x="0" y="170"/>
                  </a:lnTo>
                  <a:lnTo>
                    <a:pt x="0" y="171"/>
                  </a:lnTo>
                  <a:lnTo>
                    <a:pt x="0" y="171"/>
                  </a:lnTo>
                  <a:lnTo>
                    <a:pt x="0" y="172"/>
                  </a:lnTo>
                  <a:lnTo>
                    <a:pt x="0" y="174"/>
                  </a:lnTo>
                  <a:lnTo>
                    <a:pt x="0" y="175"/>
                  </a:lnTo>
                  <a:lnTo>
                    <a:pt x="0" y="176"/>
                  </a:lnTo>
                  <a:lnTo>
                    <a:pt x="0" y="177"/>
                  </a:lnTo>
                  <a:lnTo>
                    <a:pt x="0" y="178"/>
                  </a:lnTo>
                  <a:lnTo>
                    <a:pt x="0" y="180"/>
                  </a:lnTo>
                  <a:lnTo>
                    <a:pt x="0" y="180"/>
                  </a:lnTo>
                  <a:lnTo>
                    <a:pt x="0" y="181"/>
                  </a:lnTo>
                  <a:lnTo>
                    <a:pt x="0" y="182"/>
                  </a:lnTo>
                  <a:lnTo>
                    <a:pt x="0" y="183"/>
                  </a:lnTo>
                  <a:lnTo>
                    <a:pt x="0" y="184"/>
                  </a:lnTo>
                  <a:lnTo>
                    <a:pt x="0" y="185"/>
                  </a:lnTo>
                  <a:lnTo>
                    <a:pt x="0" y="187"/>
                  </a:lnTo>
                  <a:lnTo>
                    <a:pt x="0" y="188"/>
                  </a:lnTo>
                  <a:lnTo>
                    <a:pt x="0" y="188"/>
                  </a:lnTo>
                  <a:lnTo>
                    <a:pt x="0" y="189"/>
                  </a:lnTo>
                  <a:lnTo>
                    <a:pt x="0" y="190"/>
                  </a:lnTo>
                  <a:lnTo>
                    <a:pt x="0" y="191"/>
                  </a:lnTo>
                  <a:lnTo>
                    <a:pt x="0" y="193"/>
                  </a:lnTo>
                  <a:lnTo>
                    <a:pt x="0" y="194"/>
                  </a:lnTo>
                  <a:lnTo>
                    <a:pt x="0" y="195"/>
                  </a:lnTo>
                  <a:lnTo>
                    <a:pt x="0" y="196"/>
                  </a:lnTo>
                  <a:lnTo>
                    <a:pt x="0" y="196"/>
                  </a:lnTo>
                  <a:lnTo>
                    <a:pt x="0" y="197"/>
                  </a:lnTo>
                  <a:lnTo>
                    <a:pt x="0" y="198"/>
                  </a:lnTo>
                  <a:lnTo>
                    <a:pt x="0" y="200"/>
                  </a:lnTo>
                  <a:lnTo>
                    <a:pt x="0" y="201"/>
                  </a:lnTo>
                  <a:lnTo>
                    <a:pt x="0" y="202"/>
                  </a:lnTo>
                  <a:lnTo>
                    <a:pt x="0" y="203"/>
                  </a:lnTo>
                  <a:lnTo>
                    <a:pt x="0" y="204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77" name="Freeform 353"/>
            <p:cNvSpPr>
              <a:spLocks/>
            </p:cNvSpPr>
            <p:nvPr/>
          </p:nvSpPr>
          <p:spPr bwMode="auto">
            <a:xfrm>
              <a:off x="1392424" y="4419677"/>
              <a:ext cx="266204" cy="235877"/>
            </a:xfrm>
            <a:custGeom>
              <a:avLst/>
              <a:gdLst/>
              <a:ahLst/>
              <a:cxnLst>
                <a:cxn ang="0">
                  <a:pos x="1" y="137"/>
                </a:cxn>
                <a:cxn ang="0">
                  <a:pos x="3" y="134"/>
                </a:cxn>
                <a:cxn ang="0">
                  <a:pos x="4" y="131"/>
                </a:cxn>
                <a:cxn ang="0">
                  <a:pos x="7" y="128"/>
                </a:cxn>
                <a:cxn ang="0">
                  <a:pos x="9" y="125"/>
                </a:cxn>
                <a:cxn ang="0">
                  <a:pos x="10" y="123"/>
                </a:cxn>
                <a:cxn ang="0">
                  <a:pos x="13" y="119"/>
                </a:cxn>
                <a:cxn ang="0">
                  <a:pos x="15" y="117"/>
                </a:cxn>
                <a:cxn ang="0">
                  <a:pos x="16" y="114"/>
                </a:cxn>
                <a:cxn ang="0">
                  <a:pos x="19" y="111"/>
                </a:cxn>
                <a:cxn ang="0">
                  <a:pos x="21" y="109"/>
                </a:cxn>
                <a:cxn ang="0">
                  <a:pos x="23" y="105"/>
                </a:cxn>
                <a:cxn ang="0">
                  <a:pos x="26" y="103"/>
                </a:cxn>
                <a:cxn ang="0">
                  <a:pos x="27" y="101"/>
                </a:cxn>
                <a:cxn ang="0">
                  <a:pos x="29" y="97"/>
                </a:cxn>
                <a:cxn ang="0">
                  <a:pos x="32" y="95"/>
                </a:cxn>
                <a:cxn ang="0">
                  <a:pos x="34" y="92"/>
                </a:cxn>
                <a:cxn ang="0">
                  <a:pos x="36" y="90"/>
                </a:cxn>
                <a:cxn ang="0">
                  <a:pos x="39" y="87"/>
                </a:cxn>
                <a:cxn ang="0">
                  <a:pos x="41" y="84"/>
                </a:cxn>
                <a:cxn ang="0">
                  <a:pos x="43" y="82"/>
                </a:cxn>
                <a:cxn ang="0">
                  <a:pos x="46" y="79"/>
                </a:cxn>
                <a:cxn ang="0">
                  <a:pos x="48" y="77"/>
                </a:cxn>
                <a:cxn ang="0">
                  <a:pos x="51" y="74"/>
                </a:cxn>
                <a:cxn ang="0">
                  <a:pos x="53" y="72"/>
                </a:cxn>
                <a:cxn ang="0">
                  <a:pos x="55" y="70"/>
                </a:cxn>
                <a:cxn ang="0">
                  <a:pos x="58" y="67"/>
                </a:cxn>
                <a:cxn ang="0">
                  <a:pos x="61" y="65"/>
                </a:cxn>
                <a:cxn ang="0">
                  <a:pos x="64" y="63"/>
                </a:cxn>
                <a:cxn ang="0">
                  <a:pos x="66" y="60"/>
                </a:cxn>
                <a:cxn ang="0">
                  <a:pos x="68" y="58"/>
                </a:cxn>
                <a:cxn ang="0">
                  <a:pos x="71" y="56"/>
                </a:cxn>
                <a:cxn ang="0">
                  <a:pos x="74" y="53"/>
                </a:cxn>
                <a:cxn ang="0">
                  <a:pos x="77" y="51"/>
                </a:cxn>
                <a:cxn ang="0">
                  <a:pos x="79" y="48"/>
                </a:cxn>
                <a:cxn ang="0">
                  <a:pos x="81" y="46"/>
                </a:cxn>
                <a:cxn ang="0">
                  <a:pos x="85" y="45"/>
                </a:cxn>
                <a:cxn ang="0">
                  <a:pos x="87" y="43"/>
                </a:cxn>
                <a:cxn ang="0">
                  <a:pos x="90" y="40"/>
                </a:cxn>
                <a:cxn ang="0">
                  <a:pos x="93" y="38"/>
                </a:cxn>
                <a:cxn ang="0">
                  <a:pos x="96" y="35"/>
                </a:cxn>
                <a:cxn ang="0">
                  <a:pos x="99" y="34"/>
                </a:cxn>
                <a:cxn ang="0">
                  <a:pos x="101" y="32"/>
                </a:cxn>
                <a:cxn ang="0">
                  <a:pos x="104" y="29"/>
                </a:cxn>
                <a:cxn ang="0">
                  <a:pos x="107" y="28"/>
                </a:cxn>
                <a:cxn ang="0">
                  <a:pos x="110" y="26"/>
                </a:cxn>
                <a:cxn ang="0">
                  <a:pos x="113" y="25"/>
                </a:cxn>
                <a:cxn ang="0">
                  <a:pos x="116" y="22"/>
                </a:cxn>
                <a:cxn ang="0">
                  <a:pos x="119" y="21"/>
                </a:cxn>
                <a:cxn ang="0">
                  <a:pos x="122" y="19"/>
                </a:cxn>
                <a:cxn ang="0">
                  <a:pos x="125" y="18"/>
                </a:cxn>
                <a:cxn ang="0">
                  <a:pos x="127" y="15"/>
                </a:cxn>
                <a:cxn ang="0">
                  <a:pos x="131" y="14"/>
                </a:cxn>
                <a:cxn ang="0">
                  <a:pos x="135" y="12"/>
                </a:cxn>
                <a:cxn ang="0">
                  <a:pos x="137" y="11"/>
                </a:cxn>
                <a:cxn ang="0">
                  <a:pos x="140" y="9"/>
                </a:cxn>
                <a:cxn ang="0">
                  <a:pos x="143" y="7"/>
                </a:cxn>
                <a:cxn ang="0">
                  <a:pos x="146" y="6"/>
                </a:cxn>
                <a:cxn ang="0">
                  <a:pos x="150" y="5"/>
                </a:cxn>
                <a:cxn ang="0">
                  <a:pos x="152" y="2"/>
                </a:cxn>
                <a:cxn ang="0">
                  <a:pos x="156" y="1"/>
                </a:cxn>
              </a:cxnLst>
              <a:rect l="0" t="0" r="r" b="b"/>
              <a:pathLst>
                <a:path w="158" h="140">
                  <a:moveTo>
                    <a:pt x="0" y="140"/>
                  </a:moveTo>
                  <a:lnTo>
                    <a:pt x="0" y="138"/>
                  </a:lnTo>
                  <a:lnTo>
                    <a:pt x="1" y="137"/>
                  </a:lnTo>
                  <a:lnTo>
                    <a:pt x="1" y="137"/>
                  </a:lnTo>
                  <a:lnTo>
                    <a:pt x="2" y="136"/>
                  </a:lnTo>
                  <a:lnTo>
                    <a:pt x="2" y="136"/>
                  </a:lnTo>
                  <a:lnTo>
                    <a:pt x="2" y="135"/>
                  </a:lnTo>
                  <a:lnTo>
                    <a:pt x="3" y="134"/>
                  </a:lnTo>
                  <a:lnTo>
                    <a:pt x="3" y="134"/>
                  </a:lnTo>
                  <a:lnTo>
                    <a:pt x="4" y="132"/>
                  </a:lnTo>
                  <a:lnTo>
                    <a:pt x="4" y="132"/>
                  </a:lnTo>
                  <a:lnTo>
                    <a:pt x="4" y="131"/>
                  </a:lnTo>
                  <a:lnTo>
                    <a:pt x="6" y="130"/>
                  </a:lnTo>
                  <a:lnTo>
                    <a:pt x="6" y="130"/>
                  </a:lnTo>
                  <a:lnTo>
                    <a:pt x="7" y="129"/>
                  </a:lnTo>
                  <a:lnTo>
                    <a:pt x="7" y="128"/>
                  </a:lnTo>
                  <a:lnTo>
                    <a:pt x="7" y="128"/>
                  </a:lnTo>
                  <a:lnTo>
                    <a:pt x="8" y="127"/>
                  </a:lnTo>
                  <a:lnTo>
                    <a:pt x="8" y="127"/>
                  </a:lnTo>
                  <a:lnTo>
                    <a:pt x="9" y="125"/>
                  </a:lnTo>
                  <a:lnTo>
                    <a:pt x="9" y="124"/>
                  </a:lnTo>
                  <a:lnTo>
                    <a:pt x="9" y="124"/>
                  </a:lnTo>
                  <a:lnTo>
                    <a:pt x="10" y="123"/>
                  </a:lnTo>
                  <a:lnTo>
                    <a:pt x="10" y="123"/>
                  </a:lnTo>
                  <a:lnTo>
                    <a:pt x="12" y="122"/>
                  </a:lnTo>
                  <a:lnTo>
                    <a:pt x="12" y="121"/>
                  </a:lnTo>
                  <a:lnTo>
                    <a:pt x="13" y="121"/>
                  </a:lnTo>
                  <a:lnTo>
                    <a:pt x="13" y="119"/>
                  </a:lnTo>
                  <a:lnTo>
                    <a:pt x="13" y="119"/>
                  </a:lnTo>
                  <a:lnTo>
                    <a:pt x="14" y="118"/>
                  </a:lnTo>
                  <a:lnTo>
                    <a:pt x="14" y="117"/>
                  </a:lnTo>
                  <a:lnTo>
                    <a:pt x="15" y="117"/>
                  </a:lnTo>
                  <a:lnTo>
                    <a:pt x="15" y="116"/>
                  </a:lnTo>
                  <a:lnTo>
                    <a:pt x="16" y="116"/>
                  </a:lnTo>
                  <a:lnTo>
                    <a:pt x="16" y="115"/>
                  </a:lnTo>
                  <a:lnTo>
                    <a:pt x="16" y="114"/>
                  </a:lnTo>
                  <a:lnTo>
                    <a:pt x="17" y="114"/>
                  </a:lnTo>
                  <a:lnTo>
                    <a:pt x="17" y="112"/>
                  </a:lnTo>
                  <a:lnTo>
                    <a:pt x="19" y="112"/>
                  </a:lnTo>
                  <a:lnTo>
                    <a:pt x="19" y="111"/>
                  </a:lnTo>
                  <a:lnTo>
                    <a:pt x="20" y="110"/>
                  </a:lnTo>
                  <a:lnTo>
                    <a:pt x="20" y="110"/>
                  </a:lnTo>
                  <a:lnTo>
                    <a:pt x="20" y="109"/>
                  </a:lnTo>
                  <a:lnTo>
                    <a:pt x="21" y="109"/>
                  </a:lnTo>
                  <a:lnTo>
                    <a:pt x="21" y="108"/>
                  </a:lnTo>
                  <a:lnTo>
                    <a:pt x="22" y="108"/>
                  </a:lnTo>
                  <a:lnTo>
                    <a:pt x="22" y="106"/>
                  </a:lnTo>
                  <a:lnTo>
                    <a:pt x="23" y="105"/>
                  </a:lnTo>
                  <a:lnTo>
                    <a:pt x="23" y="105"/>
                  </a:lnTo>
                  <a:lnTo>
                    <a:pt x="25" y="104"/>
                  </a:lnTo>
                  <a:lnTo>
                    <a:pt x="25" y="104"/>
                  </a:lnTo>
                  <a:lnTo>
                    <a:pt x="26" y="103"/>
                  </a:lnTo>
                  <a:lnTo>
                    <a:pt x="26" y="102"/>
                  </a:lnTo>
                  <a:lnTo>
                    <a:pt x="26" y="102"/>
                  </a:lnTo>
                  <a:lnTo>
                    <a:pt x="27" y="101"/>
                  </a:lnTo>
                  <a:lnTo>
                    <a:pt x="27" y="101"/>
                  </a:lnTo>
                  <a:lnTo>
                    <a:pt x="28" y="99"/>
                  </a:lnTo>
                  <a:lnTo>
                    <a:pt x="28" y="99"/>
                  </a:lnTo>
                  <a:lnTo>
                    <a:pt x="29" y="98"/>
                  </a:lnTo>
                  <a:lnTo>
                    <a:pt x="29" y="97"/>
                  </a:lnTo>
                  <a:lnTo>
                    <a:pt x="30" y="97"/>
                  </a:lnTo>
                  <a:lnTo>
                    <a:pt x="30" y="96"/>
                  </a:lnTo>
                  <a:lnTo>
                    <a:pt x="32" y="96"/>
                  </a:lnTo>
                  <a:lnTo>
                    <a:pt x="32" y="95"/>
                  </a:lnTo>
                  <a:lnTo>
                    <a:pt x="33" y="95"/>
                  </a:lnTo>
                  <a:lnTo>
                    <a:pt x="33" y="93"/>
                  </a:lnTo>
                  <a:lnTo>
                    <a:pt x="34" y="93"/>
                  </a:lnTo>
                  <a:lnTo>
                    <a:pt x="34" y="92"/>
                  </a:lnTo>
                  <a:lnTo>
                    <a:pt x="35" y="91"/>
                  </a:lnTo>
                  <a:lnTo>
                    <a:pt x="35" y="91"/>
                  </a:lnTo>
                  <a:lnTo>
                    <a:pt x="36" y="90"/>
                  </a:lnTo>
                  <a:lnTo>
                    <a:pt x="36" y="90"/>
                  </a:lnTo>
                  <a:lnTo>
                    <a:pt x="38" y="89"/>
                  </a:lnTo>
                  <a:lnTo>
                    <a:pt x="38" y="89"/>
                  </a:lnTo>
                  <a:lnTo>
                    <a:pt x="38" y="87"/>
                  </a:lnTo>
                  <a:lnTo>
                    <a:pt x="39" y="87"/>
                  </a:lnTo>
                  <a:lnTo>
                    <a:pt x="39" y="86"/>
                  </a:lnTo>
                  <a:lnTo>
                    <a:pt x="40" y="85"/>
                  </a:lnTo>
                  <a:lnTo>
                    <a:pt x="40" y="85"/>
                  </a:lnTo>
                  <a:lnTo>
                    <a:pt x="41" y="84"/>
                  </a:lnTo>
                  <a:lnTo>
                    <a:pt x="41" y="84"/>
                  </a:lnTo>
                  <a:lnTo>
                    <a:pt x="42" y="83"/>
                  </a:lnTo>
                  <a:lnTo>
                    <a:pt x="42" y="83"/>
                  </a:lnTo>
                  <a:lnTo>
                    <a:pt x="43" y="82"/>
                  </a:lnTo>
                  <a:lnTo>
                    <a:pt x="43" y="82"/>
                  </a:lnTo>
                  <a:lnTo>
                    <a:pt x="45" y="80"/>
                  </a:lnTo>
                  <a:lnTo>
                    <a:pt x="45" y="80"/>
                  </a:lnTo>
                  <a:lnTo>
                    <a:pt x="46" y="79"/>
                  </a:lnTo>
                  <a:lnTo>
                    <a:pt x="47" y="79"/>
                  </a:lnTo>
                  <a:lnTo>
                    <a:pt x="47" y="78"/>
                  </a:lnTo>
                  <a:lnTo>
                    <a:pt x="48" y="78"/>
                  </a:lnTo>
                  <a:lnTo>
                    <a:pt x="48" y="77"/>
                  </a:lnTo>
                  <a:lnTo>
                    <a:pt x="49" y="76"/>
                  </a:lnTo>
                  <a:lnTo>
                    <a:pt x="49" y="76"/>
                  </a:lnTo>
                  <a:lnTo>
                    <a:pt x="51" y="74"/>
                  </a:lnTo>
                  <a:lnTo>
                    <a:pt x="51" y="74"/>
                  </a:lnTo>
                  <a:lnTo>
                    <a:pt x="52" y="73"/>
                  </a:lnTo>
                  <a:lnTo>
                    <a:pt x="52" y="73"/>
                  </a:lnTo>
                  <a:lnTo>
                    <a:pt x="53" y="72"/>
                  </a:lnTo>
                  <a:lnTo>
                    <a:pt x="53" y="72"/>
                  </a:lnTo>
                  <a:lnTo>
                    <a:pt x="54" y="71"/>
                  </a:lnTo>
                  <a:lnTo>
                    <a:pt x="54" y="71"/>
                  </a:lnTo>
                  <a:lnTo>
                    <a:pt x="55" y="70"/>
                  </a:lnTo>
                  <a:lnTo>
                    <a:pt x="55" y="70"/>
                  </a:lnTo>
                  <a:lnTo>
                    <a:pt x="56" y="69"/>
                  </a:lnTo>
                  <a:lnTo>
                    <a:pt x="56" y="69"/>
                  </a:lnTo>
                  <a:lnTo>
                    <a:pt x="58" y="67"/>
                  </a:lnTo>
                  <a:lnTo>
                    <a:pt x="58" y="67"/>
                  </a:lnTo>
                  <a:lnTo>
                    <a:pt x="59" y="66"/>
                  </a:lnTo>
                  <a:lnTo>
                    <a:pt x="59" y="66"/>
                  </a:lnTo>
                  <a:lnTo>
                    <a:pt x="60" y="65"/>
                  </a:lnTo>
                  <a:lnTo>
                    <a:pt x="61" y="65"/>
                  </a:lnTo>
                  <a:lnTo>
                    <a:pt x="61" y="64"/>
                  </a:lnTo>
                  <a:lnTo>
                    <a:pt x="62" y="64"/>
                  </a:lnTo>
                  <a:lnTo>
                    <a:pt x="62" y="63"/>
                  </a:lnTo>
                  <a:lnTo>
                    <a:pt x="64" y="63"/>
                  </a:lnTo>
                  <a:lnTo>
                    <a:pt x="64" y="61"/>
                  </a:lnTo>
                  <a:lnTo>
                    <a:pt x="65" y="61"/>
                  </a:lnTo>
                  <a:lnTo>
                    <a:pt x="65" y="60"/>
                  </a:lnTo>
                  <a:lnTo>
                    <a:pt x="66" y="60"/>
                  </a:lnTo>
                  <a:lnTo>
                    <a:pt x="66" y="59"/>
                  </a:lnTo>
                  <a:lnTo>
                    <a:pt x="67" y="59"/>
                  </a:lnTo>
                  <a:lnTo>
                    <a:pt x="68" y="58"/>
                  </a:lnTo>
                  <a:lnTo>
                    <a:pt x="68" y="58"/>
                  </a:lnTo>
                  <a:lnTo>
                    <a:pt x="69" y="57"/>
                  </a:lnTo>
                  <a:lnTo>
                    <a:pt x="69" y="57"/>
                  </a:lnTo>
                  <a:lnTo>
                    <a:pt x="71" y="56"/>
                  </a:lnTo>
                  <a:lnTo>
                    <a:pt x="71" y="56"/>
                  </a:lnTo>
                  <a:lnTo>
                    <a:pt x="72" y="54"/>
                  </a:lnTo>
                  <a:lnTo>
                    <a:pt x="72" y="54"/>
                  </a:lnTo>
                  <a:lnTo>
                    <a:pt x="73" y="53"/>
                  </a:lnTo>
                  <a:lnTo>
                    <a:pt x="74" y="53"/>
                  </a:lnTo>
                  <a:lnTo>
                    <a:pt x="74" y="52"/>
                  </a:lnTo>
                  <a:lnTo>
                    <a:pt x="75" y="52"/>
                  </a:lnTo>
                  <a:lnTo>
                    <a:pt x="75" y="52"/>
                  </a:lnTo>
                  <a:lnTo>
                    <a:pt x="77" y="51"/>
                  </a:lnTo>
                  <a:lnTo>
                    <a:pt x="77" y="51"/>
                  </a:lnTo>
                  <a:lnTo>
                    <a:pt x="78" y="50"/>
                  </a:lnTo>
                  <a:lnTo>
                    <a:pt x="79" y="50"/>
                  </a:lnTo>
                  <a:lnTo>
                    <a:pt x="79" y="48"/>
                  </a:lnTo>
                  <a:lnTo>
                    <a:pt x="80" y="48"/>
                  </a:lnTo>
                  <a:lnTo>
                    <a:pt x="80" y="47"/>
                  </a:lnTo>
                  <a:lnTo>
                    <a:pt x="81" y="47"/>
                  </a:lnTo>
                  <a:lnTo>
                    <a:pt x="81" y="46"/>
                  </a:lnTo>
                  <a:lnTo>
                    <a:pt x="82" y="46"/>
                  </a:lnTo>
                  <a:lnTo>
                    <a:pt x="84" y="45"/>
                  </a:lnTo>
                  <a:lnTo>
                    <a:pt x="84" y="45"/>
                  </a:lnTo>
                  <a:lnTo>
                    <a:pt x="85" y="45"/>
                  </a:lnTo>
                  <a:lnTo>
                    <a:pt x="85" y="44"/>
                  </a:lnTo>
                  <a:lnTo>
                    <a:pt x="86" y="44"/>
                  </a:lnTo>
                  <a:lnTo>
                    <a:pt x="86" y="43"/>
                  </a:lnTo>
                  <a:lnTo>
                    <a:pt x="87" y="43"/>
                  </a:lnTo>
                  <a:lnTo>
                    <a:pt x="88" y="41"/>
                  </a:lnTo>
                  <a:lnTo>
                    <a:pt x="88" y="41"/>
                  </a:lnTo>
                  <a:lnTo>
                    <a:pt x="90" y="40"/>
                  </a:lnTo>
                  <a:lnTo>
                    <a:pt x="90" y="40"/>
                  </a:lnTo>
                  <a:lnTo>
                    <a:pt x="91" y="40"/>
                  </a:lnTo>
                  <a:lnTo>
                    <a:pt x="92" y="39"/>
                  </a:lnTo>
                  <a:lnTo>
                    <a:pt x="92" y="39"/>
                  </a:lnTo>
                  <a:lnTo>
                    <a:pt x="93" y="38"/>
                  </a:lnTo>
                  <a:lnTo>
                    <a:pt x="93" y="38"/>
                  </a:lnTo>
                  <a:lnTo>
                    <a:pt x="94" y="37"/>
                  </a:lnTo>
                  <a:lnTo>
                    <a:pt x="96" y="37"/>
                  </a:lnTo>
                  <a:lnTo>
                    <a:pt x="96" y="35"/>
                  </a:lnTo>
                  <a:lnTo>
                    <a:pt x="97" y="35"/>
                  </a:lnTo>
                  <a:lnTo>
                    <a:pt x="97" y="35"/>
                  </a:lnTo>
                  <a:lnTo>
                    <a:pt x="98" y="34"/>
                  </a:lnTo>
                  <a:lnTo>
                    <a:pt x="99" y="34"/>
                  </a:lnTo>
                  <a:lnTo>
                    <a:pt x="99" y="33"/>
                  </a:lnTo>
                  <a:lnTo>
                    <a:pt x="100" y="33"/>
                  </a:lnTo>
                  <a:lnTo>
                    <a:pt x="100" y="33"/>
                  </a:lnTo>
                  <a:lnTo>
                    <a:pt x="101" y="32"/>
                  </a:lnTo>
                  <a:lnTo>
                    <a:pt x="103" y="32"/>
                  </a:lnTo>
                  <a:lnTo>
                    <a:pt x="103" y="31"/>
                  </a:lnTo>
                  <a:lnTo>
                    <a:pt x="104" y="31"/>
                  </a:lnTo>
                  <a:lnTo>
                    <a:pt x="104" y="29"/>
                  </a:lnTo>
                  <a:lnTo>
                    <a:pt x="105" y="29"/>
                  </a:lnTo>
                  <a:lnTo>
                    <a:pt x="106" y="29"/>
                  </a:lnTo>
                  <a:lnTo>
                    <a:pt x="106" y="28"/>
                  </a:lnTo>
                  <a:lnTo>
                    <a:pt x="107" y="28"/>
                  </a:lnTo>
                  <a:lnTo>
                    <a:pt x="107" y="27"/>
                  </a:lnTo>
                  <a:lnTo>
                    <a:pt x="109" y="27"/>
                  </a:lnTo>
                  <a:lnTo>
                    <a:pt x="110" y="27"/>
                  </a:lnTo>
                  <a:lnTo>
                    <a:pt x="110" y="26"/>
                  </a:lnTo>
                  <a:lnTo>
                    <a:pt x="111" y="26"/>
                  </a:lnTo>
                  <a:lnTo>
                    <a:pt x="112" y="25"/>
                  </a:lnTo>
                  <a:lnTo>
                    <a:pt x="112" y="25"/>
                  </a:lnTo>
                  <a:lnTo>
                    <a:pt x="113" y="25"/>
                  </a:lnTo>
                  <a:lnTo>
                    <a:pt x="113" y="24"/>
                  </a:lnTo>
                  <a:lnTo>
                    <a:pt x="114" y="24"/>
                  </a:lnTo>
                  <a:lnTo>
                    <a:pt x="116" y="22"/>
                  </a:lnTo>
                  <a:lnTo>
                    <a:pt x="116" y="22"/>
                  </a:lnTo>
                  <a:lnTo>
                    <a:pt x="117" y="22"/>
                  </a:lnTo>
                  <a:lnTo>
                    <a:pt x="118" y="21"/>
                  </a:lnTo>
                  <a:lnTo>
                    <a:pt x="118" y="21"/>
                  </a:lnTo>
                  <a:lnTo>
                    <a:pt x="119" y="21"/>
                  </a:lnTo>
                  <a:lnTo>
                    <a:pt x="119" y="20"/>
                  </a:lnTo>
                  <a:lnTo>
                    <a:pt x="120" y="20"/>
                  </a:lnTo>
                  <a:lnTo>
                    <a:pt x="122" y="19"/>
                  </a:lnTo>
                  <a:lnTo>
                    <a:pt x="122" y="19"/>
                  </a:lnTo>
                  <a:lnTo>
                    <a:pt x="123" y="19"/>
                  </a:lnTo>
                  <a:lnTo>
                    <a:pt x="124" y="18"/>
                  </a:lnTo>
                  <a:lnTo>
                    <a:pt x="124" y="18"/>
                  </a:lnTo>
                  <a:lnTo>
                    <a:pt x="125" y="18"/>
                  </a:lnTo>
                  <a:lnTo>
                    <a:pt x="126" y="16"/>
                  </a:lnTo>
                  <a:lnTo>
                    <a:pt x="126" y="16"/>
                  </a:lnTo>
                  <a:lnTo>
                    <a:pt x="127" y="15"/>
                  </a:lnTo>
                  <a:lnTo>
                    <a:pt x="127" y="15"/>
                  </a:lnTo>
                  <a:lnTo>
                    <a:pt x="129" y="15"/>
                  </a:lnTo>
                  <a:lnTo>
                    <a:pt x="130" y="14"/>
                  </a:lnTo>
                  <a:lnTo>
                    <a:pt x="130" y="14"/>
                  </a:lnTo>
                  <a:lnTo>
                    <a:pt x="131" y="14"/>
                  </a:lnTo>
                  <a:lnTo>
                    <a:pt x="132" y="13"/>
                  </a:lnTo>
                  <a:lnTo>
                    <a:pt x="132" y="13"/>
                  </a:lnTo>
                  <a:lnTo>
                    <a:pt x="133" y="13"/>
                  </a:lnTo>
                  <a:lnTo>
                    <a:pt x="135" y="12"/>
                  </a:lnTo>
                  <a:lnTo>
                    <a:pt x="135" y="12"/>
                  </a:lnTo>
                  <a:lnTo>
                    <a:pt x="136" y="12"/>
                  </a:lnTo>
                  <a:lnTo>
                    <a:pt x="137" y="11"/>
                  </a:lnTo>
                  <a:lnTo>
                    <a:pt x="137" y="11"/>
                  </a:lnTo>
                  <a:lnTo>
                    <a:pt x="138" y="11"/>
                  </a:lnTo>
                  <a:lnTo>
                    <a:pt x="139" y="9"/>
                  </a:lnTo>
                  <a:lnTo>
                    <a:pt x="139" y="9"/>
                  </a:lnTo>
                  <a:lnTo>
                    <a:pt x="140" y="9"/>
                  </a:lnTo>
                  <a:lnTo>
                    <a:pt x="140" y="8"/>
                  </a:lnTo>
                  <a:lnTo>
                    <a:pt x="142" y="8"/>
                  </a:lnTo>
                  <a:lnTo>
                    <a:pt x="143" y="8"/>
                  </a:lnTo>
                  <a:lnTo>
                    <a:pt x="143" y="7"/>
                  </a:lnTo>
                  <a:lnTo>
                    <a:pt x="144" y="7"/>
                  </a:lnTo>
                  <a:lnTo>
                    <a:pt x="145" y="7"/>
                  </a:lnTo>
                  <a:lnTo>
                    <a:pt x="145" y="6"/>
                  </a:lnTo>
                  <a:lnTo>
                    <a:pt x="146" y="6"/>
                  </a:lnTo>
                  <a:lnTo>
                    <a:pt x="148" y="6"/>
                  </a:lnTo>
                  <a:lnTo>
                    <a:pt x="148" y="5"/>
                  </a:lnTo>
                  <a:lnTo>
                    <a:pt x="149" y="5"/>
                  </a:lnTo>
                  <a:lnTo>
                    <a:pt x="150" y="5"/>
                  </a:lnTo>
                  <a:lnTo>
                    <a:pt x="150" y="3"/>
                  </a:lnTo>
                  <a:lnTo>
                    <a:pt x="151" y="3"/>
                  </a:lnTo>
                  <a:lnTo>
                    <a:pt x="152" y="3"/>
                  </a:lnTo>
                  <a:lnTo>
                    <a:pt x="152" y="2"/>
                  </a:lnTo>
                  <a:lnTo>
                    <a:pt x="153" y="2"/>
                  </a:lnTo>
                  <a:lnTo>
                    <a:pt x="155" y="2"/>
                  </a:lnTo>
                  <a:lnTo>
                    <a:pt x="155" y="1"/>
                  </a:lnTo>
                  <a:lnTo>
                    <a:pt x="156" y="1"/>
                  </a:lnTo>
                  <a:lnTo>
                    <a:pt x="157" y="1"/>
                  </a:lnTo>
                  <a:lnTo>
                    <a:pt x="157" y="1"/>
                  </a:lnTo>
                  <a:lnTo>
                    <a:pt x="158" y="0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78" name="Line 354"/>
            <p:cNvSpPr>
              <a:spLocks noChangeShapeType="1"/>
            </p:cNvSpPr>
            <p:nvPr/>
          </p:nvSpPr>
          <p:spPr bwMode="auto">
            <a:xfrm>
              <a:off x="1828796" y="3826615"/>
              <a:ext cx="1685" cy="10783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79" name="Line 355"/>
            <p:cNvSpPr>
              <a:spLocks noChangeShapeType="1"/>
            </p:cNvSpPr>
            <p:nvPr/>
          </p:nvSpPr>
          <p:spPr bwMode="auto">
            <a:xfrm>
              <a:off x="1810263" y="3826615"/>
              <a:ext cx="18533" cy="1685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80" name="Line 356"/>
            <p:cNvSpPr>
              <a:spLocks noChangeShapeType="1"/>
            </p:cNvSpPr>
            <p:nvPr/>
          </p:nvSpPr>
          <p:spPr bwMode="auto">
            <a:xfrm flipH="1">
              <a:off x="1810263" y="3934444"/>
              <a:ext cx="18533" cy="1685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81" name="Rectangle 357"/>
            <p:cNvSpPr>
              <a:spLocks noChangeArrowheads="1"/>
            </p:cNvSpPr>
            <p:nvPr/>
          </p:nvSpPr>
          <p:spPr bwMode="auto">
            <a:xfrm>
              <a:off x="1693423" y="3842032"/>
              <a:ext cx="134652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0.10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</p:grpSp>
      <p:grpSp>
        <p:nvGrpSpPr>
          <p:cNvPr id="495" name="Groupe 494"/>
          <p:cNvGrpSpPr/>
          <p:nvPr/>
        </p:nvGrpSpPr>
        <p:grpSpPr>
          <a:xfrm>
            <a:off x="5054812" y="2755050"/>
            <a:ext cx="4197708" cy="4102950"/>
            <a:chOff x="4962524" y="2754359"/>
            <a:chExt cx="4071936" cy="3967028"/>
          </a:xfrm>
        </p:grpSpPr>
        <p:sp>
          <p:nvSpPr>
            <p:cNvPr id="1383" name="AutoShape 359"/>
            <p:cNvSpPr>
              <a:spLocks noChangeAspect="1" noChangeArrowheads="1" noTextEdit="1"/>
            </p:cNvSpPr>
            <p:nvPr/>
          </p:nvSpPr>
          <p:spPr bwMode="auto">
            <a:xfrm>
              <a:off x="5148261" y="2997201"/>
              <a:ext cx="3671886" cy="3567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85" name="Rectangle 361"/>
            <p:cNvSpPr>
              <a:spLocks noChangeArrowheads="1"/>
            </p:cNvSpPr>
            <p:nvPr/>
          </p:nvSpPr>
          <p:spPr bwMode="auto">
            <a:xfrm rot="16200000">
              <a:off x="6557128" y="3301723"/>
              <a:ext cx="828753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cs typeface="Arial" pitchFamily="34" charset="0"/>
                </a:rPr>
                <a:t>Xnematophila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cs typeface="Arial" pitchFamily="34" charset="0"/>
                </a:rPr>
                <a:t> 7874</a:t>
              </a:r>
              <a:endParaRPr kumimoji="0" lang="en-US" sz="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386" name="Line 362"/>
            <p:cNvSpPr>
              <a:spLocks noChangeShapeType="1"/>
            </p:cNvSpPr>
            <p:nvPr/>
          </p:nvSpPr>
          <p:spPr bwMode="auto">
            <a:xfrm>
              <a:off x="6969123" y="3805238"/>
              <a:ext cx="1587" cy="1588"/>
            </a:xfrm>
            <a:prstGeom prst="line">
              <a:avLst/>
            </a:pr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387" name="Rectangle 363"/>
            <p:cNvSpPr>
              <a:spLocks noChangeArrowheads="1"/>
            </p:cNvSpPr>
            <p:nvPr/>
          </p:nvSpPr>
          <p:spPr bwMode="auto">
            <a:xfrm rot="17160000">
              <a:off x="6961009" y="3391258"/>
              <a:ext cx="791883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cs typeface="Arial" pitchFamily="34" charset="0"/>
                </a:rPr>
                <a:t>Xenorhabdus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cs typeface="Arial" pitchFamily="34" charset="0"/>
                </a:rPr>
                <a:t> 3050</a:t>
              </a:r>
              <a:endParaRPr kumimoji="0" lang="en-US" sz="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388" name="Line 364"/>
            <p:cNvSpPr>
              <a:spLocks noChangeShapeType="1"/>
            </p:cNvSpPr>
            <p:nvPr/>
          </p:nvSpPr>
          <p:spPr bwMode="auto">
            <a:xfrm>
              <a:off x="7262811" y="3846513"/>
              <a:ext cx="1587" cy="1588"/>
            </a:xfrm>
            <a:prstGeom prst="line">
              <a:avLst/>
            </a:pr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389" name="Freeform 365"/>
            <p:cNvSpPr>
              <a:spLocks/>
            </p:cNvSpPr>
            <p:nvPr/>
          </p:nvSpPr>
          <p:spPr bwMode="auto">
            <a:xfrm>
              <a:off x="6969123" y="3805238"/>
              <a:ext cx="147637" cy="11113"/>
            </a:xfrm>
            <a:custGeom>
              <a:avLst/>
              <a:gdLst/>
              <a:ahLst/>
              <a:cxnLst>
                <a:cxn ang="0">
                  <a:pos x="92" y="7"/>
                </a:cxn>
                <a:cxn ang="0">
                  <a:pos x="90" y="7"/>
                </a:cxn>
                <a:cxn ang="0">
                  <a:pos x="87" y="6"/>
                </a:cxn>
                <a:cxn ang="0">
                  <a:pos x="85" y="6"/>
                </a:cxn>
                <a:cxn ang="0">
                  <a:pos x="82" y="5"/>
                </a:cxn>
                <a:cxn ang="0">
                  <a:pos x="80" y="5"/>
                </a:cxn>
                <a:cxn ang="0">
                  <a:pos x="77" y="5"/>
                </a:cxn>
                <a:cxn ang="0">
                  <a:pos x="75" y="5"/>
                </a:cxn>
                <a:cxn ang="0">
                  <a:pos x="72" y="4"/>
                </a:cxn>
                <a:cxn ang="0">
                  <a:pos x="70" y="4"/>
                </a:cxn>
                <a:cxn ang="0">
                  <a:pos x="67" y="4"/>
                </a:cxn>
                <a:cxn ang="0">
                  <a:pos x="65" y="3"/>
                </a:cxn>
                <a:cxn ang="0">
                  <a:pos x="62" y="3"/>
                </a:cxn>
                <a:cxn ang="0">
                  <a:pos x="60" y="3"/>
                </a:cxn>
                <a:cxn ang="0">
                  <a:pos x="57" y="3"/>
                </a:cxn>
                <a:cxn ang="0">
                  <a:pos x="55" y="2"/>
                </a:cxn>
                <a:cxn ang="0">
                  <a:pos x="52" y="2"/>
                </a:cxn>
                <a:cxn ang="0">
                  <a:pos x="50" y="2"/>
                </a:cxn>
                <a:cxn ang="0">
                  <a:pos x="47" y="2"/>
                </a:cxn>
                <a:cxn ang="0">
                  <a:pos x="45" y="2"/>
                </a:cxn>
                <a:cxn ang="0">
                  <a:pos x="42" y="2"/>
                </a:cxn>
                <a:cxn ang="0">
                  <a:pos x="40" y="2"/>
                </a:cxn>
                <a:cxn ang="0">
                  <a:pos x="38" y="1"/>
                </a:cxn>
                <a:cxn ang="0">
                  <a:pos x="35" y="1"/>
                </a:cxn>
                <a:cxn ang="0">
                  <a:pos x="32" y="1"/>
                </a:cxn>
                <a:cxn ang="0">
                  <a:pos x="30" y="1"/>
                </a:cxn>
                <a:cxn ang="0">
                  <a:pos x="27" y="1"/>
                </a:cxn>
                <a:cxn ang="0">
                  <a:pos x="25" y="1"/>
                </a:cxn>
                <a:cxn ang="0">
                  <a:pos x="22" y="1"/>
                </a:cxn>
                <a:cxn ang="0">
                  <a:pos x="20" y="1"/>
                </a:cxn>
                <a:cxn ang="0">
                  <a:pos x="18" y="1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0" y="0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93" h="7">
                  <a:moveTo>
                    <a:pt x="93" y="7"/>
                  </a:moveTo>
                  <a:lnTo>
                    <a:pt x="92" y="7"/>
                  </a:lnTo>
                  <a:lnTo>
                    <a:pt x="91" y="7"/>
                  </a:lnTo>
                  <a:lnTo>
                    <a:pt x="90" y="7"/>
                  </a:lnTo>
                  <a:lnTo>
                    <a:pt x="88" y="6"/>
                  </a:lnTo>
                  <a:lnTo>
                    <a:pt x="87" y="6"/>
                  </a:lnTo>
                  <a:lnTo>
                    <a:pt x="86" y="6"/>
                  </a:lnTo>
                  <a:lnTo>
                    <a:pt x="85" y="6"/>
                  </a:lnTo>
                  <a:lnTo>
                    <a:pt x="83" y="6"/>
                  </a:lnTo>
                  <a:lnTo>
                    <a:pt x="82" y="5"/>
                  </a:lnTo>
                  <a:lnTo>
                    <a:pt x="81" y="5"/>
                  </a:lnTo>
                  <a:lnTo>
                    <a:pt x="80" y="5"/>
                  </a:lnTo>
                  <a:lnTo>
                    <a:pt x="79" y="5"/>
                  </a:lnTo>
                  <a:lnTo>
                    <a:pt x="77" y="5"/>
                  </a:lnTo>
                  <a:lnTo>
                    <a:pt x="76" y="5"/>
                  </a:lnTo>
                  <a:lnTo>
                    <a:pt x="75" y="5"/>
                  </a:lnTo>
                  <a:lnTo>
                    <a:pt x="74" y="4"/>
                  </a:lnTo>
                  <a:lnTo>
                    <a:pt x="72" y="4"/>
                  </a:lnTo>
                  <a:lnTo>
                    <a:pt x="71" y="4"/>
                  </a:lnTo>
                  <a:lnTo>
                    <a:pt x="70" y="4"/>
                  </a:lnTo>
                  <a:lnTo>
                    <a:pt x="68" y="4"/>
                  </a:lnTo>
                  <a:lnTo>
                    <a:pt x="67" y="4"/>
                  </a:lnTo>
                  <a:lnTo>
                    <a:pt x="66" y="4"/>
                  </a:lnTo>
                  <a:lnTo>
                    <a:pt x="65" y="3"/>
                  </a:lnTo>
                  <a:lnTo>
                    <a:pt x="63" y="3"/>
                  </a:lnTo>
                  <a:lnTo>
                    <a:pt x="62" y="3"/>
                  </a:lnTo>
                  <a:lnTo>
                    <a:pt x="61" y="3"/>
                  </a:lnTo>
                  <a:lnTo>
                    <a:pt x="60" y="3"/>
                  </a:lnTo>
                  <a:lnTo>
                    <a:pt x="59" y="3"/>
                  </a:lnTo>
                  <a:lnTo>
                    <a:pt x="57" y="3"/>
                  </a:lnTo>
                  <a:lnTo>
                    <a:pt x="56" y="3"/>
                  </a:lnTo>
                  <a:lnTo>
                    <a:pt x="55" y="2"/>
                  </a:lnTo>
                  <a:lnTo>
                    <a:pt x="54" y="2"/>
                  </a:lnTo>
                  <a:lnTo>
                    <a:pt x="52" y="2"/>
                  </a:lnTo>
                  <a:lnTo>
                    <a:pt x="51" y="2"/>
                  </a:lnTo>
                  <a:lnTo>
                    <a:pt x="50" y="2"/>
                  </a:lnTo>
                  <a:lnTo>
                    <a:pt x="49" y="2"/>
                  </a:lnTo>
                  <a:lnTo>
                    <a:pt x="47" y="2"/>
                  </a:lnTo>
                  <a:lnTo>
                    <a:pt x="46" y="2"/>
                  </a:lnTo>
                  <a:lnTo>
                    <a:pt x="45" y="2"/>
                  </a:lnTo>
                  <a:lnTo>
                    <a:pt x="44" y="2"/>
                  </a:lnTo>
                  <a:lnTo>
                    <a:pt x="42" y="2"/>
                  </a:lnTo>
                  <a:lnTo>
                    <a:pt x="41" y="2"/>
                  </a:lnTo>
                  <a:lnTo>
                    <a:pt x="40" y="2"/>
                  </a:lnTo>
                  <a:lnTo>
                    <a:pt x="39" y="1"/>
                  </a:lnTo>
                  <a:lnTo>
                    <a:pt x="38" y="1"/>
                  </a:lnTo>
                  <a:lnTo>
                    <a:pt x="36" y="1"/>
                  </a:lnTo>
                  <a:lnTo>
                    <a:pt x="35" y="1"/>
                  </a:lnTo>
                  <a:lnTo>
                    <a:pt x="34" y="1"/>
                  </a:lnTo>
                  <a:lnTo>
                    <a:pt x="32" y="1"/>
                  </a:lnTo>
                  <a:lnTo>
                    <a:pt x="31" y="1"/>
                  </a:lnTo>
                  <a:lnTo>
                    <a:pt x="30" y="1"/>
                  </a:lnTo>
                  <a:lnTo>
                    <a:pt x="29" y="1"/>
                  </a:lnTo>
                  <a:lnTo>
                    <a:pt x="27" y="1"/>
                  </a:lnTo>
                  <a:lnTo>
                    <a:pt x="26" y="1"/>
                  </a:lnTo>
                  <a:lnTo>
                    <a:pt x="25" y="1"/>
                  </a:lnTo>
                  <a:lnTo>
                    <a:pt x="24" y="1"/>
                  </a:lnTo>
                  <a:lnTo>
                    <a:pt x="22" y="1"/>
                  </a:lnTo>
                  <a:lnTo>
                    <a:pt x="21" y="1"/>
                  </a:lnTo>
                  <a:lnTo>
                    <a:pt x="20" y="1"/>
                  </a:lnTo>
                  <a:lnTo>
                    <a:pt x="19" y="1"/>
                  </a:lnTo>
                  <a:lnTo>
                    <a:pt x="18" y="1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9" y="0"/>
                  </a:lnTo>
                  <a:lnTo>
                    <a:pt x="7" y="0"/>
                  </a:lnTo>
                  <a:lnTo>
                    <a:pt x="6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0"/>
                  </a:lnTo>
                </a:path>
              </a:pathLst>
            </a:cu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390" name="Freeform 366"/>
            <p:cNvSpPr>
              <a:spLocks/>
            </p:cNvSpPr>
            <p:nvPr/>
          </p:nvSpPr>
          <p:spPr bwMode="auto">
            <a:xfrm>
              <a:off x="7116761" y="3816351"/>
              <a:ext cx="146050" cy="3175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4" y="0"/>
                </a:cxn>
                <a:cxn ang="0">
                  <a:pos x="6" y="1"/>
                </a:cxn>
                <a:cxn ang="0">
                  <a:pos x="9" y="1"/>
                </a:cxn>
                <a:cxn ang="0">
                  <a:pos x="11" y="2"/>
                </a:cxn>
                <a:cxn ang="0">
                  <a:pos x="14" y="2"/>
                </a:cxn>
                <a:cxn ang="0">
                  <a:pos x="17" y="2"/>
                </a:cxn>
                <a:cxn ang="0">
                  <a:pos x="19" y="3"/>
                </a:cxn>
                <a:cxn ang="0">
                  <a:pos x="22" y="3"/>
                </a:cxn>
                <a:cxn ang="0">
                  <a:pos x="24" y="4"/>
                </a:cxn>
                <a:cxn ang="0">
                  <a:pos x="27" y="4"/>
                </a:cxn>
                <a:cxn ang="0">
                  <a:pos x="29" y="5"/>
                </a:cxn>
                <a:cxn ang="0">
                  <a:pos x="31" y="5"/>
                </a:cxn>
                <a:cxn ang="0">
                  <a:pos x="34" y="6"/>
                </a:cxn>
                <a:cxn ang="0">
                  <a:pos x="36" y="6"/>
                </a:cxn>
                <a:cxn ang="0">
                  <a:pos x="39" y="7"/>
                </a:cxn>
                <a:cxn ang="0">
                  <a:pos x="41" y="7"/>
                </a:cxn>
                <a:cxn ang="0">
                  <a:pos x="44" y="8"/>
                </a:cxn>
                <a:cxn ang="0">
                  <a:pos x="47" y="8"/>
                </a:cxn>
                <a:cxn ang="0">
                  <a:pos x="49" y="9"/>
                </a:cxn>
                <a:cxn ang="0">
                  <a:pos x="51" y="9"/>
                </a:cxn>
                <a:cxn ang="0">
                  <a:pos x="54" y="10"/>
                </a:cxn>
                <a:cxn ang="0">
                  <a:pos x="56" y="10"/>
                </a:cxn>
                <a:cxn ang="0">
                  <a:pos x="59" y="11"/>
                </a:cxn>
                <a:cxn ang="0">
                  <a:pos x="61" y="12"/>
                </a:cxn>
                <a:cxn ang="0">
                  <a:pos x="64" y="12"/>
                </a:cxn>
                <a:cxn ang="0">
                  <a:pos x="66" y="13"/>
                </a:cxn>
                <a:cxn ang="0">
                  <a:pos x="68" y="13"/>
                </a:cxn>
                <a:cxn ang="0">
                  <a:pos x="71" y="14"/>
                </a:cxn>
                <a:cxn ang="0">
                  <a:pos x="73" y="15"/>
                </a:cxn>
                <a:cxn ang="0">
                  <a:pos x="76" y="15"/>
                </a:cxn>
                <a:cxn ang="0">
                  <a:pos x="78" y="16"/>
                </a:cxn>
                <a:cxn ang="0">
                  <a:pos x="81" y="16"/>
                </a:cxn>
                <a:cxn ang="0">
                  <a:pos x="83" y="17"/>
                </a:cxn>
                <a:cxn ang="0">
                  <a:pos x="86" y="18"/>
                </a:cxn>
                <a:cxn ang="0">
                  <a:pos x="88" y="19"/>
                </a:cxn>
                <a:cxn ang="0">
                  <a:pos x="91" y="19"/>
                </a:cxn>
              </a:cxnLst>
              <a:rect l="0" t="0" r="r" b="b"/>
              <a:pathLst>
                <a:path w="92" h="20">
                  <a:moveTo>
                    <a:pt x="0" y="0"/>
                  </a:moveTo>
                  <a:lnTo>
                    <a:pt x="2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5" y="1"/>
                  </a:lnTo>
                  <a:lnTo>
                    <a:pt x="6" y="1"/>
                  </a:lnTo>
                  <a:lnTo>
                    <a:pt x="8" y="1"/>
                  </a:lnTo>
                  <a:lnTo>
                    <a:pt x="9" y="1"/>
                  </a:lnTo>
                  <a:lnTo>
                    <a:pt x="10" y="1"/>
                  </a:lnTo>
                  <a:lnTo>
                    <a:pt x="11" y="2"/>
                  </a:lnTo>
                  <a:lnTo>
                    <a:pt x="13" y="2"/>
                  </a:lnTo>
                  <a:lnTo>
                    <a:pt x="14" y="2"/>
                  </a:lnTo>
                  <a:lnTo>
                    <a:pt x="15" y="2"/>
                  </a:lnTo>
                  <a:lnTo>
                    <a:pt x="17" y="2"/>
                  </a:lnTo>
                  <a:lnTo>
                    <a:pt x="18" y="3"/>
                  </a:lnTo>
                  <a:lnTo>
                    <a:pt x="19" y="3"/>
                  </a:lnTo>
                  <a:lnTo>
                    <a:pt x="20" y="3"/>
                  </a:lnTo>
                  <a:lnTo>
                    <a:pt x="22" y="3"/>
                  </a:lnTo>
                  <a:lnTo>
                    <a:pt x="23" y="4"/>
                  </a:lnTo>
                  <a:lnTo>
                    <a:pt x="24" y="4"/>
                  </a:lnTo>
                  <a:lnTo>
                    <a:pt x="25" y="4"/>
                  </a:lnTo>
                  <a:lnTo>
                    <a:pt x="27" y="4"/>
                  </a:lnTo>
                  <a:lnTo>
                    <a:pt x="28" y="4"/>
                  </a:lnTo>
                  <a:lnTo>
                    <a:pt x="29" y="5"/>
                  </a:lnTo>
                  <a:lnTo>
                    <a:pt x="30" y="5"/>
                  </a:lnTo>
                  <a:lnTo>
                    <a:pt x="31" y="5"/>
                  </a:lnTo>
                  <a:lnTo>
                    <a:pt x="33" y="5"/>
                  </a:lnTo>
                  <a:lnTo>
                    <a:pt x="34" y="6"/>
                  </a:lnTo>
                  <a:lnTo>
                    <a:pt x="35" y="6"/>
                  </a:lnTo>
                  <a:lnTo>
                    <a:pt x="36" y="6"/>
                  </a:lnTo>
                  <a:lnTo>
                    <a:pt x="38" y="6"/>
                  </a:lnTo>
                  <a:lnTo>
                    <a:pt x="39" y="7"/>
                  </a:lnTo>
                  <a:lnTo>
                    <a:pt x="40" y="7"/>
                  </a:lnTo>
                  <a:lnTo>
                    <a:pt x="41" y="7"/>
                  </a:lnTo>
                  <a:lnTo>
                    <a:pt x="43" y="7"/>
                  </a:lnTo>
                  <a:lnTo>
                    <a:pt x="44" y="8"/>
                  </a:lnTo>
                  <a:lnTo>
                    <a:pt x="45" y="8"/>
                  </a:lnTo>
                  <a:lnTo>
                    <a:pt x="47" y="8"/>
                  </a:lnTo>
                  <a:lnTo>
                    <a:pt x="48" y="8"/>
                  </a:lnTo>
                  <a:lnTo>
                    <a:pt x="49" y="9"/>
                  </a:lnTo>
                  <a:lnTo>
                    <a:pt x="50" y="9"/>
                  </a:lnTo>
                  <a:lnTo>
                    <a:pt x="51" y="9"/>
                  </a:lnTo>
                  <a:lnTo>
                    <a:pt x="53" y="9"/>
                  </a:lnTo>
                  <a:lnTo>
                    <a:pt x="54" y="10"/>
                  </a:lnTo>
                  <a:lnTo>
                    <a:pt x="55" y="10"/>
                  </a:lnTo>
                  <a:lnTo>
                    <a:pt x="56" y="10"/>
                  </a:lnTo>
                  <a:lnTo>
                    <a:pt x="58" y="11"/>
                  </a:lnTo>
                  <a:lnTo>
                    <a:pt x="59" y="11"/>
                  </a:lnTo>
                  <a:lnTo>
                    <a:pt x="60" y="11"/>
                  </a:lnTo>
                  <a:lnTo>
                    <a:pt x="61" y="12"/>
                  </a:lnTo>
                  <a:lnTo>
                    <a:pt x="63" y="12"/>
                  </a:lnTo>
                  <a:lnTo>
                    <a:pt x="64" y="12"/>
                  </a:lnTo>
                  <a:lnTo>
                    <a:pt x="65" y="12"/>
                  </a:lnTo>
                  <a:lnTo>
                    <a:pt x="66" y="13"/>
                  </a:lnTo>
                  <a:lnTo>
                    <a:pt x="68" y="13"/>
                  </a:lnTo>
                  <a:lnTo>
                    <a:pt x="68" y="13"/>
                  </a:lnTo>
                  <a:lnTo>
                    <a:pt x="70" y="14"/>
                  </a:lnTo>
                  <a:lnTo>
                    <a:pt x="71" y="14"/>
                  </a:lnTo>
                  <a:lnTo>
                    <a:pt x="72" y="14"/>
                  </a:lnTo>
                  <a:lnTo>
                    <a:pt x="73" y="15"/>
                  </a:lnTo>
                  <a:lnTo>
                    <a:pt x="75" y="15"/>
                  </a:lnTo>
                  <a:lnTo>
                    <a:pt x="76" y="15"/>
                  </a:lnTo>
                  <a:lnTo>
                    <a:pt x="77" y="16"/>
                  </a:lnTo>
                  <a:lnTo>
                    <a:pt x="78" y="16"/>
                  </a:lnTo>
                  <a:lnTo>
                    <a:pt x="80" y="16"/>
                  </a:lnTo>
                  <a:lnTo>
                    <a:pt x="81" y="16"/>
                  </a:lnTo>
                  <a:lnTo>
                    <a:pt x="82" y="17"/>
                  </a:lnTo>
                  <a:lnTo>
                    <a:pt x="83" y="17"/>
                  </a:lnTo>
                  <a:lnTo>
                    <a:pt x="84" y="17"/>
                  </a:lnTo>
                  <a:lnTo>
                    <a:pt x="86" y="18"/>
                  </a:lnTo>
                  <a:lnTo>
                    <a:pt x="87" y="18"/>
                  </a:lnTo>
                  <a:lnTo>
                    <a:pt x="88" y="19"/>
                  </a:lnTo>
                  <a:lnTo>
                    <a:pt x="89" y="19"/>
                  </a:lnTo>
                  <a:lnTo>
                    <a:pt x="91" y="19"/>
                  </a:lnTo>
                  <a:lnTo>
                    <a:pt x="92" y="20"/>
                  </a:lnTo>
                </a:path>
              </a:pathLst>
            </a:cu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391" name="Rectangle 367"/>
            <p:cNvSpPr>
              <a:spLocks noChangeArrowheads="1"/>
            </p:cNvSpPr>
            <p:nvPr/>
          </p:nvSpPr>
          <p:spPr bwMode="auto">
            <a:xfrm rot="16680000">
              <a:off x="7069558" y="3782884"/>
              <a:ext cx="76944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82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392" name="Line 368"/>
            <p:cNvSpPr>
              <a:spLocks noChangeShapeType="1"/>
            </p:cNvSpPr>
            <p:nvPr/>
          </p:nvSpPr>
          <p:spPr bwMode="auto">
            <a:xfrm flipV="1">
              <a:off x="7116761" y="3816351"/>
              <a:ext cx="1587" cy="6350"/>
            </a:xfrm>
            <a:prstGeom prst="line">
              <a:avLst/>
            </a:pr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393" name="Rectangle 369"/>
            <p:cNvSpPr>
              <a:spLocks noChangeArrowheads="1"/>
            </p:cNvSpPr>
            <p:nvPr/>
          </p:nvSpPr>
          <p:spPr bwMode="auto">
            <a:xfrm rot="18120000">
              <a:off x="7377568" y="3550008"/>
              <a:ext cx="791883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cs typeface="Arial" pitchFamily="34" charset="0"/>
                </a:rPr>
                <a:t>Xenorhabdus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cs typeface="Arial" pitchFamily="34" charset="0"/>
                </a:rPr>
                <a:t> 1762</a:t>
              </a:r>
              <a:endParaRPr kumimoji="0" lang="en-US" sz="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394" name="Line 370"/>
            <p:cNvSpPr>
              <a:spLocks noChangeShapeType="1"/>
            </p:cNvSpPr>
            <p:nvPr/>
          </p:nvSpPr>
          <p:spPr bwMode="auto">
            <a:xfrm flipV="1">
              <a:off x="7529511" y="3970338"/>
              <a:ext cx="3175" cy="3175"/>
            </a:xfrm>
            <a:prstGeom prst="line">
              <a:avLst/>
            </a:pr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95" name="Rectangle 371"/>
            <p:cNvSpPr>
              <a:spLocks noChangeArrowheads="1"/>
            </p:cNvSpPr>
            <p:nvPr/>
          </p:nvSpPr>
          <p:spPr bwMode="auto">
            <a:xfrm rot="19080000">
              <a:off x="7679173" y="3815755"/>
              <a:ext cx="828753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cs typeface="Arial" pitchFamily="34" charset="0"/>
                </a:rPr>
                <a:t>Xnematophila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cs typeface="Arial" pitchFamily="34" charset="0"/>
                </a:rPr>
                <a:t> 9404</a:t>
              </a:r>
              <a:endParaRPr kumimoji="0" lang="en-US" sz="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396" name="Line 372"/>
            <p:cNvSpPr>
              <a:spLocks noChangeShapeType="1"/>
            </p:cNvSpPr>
            <p:nvPr/>
          </p:nvSpPr>
          <p:spPr bwMode="auto">
            <a:xfrm>
              <a:off x="7758110" y="4160838"/>
              <a:ext cx="1587" cy="1588"/>
            </a:xfrm>
            <a:prstGeom prst="line">
              <a:avLst/>
            </a:pr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397" name="Rectangle 373"/>
            <p:cNvSpPr>
              <a:spLocks noChangeArrowheads="1"/>
            </p:cNvSpPr>
            <p:nvPr/>
          </p:nvSpPr>
          <p:spPr bwMode="auto">
            <a:xfrm rot="20040000">
              <a:off x="7917407" y="4163100"/>
              <a:ext cx="740587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cs typeface="Arial" pitchFamily="34" charset="0"/>
                </a:rPr>
                <a:t>Xenorhabdus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cs typeface="Arial" pitchFamily="34" charset="0"/>
                </a:rPr>
                <a:t> 424</a:t>
              </a:r>
              <a:endParaRPr kumimoji="0" lang="en-US" sz="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398" name="Line 374"/>
            <p:cNvSpPr>
              <a:spLocks noChangeShapeType="1"/>
            </p:cNvSpPr>
            <p:nvPr/>
          </p:nvSpPr>
          <p:spPr bwMode="auto">
            <a:xfrm flipH="1">
              <a:off x="7920035" y="4408488"/>
              <a:ext cx="1587" cy="1588"/>
            </a:xfrm>
            <a:prstGeom prst="line">
              <a:avLst/>
            </a:pr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399" name="Freeform 375"/>
            <p:cNvSpPr>
              <a:spLocks/>
            </p:cNvSpPr>
            <p:nvPr/>
          </p:nvSpPr>
          <p:spPr bwMode="auto">
            <a:xfrm>
              <a:off x="7758110" y="4162426"/>
              <a:ext cx="90487" cy="117475"/>
            </a:xfrm>
            <a:custGeom>
              <a:avLst/>
              <a:gdLst/>
              <a:ahLst/>
              <a:cxnLst>
                <a:cxn ang="0">
                  <a:pos x="57" y="74"/>
                </a:cxn>
                <a:cxn ang="0">
                  <a:pos x="56" y="73"/>
                </a:cxn>
                <a:cxn ang="0">
                  <a:pos x="55" y="71"/>
                </a:cxn>
                <a:cxn ang="0">
                  <a:pos x="54" y="70"/>
                </a:cxn>
                <a:cxn ang="0">
                  <a:pos x="53" y="69"/>
                </a:cxn>
                <a:cxn ang="0">
                  <a:pos x="53" y="68"/>
                </a:cxn>
                <a:cxn ang="0">
                  <a:pos x="52" y="66"/>
                </a:cxn>
                <a:cxn ang="0">
                  <a:pos x="51" y="65"/>
                </a:cxn>
                <a:cxn ang="0">
                  <a:pos x="50" y="64"/>
                </a:cxn>
                <a:cxn ang="0">
                  <a:pos x="49" y="62"/>
                </a:cxn>
                <a:cxn ang="0">
                  <a:pos x="48" y="61"/>
                </a:cxn>
                <a:cxn ang="0">
                  <a:pos x="47" y="60"/>
                </a:cxn>
                <a:cxn ang="0">
                  <a:pos x="46" y="59"/>
                </a:cxn>
                <a:cxn ang="0">
                  <a:pos x="45" y="57"/>
                </a:cxn>
                <a:cxn ang="0">
                  <a:pos x="45" y="56"/>
                </a:cxn>
                <a:cxn ang="0">
                  <a:pos x="44" y="55"/>
                </a:cxn>
                <a:cxn ang="0">
                  <a:pos x="43" y="53"/>
                </a:cxn>
                <a:cxn ang="0">
                  <a:pos x="42" y="52"/>
                </a:cxn>
                <a:cxn ang="0">
                  <a:pos x="41" y="51"/>
                </a:cxn>
                <a:cxn ang="0">
                  <a:pos x="40" y="50"/>
                </a:cxn>
                <a:cxn ang="0">
                  <a:pos x="39" y="49"/>
                </a:cxn>
                <a:cxn ang="0">
                  <a:pos x="38" y="47"/>
                </a:cxn>
                <a:cxn ang="0">
                  <a:pos x="37" y="46"/>
                </a:cxn>
                <a:cxn ang="0">
                  <a:pos x="36" y="44"/>
                </a:cxn>
                <a:cxn ang="0">
                  <a:pos x="36" y="43"/>
                </a:cxn>
                <a:cxn ang="0">
                  <a:pos x="35" y="42"/>
                </a:cxn>
                <a:cxn ang="0">
                  <a:pos x="34" y="41"/>
                </a:cxn>
                <a:cxn ang="0">
                  <a:pos x="33" y="40"/>
                </a:cxn>
                <a:cxn ang="0">
                  <a:pos x="32" y="38"/>
                </a:cxn>
                <a:cxn ang="0">
                  <a:pos x="31" y="37"/>
                </a:cxn>
                <a:cxn ang="0">
                  <a:pos x="30" y="36"/>
                </a:cxn>
                <a:cxn ang="0">
                  <a:pos x="29" y="35"/>
                </a:cxn>
                <a:cxn ang="0">
                  <a:pos x="28" y="33"/>
                </a:cxn>
                <a:cxn ang="0">
                  <a:pos x="27" y="32"/>
                </a:cxn>
                <a:cxn ang="0">
                  <a:pos x="26" y="31"/>
                </a:cxn>
                <a:cxn ang="0">
                  <a:pos x="25" y="30"/>
                </a:cxn>
                <a:cxn ang="0">
                  <a:pos x="24" y="28"/>
                </a:cxn>
                <a:cxn ang="0">
                  <a:pos x="23" y="27"/>
                </a:cxn>
                <a:cxn ang="0">
                  <a:pos x="22" y="26"/>
                </a:cxn>
                <a:cxn ang="0">
                  <a:pos x="21" y="25"/>
                </a:cxn>
                <a:cxn ang="0">
                  <a:pos x="20" y="24"/>
                </a:cxn>
                <a:cxn ang="0">
                  <a:pos x="19" y="22"/>
                </a:cxn>
                <a:cxn ang="0">
                  <a:pos x="18" y="21"/>
                </a:cxn>
                <a:cxn ang="0">
                  <a:pos x="17" y="20"/>
                </a:cxn>
                <a:cxn ang="0">
                  <a:pos x="16" y="19"/>
                </a:cxn>
                <a:cxn ang="0">
                  <a:pos x="15" y="17"/>
                </a:cxn>
                <a:cxn ang="0">
                  <a:pos x="14" y="16"/>
                </a:cxn>
                <a:cxn ang="0">
                  <a:pos x="13" y="15"/>
                </a:cxn>
                <a:cxn ang="0">
                  <a:pos x="12" y="14"/>
                </a:cxn>
                <a:cxn ang="0">
                  <a:pos x="11" y="13"/>
                </a:cxn>
                <a:cxn ang="0">
                  <a:pos x="10" y="12"/>
                </a:cxn>
                <a:cxn ang="0">
                  <a:pos x="9" y="10"/>
                </a:cxn>
                <a:cxn ang="0">
                  <a:pos x="8" y="9"/>
                </a:cxn>
                <a:cxn ang="0">
                  <a:pos x="7" y="8"/>
                </a:cxn>
                <a:cxn ang="0">
                  <a:pos x="6" y="7"/>
                </a:cxn>
                <a:cxn ang="0">
                  <a:pos x="5" y="6"/>
                </a:cxn>
                <a:cxn ang="0">
                  <a:pos x="4" y="4"/>
                </a:cxn>
                <a:cxn ang="0">
                  <a:pos x="3" y="3"/>
                </a:cxn>
                <a:cxn ang="0">
                  <a:pos x="2" y="2"/>
                </a:cxn>
                <a:cxn ang="0">
                  <a:pos x="1" y="1"/>
                </a:cxn>
                <a:cxn ang="0">
                  <a:pos x="0" y="0"/>
                </a:cxn>
              </a:cxnLst>
              <a:rect l="0" t="0" r="r" b="b"/>
              <a:pathLst>
                <a:path w="57" h="74">
                  <a:moveTo>
                    <a:pt x="57" y="74"/>
                  </a:moveTo>
                  <a:lnTo>
                    <a:pt x="56" y="73"/>
                  </a:lnTo>
                  <a:lnTo>
                    <a:pt x="55" y="71"/>
                  </a:lnTo>
                  <a:lnTo>
                    <a:pt x="54" y="70"/>
                  </a:lnTo>
                  <a:lnTo>
                    <a:pt x="53" y="69"/>
                  </a:lnTo>
                  <a:lnTo>
                    <a:pt x="53" y="68"/>
                  </a:lnTo>
                  <a:lnTo>
                    <a:pt x="52" y="66"/>
                  </a:lnTo>
                  <a:lnTo>
                    <a:pt x="51" y="65"/>
                  </a:lnTo>
                  <a:lnTo>
                    <a:pt x="50" y="64"/>
                  </a:lnTo>
                  <a:lnTo>
                    <a:pt x="49" y="62"/>
                  </a:lnTo>
                  <a:lnTo>
                    <a:pt x="48" y="61"/>
                  </a:lnTo>
                  <a:lnTo>
                    <a:pt x="47" y="60"/>
                  </a:lnTo>
                  <a:lnTo>
                    <a:pt x="46" y="59"/>
                  </a:lnTo>
                  <a:lnTo>
                    <a:pt x="45" y="57"/>
                  </a:lnTo>
                  <a:lnTo>
                    <a:pt x="45" y="56"/>
                  </a:lnTo>
                  <a:lnTo>
                    <a:pt x="44" y="55"/>
                  </a:lnTo>
                  <a:lnTo>
                    <a:pt x="43" y="53"/>
                  </a:lnTo>
                  <a:lnTo>
                    <a:pt x="42" y="52"/>
                  </a:lnTo>
                  <a:lnTo>
                    <a:pt x="41" y="51"/>
                  </a:lnTo>
                  <a:lnTo>
                    <a:pt x="40" y="50"/>
                  </a:lnTo>
                  <a:lnTo>
                    <a:pt x="39" y="49"/>
                  </a:lnTo>
                  <a:lnTo>
                    <a:pt x="38" y="47"/>
                  </a:lnTo>
                  <a:lnTo>
                    <a:pt x="37" y="46"/>
                  </a:lnTo>
                  <a:lnTo>
                    <a:pt x="36" y="44"/>
                  </a:lnTo>
                  <a:lnTo>
                    <a:pt x="36" y="43"/>
                  </a:lnTo>
                  <a:lnTo>
                    <a:pt x="35" y="42"/>
                  </a:lnTo>
                  <a:lnTo>
                    <a:pt x="34" y="41"/>
                  </a:lnTo>
                  <a:lnTo>
                    <a:pt x="33" y="40"/>
                  </a:lnTo>
                  <a:lnTo>
                    <a:pt x="32" y="38"/>
                  </a:lnTo>
                  <a:lnTo>
                    <a:pt x="31" y="37"/>
                  </a:lnTo>
                  <a:lnTo>
                    <a:pt x="30" y="36"/>
                  </a:lnTo>
                  <a:lnTo>
                    <a:pt x="29" y="35"/>
                  </a:lnTo>
                  <a:lnTo>
                    <a:pt x="28" y="33"/>
                  </a:lnTo>
                  <a:lnTo>
                    <a:pt x="27" y="32"/>
                  </a:lnTo>
                  <a:lnTo>
                    <a:pt x="26" y="31"/>
                  </a:lnTo>
                  <a:lnTo>
                    <a:pt x="25" y="30"/>
                  </a:lnTo>
                  <a:lnTo>
                    <a:pt x="24" y="28"/>
                  </a:lnTo>
                  <a:lnTo>
                    <a:pt x="23" y="27"/>
                  </a:lnTo>
                  <a:lnTo>
                    <a:pt x="22" y="26"/>
                  </a:lnTo>
                  <a:lnTo>
                    <a:pt x="21" y="25"/>
                  </a:lnTo>
                  <a:lnTo>
                    <a:pt x="20" y="24"/>
                  </a:lnTo>
                  <a:lnTo>
                    <a:pt x="19" y="22"/>
                  </a:lnTo>
                  <a:lnTo>
                    <a:pt x="18" y="21"/>
                  </a:lnTo>
                  <a:lnTo>
                    <a:pt x="17" y="20"/>
                  </a:lnTo>
                  <a:lnTo>
                    <a:pt x="16" y="19"/>
                  </a:lnTo>
                  <a:lnTo>
                    <a:pt x="15" y="17"/>
                  </a:lnTo>
                  <a:lnTo>
                    <a:pt x="14" y="16"/>
                  </a:lnTo>
                  <a:lnTo>
                    <a:pt x="13" y="15"/>
                  </a:lnTo>
                  <a:lnTo>
                    <a:pt x="12" y="14"/>
                  </a:lnTo>
                  <a:lnTo>
                    <a:pt x="11" y="13"/>
                  </a:lnTo>
                  <a:lnTo>
                    <a:pt x="10" y="12"/>
                  </a:lnTo>
                  <a:lnTo>
                    <a:pt x="9" y="10"/>
                  </a:lnTo>
                  <a:lnTo>
                    <a:pt x="8" y="9"/>
                  </a:lnTo>
                  <a:lnTo>
                    <a:pt x="7" y="8"/>
                  </a:lnTo>
                  <a:lnTo>
                    <a:pt x="6" y="7"/>
                  </a:lnTo>
                  <a:lnTo>
                    <a:pt x="5" y="6"/>
                  </a:lnTo>
                  <a:lnTo>
                    <a:pt x="4" y="4"/>
                  </a:lnTo>
                  <a:lnTo>
                    <a:pt x="3" y="3"/>
                  </a:lnTo>
                  <a:lnTo>
                    <a:pt x="2" y="2"/>
                  </a:lnTo>
                  <a:lnTo>
                    <a:pt x="1" y="1"/>
                  </a:lnTo>
                  <a:lnTo>
                    <a:pt x="0" y="0"/>
                  </a:lnTo>
                </a:path>
              </a:pathLst>
            </a:cu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400" name="Freeform 376"/>
            <p:cNvSpPr>
              <a:spLocks/>
            </p:cNvSpPr>
            <p:nvPr/>
          </p:nvSpPr>
          <p:spPr bwMode="auto">
            <a:xfrm>
              <a:off x="7848598" y="4279901"/>
              <a:ext cx="73025" cy="130175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2" y="3"/>
                </a:cxn>
                <a:cxn ang="0">
                  <a:pos x="4" y="6"/>
                </a:cxn>
                <a:cxn ang="0">
                  <a:pos x="5" y="8"/>
                </a:cxn>
                <a:cxn ang="0">
                  <a:pos x="7" y="11"/>
                </a:cxn>
                <a:cxn ang="0">
                  <a:pos x="8" y="13"/>
                </a:cxn>
                <a:cxn ang="0">
                  <a:pos x="10" y="16"/>
                </a:cxn>
                <a:cxn ang="0">
                  <a:pos x="11" y="18"/>
                </a:cxn>
                <a:cxn ang="0">
                  <a:pos x="13" y="20"/>
                </a:cxn>
                <a:cxn ang="0">
                  <a:pos x="14" y="23"/>
                </a:cxn>
                <a:cxn ang="0">
                  <a:pos x="16" y="25"/>
                </a:cxn>
                <a:cxn ang="0">
                  <a:pos x="17" y="28"/>
                </a:cxn>
                <a:cxn ang="0">
                  <a:pos x="19" y="30"/>
                </a:cxn>
                <a:cxn ang="0">
                  <a:pos x="20" y="33"/>
                </a:cxn>
                <a:cxn ang="0">
                  <a:pos x="21" y="35"/>
                </a:cxn>
                <a:cxn ang="0">
                  <a:pos x="23" y="38"/>
                </a:cxn>
                <a:cxn ang="0">
                  <a:pos x="24" y="40"/>
                </a:cxn>
                <a:cxn ang="0">
                  <a:pos x="26" y="43"/>
                </a:cxn>
                <a:cxn ang="0">
                  <a:pos x="27" y="45"/>
                </a:cxn>
                <a:cxn ang="0">
                  <a:pos x="28" y="48"/>
                </a:cxn>
                <a:cxn ang="0">
                  <a:pos x="30" y="50"/>
                </a:cxn>
                <a:cxn ang="0">
                  <a:pos x="31" y="53"/>
                </a:cxn>
                <a:cxn ang="0">
                  <a:pos x="33" y="55"/>
                </a:cxn>
                <a:cxn ang="0">
                  <a:pos x="34" y="57"/>
                </a:cxn>
                <a:cxn ang="0">
                  <a:pos x="35" y="60"/>
                </a:cxn>
                <a:cxn ang="0">
                  <a:pos x="36" y="63"/>
                </a:cxn>
                <a:cxn ang="0">
                  <a:pos x="38" y="65"/>
                </a:cxn>
                <a:cxn ang="0">
                  <a:pos x="39" y="68"/>
                </a:cxn>
                <a:cxn ang="0">
                  <a:pos x="40" y="70"/>
                </a:cxn>
                <a:cxn ang="0">
                  <a:pos x="41" y="73"/>
                </a:cxn>
                <a:cxn ang="0">
                  <a:pos x="43" y="75"/>
                </a:cxn>
                <a:cxn ang="0">
                  <a:pos x="44" y="78"/>
                </a:cxn>
                <a:cxn ang="0">
                  <a:pos x="45" y="81"/>
                </a:cxn>
              </a:cxnLst>
              <a:rect l="0" t="0" r="r" b="b"/>
              <a:pathLst>
                <a:path w="46" h="82">
                  <a:moveTo>
                    <a:pt x="0" y="0"/>
                  </a:moveTo>
                  <a:lnTo>
                    <a:pt x="1" y="1"/>
                  </a:lnTo>
                  <a:lnTo>
                    <a:pt x="1" y="3"/>
                  </a:lnTo>
                  <a:lnTo>
                    <a:pt x="2" y="3"/>
                  </a:lnTo>
                  <a:lnTo>
                    <a:pt x="3" y="5"/>
                  </a:lnTo>
                  <a:lnTo>
                    <a:pt x="4" y="6"/>
                  </a:lnTo>
                  <a:lnTo>
                    <a:pt x="4" y="7"/>
                  </a:lnTo>
                  <a:lnTo>
                    <a:pt x="5" y="8"/>
                  </a:lnTo>
                  <a:lnTo>
                    <a:pt x="6" y="10"/>
                  </a:lnTo>
                  <a:lnTo>
                    <a:pt x="7" y="11"/>
                  </a:lnTo>
                  <a:lnTo>
                    <a:pt x="8" y="12"/>
                  </a:lnTo>
                  <a:lnTo>
                    <a:pt x="8" y="13"/>
                  </a:lnTo>
                  <a:lnTo>
                    <a:pt x="9" y="14"/>
                  </a:lnTo>
                  <a:lnTo>
                    <a:pt x="10" y="16"/>
                  </a:lnTo>
                  <a:lnTo>
                    <a:pt x="11" y="17"/>
                  </a:lnTo>
                  <a:lnTo>
                    <a:pt x="11" y="18"/>
                  </a:lnTo>
                  <a:lnTo>
                    <a:pt x="12" y="19"/>
                  </a:lnTo>
                  <a:lnTo>
                    <a:pt x="13" y="20"/>
                  </a:lnTo>
                  <a:lnTo>
                    <a:pt x="13" y="22"/>
                  </a:lnTo>
                  <a:lnTo>
                    <a:pt x="14" y="23"/>
                  </a:lnTo>
                  <a:lnTo>
                    <a:pt x="15" y="24"/>
                  </a:lnTo>
                  <a:lnTo>
                    <a:pt x="16" y="25"/>
                  </a:lnTo>
                  <a:lnTo>
                    <a:pt x="16" y="27"/>
                  </a:lnTo>
                  <a:lnTo>
                    <a:pt x="17" y="28"/>
                  </a:lnTo>
                  <a:lnTo>
                    <a:pt x="18" y="29"/>
                  </a:lnTo>
                  <a:lnTo>
                    <a:pt x="19" y="30"/>
                  </a:lnTo>
                  <a:lnTo>
                    <a:pt x="19" y="32"/>
                  </a:lnTo>
                  <a:lnTo>
                    <a:pt x="20" y="33"/>
                  </a:lnTo>
                  <a:lnTo>
                    <a:pt x="21" y="34"/>
                  </a:lnTo>
                  <a:lnTo>
                    <a:pt x="21" y="35"/>
                  </a:lnTo>
                  <a:lnTo>
                    <a:pt x="22" y="36"/>
                  </a:lnTo>
                  <a:lnTo>
                    <a:pt x="23" y="38"/>
                  </a:lnTo>
                  <a:lnTo>
                    <a:pt x="24" y="39"/>
                  </a:lnTo>
                  <a:lnTo>
                    <a:pt x="24" y="40"/>
                  </a:lnTo>
                  <a:lnTo>
                    <a:pt x="25" y="41"/>
                  </a:lnTo>
                  <a:lnTo>
                    <a:pt x="26" y="43"/>
                  </a:lnTo>
                  <a:lnTo>
                    <a:pt x="26" y="44"/>
                  </a:lnTo>
                  <a:lnTo>
                    <a:pt x="27" y="45"/>
                  </a:lnTo>
                  <a:lnTo>
                    <a:pt x="28" y="46"/>
                  </a:lnTo>
                  <a:lnTo>
                    <a:pt x="28" y="48"/>
                  </a:lnTo>
                  <a:lnTo>
                    <a:pt x="29" y="49"/>
                  </a:lnTo>
                  <a:lnTo>
                    <a:pt x="30" y="50"/>
                  </a:lnTo>
                  <a:lnTo>
                    <a:pt x="30" y="51"/>
                  </a:lnTo>
                  <a:lnTo>
                    <a:pt x="31" y="53"/>
                  </a:lnTo>
                  <a:lnTo>
                    <a:pt x="32" y="54"/>
                  </a:lnTo>
                  <a:lnTo>
                    <a:pt x="33" y="55"/>
                  </a:lnTo>
                  <a:lnTo>
                    <a:pt x="33" y="56"/>
                  </a:lnTo>
                  <a:lnTo>
                    <a:pt x="34" y="57"/>
                  </a:lnTo>
                  <a:lnTo>
                    <a:pt x="34" y="59"/>
                  </a:lnTo>
                  <a:lnTo>
                    <a:pt x="35" y="60"/>
                  </a:lnTo>
                  <a:lnTo>
                    <a:pt x="36" y="61"/>
                  </a:lnTo>
                  <a:lnTo>
                    <a:pt x="36" y="63"/>
                  </a:lnTo>
                  <a:lnTo>
                    <a:pt x="37" y="64"/>
                  </a:lnTo>
                  <a:lnTo>
                    <a:pt x="38" y="65"/>
                  </a:lnTo>
                  <a:lnTo>
                    <a:pt x="38" y="66"/>
                  </a:lnTo>
                  <a:lnTo>
                    <a:pt x="39" y="68"/>
                  </a:lnTo>
                  <a:lnTo>
                    <a:pt x="40" y="69"/>
                  </a:lnTo>
                  <a:lnTo>
                    <a:pt x="40" y="70"/>
                  </a:lnTo>
                  <a:lnTo>
                    <a:pt x="41" y="72"/>
                  </a:lnTo>
                  <a:lnTo>
                    <a:pt x="41" y="73"/>
                  </a:lnTo>
                  <a:lnTo>
                    <a:pt x="42" y="74"/>
                  </a:lnTo>
                  <a:lnTo>
                    <a:pt x="43" y="75"/>
                  </a:lnTo>
                  <a:lnTo>
                    <a:pt x="43" y="77"/>
                  </a:lnTo>
                  <a:lnTo>
                    <a:pt x="44" y="78"/>
                  </a:lnTo>
                  <a:lnTo>
                    <a:pt x="45" y="79"/>
                  </a:lnTo>
                  <a:lnTo>
                    <a:pt x="45" y="81"/>
                  </a:lnTo>
                  <a:lnTo>
                    <a:pt x="46" y="82"/>
                  </a:lnTo>
                </a:path>
              </a:pathLst>
            </a:cu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01" name="Rectangle 377"/>
            <p:cNvSpPr>
              <a:spLocks noChangeArrowheads="1"/>
            </p:cNvSpPr>
            <p:nvPr/>
          </p:nvSpPr>
          <p:spPr bwMode="auto">
            <a:xfrm rot="19560000">
              <a:off x="7804569" y="4251197"/>
              <a:ext cx="76944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71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402" name="Line 378"/>
            <p:cNvSpPr>
              <a:spLocks noChangeShapeType="1"/>
            </p:cNvSpPr>
            <p:nvPr/>
          </p:nvSpPr>
          <p:spPr bwMode="auto">
            <a:xfrm flipV="1">
              <a:off x="7843835" y="4279901"/>
              <a:ext cx="3175" cy="3175"/>
            </a:xfrm>
            <a:prstGeom prst="line">
              <a:avLst/>
            </a:pr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03" name="Freeform 379"/>
            <p:cNvSpPr>
              <a:spLocks/>
            </p:cNvSpPr>
            <p:nvPr/>
          </p:nvSpPr>
          <p:spPr bwMode="auto">
            <a:xfrm>
              <a:off x="7116761" y="3822701"/>
              <a:ext cx="412750" cy="152400"/>
            </a:xfrm>
            <a:custGeom>
              <a:avLst/>
              <a:gdLst/>
              <a:ahLst/>
              <a:cxnLst>
                <a:cxn ang="0">
                  <a:pos x="256" y="94"/>
                </a:cxn>
                <a:cxn ang="0">
                  <a:pos x="252" y="91"/>
                </a:cxn>
                <a:cxn ang="0">
                  <a:pos x="247" y="88"/>
                </a:cxn>
                <a:cxn ang="0">
                  <a:pos x="243" y="86"/>
                </a:cxn>
                <a:cxn ang="0">
                  <a:pos x="238" y="83"/>
                </a:cxn>
                <a:cxn ang="0">
                  <a:pos x="233" y="80"/>
                </a:cxn>
                <a:cxn ang="0">
                  <a:pos x="229" y="78"/>
                </a:cxn>
                <a:cxn ang="0">
                  <a:pos x="224" y="75"/>
                </a:cxn>
                <a:cxn ang="0">
                  <a:pos x="219" y="73"/>
                </a:cxn>
                <a:cxn ang="0">
                  <a:pos x="215" y="70"/>
                </a:cxn>
                <a:cxn ang="0">
                  <a:pos x="210" y="68"/>
                </a:cxn>
                <a:cxn ang="0">
                  <a:pos x="205" y="65"/>
                </a:cxn>
                <a:cxn ang="0">
                  <a:pos x="201" y="63"/>
                </a:cxn>
                <a:cxn ang="0">
                  <a:pos x="196" y="61"/>
                </a:cxn>
                <a:cxn ang="0">
                  <a:pos x="191" y="58"/>
                </a:cxn>
                <a:cxn ang="0">
                  <a:pos x="186" y="56"/>
                </a:cxn>
                <a:cxn ang="0">
                  <a:pos x="182" y="53"/>
                </a:cxn>
                <a:cxn ang="0">
                  <a:pos x="177" y="51"/>
                </a:cxn>
                <a:cxn ang="0">
                  <a:pos x="172" y="49"/>
                </a:cxn>
                <a:cxn ang="0">
                  <a:pos x="167" y="47"/>
                </a:cxn>
                <a:cxn ang="0">
                  <a:pos x="162" y="45"/>
                </a:cxn>
                <a:cxn ang="0">
                  <a:pos x="157" y="43"/>
                </a:cxn>
                <a:cxn ang="0">
                  <a:pos x="152" y="41"/>
                </a:cxn>
                <a:cxn ang="0">
                  <a:pos x="147" y="39"/>
                </a:cxn>
                <a:cxn ang="0">
                  <a:pos x="142" y="37"/>
                </a:cxn>
                <a:cxn ang="0">
                  <a:pos x="137" y="35"/>
                </a:cxn>
                <a:cxn ang="0">
                  <a:pos x="132" y="33"/>
                </a:cxn>
                <a:cxn ang="0">
                  <a:pos x="127" y="32"/>
                </a:cxn>
                <a:cxn ang="0">
                  <a:pos x="122" y="30"/>
                </a:cxn>
                <a:cxn ang="0">
                  <a:pos x="117" y="28"/>
                </a:cxn>
                <a:cxn ang="0">
                  <a:pos x="112" y="26"/>
                </a:cxn>
                <a:cxn ang="0">
                  <a:pos x="107" y="25"/>
                </a:cxn>
                <a:cxn ang="0">
                  <a:pos x="102" y="23"/>
                </a:cxn>
                <a:cxn ang="0">
                  <a:pos x="97" y="22"/>
                </a:cxn>
                <a:cxn ang="0">
                  <a:pos x="92" y="20"/>
                </a:cxn>
                <a:cxn ang="0">
                  <a:pos x="87" y="19"/>
                </a:cxn>
                <a:cxn ang="0">
                  <a:pos x="82" y="17"/>
                </a:cxn>
                <a:cxn ang="0">
                  <a:pos x="76" y="16"/>
                </a:cxn>
                <a:cxn ang="0">
                  <a:pos x="71" y="15"/>
                </a:cxn>
                <a:cxn ang="0">
                  <a:pos x="66" y="13"/>
                </a:cxn>
                <a:cxn ang="0">
                  <a:pos x="61" y="12"/>
                </a:cxn>
                <a:cxn ang="0">
                  <a:pos x="56" y="11"/>
                </a:cxn>
                <a:cxn ang="0">
                  <a:pos x="51" y="9"/>
                </a:cxn>
                <a:cxn ang="0">
                  <a:pos x="46" y="8"/>
                </a:cxn>
                <a:cxn ang="0">
                  <a:pos x="40" y="7"/>
                </a:cxn>
                <a:cxn ang="0">
                  <a:pos x="35" y="6"/>
                </a:cxn>
                <a:cxn ang="0">
                  <a:pos x="30" y="5"/>
                </a:cxn>
                <a:cxn ang="0">
                  <a:pos x="25" y="4"/>
                </a:cxn>
                <a:cxn ang="0">
                  <a:pos x="19" y="3"/>
                </a:cxn>
                <a:cxn ang="0">
                  <a:pos x="14" y="2"/>
                </a:cxn>
                <a:cxn ang="0">
                  <a:pos x="9" y="2"/>
                </a:cxn>
                <a:cxn ang="0">
                  <a:pos x="4" y="1"/>
                </a:cxn>
              </a:cxnLst>
              <a:rect l="0" t="0" r="r" b="b"/>
              <a:pathLst>
                <a:path w="260" h="96">
                  <a:moveTo>
                    <a:pt x="260" y="96"/>
                  </a:moveTo>
                  <a:lnTo>
                    <a:pt x="259" y="95"/>
                  </a:lnTo>
                  <a:lnTo>
                    <a:pt x="257" y="95"/>
                  </a:lnTo>
                  <a:lnTo>
                    <a:pt x="256" y="94"/>
                  </a:lnTo>
                  <a:lnTo>
                    <a:pt x="255" y="93"/>
                  </a:lnTo>
                  <a:lnTo>
                    <a:pt x="254" y="93"/>
                  </a:lnTo>
                  <a:lnTo>
                    <a:pt x="253" y="92"/>
                  </a:lnTo>
                  <a:lnTo>
                    <a:pt x="252" y="91"/>
                  </a:lnTo>
                  <a:lnTo>
                    <a:pt x="251" y="90"/>
                  </a:lnTo>
                  <a:lnTo>
                    <a:pt x="249" y="90"/>
                  </a:lnTo>
                  <a:lnTo>
                    <a:pt x="248" y="89"/>
                  </a:lnTo>
                  <a:lnTo>
                    <a:pt x="247" y="88"/>
                  </a:lnTo>
                  <a:lnTo>
                    <a:pt x="246" y="88"/>
                  </a:lnTo>
                  <a:lnTo>
                    <a:pt x="245" y="87"/>
                  </a:lnTo>
                  <a:lnTo>
                    <a:pt x="244" y="86"/>
                  </a:lnTo>
                  <a:lnTo>
                    <a:pt x="243" y="86"/>
                  </a:lnTo>
                  <a:lnTo>
                    <a:pt x="242" y="85"/>
                  </a:lnTo>
                  <a:lnTo>
                    <a:pt x="240" y="84"/>
                  </a:lnTo>
                  <a:lnTo>
                    <a:pt x="239" y="84"/>
                  </a:lnTo>
                  <a:lnTo>
                    <a:pt x="238" y="83"/>
                  </a:lnTo>
                  <a:lnTo>
                    <a:pt x="237" y="82"/>
                  </a:lnTo>
                  <a:lnTo>
                    <a:pt x="236" y="82"/>
                  </a:lnTo>
                  <a:lnTo>
                    <a:pt x="235" y="81"/>
                  </a:lnTo>
                  <a:lnTo>
                    <a:pt x="233" y="80"/>
                  </a:lnTo>
                  <a:lnTo>
                    <a:pt x="232" y="80"/>
                  </a:lnTo>
                  <a:lnTo>
                    <a:pt x="231" y="79"/>
                  </a:lnTo>
                  <a:lnTo>
                    <a:pt x="230" y="78"/>
                  </a:lnTo>
                  <a:lnTo>
                    <a:pt x="229" y="78"/>
                  </a:lnTo>
                  <a:lnTo>
                    <a:pt x="228" y="77"/>
                  </a:lnTo>
                  <a:lnTo>
                    <a:pt x="227" y="76"/>
                  </a:lnTo>
                  <a:lnTo>
                    <a:pt x="225" y="76"/>
                  </a:lnTo>
                  <a:lnTo>
                    <a:pt x="224" y="75"/>
                  </a:lnTo>
                  <a:lnTo>
                    <a:pt x="223" y="74"/>
                  </a:lnTo>
                  <a:lnTo>
                    <a:pt x="222" y="74"/>
                  </a:lnTo>
                  <a:lnTo>
                    <a:pt x="221" y="73"/>
                  </a:lnTo>
                  <a:lnTo>
                    <a:pt x="219" y="73"/>
                  </a:lnTo>
                  <a:lnTo>
                    <a:pt x="218" y="72"/>
                  </a:lnTo>
                  <a:lnTo>
                    <a:pt x="217" y="71"/>
                  </a:lnTo>
                  <a:lnTo>
                    <a:pt x="216" y="71"/>
                  </a:lnTo>
                  <a:lnTo>
                    <a:pt x="215" y="70"/>
                  </a:lnTo>
                  <a:lnTo>
                    <a:pt x="214" y="69"/>
                  </a:lnTo>
                  <a:lnTo>
                    <a:pt x="212" y="69"/>
                  </a:lnTo>
                  <a:lnTo>
                    <a:pt x="211" y="68"/>
                  </a:lnTo>
                  <a:lnTo>
                    <a:pt x="210" y="68"/>
                  </a:lnTo>
                  <a:lnTo>
                    <a:pt x="209" y="67"/>
                  </a:lnTo>
                  <a:lnTo>
                    <a:pt x="208" y="66"/>
                  </a:lnTo>
                  <a:lnTo>
                    <a:pt x="207" y="66"/>
                  </a:lnTo>
                  <a:lnTo>
                    <a:pt x="205" y="65"/>
                  </a:lnTo>
                  <a:lnTo>
                    <a:pt x="204" y="65"/>
                  </a:lnTo>
                  <a:lnTo>
                    <a:pt x="203" y="64"/>
                  </a:lnTo>
                  <a:lnTo>
                    <a:pt x="202" y="63"/>
                  </a:lnTo>
                  <a:lnTo>
                    <a:pt x="201" y="63"/>
                  </a:lnTo>
                  <a:lnTo>
                    <a:pt x="199" y="62"/>
                  </a:lnTo>
                  <a:lnTo>
                    <a:pt x="198" y="61"/>
                  </a:lnTo>
                  <a:lnTo>
                    <a:pt x="197" y="61"/>
                  </a:lnTo>
                  <a:lnTo>
                    <a:pt x="196" y="61"/>
                  </a:lnTo>
                  <a:lnTo>
                    <a:pt x="195" y="60"/>
                  </a:lnTo>
                  <a:lnTo>
                    <a:pt x="194" y="59"/>
                  </a:lnTo>
                  <a:lnTo>
                    <a:pt x="192" y="59"/>
                  </a:lnTo>
                  <a:lnTo>
                    <a:pt x="191" y="58"/>
                  </a:lnTo>
                  <a:lnTo>
                    <a:pt x="190" y="57"/>
                  </a:lnTo>
                  <a:lnTo>
                    <a:pt x="189" y="57"/>
                  </a:lnTo>
                  <a:lnTo>
                    <a:pt x="187" y="57"/>
                  </a:lnTo>
                  <a:lnTo>
                    <a:pt x="186" y="56"/>
                  </a:lnTo>
                  <a:lnTo>
                    <a:pt x="185" y="55"/>
                  </a:lnTo>
                  <a:lnTo>
                    <a:pt x="184" y="55"/>
                  </a:lnTo>
                  <a:lnTo>
                    <a:pt x="183" y="54"/>
                  </a:lnTo>
                  <a:lnTo>
                    <a:pt x="182" y="53"/>
                  </a:lnTo>
                  <a:lnTo>
                    <a:pt x="180" y="53"/>
                  </a:lnTo>
                  <a:lnTo>
                    <a:pt x="179" y="53"/>
                  </a:lnTo>
                  <a:lnTo>
                    <a:pt x="178" y="52"/>
                  </a:lnTo>
                  <a:lnTo>
                    <a:pt x="177" y="51"/>
                  </a:lnTo>
                  <a:lnTo>
                    <a:pt x="175" y="51"/>
                  </a:lnTo>
                  <a:lnTo>
                    <a:pt x="174" y="50"/>
                  </a:lnTo>
                  <a:lnTo>
                    <a:pt x="173" y="50"/>
                  </a:lnTo>
                  <a:lnTo>
                    <a:pt x="172" y="49"/>
                  </a:lnTo>
                  <a:lnTo>
                    <a:pt x="170" y="49"/>
                  </a:lnTo>
                  <a:lnTo>
                    <a:pt x="169" y="48"/>
                  </a:lnTo>
                  <a:lnTo>
                    <a:pt x="168" y="48"/>
                  </a:lnTo>
                  <a:lnTo>
                    <a:pt x="167" y="47"/>
                  </a:lnTo>
                  <a:lnTo>
                    <a:pt x="166" y="47"/>
                  </a:lnTo>
                  <a:lnTo>
                    <a:pt x="164" y="46"/>
                  </a:lnTo>
                  <a:lnTo>
                    <a:pt x="163" y="45"/>
                  </a:lnTo>
                  <a:lnTo>
                    <a:pt x="162" y="45"/>
                  </a:lnTo>
                  <a:lnTo>
                    <a:pt x="161" y="45"/>
                  </a:lnTo>
                  <a:lnTo>
                    <a:pt x="160" y="44"/>
                  </a:lnTo>
                  <a:lnTo>
                    <a:pt x="158" y="44"/>
                  </a:lnTo>
                  <a:lnTo>
                    <a:pt x="157" y="43"/>
                  </a:lnTo>
                  <a:lnTo>
                    <a:pt x="156" y="42"/>
                  </a:lnTo>
                  <a:lnTo>
                    <a:pt x="155" y="42"/>
                  </a:lnTo>
                  <a:lnTo>
                    <a:pt x="154" y="41"/>
                  </a:lnTo>
                  <a:lnTo>
                    <a:pt x="152" y="41"/>
                  </a:lnTo>
                  <a:lnTo>
                    <a:pt x="151" y="41"/>
                  </a:lnTo>
                  <a:lnTo>
                    <a:pt x="150" y="40"/>
                  </a:lnTo>
                  <a:lnTo>
                    <a:pt x="149" y="40"/>
                  </a:lnTo>
                  <a:lnTo>
                    <a:pt x="147" y="39"/>
                  </a:lnTo>
                  <a:lnTo>
                    <a:pt x="146" y="39"/>
                  </a:lnTo>
                  <a:lnTo>
                    <a:pt x="145" y="38"/>
                  </a:lnTo>
                  <a:lnTo>
                    <a:pt x="143" y="38"/>
                  </a:lnTo>
                  <a:lnTo>
                    <a:pt x="142" y="37"/>
                  </a:lnTo>
                  <a:lnTo>
                    <a:pt x="141" y="37"/>
                  </a:lnTo>
                  <a:lnTo>
                    <a:pt x="140" y="36"/>
                  </a:lnTo>
                  <a:lnTo>
                    <a:pt x="138" y="36"/>
                  </a:lnTo>
                  <a:lnTo>
                    <a:pt x="137" y="35"/>
                  </a:lnTo>
                  <a:lnTo>
                    <a:pt x="136" y="35"/>
                  </a:lnTo>
                  <a:lnTo>
                    <a:pt x="135" y="34"/>
                  </a:lnTo>
                  <a:lnTo>
                    <a:pt x="133" y="34"/>
                  </a:lnTo>
                  <a:lnTo>
                    <a:pt x="132" y="33"/>
                  </a:lnTo>
                  <a:lnTo>
                    <a:pt x="131" y="33"/>
                  </a:lnTo>
                  <a:lnTo>
                    <a:pt x="130" y="33"/>
                  </a:lnTo>
                  <a:lnTo>
                    <a:pt x="129" y="32"/>
                  </a:lnTo>
                  <a:lnTo>
                    <a:pt x="127" y="32"/>
                  </a:lnTo>
                  <a:lnTo>
                    <a:pt x="126" y="31"/>
                  </a:lnTo>
                  <a:lnTo>
                    <a:pt x="125" y="31"/>
                  </a:lnTo>
                  <a:lnTo>
                    <a:pt x="124" y="30"/>
                  </a:lnTo>
                  <a:lnTo>
                    <a:pt x="122" y="30"/>
                  </a:lnTo>
                  <a:lnTo>
                    <a:pt x="121" y="29"/>
                  </a:lnTo>
                  <a:lnTo>
                    <a:pt x="120" y="29"/>
                  </a:lnTo>
                  <a:lnTo>
                    <a:pt x="118" y="28"/>
                  </a:lnTo>
                  <a:lnTo>
                    <a:pt x="117" y="28"/>
                  </a:lnTo>
                  <a:lnTo>
                    <a:pt x="116" y="28"/>
                  </a:lnTo>
                  <a:lnTo>
                    <a:pt x="115" y="27"/>
                  </a:lnTo>
                  <a:lnTo>
                    <a:pt x="113" y="27"/>
                  </a:lnTo>
                  <a:lnTo>
                    <a:pt x="112" y="26"/>
                  </a:lnTo>
                  <a:lnTo>
                    <a:pt x="111" y="26"/>
                  </a:lnTo>
                  <a:lnTo>
                    <a:pt x="110" y="26"/>
                  </a:lnTo>
                  <a:lnTo>
                    <a:pt x="109" y="25"/>
                  </a:lnTo>
                  <a:lnTo>
                    <a:pt x="107" y="25"/>
                  </a:lnTo>
                  <a:lnTo>
                    <a:pt x="106" y="24"/>
                  </a:lnTo>
                  <a:lnTo>
                    <a:pt x="105" y="24"/>
                  </a:lnTo>
                  <a:lnTo>
                    <a:pt x="103" y="24"/>
                  </a:lnTo>
                  <a:lnTo>
                    <a:pt x="102" y="23"/>
                  </a:lnTo>
                  <a:lnTo>
                    <a:pt x="101" y="23"/>
                  </a:lnTo>
                  <a:lnTo>
                    <a:pt x="100" y="22"/>
                  </a:lnTo>
                  <a:lnTo>
                    <a:pt x="98" y="22"/>
                  </a:lnTo>
                  <a:lnTo>
                    <a:pt x="97" y="22"/>
                  </a:lnTo>
                  <a:lnTo>
                    <a:pt x="96" y="21"/>
                  </a:lnTo>
                  <a:lnTo>
                    <a:pt x="94" y="21"/>
                  </a:lnTo>
                  <a:lnTo>
                    <a:pt x="93" y="20"/>
                  </a:lnTo>
                  <a:lnTo>
                    <a:pt x="92" y="20"/>
                  </a:lnTo>
                  <a:lnTo>
                    <a:pt x="91" y="20"/>
                  </a:lnTo>
                  <a:lnTo>
                    <a:pt x="89" y="20"/>
                  </a:lnTo>
                  <a:lnTo>
                    <a:pt x="88" y="19"/>
                  </a:lnTo>
                  <a:lnTo>
                    <a:pt x="87" y="19"/>
                  </a:lnTo>
                  <a:lnTo>
                    <a:pt x="85" y="18"/>
                  </a:lnTo>
                  <a:lnTo>
                    <a:pt x="84" y="18"/>
                  </a:lnTo>
                  <a:lnTo>
                    <a:pt x="83" y="18"/>
                  </a:lnTo>
                  <a:lnTo>
                    <a:pt x="82" y="17"/>
                  </a:lnTo>
                  <a:lnTo>
                    <a:pt x="80" y="17"/>
                  </a:lnTo>
                  <a:lnTo>
                    <a:pt x="79" y="16"/>
                  </a:lnTo>
                  <a:lnTo>
                    <a:pt x="78" y="16"/>
                  </a:lnTo>
                  <a:lnTo>
                    <a:pt x="76" y="16"/>
                  </a:lnTo>
                  <a:lnTo>
                    <a:pt x="75" y="16"/>
                  </a:lnTo>
                  <a:lnTo>
                    <a:pt x="74" y="15"/>
                  </a:lnTo>
                  <a:lnTo>
                    <a:pt x="73" y="15"/>
                  </a:lnTo>
                  <a:lnTo>
                    <a:pt x="71" y="15"/>
                  </a:lnTo>
                  <a:lnTo>
                    <a:pt x="70" y="14"/>
                  </a:lnTo>
                  <a:lnTo>
                    <a:pt x="69" y="14"/>
                  </a:lnTo>
                  <a:lnTo>
                    <a:pt x="68" y="13"/>
                  </a:lnTo>
                  <a:lnTo>
                    <a:pt x="66" y="13"/>
                  </a:lnTo>
                  <a:lnTo>
                    <a:pt x="65" y="13"/>
                  </a:lnTo>
                  <a:lnTo>
                    <a:pt x="64" y="12"/>
                  </a:lnTo>
                  <a:lnTo>
                    <a:pt x="62" y="12"/>
                  </a:lnTo>
                  <a:lnTo>
                    <a:pt x="61" y="12"/>
                  </a:lnTo>
                  <a:lnTo>
                    <a:pt x="60" y="12"/>
                  </a:lnTo>
                  <a:lnTo>
                    <a:pt x="59" y="11"/>
                  </a:lnTo>
                  <a:lnTo>
                    <a:pt x="57" y="11"/>
                  </a:lnTo>
                  <a:lnTo>
                    <a:pt x="56" y="11"/>
                  </a:lnTo>
                  <a:lnTo>
                    <a:pt x="55" y="10"/>
                  </a:lnTo>
                  <a:lnTo>
                    <a:pt x="53" y="10"/>
                  </a:lnTo>
                  <a:lnTo>
                    <a:pt x="52" y="10"/>
                  </a:lnTo>
                  <a:lnTo>
                    <a:pt x="51" y="9"/>
                  </a:lnTo>
                  <a:lnTo>
                    <a:pt x="49" y="9"/>
                  </a:lnTo>
                  <a:lnTo>
                    <a:pt x="48" y="9"/>
                  </a:lnTo>
                  <a:lnTo>
                    <a:pt x="47" y="9"/>
                  </a:lnTo>
                  <a:lnTo>
                    <a:pt x="46" y="8"/>
                  </a:lnTo>
                  <a:lnTo>
                    <a:pt x="44" y="8"/>
                  </a:lnTo>
                  <a:lnTo>
                    <a:pt x="43" y="8"/>
                  </a:lnTo>
                  <a:lnTo>
                    <a:pt x="42" y="8"/>
                  </a:lnTo>
                  <a:lnTo>
                    <a:pt x="40" y="7"/>
                  </a:lnTo>
                  <a:lnTo>
                    <a:pt x="39" y="7"/>
                  </a:lnTo>
                  <a:lnTo>
                    <a:pt x="38" y="7"/>
                  </a:lnTo>
                  <a:lnTo>
                    <a:pt x="36" y="7"/>
                  </a:lnTo>
                  <a:lnTo>
                    <a:pt x="35" y="6"/>
                  </a:lnTo>
                  <a:lnTo>
                    <a:pt x="34" y="6"/>
                  </a:lnTo>
                  <a:lnTo>
                    <a:pt x="32" y="6"/>
                  </a:lnTo>
                  <a:lnTo>
                    <a:pt x="31" y="5"/>
                  </a:lnTo>
                  <a:lnTo>
                    <a:pt x="30" y="5"/>
                  </a:lnTo>
                  <a:lnTo>
                    <a:pt x="29" y="5"/>
                  </a:lnTo>
                  <a:lnTo>
                    <a:pt x="27" y="5"/>
                  </a:lnTo>
                  <a:lnTo>
                    <a:pt x="26" y="4"/>
                  </a:lnTo>
                  <a:lnTo>
                    <a:pt x="25" y="4"/>
                  </a:lnTo>
                  <a:lnTo>
                    <a:pt x="23" y="4"/>
                  </a:lnTo>
                  <a:lnTo>
                    <a:pt x="22" y="4"/>
                  </a:lnTo>
                  <a:lnTo>
                    <a:pt x="21" y="4"/>
                  </a:lnTo>
                  <a:lnTo>
                    <a:pt x="19" y="3"/>
                  </a:lnTo>
                  <a:lnTo>
                    <a:pt x="18" y="3"/>
                  </a:lnTo>
                  <a:lnTo>
                    <a:pt x="17" y="3"/>
                  </a:lnTo>
                  <a:lnTo>
                    <a:pt x="15" y="3"/>
                  </a:lnTo>
                  <a:lnTo>
                    <a:pt x="14" y="2"/>
                  </a:lnTo>
                  <a:lnTo>
                    <a:pt x="13" y="2"/>
                  </a:lnTo>
                  <a:lnTo>
                    <a:pt x="11" y="2"/>
                  </a:lnTo>
                  <a:lnTo>
                    <a:pt x="10" y="2"/>
                  </a:lnTo>
                  <a:lnTo>
                    <a:pt x="9" y="2"/>
                  </a:lnTo>
                  <a:lnTo>
                    <a:pt x="8" y="1"/>
                  </a:lnTo>
                  <a:lnTo>
                    <a:pt x="6" y="1"/>
                  </a:lnTo>
                  <a:lnTo>
                    <a:pt x="5" y="1"/>
                  </a:lnTo>
                  <a:lnTo>
                    <a:pt x="4" y="1"/>
                  </a:lnTo>
                  <a:lnTo>
                    <a:pt x="2" y="1"/>
                  </a:lnTo>
                  <a:lnTo>
                    <a:pt x="1" y="0"/>
                  </a:lnTo>
                  <a:lnTo>
                    <a:pt x="0" y="0"/>
                  </a:lnTo>
                </a:path>
              </a:pathLst>
            </a:cu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404" name="Freeform 380"/>
            <p:cNvSpPr>
              <a:spLocks/>
            </p:cNvSpPr>
            <p:nvPr/>
          </p:nvSpPr>
          <p:spPr bwMode="auto">
            <a:xfrm>
              <a:off x="7529511" y="3975101"/>
              <a:ext cx="312737" cy="309563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7" y="5"/>
                </a:cxn>
                <a:cxn ang="0">
                  <a:pos x="11" y="7"/>
                </a:cxn>
                <a:cxn ang="0">
                  <a:pos x="16" y="10"/>
                </a:cxn>
                <a:cxn ang="0">
                  <a:pos x="20" y="13"/>
                </a:cxn>
                <a:cxn ang="0">
                  <a:pos x="24" y="16"/>
                </a:cxn>
                <a:cxn ang="0">
                  <a:pos x="28" y="19"/>
                </a:cxn>
                <a:cxn ang="0">
                  <a:pos x="32" y="22"/>
                </a:cxn>
                <a:cxn ang="0">
                  <a:pos x="37" y="25"/>
                </a:cxn>
                <a:cxn ang="0">
                  <a:pos x="41" y="28"/>
                </a:cxn>
                <a:cxn ang="0">
                  <a:pos x="45" y="31"/>
                </a:cxn>
                <a:cxn ang="0">
                  <a:pos x="49" y="35"/>
                </a:cxn>
                <a:cxn ang="0">
                  <a:pos x="53" y="38"/>
                </a:cxn>
                <a:cxn ang="0">
                  <a:pos x="57" y="41"/>
                </a:cxn>
                <a:cxn ang="0">
                  <a:pos x="61" y="44"/>
                </a:cxn>
                <a:cxn ang="0">
                  <a:pos x="65" y="47"/>
                </a:cxn>
                <a:cxn ang="0">
                  <a:pos x="69" y="51"/>
                </a:cxn>
                <a:cxn ang="0">
                  <a:pos x="73" y="54"/>
                </a:cxn>
                <a:cxn ang="0">
                  <a:pos x="77" y="57"/>
                </a:cxn>
                <a:cxn ang="0">
                  <a:pos x="81" y="60"/>
                </a:cxn>
                <a:cxn ang="0">
                  <a:pos x="84" y="64"/>
                </a:cxn>
                <a:cxn ang="0">
                  <a:pos x="88" y="68"/>
                </a:cxn>
                <a:cxn ang="0">
                  <a:pos x="92" y="71"/>
                </a:cxn>
                <a:cxn ang="0">
                  <a:pos x="96" y="74"/>
                </a:cxn>
                <a:cxn ang="0">
                  <a:pos x="99" y="78"/>
                </a:cxn>
                <a:cxn ang="0">
                  <a:pos x="103" y="81"/>
                </a:cxn>
                <a:cxn ang="0">
                  <a:pos x="107" y="85"/>
                </a:cxn>
                <a:cxn ang="0">
                  <a:pos x="111" y="89"/>
                </a:cxn>
                <a:cxn ang="0">
                  <a:pos x="114" y="92"/>
                </a:cxn>
                <a:cxn ang="0">
                  <a:pos x="118" y="96"/>
                </a:cxn>
                <a:cxn ang="0">
                  <a:pos x="122" y="100"/>
                </a:cxn>
                <a:cxn ang="0">
                  <a:pos x="125" y="103"/>
                </a:cxn>
                <a:cxn ang="0">
                  <a:pos x="128" y="107"/>
                </a:cxn>
                <a:cxn ang="0">
                  <a:pos x="132" y="111"/>
                </a:cxn>
                <a:cxn ang="0">
                  <a:pos x="135" y="115"/>
                </a:cxn>
                <a:cxn ang="0">
                  <a:pos x="139" y="118"/>
                </a:cxn>
                <a:cxn ang="0">
                  <a:pos x="142" y="122"/>
                </a:cxn>
                <a:cxn ang="0">
                  <a:pos x="146" y="126"/>
                </a:cxn>
                <a:cxn ang="0">
                  <a:pos x="149" y="130"/>
                </a:cxn>
                <a:cxn ang="0">
                  <a:pos x="152" y="134"/>
                </a:cxn>
                <a:cxn ang="0">
                  <a:pos x="156" y="138"/>
                </a:cxn>
                <a:cxn ang="0">
                  <a:pos x="159" y="142"/>
                </a:cxn>
                <a:cxn ang="0">
                  <a:pos x="162" y="146"/>
                </a:cxn>
                <a:cxn ang="0">
                  <a:pos x="165" y="150"/>
                </a:cxn>
                <a:cxn ang="0">
                  <a:pos x="168" y="154"/>
                </a:cxn>
                <a:cxn ang="0">
                  <a:pos x="172" y="158"/>
                </a:cxn>
                <a:cxn ang="0">
                  <a:pos x="175" y="162"/>
                </a:cxn>
                <a:cxn ang="0">
                  <a:pos x="178" y="166"/>
                </a:cxn>
                <a:cxn ang="0">
                  <a:pos x="181" y="171"/>
                </a:cxn>
                <a:cxn ang="0">
                  <a:pos x="184" y="175"/>
                </a:cxn>
                <a:cxn ang="0">
                  <a:pos x="187" y="179"/>
                </a:cxn>
                <a:cxn ang="0">
                  <a:pos x="190" y="183"/>
                </a:cxn>
                <a:cxn ang="0">
                  <a:pos x="193" y="187"/>
                </a:cxn>
                <a:cxn ang="0">
                  <a:pos x="195" y="191"/>
                </a:cxn>
              </a:cxnLst>
              <a:rect l="0" t="0" r="r" b="b"/>
              <a:pathLst>
                <a:path w="197" h="195">
                  <a:moveTo>
                    <a:pt x="0" y="0"/>
                  </a:moveTo>
                  <a:lnTo>
                    <a:pt x="1" y="1"/>
                  </a:lnTo>
                  <a:lnTo>
                    <a:pt x="3" y="2"/>
                  </a:lnTo>
                  <a:lnTo>
                    <a:pt x="4" y="3"/>
                  </a:lnTo>
                  <a:lnTo>
                    <a:pt x="5" y="4"/>
                  </a:lnTo>
                  <a:lnTo>
                    <a:pt x="7" y="5"/>
                  </a:lnTo>
                  <a:lnTo>
                    <a:pt x="8" y="6"/>
                  </a:lnTo>
                  <a:lnTo>
                    <a:pt x="10" y="6"/>
                  </a:lnTo>
                  <a:lnTo>
                    <a:pt x="11" y="7"/>
                  </a:lnTo>
                  <a:lnTo>
                    <a:pt x="13" y="9"/>
                  </a:lnTo>
                  <a:lnTo>
                    <a:pt x="14" y="10"/>
                  </a:lnTo>
                  <a:lnTo>
                    <a:pt x="16" y="10"/>
                  </a:lnTo>
                  <a:lnTo>
                    <a:pt x="17" y="11"/>
                  </a:lnTo>
                  <a:lnTo>
                    <a:pt x="18" y="12"/>
                  </a:lnTo>
                  <a:lnTo>
                    <a:pt x="20" y="13"/>
                  </a:lnTo>
                  <a:lnTo>
                    <a:pt x="21" y="14"/>
                  </a:lnTo>
                  <a:lnTo>
                    <a:pt x="23" y="15"/>
                  </a:lnTo>
                  <a:lnTo>
                    <a:pt x="24" y="16"/>
                  </a:lnTo>
                  <a:lnTo>
                    <a:pt x="25" y="17"/>
                  </a:lnTo>
                  <a:lnTo>
                    <a:pt x="27" y="18"/>
                  </a:lnTo>
                  <a:lnTo>
                    <a:pt x="28" y="19"/>
                  </a:lnTo>
                  <a:lnTo>
                    <a:pt x="29" y="20"/>
                  </a:lnTo>
                  <a:lnTo>
                    <a:pt x="31" y="21"/>
                  </a:lnTo>
                  <a:lnTo>
                    <a:pt x="32" y="22"/>
                  </a:lnTo>
                  <a:lnTo>
                    <a:pt x="34" y="23"/>
                  </a:lnTo>
                  <a:lnTo>
                    <a:pt x="35" y="24"/>
                  </a:lnTo>
                  <a:lnTo>
                    <a:pt x="37" y="25"/>
                  </a:lnTo>
                  <a:lnTo>
                    <a:pt x="38" y="26"/>
                  </a:lnTo>
                  <a:lnTo>
                    <a:pt x="39" y="27"/>
                  </a:lnTo>
                  <a:lnTo>
                    <a:pt x="41" y="28"/>
                  </a:lnTo>
                  <a:lnTo>
                    <a:pt x="42" y="29"/>
                  </a:lnTo>
                  <a:lnTo>
                    <a:pt x="43" y="30"/>
                  </a:lnTo>
                  <a:lnTo>
                    <a:pt x="45" y="31"/>
                  </a:lnTo>
                  <a:lnTo>
                    <a:pt x="46" y="32"/>
                  </a:lnTo>
                  <a:lnTo>
                    <a:pt x="47" y="33"/>
                  </a:lnTo>
                  <a:lnTo>
                    <a:pt x="49" y="35"/>
                  </a:lnTo>
                  <a:lnTo>
                    <a:pt x="50" y="35"/>
                  </a:lnTo>
                  <a:lnTo>
                    <a:pt x="52" y="37"/>
                  </a:lnTo>
                  <a:lnTo>
                    <a:pt x="53" y="38"/>
                  </a:lnTo>
                  <a:lnTo>
                    <a:pt x="54" y="39"/>
                  </a:lnTo>
                  <a:lnTo>
                    <a:pt x="56" y="40"/>
                  </a:lnTo>
                  <a:lnTo>
                    <a:pt x="57" y="41"/>
                  </a:lnTo>
                  <a:lnTo>
                    <a:pt x="58" y="42"/>
                  </a:lnTo>
                  <a:lnTo>
                    <a:pt x="60" y="43"/>
                  </a:lnTo>
                  <a:lnTo>
                    <a:pt x="61" y="44"/>
                  </a:lnTo>
                  <a:lnTo>
                    <a:pt x="62" y="45"/>
                  </a:lnTo>
                  <a:lnTo>
                    <a:pt x="64" y="46"/>
                  </a:lnTo>
                  <a:lnTo>
                    <a:pt x="65" y="47"/>
                  </a:lnTo>
                  <a:lnTo>
                    <a:pt x="66" y="48"/>
                  </a:lnTo>
                  <a:lnTo>
                    <a:pt x="68" y="49"/>
                  </a:lnTo>
                  <a:lnTo>
                    <a:pt x="69" y="51"/>
                  </a:lnTo>
                  <a:lnTo>
                    <a:pt x="70" y="52"/>
                  </a:lnTo>
                  <a:lnTo>
                    <a:pt x="71" y="53"/>
                  </a:lnTo>
                  <a:lnTo>
                    <a:pt x="73" y="54"/>
                  </a:lnTo>
                  <a:lnTo>
                    <a:pt x="74" y="55"/>
                  </a:lnTo>
                  <a:lnTo>
                    <a:pt x="75" y="56"/>
                  </a:lnTo>
                  <a:lnTo>
                    <a:pt x="77" y="57"/>
                  </a:lnTo>
                  <a:lnTo>
                    <a:pt x="78" y="58"/>
                  </a:lnTo>
                  <a:lnTo>
                    <a:pt x="79" y="60"/>
                  </a:lnTo>
                  <a:lnTo>
                    <a:pt x="81" y="60"/>
                  </a:lnTo>
                  <a:lnTo>
                    <a:pt x="82" y="62"/>
                  </a:lnTo>
                  <a:lnTo>
                    <a:pt x="83" y="63"/>
                  </a:lnTo>
                  <a:lnTo>
                    <a:pt x="84" y="64"/>
                  </a:lnTo>
                  <a:lnTo>
                    <a:pt x="86" y="65"/>
                  </a:lnTo>
                  <a:lnTo>
                    <a:pt x="87" y="66"/>
                  </a:lnTo>
                  <a:lnTo>
                    <a:pt x="88" y="68"/>
                  </a:lnTo>
                  <a:lnTo>
                    <a:pt x="90" y="68"/>
                  </a:lnTo>
                  <a:lnTo>
                    <a:pt x="91" y="70"/>
                  </a:lnTo>
                  <a:lnTo>
                    <a:pt x="92" y="71"/>
                  </a:lnTo>
                  <a:lnTo>
                    <a:pt x="93" y="72"/>
                  </a:lnTo>
                  <a:lnTo>
                    <a:pt x="94" y="73"/>
                  </a:lnTo>
                  <a:lnTo>
                    <a:pt x="96" y="74"/>
                  </a:lnTo>
                  <a:lnTo>
                    <a:pt x="97" y="76"/>
                  </a:lnTo>
                  <a:lnTo>
                    <a:pt x="98" y="77"/>
                  </a:lnTo>
                  <a:lnTo>
                    <a:pt x="99" y="78"/>
                  </a:lnTo>
                  <a:lnTo>
                    <a:pt x="101" y="79"/>
                  </a:lnTo>
                  <a:lnTo>
                    <a:pt x="102" y="80"/>
                  </a:lnTo>
                  <a:lnTo>
                    <a:pt x="103" y="81"/>
                  </a:lnTo>
                  <a:lnTo>
                    <a:pt x="105" y="83"/>
                  </a:lnTo>
                  <a:lnTo>
                    <a:pt x="106" y="84"/>
                  </a:lnTo>
                  <a:lnTo>
                    <a:pt x="107" y="85"/>
                  </a:lnTo>
                  <a:lnTo>
                    <a:pt x="108" y="86"/>
                  </a:lnTo>
                  <a:lnTo>
                    <a:pt x="109" y="87"/>
                  </a:lnTo>
                  <a:lnTo>
                    <a:pt x="111" y="89"/>
                  </a:lnTo>
                  <a:lnTo>
                    <a:pt x="112" y="90"/>
                  </a:lnTo>
                  <a:lnTo>
                    <a:pt x="113" y="91"/>
                  </a:lnTo>
                  <a:lnTo>
                    <a:pt x="114" y="92"/>
                  </a:lnTo>
                  <a:lnTo>
                    <a:pt x="115" y="93"/>
                  </a:lnTo>
                  <a:lnTo>
                    <a:pt x="117" y="95"/>
                  </a:lnTo>
                  <a:lnTo>
                    <a:pt x="118" y="96"/>
                  </a:lnTo>
                  <a:lnTo>
                    <a:pt x="119" y="97"/>
                  </a:lnTo>
                  <a:lnTo>
                    <a:pt x="120" y="98"/>
                  </a:lnTo>
                  <a:lnTo>
                    <a:pt x="122" y="100"/>
                  </a:lnTo>
                  <a:lnTo>
                    <a:pt x="123" y="101"/>
                  </a:lnTo>
                  <a:lnTo>
                    <a:pt x="124" y="102"/>
                  </a:lnTo>
                  <a:lnTo>
                    <a:pt x="125" y="103"/>
                  </a:lnTo>
                  <a:lnTo>
                    <a:pt x="126" y="105"/>
                  </a:lnTo>
                  <a:lnTo>
                    <a:pt x="127" y="106"/>
                  </a:lnTo>
                  <a:lnTo>
                    <a:pt x="128" y="107"/>
                  </a:lnTo>
                  <a:lnTo>
                    <a:pt x="130" y="108"/>
                  </a:lnTo>
                  <a:lnTo>
                    <a:pt x="131" y="109"/>
                  </a:lnTo>
                  <a:lnTo>
                    <a:pt x="132" y="111"/>
                  </a:lnTo>
                  <a:lnTo>
                    <a:pt x="133" y="112"/>
                  </a:lnTo>
                  <a:lnTo>
                    <a:pt x="134" y="113"/>
                  </a:lnTo>
                  <a:lnTo>
                    <a:pt x="135" y="115"/>
                  </a:lnTo>
                  <a:lnTo>
                    <a:pt x="137" y="116"/>
                  </a:lnTo>
                  <a:lnTo>
                    <a:pt x="138" y="117"/>
                  </a:lnTo>
                  <a:lnTo>
                    <a:pt x="139" y="118"/>
                  </a:lnTo>
                  <a:lnTo>
                    <a:pt x="140" y="120"/>
                  </a:lnTo>
                  <a:lnTo>
                    <a:pt x="141" y="121"/>
                  </a:lnTo>
                  <a:lnTo>
                    <a:pt x="142" y="122"/>
                  </a:lnTo>
                  <a:lnTo>
                    <a:pt x="144" y="124"/>
                  </a:lnTo>
                  <a:lnTo>
                    <a:pt x="144" y="125"/>
                  </a:lnTo>
                  <a:lnTo>
                    <a:pt x="146" y="126"/>
                  </a:lnTo>
                  <a:lnTo>
                    <a:pt x="147" y="127"/>
                  </a:lnTo>
                  <a:lnTo>
                    <a:pt x="148" y="129"/>
                  </a:lnTo>
                  <a:lnTo>
                    <a:pt x="149" y="130"/>
                  </a:lnTo>
                  <a:lnTo>
                    <a:pt x="150" y="131"/>
                  </a:lnTo>
                  <a:lnTo>
                    <a:pt x="151" y="133"/>
                  </a:lnTo>
                  <a:lnTo>
                    <a:pt x="152" y="134"/>
                  </a:lnTo>
                  <a:lnTo>
                    <a:pt x="153" y="135"/>
                  </a:lnTo>
                  <a:lnTo>
                    <a:pt x="155" y="137"/>
                  </a:lnTo>
                  <a:lnTo>
                    <a:pt x="156" y="138"/>
                  </a:lnTo>
                  <a:lnTo>
                    <a:pt x="157" y="139"/>
                  </a:lnTo>
                  <a:lnTo>
                    <a:pt x="158" y="141"/>
                  </a:lnTo>
                  <a:lnTo>
                    <a:pt x="159" y="142"/>
                  </a:lnTo>
                  <a:lnTo>
                    <a:pt x="160" y="143"/>
                  </a:lnTo>
                  <a:lnTo>
                    <a:pt x="161" y="145"/>
                  </a:lnTo>
                  <a:lnTo>
                    <a:pt x="162" y="146"/>
                  </a:lnTo>
                  <a:lnTo>
                    <a:pt x="163" y="147"/>
                  </a:lnTo>
                  <a:lnTo>
                    <a:pt x="164" y="149"/>
                  </a:lnTo>
                  <a:lnTo>
                    <a:pt x="165" y="150"/>
                  </a:lnTo>
                  <a:lnTo>
                    <a:pt x="166" y="151"/>
                  </a:lnTo>
                  <a:lnTo>
                    <a:pt x="168" y="153"/>
                  </a:lnTo>
                  <a:lnTo>
                    <a:pt x="168" y="154"/>
                  </a:lnTo>
                  <a:lnTo>
                    <a:pt x="169" y="155"/>
                  </a:lnTo>
                  <a:lnTo>
                    <a:pt x="171" y="157"/>
                  </a:lnTo>
                  <a:lnTo>
                    <a:pt x="172" y="158"/>
                  </a:lnTo>
                  <a:lnTo>
                    <a:pt x="172" y="159"/>
                  </a:lnTo>
                  <a:lnTo>
                    <a:pt x="174" y="161"/>
                  </a:lnTo>
                  <a:lnTo>
                    <a:pt x="175" y="162"/>
                  </a:lnTo>
                  <a:lnTo>
                    <a:pt x="176" y="164"/>
                  </a:lnTo>
                  <a:lnTo>
                    <a:pt x="177" y="165"/>
                  </a:lnTo>
                  <a:lnTo>
                    <a:pt x="178" y="166"/>
                  </a:lnTo>
                  <a:lnTo>
                    <a:pt x="179" y="168"/>
                  </a:lnTo>
                  <a:lnTo>
                    <a:pt x="180" y="169"/>
                  </a:lnTo>
                  <a:lnTo>
                    <a:pt x="181" y="171"/>
                  </a:lnTo>
                  <a:lnTo>
                    <a:pt x="182" y="172"/>
                  </a:lnTo>
                  <a:lnTo>
                    <a:pt x="183" y="173"/>
                  </a:lnTo>
                  <a:lnTo>
                    <a:pt x="184" y="175"/>
                  </a:lnTo>
                  <a:lnTo>
                    <a:pt x="185" y="176"/>
                  </a:lnTo>
                  <a:lnTo>
                    <a:pt x="186" y="178"/>
                  </a:lnTo>
                  <a:lnTo>
                    <a:pt x="187" y="179"/>
                  </a:lnTo>
                  <a:lnTo>
                    <a:pt x="188" y="180"/>
                  </a:lnTo>
                  <a:lnTo>
                    <a:pt x="189" y="182"/>
                  </a:lnTo>
                  <a:lnTo>
                    <a:pt x="190" y="183"/>
                  </a:lnTo>
                  <a:lnTo>
                    <a:pt x="191" y="184"/>
                  </a:lnTo>
                  <a:lnTo>
                    <a:pt x="192" y="186"/>
                  </a:lnTo>
                  <a:lnTo>
                    <a:pt x="193" y="187"/>
                  </a:lnTo>
                  <a:lnTo>
                    <a:pt x="193" y="189"/>
                  </a:lnTo>
                  <a:lnTo>
                    <a:pt x="194" y="190"/>
                  </a:lnTo>
                  <a:lnTo>
                    <a:pt x="195" y="191"/>
                  </a:lnTo>
                  <a:lnTo>
                    <a:pt x="196" y="193"/>
                  </a:lnTo>
                  <a:lnTo>
                    <a:pt x="197" y="195"/>
                  </a:lnTo>
                </a:path>
              </a:pathLst>
            </a:cu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405" name="Rectangle 381"/>
            <p:cNvSpPr>
              <a:spLocks noChangeArrowheads="1"/>
            </p:cNvSpPr>
            <p:nvPr/>
          </p:nvSpPr>
          <p:spPr bwMode="auto">
            <a:xfrm rot="18120000">
              <a:off x="7475958" y="3936872"/>
              <a:ext cx="76944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63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406" name="Line 382"/>
            <p:cNvSpPr>
              <a:spLocks noChangeShapeType="1"/>
            </p:cNvSpPr>
            <p:nvPr/>
          </p:nvSpPr>
          <p:spPr bwMode="auto">
            <a:xfrm flipV="1">
              <a:off x="7521573" y="3976688"/>
              <a:ext cx="6350" cy="9525"/>
            </a:xfrm>
            <a:prstGeom prst="line">
              <a:avLst/>
            </a:pr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407" name="Rectangle 383"/>
            <p:cNvSpPr>
              <a:spLocks noChangeArrowheads="1"/>
            </p:cNvSpPr>
            <p:nvPr/>
          </p:nvSpPr>
          <p:spPr bwMode="auto">
            <a:xfrm rot="21060000">
              <a:off x="8043860" y="4560888"/>
              <a:ext cx="990600" cy="123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Enterobacteriaceae</a:t>
              </a:r>
              <a:r>
                <a:rPr kumimoji="0" lang="en-US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 540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408" name="Line 384"/>
            <p:cNvSpPr>
              <a:spLocks noChangeShapeType="1"/>
            </p:cNvSpPr>
            <p:nvPr/>
          </p:nvSpPr>
          <p:spPr bwMode="auto">
            <a:xfrm flipH="1">
              <a:off x="8023223" y="4691063"/>
              <a:ext cx="1587" cy="1588"/>
            </a:xfrm>
            <a:prstGeom prst="line">
              <a:avLst/>
            </a:pr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09" name="Rectangle 385"/>
            <p:cNvSpPr>
              <a:spLocks noChangeArrowheads="1"/>
            </p:cNvSpPr>
            <p:nvPr/>
          </p:nvSpPr>
          <p:spPr bwMode="auto">
            <a:xfrm rot="420000">
              <a:off x="8050787" y="4967646"/>
              <a:ext cx="799899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err="1" smtClean="0">
                  <a:ln>
                    <a:noFill/>
                  </a:ln>
                  <a:solidFill>
                    <a:srgbClr val="990033"/>
                  </a:solidFill>
                  <a:effectLst/>
                  <a:cs typeface="Arial" pitchFamily="34" charset="0"/>
                </a:rPr>
                <a:t>Pluminescens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990033"/>
                  </a:solidFill>
                  <a:effectLst/>
                  <a:cs typeface="Arial" pitchFamily="34" charset="0"/>
                </a:rPr>
                <a:t> 2413</a:t>
              </a:r>
              <a:endParaRPr kumimoji="0" lang="en-US" sz="800" b="1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410" name="Line 386"/>
            <p:cNvSpPr>
              <a:spLocks noChangeShapeType="1"/>
            </p:cNvSpPr>
            <p:nvPr/>
          </p:nvSpPr>
          <p:spPr bwMode="auto">
            <a:xfrm flipH="1">
              <a:off x="8034335" y="4992689"/>
              <a:ext cx="1587" cy="1588"/>
            </a:xfrm>
            <a:prstGeom prst="line">
              <a:avLst/>
            </a:pr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11" name="Rectangle 387"/>
            <p:cNvSpPr>
              <a:spLocks noChangeArrowheads="1"/>
            </p:cNvSpPr>
            <p:nvPr/>
          </p:nvSpPr>
          <p:spPr bwMode="auto">
            <a:xfrm rot="1380000">
              <a:off x="7954755" y="5374681"/>
              <a:ext cx="830356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err="1" smtClean="0">
                  <a:ln>
                    <a:noFill/>
                  </a:ln>
                  <a:solidFill>
                    <a:srgbClr val="990033"/>
                  </a:solidFill>
                  <a:effectLst/>
                  <a:cs typeface="Arial" pitchFamily="34" charset="0"/>
                </a:rPr>
                <a:t>Photorhabdus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990033"/>
                  </a:solidFill>
                  <a:effectLst/>
                  <a:cs typeface="Arial" pitchFamily="34" charset="0"/>
                </a:rPr>
                <a:t> 1772</a:t>
              </a:r>
              <a:endParaRPr kumimoji="0" lang="en-US" sz="800" b="1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412" name="Line 388"/>
            <p:cNvSpPr>
              <a:spLocks noChangeShapeType="1"/>
            </p:cNvSpPr>
            <p:nvPr/>
          </p:nvSpPr>
          <p:spPr bwMode="auto">
            <a:xfrm flipH="1" flipV="1">
              <a:off x="7954960" y="5283201"/>
              <a:ext cx="1587" cy="1588"/>
            </a:xfrm>
            <a:prstGeom prst="line">
              <a:avLst/>
            </a:pr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13" name="Freeform 389"/>
            <p:cNvSpPr>
              <a:spLocks/>
            </p:cNvSpPr>
            <p:nvPr/>
          </p:nvSpPr>
          <p:spPr bwMode="auto">
            <a:xfrm>
              <a:off x="8005760" y="4992689"/>
              <a:ext cx="30162" cy="147638"/>
            </a:xfrm>
            <a:custGeom>
              <a:avLst/>
              <a:gdLst/>
              <a:ahLst/>
              <a:cxnLst>
                <a:cxn ang="0">
                  <a:pos x="0" y="92"/>
                </a:cxn>
                <a:cxn ang="0">
                  <a:pos x="1" y="90"/>
                </a:cxn>
                <a:cxn ang="0">
                  <a:pos x="2" y="87"/>
                </a:cxn>
                <a:cxn ang="0">
                  <a:pos x="2" y="85"/>
                </a:cxn>
                <a:cxn ang="0">
                  <a:pos x="3" y="83"/>
                </a:cxn>
                <a:cxn ang="0">
                  <a:pos x="3" y="80"/>
                </a:cxn>
                <a:cxn ang="0">
                  <a:pos x="4" y="78"/>
                </a:cxn>
                <a:cxn ang="0">
                  <a:pos x="5" y="75"/>
                </a:cxn>
                <a:cxn ang="0">
                  <a:pos x="5" y="73"/>
                </a:cxn>
                <a:cxn ang="0">
                  <a:pos x="6" y="70"/>
                </a:cxn>
                <a:cxn ang="0">
                  <a:pos x="7" y="68"/>
                </a:cxn>
                <a:cxn ang="0">
                  <a:pos x="7" y="65"/>
                </a:cxn>
                <a:cxn ang="0">
                  <a:pos x="7" y="63"/>
                </a:cxn>
                <a:cxn ang="0">
                  <a:pos x="8" y="60"/>
                </a:cxn>
                <a:cxn ang="0">
                  <a:pos x="9" y="58"/>
                </a:cxn>
                <a:cxn ang="0">
                  <a:pos x="9" y="55"/>
                </a:cxn>
                <a:cxn ang="0">
                  <a:pos x="10" y="53"/>
                </a:cxn>
                <a:cxn ang="0">
                  <a:pos x="10" y="51"/>
                </a:cxn>
                <a:cxn ang="0">
                  <a:pos x="11" y="48"/>
                </a:cxn>
                <a:cxn ang="0">
                  <a:pos x="11" y="46"/>
                </a:cxn>
                <a:cxn ang="0">
                  <a:pos x="11" y="43"/>
                </a:cxn>
                <a:cxn ang="0">
                  <a:pos x="12" y="41"/>
                </a:cxn>
                <a:cxn ang="0">
                  <a:pos x="12" y="38"/>
                </a:cxn>
                <a:cxn ang="0">
                  <a:pos x="13" y="36"/>
                </a:cxn>
                <a:cxn ang="0">
                  <a:pos x="13" y="33"/>
                </a:cxn>
                <a:cxn ang="0">
                  <a:pos x="14" y="31"/>
                </a:cxn>
                <a:cxn ang="0">
                  <a:pos x="14" y="28"/>
                </a:cxn>
                <a:cxn ang="0">
                  <a:pos x="15" y="26"/>
                </a:cxn>
                <a:cxn ang="0">
                  <a:pos x="15" y="23"/>
                </a:cxn>
                <a:cxn ang="0">
                  <a:pos x="15" y="21"/>
                </a:cxn>
                <a:cxn ang="0">
                  <a:pos x="16" y="19"/>
                </a:cxn>
                <a:cxn ang="0">
                  <a:pos x="16" y="16"/>
                </a:cxn>
                <a:cxn ang="0">
                  <a:pos x="17" y="14"/>
                </a:cxn>
                <a:cxn ang="0">
                  <a:pos x="17" y="11"/>
                </a:cxn>
                <a:cxn ang="0">
                  <a:pos x="17" y="8"/>
                </a:cxn>
                <a:cxn ang="0">
                  <a:pos x="18" y="6"/>
                </a:cxn>
                <a:cxn ang="0">
                  <a:pos x="18" y="3"/>
                </a:cxn>
                <a:cxn ang="0">
                  <a:pos x="18" y="1"/>
                </a:cxn>
              </a:cxnLst>
              <a:rect l="0" t="0" r="r" b="b"/>
              <a:pathLst>
                <a:path w="19" h="93">
                  <a:moveTo>
                    <a:pt x="0" y="93"/>
                  </a:moveTo>
                  <a:lnTo>
                    <a:pt x="0" y="92"/>
                  </a:lnTo>
                  <a:lnTo>
                    <a:pt x="1" y="91"/>
                  </a:lnTo>
                  <a:lnTo>
                    <a:pt x="1" y="90"/>
                  </a:lnTo>
                  <a:lnTo>
                    <a:pt x="1" y="88"/>
                  </a:lnTo>
                  <a:lnTo>
                    <a:pt x="2" y="87"/>
                  </a:lnTo>
                  <a:lnTo>
                    <a:pt x="2" y="86"/>
                  </a:lnTo>
                  <a:lnTo>
                    <a:pt x="2" y="85"/>
                  </a:lnTo>
                  <a:lnTo>
                    <a:pt x="3" y="84"/>
                  </a:lnTo>
                  <a:lnTo>
                    <a:pt x="3" y="83"/>
                  </a:lnTo>
                  <a:lnTo>
                    <a:pt x="3" y="81"/>
                  </a:lnTo>
                  <a:lnTo>
                    <a:pt x="3" y="80"/>
                  </a:lnTo>
                  <a:lnTo>
                    <a:pt x="4" y="79"/>
                  </a:lnTo>
                  <a:lnTo>
                    <a:pt x="4" y="78"/>
                  </a:lnTo>
                  <a:lnTo>
                    <a:pt x="4" y="76"/>
                  </a:lnTo>
                  <a:lnTo>
                    <a:pt x="5" y="75"/>
                  </a:lnTo>
                  <a:lnTo>
                    <a:pt x="5" y="74"/>
                  </a:lnTo>
                  <a:lnTo>
                    <a:pt x="5" y="73"/>
                  </a:lnTo>
                  <a:lnTo>
                    <a:pt x="6" y="72"/>
                  </a:lnTo>
                  <a:lnTo>
                    <a:pt x="6" y="70"/>
                  </a:lnTo>
                  <a:lnTo>
                    <a:pt x="6" y="69"/>
                  </a:lnTo>
                  <a:lnTo>
                    <a:pt x="7" y="68"/>
                  </a:lnTo>
                  <a:lnTo>
                    <a:pt x="7" y="67"/>
                  </a:lnTo>
                  <a:lnTo>
                    <a:pt x="7" y="65"/>
                  </a:lnTo>
                  <a:lnTo>
                    <a:pt x="7" y="64"/>
                  </a:lnTo>
                  <a:lnTo>
                    <a:pt x="7" y="63"/>
                  </a:lnTo>
                  <a:lnTo>
                    <a:pt x="8" y="62"/>
                  </a:lnTo>
                  <a:lnTo>
                    <a:pt x="8" y="60"/>
                  </a:lnTo>
                  <a:lnTo>
                    <a:pt x="8" y="59"/>
                  </a:lnTo>
                  <a:lnTo>
                    <a:pt x="9" y="58"/>
                  </a:lnTo>
                  <a:lnTo>
                    <a:pt x="9" y="57"/>
                  </a:lnTo>
                  <a:lnTo>
                    <a:pt x="9" y="55"/>
                  </a:lnTo>
                  <a:lnTo>
                    <a:pt x="9" y="54"/>
                  </a:lnTo>
                  <a:lnTo>
                    <a:pt x="10" y="53"/>
                  </a:lnTo>
                  <a:lnTo>
                    <a:pt x="10" y="52"/>
                  </a:lnTo>
                  <a:lnTo>
                    <a:pt x="10" y="51"/>
                  </a:lnTo>
                  <a:lnTo>
                    <a:pt x="11" y="49"/>
                  </a:lnTo>
                  <a:lnTo>
                    <a:pt x="11" y="48"/>
                  </a:lnTo>
                  <a:lnTo>
                    <a:pt x="11" y="47"/>
                  </a:lnTo>
                  <a:lnTo>
                    <a:pt x="11" y="46"/>
                  </a:lnTo>
                  <a:lnTo>
                    <a:pt x="11" y="44"/>
                  </a:lnTo>
                  <a:lnTo>
                    <a:pt x="11" y="43"/>
                  </a:lnTo>
                  <a:lnTo>
                    <a:pt x="12" y="42"/>
                  </a:lnTo>
                  <a:lnTo>
                    <a:pt x="12" y="41"/>
                  </a:lnTo>
                  <a:lnTo>
                    <a:pt x="12" y="39"/>
                  </a:lnTo>
                  <a:lnTo>
                    <a:pt x="12" y="38"/>
                  </a:lnTo>
                  <a:lnTo>
                    <a:pt x="13" y="37"/>
                  </a:lnTo>
                  <a:lnTo>
                    <a:pt x="13" y="36"/>
                  </a:lnTo>
                  <a:lnTo>
                    <a:pt x="13" y="35"/>
                  </a:lnTo>
                  <a:lnTo>
                    <a:pt x="13" y="33"/>
                  </a:lnTo>
                  <a:lnTo>
                    <a:pt x="14" y="32"/>
                  </a:lnTo>
                  <a:lnTo>
                    <a:pt x="14" y="31"/>
                  </a:lnTo>
                  <a:lnTo>
                    <a:pt x="14" y="30"/>
                  </a:lnTo>
                  <a:lnTo>
                    <a:pt x="14" y="28"/>
                  </a:lnTo>
                  <a:lnTo>
                    <a:pt x="15" y="27"/>
                  </a:lnTo>
                  <a:lnTo>
                    <a:pt x="15" y="26"/>
                  </a:lnTo>
                  <a:lnTo>
                    <a:pt x="15" y="25"/>
                  </a:lnTo>
                  <a:lnTo>
                    <a:pt x="15" y="23"/>
                  </a:lnTo>
                  <a:lnTo>
                    <a:pt x="15" y="22"/>
                  </a:lnTo>
                  <a:lnTo>
                    <a:pt x="15" y="21"/>
                  </a:lnTo>
                  <a:lnTo>
                    <a:pt x="16" y="20"/>
                  </a:lnTo>
                  <a:lnTo>
                    <a:pt x="16" y="19"/>
                  </a:lnTo>
                  <a:lnTo>
                    <a:pt x="16" y="17"/>
                  </a:lnTo>
                  <a:lnTo>
                    <a:pt x="16" y="16"/>
                  </a:lnTo>
                  <a:lnTo>
                    <a:pt x="16" y="15"/>
                  </a:lnTo>
                  <a:lnTo>
                    <a:pt x="17" y="14"/>
                  </a:lnTo>
                  <a:lnTo>
                    <a:pt x="17" y="12"/>
                  </a:lnTo>
                  <a:lnTo>
                    <a:pt x="17" y="11"/>
                  </a:lnTo>
                  <a:lnTo>
                    <a:pt x="17" y="10"/>
                  </a:lnTo>
                  <a:lnTo>
                    <a:pt x="17" y="8"/>
                  </a:lnTo>
                  <a:lnTo>
                    <a:pt x="18" y="7"/>
                  </a:lnTo>
                  <a:lnTo>
                    <a:pt x="18" y="6"/>
                  </a:lnTo>
                  <a:lnTo>
                    <a:pt x="18" y="5"/>
                  </a:lnTo>
                  <a:lnTo>
                    <a:pt x="18" y="3"/>
                  </a:lnTo>
                  <a:lnTo>
                    <a:pt x="18" y="2"/>
                  </a:lnTo>
                  <a:lnTo>
                    <a:pt x="18" y="1"/>
                  </a:lnTo>
                  <a:lnTo>
                    <a:pt x="19" y="0"/>
                  </a:lnTo>
                </a:path>
              </a:pathLst>
            </a:cu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14" name="Freeform 390"/>
            <p:cNvSpPr>
              <a:spLocks/>
            </p:cNvSpPr>
            <p:nvPr/>
          </p:nvSpPr>
          <p:spPr bwMode="auto">
            <a:xfrm>
              <a:off x="7954960" y="5140326"/>
              <a:ext cx="50800" cy="144463"/>
            </a:xfrm>
            <a:custGeom>
              <a:avLst/>
              <a:gdLst/>
              <a:ahLst/>
              <a:cxnLst>
                <a:cxn ang="0">
                  <a:pos x="32" y="2"/>
                </a:cxn>
                <a:cxn ang="0">
                  <a:pos x="31" y="4"/>
                </a:cxn>
                <a:cxn ang="0">
                  <a:pos x="30" y="7"/>
                </a:cxn>
                <a:cxn ang="0">
                  <a:pos x="30" y="9"/>
                </a:cxn>
                <a:cxn ang="0">
                  <a:pos x="29" y="12"/>
                </a:cxn>
                <a:cxn ang="0">
                  <a:pos x="28" y="14"/>
                </a:cxn>
                <a:cxn ang="0">
                  <a:pos x="27" y="17"/>
                </a:cxn>
                <a:cxn ang="0">
                  <a:pos x="27" y="19"/>
                </a:cxn>
                <a:cxn ang="0">
                  <a:pos x="26" y="22"/>
                </a:cxn>
                <a:cxn ang="0">
                  <a:pos x="25" y="24"/>
                </a:cxn>
                <a:cxn ang="0">
                  <a:pos x="24" y="27"/>
                </a:cxn>
                <a:cxn ang="0">
                  <a:pos x="23" y="29"/>
                </a:cxn>
                <a:cxn ang="0">
                  <a:pos x="23" y="32"/>
                </a:cxn>
                <a:cxn ang="0">
                  <a:pos x="22" y="34"/>
                </a:cxn>
                <a:cxn ang="0">
                  <a:pos x="21" y="37"/>
                </a:cxn>
                <a:cxn ang="0">
                  <a:pos x="20" y="39"/>
                </a:cxn>
                <a:cxn ang="0">
                  <a:pos x="19" y="42"/>
                </a:cxn>
                <a:cxn ang="0">
                  <a:pos x="19" y="44"/>
                </a:cxn>
                <a:cxn ang="0">
                  <a:pos x="18" y="47"/>
                </a:cxn>
                <a:cxn ang="0">
                  <a:pos x="17" y="49"/>
                </a:cxn>
                <a:cxn ang="0">
                  <a:pos x="16" y="52"/>
                </a:cxn>
                <a:cxn ang="0">
                  <a:pos x="15" y="54"/>
                </a:cxn>
                <a:cxn ang="0">
                  <a:pos x="14" y="57"/>
                </a:cxn>
                <a:cxn ang="0">
                  <a:pos x="13" y="59"/>
                </a:cxn>
                <a:cxn ang="0">
                  <a:pos x="12" y="61"/>
                </a:cxn>
                <a:cxn ang="0">
                  <a:pos x="11" y="64"/>
                </a:cxn>
                <a:cxn ang="0">
                  <a:pos x="10" y="66"/>
                </a:cxn>
                <a:cxn ang="0">
                  <a:pos x="9" y="69"/>
                </a:cxn>
                <a:cxn ang="0">
                  <a:pos x="8" y="71"/>
                </a:cxn>
                <a:cxn ang="0">
                  <a:pos x="7" y="74"/>
                </a:cxn>
                <a:cxn ang="0">
                  <a:pos x="7" y="76"/>
                </a:cxn>
                <a:cxn ang="0">
                  <a:pos x="6" y="79"/>
                </a:cxn>
                <a:cxn ang="0">
                  <a:pos x="5" y="81"/>
                </a:cxn>
                <a:cxn ang="0">
                  <a:pos x="3" y="83"/>
                </a:cxn>
                <a:cxn ang="0">
                  <a:pos x="2" y="86"/>
                </a:cxn>
                <a:cxn ang="0">
                  <a:pos x="2" y="88"/>
                </a:cxn>
                <a:cxn ang="0">
                  <a:pos x="0" y="91"/>
                </a:cxn>
              </a:cxnLst>
              <a:rect l="0" t="0" r="r" b="b"/>
              <a:pathLst>
                <a:path w="32" h="91">
                  <a:moveTo>
                    <a:pt x="32" y="0"/>
                  </a:moveTo>
                  <a:lnTo>
                    <a:pt x="32" y="2"/>
                  </a:lnTo>
                  <a:lnTo>
                    <a:pt x="31" y="3"/>
                  </a:lnTo>
                  <a:lnTo>
                    <a:pt x="31" y="4"/>
                  </a:lnTo>
                  <a:lnTo>
                    <a:pt x="31" y="6"/>
                  </a:lnTo>
                  <a:lnTo>
                    <a:pt x="30" y="7"/>
                  </a:lnTo>
                  <a:lnTo>
                    <a:pt x="30" y="8"/>
                  </a:lnTo>
                  <a:lnTo>
                    <a:pt x="30" y="9"/>
                  </a:lnTo>
                  <a:lnTo>
                    <a:pt x="29" y="11"/>
                  </a:lnTo>
                  <a:lnTo>
                    <a:pt x="29" y="12"/>
                  </a:lnTo>
                  <a:lnTo>
                    <a:pt x="28" y="13"/>
                  </a:lnTo>
                  <a:lnTo>
                    <a:pt x="28" y="14"/>
                  </a:lnTo>
                  <a:lnTo>
                    <a:pt x="28" y="16"/>
                  </a:lnTo>
                  <a:lnTo>
                    <a:pt x="27" y="17"/>
                  </a:lnTo>
                  <a:lnTo>
                    <a:pt x="27" y="18"/>
                  </a:lnTo>
                  <a:lnTo>
                    <a:pt x="27" y="19"/>
                  </a:lnTo>
                  <a:lnTo>
                    <a:pt x="26" y="20"/>
                  </a:lnTo>
                  <a:lnTo>
                    <a:pt x="26" y="22"/>
                  </a:lnTo>
                  <a:lnTo>
                    <a:pt x="25" y="23"/>
                  </a:lnTo>
                  <a:lnTo>
                    <a:pt x="25" y="24"/>
                  </a:lnTo>
                  <a:lnTo>
                    <a:pt x="25" y="26"/>
                  </a:lnTo>
                  <a:lnTo>
                    <a:pt x="24" y="27"/>
                  </a:lnTo>
                  <a:lnTo>
                    <a:pt x="24" y="28"/>
                  </a:lnTo>
                  <a:lnTo>
                    <a:pt x="23" y="29"/>
                  </a:lnTo>
                  <a:lnTo>
                    <a:pt x="23" y="31"/>
                  </a:lnTo>
                  <a:lnTo>
                    <a:pt x="23" y="32"/>
                  </a:lnTo>
                  <a:lnTo>
                    <a:pt x="22" y="33"/>
                  </a:lnTo>
                  <a:lnTo>
                    <a:pt x="22" y="34"/>
                  </a:lnTo>
                  <a:lnTo>
                    <a:pt x="21" y="36"/>
                  </a:lnTo>
                  <a:lnTo>
                    <a:pt x="21" y="37"/>
                  </a:lnTo>
                  <a:lnTo>
                    <a:pt x="21" y="38"/>
                  </a:lnTo>
                  <a:lnTo>
                    <a:pt x="20" y="39"/>
                  </a:lnTo>
                  <a:lnTo>
                    <a:pt x="20" y="41"/>
                  </a:lnTo>
                  <a:lnTo>
                    <a:pt x="19" y="42"/>
                  </a:lnTo>
                  <a:lnTo>
                    <a:pt x="19" y="43"/>
                  </a:lnTo>
                  <a:lnTo>
                    <a:pt x="19" y="44"/>
                  </a:lnTo>
                  <a:lnTo>
                    <a:pt x="18" y="45"/>
                  </a:lnTo>
                  <a:lnTo>
                    <a:pt x="18" y="47"/>
                  </a:lnTo>
                  <a:lnTo>
                    <a:pt x="17" y="48"/>
                  </a:lnTo>
                  <a:lnTo>
                    <a:pt x="17" y="49"/>
                  </a:lnTo>
                  <a:lnTo>
                    <a:pt x="16" y="50"/>
                  </a:lnTo>
                  <a:lnTo>
                    <a:pt x="16" y="52"/>
                  </a:lnTo>
                  <a:lnTo>
                    <a:pt x="15" y="53"/>
                  </a:lnTo>
                  <a:lnTo>
                    <a:pt x="15" y="54"/>
                  </a:lnTo>
                  <a:lnTo>
                    <a:pt x="15" y="55"/>
                  </a:lnTo>
                  <a:lnTo>
                    <a:pt x="14" y="57"/>
                  </a:lnTo>
                  <a:lnTo>
                    <a:pt x="14" y="58"/>
                  </a:lnTo>
                  <a:lnTo>
                    <a:pt x="13" y="59"/>
                  </a:lnTo>
                  <a:lnTo>
                    <a:pt x="13" y="60"/>
                  </a:lnTo>
                  <a:lnTo>
                    <a:pt x="12" y="61"/>
                  </a:lnTo>
                  <a:lnTo>
                    <a:pt x="12" y="63"/>
                  </a:lnTo>
                  <a:lnTo>
                    <a:pt x="11" y="64"/>
                  </a:lnTo>
                  <a:lnTo>
                    <a:pt x="11" y="65"/>
                  </a:lnTo>
                  <a:lnTo>
                    <a:pt x="10" y="66"/>
                  </a:lnTo>
                  <a:lnTo>
                    <a:pt x="10" y="68"/>
                  </a:lnTo>
                  <a:lnTo>
                    <a:pt x="9" y="69"/>
                  </a:lnTo>
                  <a:lnTo>
                    <a:pt x="9" y="70"/>
                  </a:lnTo>
                  <a:lnTo>
                    <a:pt x="8" y="71"/>
                  </a:lnTo>
                  <a:lnTo>
                    <a:pt x="8" y="73"/>
                  </a:lnTo>
                  <a:lnTo>
                    <a:pt x="7" y="74"/>
                  </a:lnTo>
                  <a:lnTo>
                    <a:pt x="7" y="75"/>
                  </a:lnTo>
                  <a:lnTo>
                    <a:pt x="7" y="76"/>
                  </a:lnTo>
                  <a:lnTo>
                    <a:pt x="6" y="78"/>
                  </a:lnTo>
                  <a:lnTo>
                    <a:pt x="6" y="79"/>
                  </a:lnTo>
                  <a:lnTo>
                    <a:pt x="5" y="80"/>
                  </a:lnTo>
                  <a:lnTo>
                    <a:pt x="5" y="81"/>
                  </a:lnTo>
                  <a:lnTo>
                    <a:pt x="4" y="82"/>
                  </a:lnTo>
                  <a:lnTo>
                    <a:pt x="3" y="83"/>
                  </a:lnTo>
                  <a:lnTo>
                    <a:pt x="3" y="85"/>
                  </a:lnTo>
                  <a:lnTo>
                    <a:pt x="2" y="86"/>
                  </a:lnTo>
                  <a:lnTo>
                    <a:pt x="2" y="87"/>
                  </a:lnTo>
                  <a:lnTo>
                    <a:pt x="2" y="88"/>
                  </a:lnTo>
                  <a:lnTo>
                    <a:pt x="1" y="90"/>
                  </a:lnTo>
                  <a:lnTo>
                    <a:pt x="0" y="91"/>
                  </a:lnTo>
                </a:path>
              </a:pathLst>
            </a:cu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15" name="Rectangle 391"/>
            <p:cNvSpPr>
              <a:spLocks noChangeArrowheads="1"/>
            </p:cNvSpPr>
            <p:nvPr/>
          </p:nvSpPr>
          <p:spPr bwMode="auto">
            <a:xfrm rot="900000">
              <a:off x="7950619" y="5100510"/>
              <a:ext cx="76944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75</a:t>
              </a:r>
              <a:endParaRPr kumimoji="0" lang="en-US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416" name="Line 392"/>
            <p:cNvSpPr>
              <a:spLocks noChangeShapeType="1"/>
            </p:cNvSpPr>
            <p:nvPr/>
          </p:nvSpPr>
          <p:spPr bwMode="auto">
            <a:xfrm>
              <a:off x="7999410" y="5138739"/>
              <a:ext cx="4762" cy="1588"/>
            </a:xfrm>
            <a:prstGeom prst="line">
              <a:avLst/>
            </a:pr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17" name="Freeform 393"/>
            <p:cNvSpPr>
              <a:spLocks/>
            </p:cNvSpPr>
            <p:nvPr/>
          </p:nvSpPr>
          <p:spPr bwMode="auto">
            <a:xfrm>
              <a:off x="8023223" y="4691063"/>
              <a:ext cx="14287" cy="225425"/>
            </a:xfrm>
            <a:custGeom>
              <a:avLst/>
              <a:gdLst/>
              <a:ahLst/>
              <a:cxnLst>
                <a:cxn ang="0">
                  <a:pos x="8" y="141"/>
                </a:cxn>
                <a:cxn ang="0">
                  <a:pos x="8" y="138"/>
                </a:cxn>
                <a:cxn ang="0">
                  <a:pos x="8" y="136"/>
                </a:cxn>
                <a:cxn ang="0">
                  <a:pos x="8" y="133"/>
                </a:cxn>
                <a:cxn ang="0">
                  <a:pos x="8" y="131"/>
                </a:cxn>
                <a:cxn ang="0">
                  <a:pos x="8" y="128"/>
                </a:cxn>
                <a:cxn ang="0">
                  <a:pos x="8" y="126"/>
                </a:cxn>
                <a:cxn ang="0">
                  <a:pos x="8" y="123"/>
                </a:cxn>
                <a:cxn ang="0">
                  <a:pos x="8" y="121"/>
                </a:cxn>
                <a:cxn ang="0">
                  <a:pos x="8" y="118"/>
                </a:cxn>
                <a:cxn ang="0">
                  <a:pos x="8" y="116"/>
                </a:cxn>
                <a:cxn ang="0">
                  <a:pos x="9" y="113"/>
                </a:cxn>
                <a:cxn ang="0">
                  <a:pos x="9" y="111"/>
                </a:cxn>
                <a:cxn ang="0">
                  <a:pos x="9" y="108"/>
                </a:cxn>
                <a:cxn ang="0">
                  <a:pos x="9" y="106"/>
                </a:cxn>
                <a:cxn ang="0">
                  <a:pos x="9" y="103"/>
                </a:cxn>
                <a:cxn ang="0">
                  <a:pos x="9" y="101"/>
                </a:cxn>
                <a:cxn ang="0">
                  <a:pos x="9" y="98"/>
                </a:cxn>
                <a:cxn ang="0">
                  <a:pos x="8" y="96"/>
                </a:cxn>
                <a:cxn ang="0">
                  <a:pos x="8" y="93"/>
                </a:cxn>
                <a:cxn ang="0">
                  <a:pos x="8" y="91"/>
                </a:cxn>
                <a:cxn ang="0">
                  <a:pos x="8" y="89"/>
                </a:cxn>
                <a:cxn ang="0">
                  <a:pos x="8" y="86"/>
                </a:cxn>
                <a:cxn ang="0">
                  <a:pos x="8" y="84"/>
                </a:cxn>
                <a:cxn ang="0">
                  <a:pos x="8" y="81"/>
                </a:cxn>
                <a:cxn ang="0">
                  <a:pos x="8" y="79"/>
                </a:cxn>
                <a:cxn ang="0">
                  <a:pos x="8" y="76"/>
                </a:cxn>
                <a:cxn ang="0">
                  <a:pos x="8" y="74"/>
                </a:cxn>
                <a:cxn ang="0">
                  <a:pos x="8" y="71"/>
                </a:cxn>
                <a:cxn ang="0">
                  <a:pos x="7" y="69"/>
                </a:cxn>
                <a:cxn ang="0">
                  <a:pos x="7" y="66"/>
                </a:cxn>
                <a:cxn ang="0">
                  <a:pos x="7" y="64"/>
                </a:cxn>
                <a:cxn ang="0">
                  <a:pos x="7" y="61"/>
                </a:cxn>
                <a:cxn ang="0">
                  <a:pos x="7" y="59"/>
                </a:cxn>
                <a:cxn ang="0">
                  <a:pos x="7" y="57"/>
                </a:cxn>
                <a:cxn ang="0">
                  <a:pos x="6" y="54"/>
                </a:cxn>
                <a:cxn ang="0">
                  <a:pos x="6" y="52"/>
                </a:cxn>
                <a:cxn ang="0">
                  <a:pos x="6" y="49"/>
                </a:cxn>
                <a:cxn ang="0">
                  <a:pos x="6" y="47"/>
                </a:cxn>
                <a:cxn ang="0">
                  <a:pos x="6" y="44"/>
                </a:cxn>
                <a:cxn ang="0">
                  <a:pos x="5" y="42"/>
                </a:cxn>
                <a:cxn ang="0">
                  <a:pos x="5" y="39"/>
                </a:cxn>
                <a:cxn ang="0">
                  <a:pos x="5" y="36"/>
                </a:cxn>
                <a:cxn ang="0">
                  <a:pos x="4" y="34"/>
                </a:cxn>
                <a:cxn ang="0">
                  <a:pos x="4" y="32"/>
                </a:cxn>
                <a:cxn ang="0">
                  <a:pos x="4" y="29"/>
                </a:cxn>
                <a:cxn ang="0">
                  <a:pos x="4" y="27"/>
                </a:cxn>
                <a:cxn ang="0">
                  <a:pos x="4" y="24"/>
                </a:cxn>
                <a:cxn ang="0">
                  <a:pos x="3" y="22"/>
                </a:cxn>
                <a:cxn ang="0">
                  <a:pos x="3" y="20"/>
                </a:cxn>
                <a:cxn ang="0">
                  <a:pos x="3" y="17"/>
                </a:cxn>
                <a:cxn ang="0">
                  <a:pos x="2" y="15"/>
                </a:cxn>
                <a:cxn ang="0">
                  <a:pos x="2" y="12"/>
                </a:cxn>
                <a:cxn ang="0">
                  <a:pos x="1" y="10"/>
                </a:cxn>
                <a:cxn ang="0">
                  <a:pos x="1" y="7"/>
                </a:cxn>
                <a:cxn ang="0">
                  <a:pos x="1" y="5"/>
                </a:cxn>
                <a:cxn ang="0">
                  <a:pos x="0" y="2"/>
                </a:cxn>
                <a:cxn ang="0">
                  <a:pos x="0" y="0"/>
                </a:cxn>
              </a:cxnLst>
              <a:rect l="0" t="0" r="r" b="b"/>
              <a:pathLst>
                <a:path w="9" h="142">
                  <a:moveTo>
                    <a:pt x="8" y="142"/>
                  </a:moveTo>
                  <a:lnTo>
                    <a:pt x="8" y="141"/>
                  </a:lnTo>
                  <a:lnTo>
                    <a:pt x="8" y="139"/>
                  </a:lnTo>
                  <a:lnTo>
                    <a:pt x="8" y="138"/>
                  </a:lnTo>
                  <a:lnTo>
                    <a:pt x="8" y="137"/>
                  </a:lnTo>
                  <a:lnTo>
                    <a:pt x="8" y="136"/>
                  </a:lnTo>
                  <a:lnTo>
                    <a:pt x="8" y="135"/>
                  </a:lnTo>
                  <a:lnTo>
                    <a:pt x="8" y="133"/>
                  </a:lnTo>
                  <a:lnTo>
                    <a:pt x="8" y="132"/>
                  </a:lnTo>
                  <a:lnTo>
                    <a:pt x="8" y="131"/>
                  </a:lnTo>
                  <a:lnTo>
                    <a:pt x="8" y="130"/>
                  </a:lnTo>
                  <a:lnTo>
                    <a:pt x="8" y="128"/>
                  </a:lnTo>
                  <a:lnTo>
                    <a:pt x="8" y="127"/>
                  </a:lnTo>
                  <a:lnTo>
                    <a:pt x="8" y="126"/>
                  </a:lnTo>
                  <a:lnTo>
                    <a:pt x="8" y="125"/>
                  </a:lnTo>
                  <a:lnTo>
                    <a:pt x="8" y="123"/>
                  </a:lnTo>
                  <a:lnTo>
                    <a:pt x="8" y="122"/>
                  </a:lnTo>
                  <a:lnTo>
                    <a:pt x="8" y="121"/>
                  </a:lnTo>
                  <a:lnTo>
                    <a:pt x="8" y="119"/>
                  </a:lnTo>
                  <a:lnTo>
                    <a:pt x="8" y="118"/>
                  </a:lnTo>
                  <a:lnTo>
                    <a:pt x="8" y="117"/>
                  </a:lnTo>
                  <a:lnTo>
                    <a:pt x="8" y="116"/>
                  </a:lnTo>
                  <a:lnTo>
                    <a:pt x="9" y="114"/>
                  </a:lnTo>
                  <a:lnTo>
                    <a:pt x="9" y="113"/>
                  </a:lnTo>
                  <a:lnTo>
                    <a:pt x="9" y="112"/>
                  </a:lnTo>
                  <a:lnTo>
                    <a:pt x="9" y="111"/>
                  </a:lnTo>
                  <a:lnTo>
                    <a:pt x="9" y="110"/>
                  </a:lnTo>
                  <a:lnTo>
                    <a:pt x="9" y="108"/>
                  </a:lnTo>
                  <a:lnTo>
                    <a:pt x="9" y="107"/>
                  </a:lnTo>
                  <a:lnTo>
                    <a:pt x="9" y="106"/>
                  </a:lnTo>
                  <a:lnTo>
                    <a:pt x="9" y="105"/>
                  </a:lnTo>
                  <a:lnTo>
                    <a:pt x="9" y="103"/>
                  </a:lnTo>
                  <a:lnTo>
                    <a:pt x="9" y="102"/>
                  </a:lnTo>
                  <a:lnTo>
                    <a:pt x="9" y="101"/>
                  </a:lnTo>
                  <a:lnTo>
                    <a:pt x="9" y="100"/>
                  </a:lnTo>
                  <a:lnTo>
                    <a:pt x="9" y="98"/>
                  </a:lnTo>
                  <a:lnTo>
                    <a:pt x="9" y="97"/>
                  </a:lnTo>
                  <a:lnTo>
                    <a:pt x="8" y="96"/>
                  </a:lnTo>
                  <a:lnTo>
                    <a:pt x="8" y="95"/>
                  </a:lnTo>
                  <a:lnTo>
                    <a:pt x="8" y="93"/>
                  </a:lnTo>
                  <a:lnTo>
                    <a:pt x="8" y="92"/>
                  </a:lnTo>
                  <a:lnTo>
                    <a:pt x="8" y="91"/>
                  </a:lnTo>
                  <a:lnTo>
                    <a:pt x="8" y="90"/>
                  </a:lnTo>
                  <a:lnTo>
                    <a:pt x="8" y="89"/>
                  </a:lnTo>
                  <a:lnTo>
                    <a:pt x="8" y="87"/>
                  </a:lnTo>
                  <a:lnTo>
                    <a:pt x="8" y="86"/>
                  </a:lnTo>
                  <a:lnTo>
                    <a:pt x="8" y="85"/>
                  </a:lnTo>
                  <a:lnTo>
                    <a:pt x="8" y="84"/>
                  </a:lnTo>
                  <a:lnTo>
                    <a:pt x="8" y="82"/>
                  </a:lnTo>
                  <a:lnTo>
                    <a:pt x="8" y="81"/>
                  </a:lnTo>
                  <a:lnTo>
                    <a:pt x="8" y="80"/>
                  </a:lnTo>
                  <a:lnTo>
                    <a:pt x="8" y="79"/>
                  </a:lnTo>
                  <a:lnTo>
                    <a:pt x="8" y="77"/>
                  </a:lnTo>
                  <a:lnTo>
                    <a:pt x="8" y="76"/>
                  </a:lnTo>
                  <a:lnTo>
                    <a:pt x="8" y="75"/>
                  </a:lnTo>
                  <a:lnTo>
                    <a:pt x="8" y="74"/>
                  </a:lnTo>
                  <a:lnTo>
                    <a:pt x="8" y="73"/>
                  </a:lnTo>
                  <a:lnTo>
                    <a:pt x="8" y="71"/>
                  </a:lnTo>
                  <a:lnTo>
                    <a:pt x="8" y="70"/>
                  </a:lnTo>
                  <a:lnTo>
                    <a:pt x="7" y="69"/>
                  </a:lnTo>
                  <a:lnTo>
                    <a:pt x="7" y="68"/>
                  </a:lnTo>
                  <a:lnTo>
                    <a:pt x="7" y="66"/>
                  </a:lnTo>
                  <a:lnTo>
                    <a:pt x="7" y="65"/>
                  </a:lnTo>
                  <a:lnTo>
                    <a:pt x="7" y="64"/>
                  </a:lnTo>
                  <a:lnTo>
                    <a:pt x="7" y="63"/>
                  </a:lnTo>
                  <a:lnTo>
                    <a:pt x="7" y="61"/>
                  </a:lnTo>
                  <a:lnTo>
                    <a:pt x="7" y="60"/>
                  </a:lnTo>
                  <a:lnTo>
                    <a:pt x="7" y="59"/>
                  </a:lnTo>
                  <a:lnTo>
                    <a:pt x="7" y="58"/>
                  </a:lnTo>
                  <a:lnTo>
                    <a:pt x="7" y="57"/>
                  </a:lnTo>
                  <a:lnTo>
                    <a:pt x="7" y="55"/>
                  </a:lnTo>
                  <a:lnTo>
                    <a:pt x="6" y="54"/>
                  </a:lnTo>
                  <a:lnTo>
                    <a:pt x="6" y="53"/>
                  </a:lnTo>
                  <a:lnTo>
                    <a:pt x="6" y="52"/>
                  </a:lnTo>
                  <a:lnTo>
                    <a:pt x="6" y="50"/>
                  </a:lnTo>
                  <a:lnTo>
                    <a:pt x="6" y="49"/>
                  </a:lnTo>
                  <a:lnTo>
                    <a:pt x="6" y="48"/>
                  </a:lnTo>
                  <a:lnTo>
                    <a:pt x="6" y="47"/>
                  </a:lnTo>
                  <a:lnTo>
                    <a:pt x="6" y="45"/>
                  </a:lnTo>
                  <a:lnTo>
                    <a:pt x="6" y="44"/>
                  </a:lnTo>
                  <a:lnTo>
                    <a:pt x="5" y="43"/>
                  </a:lnTo>
                  <a:lnTo>
                    <a:pt x="5" y="42"/>
                  </a:lnTo>
                  <a:lnTo>
                    <a:pt x="5" y="40"/>
                  </a:lnTo>
                  <a:lnTo>
                    <a:pt x="5" y="39"/>
                  </a:lnTo>
                  <a:lnTo>
                    <a:pt x="5" y="38"/>
                  </a:lnTo>
                  <a:lnTo>
                    <a:pt x="5" y="36"/>
                  </a:lnTo>
                  <a:lnTo>
                    <a:pt x="5" y="35"/>
                  </a:lnTo>
                  <a:lnTo>
                    <a:pt x="4" y="34"/>
                  </a:lnTo>
                  <a:lnTo>
                    <a:pt x="4" y="33"/>
                  </a:lnTo>
                  <a:lnTo>
                    <a:pt x="4" y="32"/>
                  </a:lnTo>
                  <a:lnTo>
                    <a:pt x="4" y="31"/>
                  </a:lnTo>
                  <a:lnTo>
                    <a:pt x="4" y="29"/>
                  </a:lnTo>
                  <a:lnTo>
                    <a:pt x="4" y="28"/>
                  </a:lnTo>
                  <a:lnTo>
                    <a:pt x="4" y="27"/>
                  </a:lnTo>
                  <a:lnTo>
                    <a:pt x="4" y="26"/>
                  </a:lnTo>
                  <a:lnTo>
                    <a:pt x="4" y="24"/>
                  </a:lnTo>
                  <a:lnTo>
                    <a:pt x="3" y="23"/>
                  </a:lnTo>
                  <a:lnTo>
                    <a:pt x="3" y="22"/>
                  </a:lnTo>
                  <a:lnTo>
                    <a:pt x="3" y="21"/>
                  </a:lnTo>
                  <a:lnTo>
                    <a:pt x="3" y="20"/>
                  </a:lnTo>
                  <a:lnTo>
                    <a:pt x="3" y="18"/>
                  </a:lnTo>
                  <a:lnTo>
                    <a:pt x="3" y="17"/>
                  </a:lnTo>
                  <a:lnTo>
                    <a:pt x="2" y="16"/>
                  </a:lnTo>
                  <a:lnTo>
                    <a:pt x="2" y="15"/>
                  </a:lnTo>
                  <a:lnTo>
                    <a:pt x="2" y="13"/>
                  </a:lnTo>
                  <a:lnTo>
                    <a:pt x="2" y="12"/>
                  </a:lnTo>
                  <a:lnTo>
                    <a:pt x="2" y="11"/>
                  </a:lnTo>
                  <a:lnTo>
                    <a:pt x="1" y="10"/>
                  </a:lnTo>
                  <a:lnTo>
                    <a:pt x="1" y="8"/>
                  </a:lnTo>
                  <a:lnTo>
                    <a:pt x="1" y="7"/>
                  </a:lnTo>
                  <a:lnTo>
                    <a:pt x="1" y="6"/>
                  </a:lnTo>
                  <a:lnTo>
                    <a:pt x="1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</a:path>
              </a:pathLst>
            </a:cu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18" name="Freeform 394"/>
            <p:cNvSpPr>
              <a:spLocks/>
            </p:cNvSpPr>
            <p:nvPr/>
          </p:nvSpPr>
          <p:spPr bwMode="auto">
            <a:xfrm>
              <a:off x="7999410" y="4916489"/>
              <a:ext cx="36512" cy="222250"/>
            </a:xfrm>
            <a:custGeom>
              <a:avLst/>
              <a:gdLst/>
              <a:ahLst/>
              <a:cxnLst>
                <a:cxn ang="0">
                  <a:pos x="22" y="1"/>
                </a:cxn>
                <a:cxn ang="0">
                  <a:pos x="22" y="4"/>
                </a:cxn>
                <a:cxn ang="0">
                  <a:pos x="22" y="6"/>
                </a:cxn>
                <a:cxn ang="0">
                  <a:pos x="22" y="9"/>
                </a:cxn>
                <a:cxn ang="0">
                  <a:pos x="22" y="11"/>
                </a:cxn>
                <a:cxn ang="0">
                  <a:pos x="22" y="13"/>
                </a:cxn>
                <a:cxn ang="0">
                  <a:pos x="21" y="16"/>
                </a:cxn>
                <a:cxn ang="0">
                  <a:pos x="21" y="18"/>
                </a:cxn>
                <a:cxn ang="0">
                  <a:pos x="21" y="21"/>
                </a:cxn>
                <a:cxn ang="0">
                  <a:pos x="21" y="24"/>
                </a:cxn>
                <a:cxn ang="0">
                  <a:pos x="20" y="26"/>
                </a:cxn>
                <a:cxn ang="0">
                  <a:pos x="20" y="29"/>
                </a:cxn>
                <a:cxn ang="0">
                  <a:pos x="20" y="31"/>
                </a:cxn>
                <a:cxn ang="0">
                  <a:pos x="20" y="34"/>
                </a:cxn>
                <a:cxn ang="0">
                  <a:pos x="19" y="36"/>
                </a:cxn>
                <a:cxn ang="0">
                  <a:pos x="19" y="38"/>
                </a:cxn>
                <a:cxn ang="0">
                  <a:pos x="19" y="41"/>
                </a:cxn>
                <a:cxn ang="0">
                  <a:pos x="19" y="43"/>
                </a:cxn>
                <a:cxn ang="0">
                  <a:pos x="18" y="46"/>
                </a:cxn>
                <a:cxn ang="0">
                  <a:pos x="18" y="48"/>
                </a:cxn>
                <a:cxn ang="0">
                  <a:pos x="18" y="51"/>
                </a:cxn>
                <a:cxn ang="0">
                  <a:pos x="17" y="53"/>
                </a:cxn>
                <a:cxn ang="0">
                  <a:pos x="17" y="56"/>
                </a:cxn>
                <a:cxn ang="0">
                  <a:pos x="17" y="58"/>
                </a:cxn>
                <a:cxn ang="0">
                  <a:pos x="16" y="61"/>
                </a:cxn>
                <a:cxn ang="0">
                  <a:pos x="16" y="63"/>
                </a:cxn>
                <a:cxn ang="0">
                  <a:pos x="15" y="66"/>
                </a:cxn>
                <a:cxn ang="0">
                  <a:pos x="15" y="68"/>
                </a:cxn>
                <a:cxn ang="0">
                  <a:pos x="15" y="71"/>
                </a:cxn>
                <a:cxn ang="0">
                  <a:pos x="15" y="73"/>
                </a:cxn>
                <a:cxn ang="0">
                  <a:pos x="14" y="76"/>
                </a:cxn>
                <a:cxn ang="0">
                  <a:pos x="14" y="78"/>
                </a:cxn>
                <a:cxn ang="0">
                  <a:pos x="13" y="81"/>
                </a:cxn>
                <a:cxn ang="0">
                  <a:pos x="13" y="83"/>
                </a:cxn>
                <a:cxn ang="0">
                  <a:pos x="12" y="86"/>
                </a:cxn>
                <a:cxn ang="0">
                  <a:pos x="12" y="88"/>
                </a:cxn>
                <a:cxn ang="0">
                  <a:pos x="11" y="90"/>
                </a:cxn>
                <a:cxn ang="0">
                  <a:pos x="11" y="93"/>
                </a:cxn>
                <a:cxn ang="0">
                  <a:pos x="10" y="95"/>
                </a:cxn>
                <a:cxn ang="0">
                  <a:pos x="10" y="98"/>
                </a:cxn>
                <a:cxn ang="0">
                  <a:pos x="9" y="100"/>
                </a:cxn>
                <a:cxn ang="0">
                  <a:pos x="9" y="103"/>
                </a:cxn>
                <a:cxn ang="0">
                  <a:pos x="8" y="105"/>
                </a:cxn>
                <a:cxn ang="0">
                  <a:pos x="8" y="108"/>
                </a:cxn>
                <a:cxn ang="0">
                  <a:pos x="7" y="110"/>
                </a:cxn>
                <a:cxn ang="0">
                  <a:pos x="7" y="112"/>
                </a:cxn>
                <a:cxn ang="0">
                  <a:pos x="6" y="115"/>
                </a:cxn>
                <a:cxn ang="0">
                  <a:pos x="6" y="117"/>
                </a:cxn>
                <a:cxn ang="0">
                  <a:pos x="5" y="120"/>
                </a:cxn>
                <a:cxn ang="0">
                  <a:pos x="4" y="122"/>
                </a:cxn>
                <a:cxn ang="0">
                  <a:pos x="4" y="124"/>
                </a:cxn>
                <a:cxn ang="0">
                  <a:pos x="3" y="127"/>
                </a:cxn>
                <a:cxn ang="0">
                  <a:pos x="3" y="129"/>
                </a:cxn>
                <a:cxn ang="0">
                  <a:pos x="2" y="132"/>
                </a:cxn>
                <a:cxn ang="0">
                  <a:pos x="1" y="134"/>
                </a:cxn>
                <a:cxn ang="0">
                  <a:pos x="1" y="137"/>
                </a:cxn>
                <a:cxn ang="0">
                  <a:pos x="0" y="139"/>
                </a:cxn>
              </a:cxnLst>
              <a:rect l="0" t="0" r="r" b="b"/>
              <a:pathLst>
                <a:path w="23" h="140">
                  <a:moveTo>
                    <a:pt x="23" y="0"/>
                  </a:moveTo>
                  <a:lnTo>
                    <a:pt x="22" y="1"/>
                  </a:lnTo>
                  <a:lnTo>
                    <a:pt x="22" y="2"/>
                  </a:lnTo>
                  <a:lnTo>
                    <a:pt x="22" y="4"/>
                  </a:lnTo>
                  <a:lnTo>
                    <a:pt x="22" y="5"/>
                  </a:lnTo>
                  <a:lnTo>
                    <a:pt x="22" y="6"/>
                  </a:lnTo>
                  <a:lnTo>
                    <a:pt x="22" y="7"/>
                  </a:lnTo>
                  <a:lnTo>
                    <a:pt x="22" y="9"/>
                  </a:lnTo>
                  <a:lnTo>
                    <a:pt x="22" y="10"/>
                  </a:lnTo>
                  <a:lnTo>
                    <a:pt x="22" y="11"/>
                  </a:lnTo>
                  <a:lnTo>
                    <a:pt x="22" y="12"/>
                  </a:lnTo>
                  <a:lnTo>
                    <a:pt x="22" y="13"/>
                  </a:lnTo>
                  <a:lnTo>
                    <a:pt x="21" y="15"/>
                  </a:lnTo>
                  <a:lnTo>
                    <a:pt x="21" y="16"/>
                  </a:lnTo>
                  <a:lnTo>
                    <a:pt x="21" y="17"/>
                  </a:lnTo>
                  <a:lnTo>
                    <a:pt x="21" y="18"/>
                  </a:lnTo>
                  <a:lnTo>
                    <a:pt x="21" y="20"/>
                  </a:lnTo>
                  <a:lnTo>
                    <a:pt x="21" y="21"/>
                  </a:lnTo>
                  <a:lnTo>
                    <a:pt x="21" y="22"/>
                  </a:lnTo>
                  <a:lnTo>
                    <a:pt x="21" y="24"/>
                  </a:lnTo>
                  <a:lnTo>
                    <a:pt x="21" y="25"/>
                  </a:lnTo>
                  <a:lnTo>
                    <a:pt x="20" y="26"/>
                  </a:lnTo>
                  <a:lnTo>
                    <a:pt x="20" y="27"/>
                  </a:lnTo>
                  <a:lnTo>
                    <a:pt x="20" y="29"/>
                  </a:lnTo>
                  <a:lnTo>
                    <a:pt x="20" y="30"/>
                  </a:lnTo>
                  <a:lnTo>
                    <a:pt x="20" y="31"/>
                  </a:lnTo>
                  <a:lnTo>
                    <a:pt x="20" y="32"/>
                  </a:lnTo>
                  <a:lnTo>
                    <a:pt x="20" y="34"/>
                  </a:lnTo>
                  <a:lnTo>
                    <a:pt x="19" y="35"/>
                  </a:lnTo>
                  <a:lnTo>
                    <a:pt x="19" y="36"/>
                  </a:lnTo>
                  <a:lnTo>
                    <a:pt x="19" y="37"/>
                  </a:lnTo>
                  <a:lnTo>
                    <a:pt x="19" y="38"/>
                  </a:lnTo>
                  <a:lnTo>
                    <a:pt x="19" y="40"/>
                  </a:lnTo>
                  <a:lnTo>
                    <a:pt x="19" y="41"/>
                  </a:lnTo>
                  <a:lnTo>
                    <a:pt x="19" y="42"/>
                  </a:lnTo>
                  <a:lnTo>
                    <a:pt x="19" y="43"/>
                  </a:lnTo>
                  <a:lnTo>
                    <a:pt x="19" y="45"/>
                  </a:lnTo>
                  <a:lnTo>
                    <a:pt x="18" y="46"/>
                  </a:lnTo>
                  <a:lnTo>
                    <a:pt x="18" y="47"/>
                  </a:lnTo>
                  <a:lnTo>
                    <a:pt x="18" y="48"/>
                  </a:lnTo>
                  <a:lnTo>
                    <a:pt x="18" y="50"/>
                  </a:lnTo>
                  <a:lnTo>
                    <a:pt x="18" y="51"/>
                  </a:lnTo>
                  <a:lnTo>
                    <a:pt x="18" y="52"/>
                  </a:lnTo>
                  <a:lnTo>
                    <a:pt x="17" y="53"/>
                  </a:lnTo>
                  <a:lnTo>
                    <a:pt x="17" y="54"/>
                  </a:lnTo>
                  <a:lnTo>
                    <a:pt x="17" y="56"/>
                  </a:lnTo>
                  <a:lnTo>
                    <a:pt x="17" y="57"/>
                  </a:lnTo>
                  <a:lnTo>
                    <a:pt x="17" y="58"/>
                  </a:lnTo>
                  <a:lnTo>
                    <a:pt x="16" y="59"/>
                  </a:lnTo>
                  <a:lnTo>
                    <a:pt x="16" y="61"/>
                  </a:lnTo>
                  <a:lnTo>
                    <a:pt x="16" y="62"/>
                  </a:lnTo>
                  <a:lnTo>
                    <a:pt x="16" y="63"/>
                  </a:lnTo>
                  <a:lnTo>
                    <a:pt x="16" y="65"/>
                  </a:lnTo>
                  <a:lnTo>
                    <a:pt x="15" y="66"/>
                  </a:lnTo>
                  <a:lnTo>
                    <a:pt x="15" y="67"/>
                  </a:lnTo>
                  <a:lnTo>
                    <a:pt x="15" y="68"/>
                  </a:lnTo>
                  <a:lnTo>
                    <a:pt x="15" y="70"/>
                  </a:lnTo>
                  <a:lnTo>
                    <a:pt x="15" y="71"/>
                  </a:lnTo>
                  <a:lnTo>
                    <a:pt x="15" y="72"/>
                  </a:lnTo>
                  <a:lnTo>
                    <a:pt x="15" y="73"/>
                  </a:lnTo>
                  <a:lnTo>
                    <a:pt x="14" y="75"/>
                  </a:lnTo>
                  <a:lnTo>
                    <a:pt x="14" y="76"/>
                  </a:lnTo>
                  <a:lnTo>
                    <a:pt x="14" y="77"/>
                  </a:lnTo>
                  <a:lnTo>
                    <a:pt x="14" y="78"/>
                  </a:lnTo>
                  <a:lnTo>
                    <a:pt x="13" y="79"/>
                  </a:lnTo>
                  <a:lnTo>
                    <a:pt x="13" y="81"/>
                  </a:lnTo>
                  <a:lnTo>
                    <a:pt x="13" y="82"/>
                  </a:lnTo>
                  <a:lnTo>
                    <a:pt x="13" y="83"/>
                  </a:lnTo>
                  <a:lnTo>
                    <a:pt x="12" y="84"/>
                  </a:lnTo>
                  <a:lnTo>
                    <a:pt x="12" y="86"/>
                  </a:lnTo>
                  <a:lnTo>
                    <a:pt x="12" y="87"/>
                  </a:lnTo>
                  <a:lnTo>
                    <a:pt x="12" y="88"/>
                  </a:lnTo>
                  <a:lnTo>
                    <a:pt x="11" y="89"/>
                  </a:lnTo>
                  <a:lnTo>
                    <a:pt x="11" y="90"/>
                  </a:lnTo>
                  <a:lnTo>
                    <a:pt x="11" y="91"/>
                  </a:lnTo>
                  <a:lnTo>
                    <a:pt x="11" y="93"/>
                  </a:lnTo>
                  <a:lnTo>
                    <a:pt x="11" y="94"/>
                  </a:lnTo>
                  <a:lnTo>
                    <a:pt x="10" y="95"/>
                  </a:lnTo>
                  <a:lnTo>
                    <a:pt x="10" y="96"/>
                  </a:lnTo>
                  <a:lnTo>
                    <a:pt x="10" y="98"/>
                  </a:lnTo>
                  <a:lnTo>
                    <a:pt x="10" y="99"/>
                  </a:lnTo>
                  <a:lnTo>
                    <a:pt x="9" y="100"/>
                  </a:lnTo>
                  <a:lnTo>
                    <a:pt x="9" y="101"/>
                  </a:lnTo>
                  <a:lnTo>
                    <a:pt x="9" y="103"/>
                  </a:lnTo>
                  <a:lnTo>
                    <a:pt x="9" y="104"/>
                  </a:lnTo>
                  <a:lnTo>
                    <a:pt x="8" y="105"/>
                  </a:lnTo>
                  <a:lnTo>
                    <a:pt x="8" y="106"/>
                  </a:lnTo>
                  <a:lnTo>
                    <a:pt x="8" y="108"/>
                  </a:lnTo>
                  <a:lnTo>
                    <a:pt x="7" y="109"/>
                  </a:lnTo>
                  <a:lnTo>
                    <a:pt x="7" y="110"/>
                  </a:lnTo>
                  <a:lnTo>
                    <a:pt x="7" y="111"/>
                  </a:lnTo>
                  <a:lnTo>
                    <a:pt x="7" y="112"/>
                  </a:lnTo>
                  <a:lnTo>
                    <a:pt x="7" y="114"/>
                  </a:lnTo>
                  <a:lnTo>
                    <a:pt x="6" y="115"/>
                  </a:lnTo>
                  <a:lnTo>
                    <a:pt x="6" y="116"/>
                  </a:lnTo>
                  <a:lnTo>
                    <a:pt x="6" y="117"/>
                  </a:lnTo>
                  <a:lnTo>
                    <a:pt x="5" y="119"/>
                  </a:lnTo>
                  <a:lnTo>
                    <a:pt x="5" y="120"/>
                  </a:lnTo>
                  <a:lnTo>
                    <a:pt x="5" y="121"/>
                  </a:lnTo>
                  <a:lnTo>
                    <a:pt x="4" y="122"/>
                  </a:lnTo>
                  <a:lnTo>
                    <a:pt x="4" y="123"/>
                  </a:lnTo>
                  <a:lnTo>
                    <a:pt x="4" y="124"/>
                  </a:lnTo>
                  <a:lnTo>
                    <a:pt x="3" y="126"/>
                  </a:lnTo>
                  <a:lnTo>
                    <a:pt x="3" y="127"/>
                  </a:lnTo>
                  <a:lnTo>
                    <a:pt x="3" y="128"/>
                  </a:lnTo>
                  <a:lnTo>
                    <a:pt x="3" y="129"/>
                  </a:lnTo>
                  <a:lnTo>
                    <a:pt x="2" y="131"/>
                  </a:lnTo>
                  <a:lnTo>
                    <a:pt x="2" y="132"/>
                  </a:lnTo>
                  <a:lnTo>
                    <a:pt x="2" y="133"/>
                  </a:lnTo>
                  <a:lnTo>
                    <a:pt x="1" y="134"/>
                  </a:lnTo>
                  <a:lnTo>
                    <a:pt x="1" y="136"/>
                  </a:lnTo>
                  <a:lnTo>
                    <a:pt x="1" y="137"/>
                  </a:lnTo>
                  <a:lnTo>
                    <a:pt x="0" y="138"/>
                  </a:lnTo>
                  <a:lnTo>
                    <a:pt x="0" y="139"/>
                  </a:lnTo>
                  <a:lnTo>
                    <a:pt x="0" y="140"/>
                  </a:lnTo>
                </a:path>
              </a:pathLst>
            </a:cu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19" name="Rectangle 395"/>
            <p:cNvSpPr>
              <a:spLocks noChangeArrowheads="1"/>
            </p:cNvSpPr>
            <p:nvPr/>
          </p:nvSpPr>
          <p:spPr bwMode="auto">
            <a:xfrm rot="180000">
              <a:off x="7980781" y="4879847"/>
              <a:ext cx="76944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98</a:t>
              </a:r>
              <a:endParaRPr kumimoji="0" lang="en-US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420" name="Line 396"/>
            <p:cNvSpPr>
              <a:spLocks noChangeShapeType="1"/>
            </p:cNvSpPr>
            <p:nvPr/>
          </p:nvSpPr>
          <p:spPr bwMode="auto">
            <a:xfrm>
              <a:off x="8000998" y="4914901"/>
              <a:ext cx="33337" cy="1588"/>
            </a:xfrm>
            <a:prstGeom prst="line">
              <a:avLst/>
            </a:pr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21" name="Freeform 397"/>
            <p:cNvSpPr>
              <a:spLocks/>
            </p:cNvSpPr>
            <p:nvPr/>
          </p:nvSpPr>
          <p:spPr bwMode="auto">
            <a:xfrm>
              <a:off x="7521573" y="3986213"/>
              <a:ext cx="365125" cy="400050"/>
            </a:xfrm>
            <a:custGeom>
              <a:avLst/>
              <a:gdLst/>
              <a:ahLst/>
              <a:cxnLst>
                <a:cxn ang="0">
                  <a:pos x="228" y="247"/>
                </a:cxn>
                <a:cxn ang="0">
                  <a:pos x="225" y="242"/>
                </a:cxn>
                <a:cxn ang="0">
                  <a:pos x="221" y="236"/>
                </a:cxn>
                <a:cxn ang="0">
                  <a:pos x="218" y="230"/>
                </a:cxn>
                <a:cxn ang="0">
                  <a:pos x="215" y="224"/>
                </a:cxn>
                <a:cxn ang="0">
                  <a:pos x="212" y="218"/>
                </a:cxn>
                <a:cxn ang="0">
                  <a:pos x="208" y="213"/>
                </a:cxn>
                <a:cxn ang="0">
                  <a:pos x="205" y="207"/>
                </a:cxn>
                <a:cxn ang="0">
                  <a:pos x="201" y="201"/>
                </a:cxn>
                <a:cxn ang="0">
                  <a:pos x="198" y="196"/>
                </a:cxn>
                <a:cxn ang="0">
                  <a:pos x="194" y="190"/>
                </a:cxn>
                <a:cxn ang="0">
                  <a:pos x="190" y="185"/>
                </a:cxn>
                <a:cxn ang="0">
                  <a:pos x="187" y="180"/>
                </a:cxn>
                <a:cxn ang="0">
                  <a:pos x="183" y="174"/>
                </a:cxn>
                <a:cxn ang="0">
                  <a:pos x="179" y="169"/>
                </a:cxn>
                <a:cxn ang="0">
                  <a:pos x="175" y="164"/>
                </a:cxn>
                <a:cxn ang="0">
                  <a:pos x="171" y="158"/>
                </a:cxn>
                <a:cxn ang="0">
                  <a:pos x="167" y="153"/>
                </a:cxn>
                <a:cxn ang="0">
                  <a:pos x="163" y="148"/>
                </a:cxn>
                <a:cxn ang="0">
                  <a:pos x="159" y="143"/>
                </a:cxn>
                <a:cxn ang="0">
                  <a:pos x="155" y="137"/>
                </a:cxn>
                <a:cxn ang="0">
                  <a:pos x="151" y="132"/>
                </a:cxn>
                <a:cxn ang="0">
                  <a:pos x="147" y="127"/>
                </a:cxn>
                <a:cxn ang="0">
                  <a:pos x="142" y="122"/>
                </a:cxn>
                <a:cxn ang="0">
                  <a:pos x="138" y="117"/>
                </a:cxn>
                <a:cxn ang="0">
                  <a:pos x="133" y="112"/>
                </a:cxn>
                <a:cxn ang="0">
                  <a:pos x="129" y="108"/>
                </a:cxn>
                <a:cxn ang="0">
                  <a:pos x="124" y="103"/>
                </a:cxn>
                <a:cxn ang="0">
                  <a:pos x="120" y="98"/>
                </a:cxn>
                <a:cxn ang="0">
                  <a:pos x="115" y="93"/>
                </a:cxn>
                <a:cxn ang="0">
                  <a:pos x="111" y="89"/>
                </a:cxn>
                <a:cxn ang="0">
                  <a:pos x="106" y="84"/>
                </a:cxn>
                <a:cxn ang="0">
                  <a:pos x="101" y="79"/>
                </a:cxn>
                <a:cxn ang="0">
                  <a:pos x="96" y="75"/>
                </a:cxn>
                <a:cxn ang="0">
                  <a:pos x="91" y="70"/>
                </a:cxn>
                <a:cxn ang="0">
                  <a:pos x="87" y="66"/>
                </a:cxn>
                <a:cxn ang="0">
                  <a:pos x="82" y="61"/>
                </a:cxn>
                <a:cxn ang="0">
                  <a:pos x="77" y="57"/>
                </a:cxn>
                <a:cxn ang="0">
                  <a:pos x="72" y="53"/>
                </a:cxn>
                <a:cxn ang="0">
                  <a:pos x="67" y="49"/>
                </a:cxn>
                <a:cxn ang="0">
                  <a:pos x="62" y="45"/>
                </a:cxn>
                <a:cxn ang="0">
                  <a:pos x="57" y="40"/>
                </a:cxn>
                <a:cxn ang="0">
                  <a:pos x="51" y="36"/>
                </a:cxn>
                <a:cxn ang="0">
                  <a:pos x="46" y="32"/>
                </a:cxn>
                <a:cxn ang="0">
                  <a:pos x="41" y="28"/>
                </a:cxn>
                <a:cxn ang="0">
                  <a:pos x="36" y="24"/>
                </a:cxn>
                <a:cxn ang="0">
                  <a:pos x="30" y="20"/>
                </a:cxn>
                <a:cxn ang="0">
                  <a:pos x="25" y="17"/>
                </a:cxn>
                <a:cxn ang="0">
                  <a:pos x="19" y="13"/>
                </a:cxn>
                <a:cxn ang="0">
                  <a:pos x="14" y="9"/>
                </a:cxn>
                <a:cxn ang="0">
                  <a:pos x="9" y="6"/>
                </a:cxn>
                <a:cxn ang="0">
                  <a:pos x="3" y="2"/>
                </a:cxn>
              </a:cxnLst>
              <a:rect l="0" t="0" r="r" b="b"/>
              <a:pathLst>
                <a:path w="230" h="252">
                  <a:moveTo>
                    <a:pt x="230" y="252"/>
                  </a:moveTo>
                  <a:lnTo>
                    <a:pt x="229" y="250"/>
                  </a:lnTo>
                  <a:lnTo>
                    <a:pt x="228" y="249"/>
                  </a:lnTo>
                  <a:lnTo>
                    <a:pt x="228" y="247"/>
                  </a:lnTo>
                  <a:lnTo>
                    <a:pt x="227" y="246"/>
                  </a:lnTo>
                  <a:lnTo>
                    <a:pt x="226" y="244"/>
                  </a:lnTo>
                  <a:lnTo>
                    <a:pt x="225" y="243"/>
                  </a:lnTo>
                  <a:lnTo>
                    <a:pt x="225" y="242"/>
                  </a:lnTo>
                  <a:lnTo>
                    <a:pt x="224" y="240"/>
                  </a:lnTo>
                  <a:lnTo>
                    <a:pt x="223" y="238"/>
                  </a:lnTo>
                  <a:lnTo>
                    <a:pt x="222" y="237"/>
                  </a:lnTo>
                  <a:lnTo>
                    <a:pt x="221" y="236"/>
                  </a:lnTo>
                  <a:lnTo>
                    <a:pt x="221" y="234"/>
                  </a:lnTo>
                  <a:lnTo>
                    <a:pt x="220" y="233"/>
                  </a:lnTo>
                  <a:lnTo>
                    <a:pt x="219" y="231"/>
                  </a:lnTo>
                  <a:lnTo>
                    <a:pt x="218" y="230"/>
                  </a:lnTo>
                  <a:lnTo>
                    <a:pt x="217" y="229"/>
                  </a:lnTo>
                  <a:lnTo>
                    <a:pt x="217" y="227"/>
                  </a:lnTo>
                  <a:lnTo>
                    <a:pt x="216" y="225"/>
                  </a:lnTo>
                  <a:lnTo>
                    <a:pt x="215" y="224"/>
                  </a:lnTo>
                  <a:lnTo>
                    <a:pt x="214" y="223"/>
                  </a:lnTo>
                  <a:lnTo>
                    <a:pt x="213" y="221"/>
                  </a:lnTo>
                  <a:lnTo>
                    <a:pt x="212" y="220"/>
                  </a:lnTo>
                  <a:lnTo>
                    <a:pt x="212" y="218"/>
                  </a:lnTo>
                  <a:lnTo>
                    <a:pt x="211" y="217"/>
                  </a:lnTo>
                  <a:lnTo>
                    <a:pt x="210" y="216"/>
                  </a:lnTo>
                  <a:lnTo>
                    <a:pt x="209" y="214"/>
                  </a:lnTo>
                  <a:lnTo>
                    <a:pt x="208" y="213"/>
                  </a:lnTo>
                  <a:lnTo>
                    <a:pt x="207" y="211"/>
                  </a:lnTo>
                  <a:lnTo>
                    <a:pt x="206" y="210"/>
                  </a:lnTo>
                  <a:lnTo>
                    <a:pt x="206" y="209"/>
                  </a:lnTo>
                  <a:lnTo>
                    <a:pt x="205" y="207"/>
                  </a:lnTo>
                  <a:lnTo>
                    <a:pt x="204" y="206"/>
                  </a:lnTo>
                  <a:lnTo>
                    <a:pt x="203" y="204"/>
                  </a:lnTo>
                  <a:lnTo>
                    <a:pt x="202" y="203"/>
                  </a:lnTo>
                  <a:lnTo>
                    <a:pt x="201" y="201"/>
                  </a:lnTo>
                  <a:lnTo>
                    <a:pt x="200" y="200"/>
                  </a:lnTo>
                  <a:lnTo>
                    <a:pt x="199" y="199"/>
                  </a:lnTo>
                  <a:lnTo>
                    <a:pt x="198" y="197"/>
                  </a:lnTo>
                  <a:lnTo>
                    <a:pt x="198" y="196"/>
                  </a:lnTo>
                  <a:lnTo>
                    <a:pt x="197" y="195"/>
                  </a:lnTo>
                  <a:lnTo>
                    <a:pt x="196" y="193"/>
                  </a:lnTo>
                  <a:lnTo>
                    <a:pt x="195" y="192"/>
                  </a:lnTo>
                  <a:lnTo>
                    <a:pt x="194" y="190"/>
                  </a:lnTo>
                  <a:lnTo>
                    <a:pt x="193" y="189"/>
                  </a:lnTo>
                  <a:lnTo>
                    <a:pt x="192" y="188"/>
                  </a:lnTo>
                  <a:lnTo>
                    <a:pt x="191" y="186"/>
                  </a:lnTo>
                  <a:lnTo>
                    <a:pt x="190" y="185"/>
                  </a:lnTo>
                  <a:lnTo>
                    <a:pt x="189" y="184"/>
                  </a:lnTo>
                  <a:lnTo>
                    <a:pt x="189" y="182"/>
                  </a:lnTo>
                  <a:lnTo>
                    <a:pt x="188" y="181"/>
                  </a:lnTo>
                  <a:lnTo>
                    <a:pt x="187" y="180"/>
                  </a:lnTo>
                  <a:lnTo>
                    <a:pt x="186" y="178"/>
                  </a:lnTo>
                  <a:lnTo>
                    <a:pt x="185" y="177"/>
                  </a:lnTo>
                  <a:lnTo>
                    <a:pt x="184" y="176"/>
                  </a:lnTo>
                  <a:lnTo>
                    <a:pt x="183" y="174"/>
                  </a:lnTo>
                  <a:lnTo>
                    <a:pt x="182" y="173"/>
                  </a:lnTo>
                  <a:lnTo>
                    <a:pt x="181" y="172"/>
                  </a:lnTo>
                  <a:lnTo>
                    <a:pt x="180" y="170"/>
                  </a:lnTo>
                  <a:lnTo>
                    <a:pt x="179" y="169"/>
                  </a:lnTo>
                  <a:lnTo>
                    <a:pt x="178" y="168"/>
                  </a:lnTo>
                  <a:lnTo>
                    <a:pt x="177" y="166"/>
                  </a:lnTo>
                  <a:lnTo>
                    <a:pt x="176" y="165"/>
                  </a:lnTo>
                  <a:lnTo>
                    <a:pt x="175" y="164"/>
                  </a:lnTo>
                  <a:lnTo>
                    <a:pt x="174" y="162"/>
                  </a:lnTo>
                  <a:lnTo>
                    <a:pt x="173" y="161"/>
                  </a:lnTo>
                  <a:lnTo>
                    <a:pt x="172" y="160"/>
                  </a:lnTo>
                  <a:lnTo>
                    <a:pt x="171" y="158"/>
                  </a:lnTo>
                  <a:lnTo>
                    <a:pt x="170" y="157"/>
                  </a:lnTo>
                  <a:lnTo>
                    <a:pt x="169" y="155"/>
                  </a:lnTo>
                  <a:lnTo>
                    <a:pt x="168" y="154"/>
                  </a:lnTo>
                  <a:lnTo>
                    <a:pt x="167" y="153"/>
                  </a:lnTo>
                  <a:lnTo>
                    <a:pt x="166" y="151"/>
                  </a:lnTo>
                  <a:lnTo>
                    <a:pt x="165" y="150"/>
                  </a:lnTo>
                  <a:lnTo>
                    <a:pt x="164" y="149"/>
                  </a:lnTo>
                  <a:lnTo>
                    <a:pt x="163" y="148"/>
                  </a:lnTo>
                  <a:lnTo>
                    <a:pt x="162" y="147"/>
                  </a:lnTo>
                  <a:lnTo>
                    <a:pt x="161" y="145"/>
                  </a:lnTo>
                  <a:lnTo>
                    <a:pt x="160" y="144"/>
                  </a:lnTo>
                  <a:lnTo>
                    <a:pt x="159" y="143"/>
                  </a:lnTo>
                  <a:lnTo>
                    <a:pt x="158" y="141"/>
                  </a:lnTo>
                  <a:lnTo>
                    <a:pt x="157" y="140"/>
                  </a:lnTo>
                  <a:lnTo>
                    <a:pt x="156" y="139"/>
                  </a:lnTo>
                  <a:lnTo>
                    <a:pt x="155" y="137"/>
                  </a:lnTo>
                  <a:lnTo>
                    <a:pt x="154" y="136"/>
                  </a:lnTo>
                  <a:lnTo>
                    <a:pt x="153" y="135"/>
                  </a:lnTo>
                  <a:lnTo>
                    <a:pt x="152" y="134"/>
                  </a:lnTo>
                  <a:lnTo>
                    <a:pt x="151" y="132"/>
                  </a:lnTo>
                  <a:lnTo>
                    <a:pt x="150" y="131"/>
                  </a:lnTo>
                  <a:lnTo>
                    <a:pt x="149" y="130"/>
                  </a:lnTo>
                  <a:lnTo>
                    <a:pt x="148" y="129"/>
                  </a:lnTo>
                  <a:lnTo>
                    <a:pt x="147" y="127"/>
                  </a:lnTo>
                  <a:lnTo>
                    <a:pt x="145" y="126"/>
                  </a:lnTo>
                  <a:lnTo>
                    <a:pt x="144" y="125"/>
                  </a:lnTo>
                  <a:lnTo>
                    <a:pt x="143" y="123"/>
                  </a:lnTo>
                  <a:lnTo>
                    <a:pt x="142" y="122"/>
                  </a:lnTo>
                  <a:lnTo>
                    <a:pt x="141" y="121"/>
                  </a:lnTo>
                  <a:lnTo>
                    <a:pt x="140" y="120"/>
                  </a:lnTo>
                  <a:lnTo>
                    <a:pt x="139" y="118"/>
                  </a:lnTo>
                  <a:lnTo>
                    <a:pt x="138" y="117"/>
                  </a:lnTo>
                  <a:lnTo>
                    <a:pt x="137" y="116"/>
                  </a:lnTo>
                  <a:lnTo>
                    <a:pt x="136" y="115"/>
                  </a:lnTo>
                  <a:lnTo>
                    <a:pt x="135" y="114"/>
                  </a:lnTo>
                  <a:lnTo>
                    <a:pt x="133" y="112"/>
                  </a:lnTo>
                  <a:lnTo>
                    <a:pt x="132" y="111"/>
                  </a:lnTo>
                  <a:lnTo>
                    <a:pt x="131" y="110"/>
                  </a:lnTo>
                  <a:lnTo>
                    <a:pt x="130" y="109"/>
                  </a:lnTo>
                  <a:lnTo>
                    <a:pt x="129" y="108"/>
                  </a:lnTo>
                  <a:lnTo>
                    <a:pt x="128" y="106"/>
                  </a:lnTo>
                  <a:lnTo>
                    <a:pt x="127" y="105"/>
                  </a:lnTo>
                  <a:lnTo>
                    <a:pt x="126" y="104"/>
                  </a:lnTo>
                  <a:lnTo>
                    <a:pt x="124" y="103"/>
                  </a:lnTo>
                  <a:lnTo>
                    <a:pt x="123" y="102"/>
                  </a:lnTo>
                  <a:lnTo>
                    <a:pt x="122" y="100"/>
                  </a:lnTo>
                  <a:lnTo>
                    <a:pt x="121" y="99"/>
                  </a:lnTo>
                  <a:lnTo>
                    <a:pt x="120" y="98"/>
                  </a:lnTo>
                  <a:lnTo>
                    <a:pt x="119" y="97"/>
                  </a:lnTo>
                  <a:lnTo>
                    <a:pt x="118" y="96"/>
                  </a:lnTo>
                  <a:lnTo>
                    <a:pt x="116" y="94"/>
                  </a:lnTo>
                  <a:lnTo>
                    <a:pt x="115" y="93"/>
                  </a:lnTo>
                  <a:lnTo>
                    <a:pt x="114" y="92"/>
                  </a:lnTo>
                  <a:lnTo>
                    <a:pt x="113" y="91"/>
                  </a:lnTo>
                  <a:lnTo>
                    <a:pt x="112" y="90"/>
                  </a:lnTo>
                  <a:lnTo>
                    <a:pt x="111" y="89"/>
                  </a:lnTo>
                  <a:lnTo>
                    <a:pt x="109" y="87"/>
                  </a:lnTo>
                  <a:lnTo>
                    <a:pt x="108" y="86"/>
                  </a:lnTo>
                  <a:lnTo>
                    <a:pt x="107" y="85"/>
                  </a:lnTo>
                  <a:lnTo>
                    <a:pt x="106" y="84"/>
                  </a:lnTo>
                  <a:lnTo>
                    <a:pt x="105" y="83"/>
                  </a:lnTo>
                  <a:lnTo>
                    <a:pt x="103" y="82"/>
                  </a:lnTo>
                  <a:lnTo>
                    <a:pt x="103" y="81"/>
                  </a:lnTo>
                  <a:lnTo>
                    <a:pt x="101" y="79"/>
                  </a:lnTo>
                  <a:lnTo>
                    <a:pt x="100" y="78"/>
                  </a:lnTo>
                  <a:lnTo>
                    <a:pt x="99" y="77"/>
                  </a:lnTo>
                  <a:lnTo>
                    <a:pt x="98" y="76"/>
                  </a:lnTo>
                  <a:lnTo>
                    <a:pt x="96" y="75"/>
                  </a:lnTo>
                  <a:lnTo>
                    <a:pt x="95" y="74"/>
                  </a:lnTo>
                  <a:lnTo>
                    <a:pt x="94" y="73"/>
                  </a:lnTo>
                  <a:lnTo>
                    <a:pt x="93" y="72"/>
                  </a:lnTo>
                  <a:lnTo>
                    <a:pt x="91" y="70"/>
                  </a:lnTo>
                  <a:lnTo>
                    <a:pt x="90" y="69"/>
                  </a:lnTo>
                  <a:lnTo>
                    <a:pt x="89" y="68"/>
                  </a:lnTo>
                  <a:lnTo>
                    <a:pt x="88" y="67"/>
                  </a:lnTo>
                  <a:lnTo>
                    <a:pt x="87" y="66"/>
                  </a:lnTo>
                  <a:lnTo>
                    <a:pt x="86" y="65"/>
                  </a:lnTo>
                  <a:lnTo>
                    <a:pt x="84" y="64"/>
                  </a:lnTo>
                  <a:lnTo>
                    <a:pt x="83" y="63"/>
                  </a:lnTo>
                  <a:lnTo>
                    <a:pt x="82" y="61"/>
                  </a:lnTo>
                  <a:lnTo>
                    <a:pt x="81" y="61"/>
                  </a:lnTo>
                  <a:lnTo>
                    <a:pt x="79" y="59"/>
                  </a:lnTo>
                  <a:lnTo>
                    <a:pt x="78" y="58"/>
                  </a:lnTo>
                  <a:lnTo>
                    <a:pt x="77" y="57"/>
                  </a:lnTo>
                  <a:lnTo>
                    <a:pt x="75" y="56"/>
                  </a:lnTo>
                  <a:lnTo>
                    <a:pt x="74" y="55"/>
                  </a:lnTo>
                  <a:lnTo>
                    <a:pt x="73" y="54"/>
                  </a:lnTo>
                  <a:lnTo>
                    <a:pt x="72" y="53"/>
                  </a:lnTo>
                  <a:lnTo>
                    <a:pt x="71" y="52"/>
                  </a:lnTo>
                  <a:lnTo>
                    <a:pt x="69" y="51"/>
                  </a:lnTo>
                  <a:lnTo>
                    <a:pt x="68" y="50"/>
                  </a:lnTo>
                  <a:lnTo>
                    <a:pt x="67" y="49"/>
                  </a:lnTo>
                  <a:lnTo>
                    <a:pt x="66" y="48"/>
                  </a:lnTo>
                  <a:lnTo>
                    <a:pt x="64" y="47"/>
                  </a:lnTo>
                  <a:lnTo>
                    <a:pt x="63" y="45"/>
                  </a:lnTo>
                  <a:lnTo>
                    <a:pt x="62" y="45"/>
                  </a:lnTo>
                  <a:lnTo>
                    <a:pt x="60" y="44"/>
                  </a:lnTo>
                  <a:lnTo>
                    <a:pt x="59" y="42"/>
                  </a:lnTo>
                  <a:lnTo>
                    <a:pt x="58" y="41"/>
                  </a:lnTo>
                  <a:lnTo>
                    <a:pt x="57" y="40"/>
                  </a:lnTo>
                  <a:lnTo>
                    <a:pt x="55" y="39"/>
                  </a:lnTo>
                  <a:lnTo>
                    <a:pt x="54" y="38"/>
                  </a:lnTo>
                  <a:lnTo>
                    <a:pt x="53" y="37"/>
                  </a:lnTo>
                  <a:lnTo>
                    <a:pt x="51" y="36"/>
                  </a:lnTo>
                  <a:lnTo>
                    <a:pt x="50" y="35"/>
                  </a:lnTo>
                  <a:lnTo>
                    <a:pt x="49" y="34"/>
                  </a:lnTo>
                  <a:lnTo>
                    <a:pt x="47" y="33"/>
                  </a:lnTo>
                  <a:lnTo>
                    <a:pt x="46" y="32"/>
                  </a:lnTo>
                  <a:lnTo>
                    <a:pt x="45" y="31"/>
                  </a:lnTo>
                  <a:lnTo>
                    <a:pt x="43" y="30"/>
                  </a:lnTo>
                  <a:lnTo>
                    <a:pt x="42" y="29"/>
                  </a:lnTo>
                  <a:lnTo>
                    <a:pt x="41" y="28"/>
                  </a:lnTo>
                  <a:lnTo>
                    <a:pt x="39" y="27"/>
                  </a:lnTo>
                  <a:lnTo>
                    <a:pt x="38" y="26"/>
                  </a:lnTo>
                  <a:lnTo>
                    <a:pt x="37" y="25"/>
                  </a:lnTo>
                  <a:lnTo>
                    <a:pt x="36" y="24"/>
                  </a:lnTo>
                  <a:lnTo>
                    <a:pt x="34" y="24"/>
                  </a:lnTo>
                  <a:lnTo>
                    <a:pt x="33" y="23"/>
                  </a:lnTo>
                  <a:lnTo>
                    <a:pt x="32" y="21"/>
                  </a:lnTo>
                  <a:lnTo>
                    <a:pt x="30" y="20"/>
                  </a:lnTo>
                  <a:lnTo>
                    <a:pt x="29" y="20"/>
                  </a:lnTo>
                  <a:lnTo>
                    <a:pt x="28" y="19"/>
                  </a:lnTo>
                  <a:lnTo>
                    <a:pt x="26" y="18"/>
                  </a:lnTo>
                  <a:lnTo>
                    <a:pt x="25" y="17"/>
                  </a:lnTo>
                  <a:lnTo>
                    <a:pt x="23" y="16"/>
                  </a:lnTo>
                  <a:lnTo>
                    <a:pt x="22" y="15"/>
                  </a:lnTo>
                  <a:lnTo>
                    <a:pt x="21" y="14"/>
                  </a:lnTo>
                  <a:lnTo>
                    <a:pt x="19" y="13"/>
                  </a:lnTo>
                  <a:lnTo>
                    <a:pt x="18" y="12"/>
                  </a:lnTo>
                  <a:lnTo>
                    <a:pt x="17" y="11"/>
                  </a:lnTo>
                  <a:lnTo>
                    <a:pt x="15" y="10"/>
                  </a:lnTo>
                  <a:lnTo>
                    <a:pt x="14" y="9"/>
                  </a:lnTo>
                  <a:lnTo>
                    <a:pt x="13" y="8"/>
                  </a:lnTo>
                  <a:lnTo>
                    <a:pt x="11" y="8"/>
                  </a:lnTo>
                  <a:lnTo>
                    <a:pt x="10" y="7"/>
                  </a:lnTo>
                  <a:lnTo>
                    <a:pt x="9" y="6"/>
                  </a:lnTo>
                  <a:lnTo>
                    <a:pt x="7" y="5"/>
                  </a:lnTo>
                  <a:lnTo>
                    <a:pt x="6" y="4"/>
                  </a:lnTo>
                  <a:lnTo>
                    <a:pt x="4" y="3"/>
                  </a:lnTo>
                  <a:lnTo>
                    <a:pt x="3" y="2"/>
                  </a:lnTo>
                  <a:lnTo>
                    <a:pt x="1" y="1"/>
                  </a:lnTo>
                  <a:lnTo>
                    <a:pt x="0" y="0"/>
                  </a:lnTo>
                </a:path>
              </a:pathLst>
            </a:cu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422" name="Freeform 398"/>
            <p:cNvSpPr>
              <a:spLocks/>
            </p:cNvSpPr>
            <p:nvPr/>
          </p:nvSpPr>
          <p:spPr bwMode="auto">
            <a:xfrm>
              <a:off x="7886698" y="4386263"/>
              <a:ext cx="114300" cy="528638"/>
            </a:xfrm>
            <a:custGeom>
              <a:avLst/>
              <a:gdLst/>
              <a:ahLst/>
              <a:cxnLst>
                <a:cxn ang="0">
                  <a:pos x="2" y="4"/>
                </a:cxn>
                <a:cxn ang="0">
                  <a:pos x="5" y="10"/>
                </a:cxn>
                <a:cxn ang="0">
                  <a:pos x="8" y="15"/>
                </a:cxn>
                <a:cxn ang="0">
                  <a:pos x="11" y="21"/>
                </a:cxn>
                <a:cxn ang="0">
                  <a:pos x="13" y="27"/>
                </a:cxn>
                <a:cxn ang="0">
                  <a:pos x="16" y="33"/>
                </a:cxn>
                <a:cxn ang="0">
                  <a:pos x="18" y="39"/>
                </a:cxn>
                <a:cxn ang="0">
                  <a:pos x="21" y="44"/>
                </a:cxn>
                <a:cxn ang="0">
                  <a:pos x="23" y="50"/>
                </a:cxn>
                <a:cxn ang="0">
                  <a:pos x="26" y="56"/>
                </a:cxn>
                <a:cxn ang="0">
                  <a:pos x="28" y="62"/>
                </a:cxn>
                <a:cxn ang="0">
                  <a:pos x="30" y="68"/>
                </a:cxn>
                <a:cxn ang="0">
                  <a:pos x="33" y="74"/>
                </a:cxn>
                <a:cxn ang="0">
                  <a:pos x="35" y="80"/>
                </a:cxn>
                <a:cxn ang="0">
                  <a:pos x="37" y="86"/>
                </a:cxn>
                <a:cxn ang="0">
                  <a:pos x="39" y="92"/>
                </a:cxn>
                <a:cxn ang="0">
                  <a:pos x="41" y="98"/>
                </a:cxn>
                <a:cxn ang="0">
                  <a:pos x="43" y="104"/>
                </a:cxn>
                <a:cxn ang="0">
                  <a:pos x="45" y="110"/>
                </a:cxn>
                <a:cxn ang="0">
                  <a:pos x="46" y="116"/>
                </a:cxn>
                <a:cxn ang="0">
                  <a:pos x="48" y="122"/>
                </a:cxn>
                <a:cxn ang="0">
                  <a:pos x="50" y="129"/>
                </a:cxn>
                <a:cxn ang="0">
                  <a:pos x="51" y="135"/>
                </a:cxn>
                <a:cxn ang="0">
                  <a:pos x="53" y="141"/>
                </a:cxn>
                <a:cxn ang="0">
                  <a:pos x="54" y="147"/>
                </a:cxn>
                <a:cxn ang="0">
                  <a:pos x="56" y="153"/>
                </a:cxn>
                <a:cxn ang="0">
                  <a:pos x="57" y="159"/>
                </a:cxn>
                <a:cxn ang="0">
                  <a:pos x="59" y="166"/>
                </a:cxn>
                <a:cxn ang="0">
                  <a:pos x="60" y="172"/>
                </a:cxn>
                <a:cxn ang="0">
                  <a:pos x="61" y="178"/>
                </a:cxn>
                <a:cxn ang="0">
                  <a:pos x="62" y="184"/>
                </a:cxn>
                <a:cxn ang="0">
                  <a:pos x="63" y="191"/>
                </a:cxn>
                <a:cxn ang="0">
                  <a:pos x="64" y="197"/>
                </a:cxn>
                <a:cxn ang="0">
                  <a:pos x="65" y="203"/>
                </a:cxn>
                <a:cxn ang="0">
                  <a:pos x="66" y="210"/>
                </a:cxn>
                <a:cxn ang="0">
                  <a:pos x="67" y="216"/>
                </a:cxn>
                <a:cxn ang="0">
                  <a:pos x="68" y="222"/>
                </a:cxn>
                <a:cxn ang="0">
                  <a:pos x="69" y="228"/>
                </a:cxn>
                <a:cxn ang="0">
                  <a:pos x="69" y="235"/>
                </a:cxn>
                <a:cxn ang="0">
                  <a:pos x="70" y="241"/>
                </a:cxn>
                <a:cxn ang="0">
                  <a:pos x="70" y="248"/>
                </a:cxn>
                <a:cxn ang="0">
                  <a:pos x="71" y="254"/>
                </a:cxn>
                <a:cxn ang="0">
                  <a:pos x="71" y="260"/>
                </a:cxn>
                <a:cxn ang="0">
                  <a:pos x="71" y="267"/>
                </a:cxn>
                <a:cxn ang="0">
                  <a:pos x="72" y="273"/>
                </a:cxn>
                <a:cxn ang="0">
                  <a:pos x="72" y="279"/>
                </a:cxn>
                <a:cxn ang="0">
                  <a:pos x="72" y="285"/>
                </a:cxn>
                <a:cxn ang="0">
                  <a:pos x="72" y="292"/>
                </a:cxn>
                <a:cxn ang="0">
                  <a:pos x="72" y="298"/>
                </a:cxn>
                <a:cxn ang="0">
                  <a:pos x="72" y="305"/>
                </a:cxn>
                <a:cxn ang="0">
                  <a:pos x="72" y="311"/>
                </a:cxn>
                <a:cxn ang="0">
                  <a:pos x="72" y="317"/>
                </a:cxn>
                <a:cxn ang="0">
                  <a:pos x="72" y="324"/>
                </a:cxn>
                <a:cxn ang="0">
                  <a:pos x="71" y="330"/>
                </a:cxn>
              </a:cxnLst>
              <a:rect l="0" t="0" r="r" b="b"/>
              <a:pathLst>
                <a:path w="72" h="333">
                  <a:moveTo>
                    <a:pt x="0" y="0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2" y="3"/>
                  </a:lnTo>
                  <a:lnTo>
                    <a:pt x="2" y="4"/>
                  </a:lnTo>
                  <a:lnTo>
                    <a:pt x="3" y="5"/>
                  </a:lnTo>
                  <a:lnTo>
                    <a:pt x="3" y="6"/>
                  </a:lnTo>
                  <a:lnTo>
                    <a:pt x="4" y="8"/>
                  </a:lnTo>
                  <a:lnTo>
                    <a:pt x="4" y="9"/>
                  </a:lnTo>
                  <a:lnTo>
                    <a:pt x="5" y="10"/>
                  </a:lnTo>
                  <a:lnTo>
                    <a:pt x="6" y="11"/>
                  </a:lnTo>
                  <a:lnTo>
                    <a:pt x="6" y="12"/>
                  </a:lnTo>
                  <a:lnTo>
                    <a:pt x="7" y="13"/>
                  </a:lnTo>
                  <a:lnTo>
                    <a:pt x="7" y="14"/>
                  </a:lnTo>
                  <a:lnTo>
                    <a:pt x="8" y="15"/>
                  </a:lnTo>
                  <a:lnTo>
                    <a:pt x="9" y="17"/>
                  </a:lnTo>
                  <a:lnTo>
                    <a:pt x="9" y="18"/>
                  </a:lnTo>
                  <a:lnTo>
                    <a:pt x="9" y="19"/>
                  </a:lnTo>
                  <a:lnTo>
                    <a:pt x="10" y="20"/>
                  </a:lnTo>
                  <a:lnTo>
                    <a:pt x="11" y="21"/>
                  </a:lnTo>
                  <a:lnTo>
                    <a:pt x="11" y="23"/>
                  </a:lnTo>
                  <a:lnTo>
                    <a:pt x="12" y="24"/>
                  </a:lnTo>
                  <a:lnTo>
                    <a:pt x="12" y="25"/>
                  </a:lnTo>
                  <a:lnTo>
                    <a:pt x="13" y="26"/>
                  </a:lnTo>
                  <a:lnTo>
                    <a:pt x="13" y="27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5" y="31"/>
                  </a:lnTo>
                  <a:lnTo>
                    <a:pt x="15" y="32"/>
                  </a:lnTo>
                  <a:lnTo>
                    <a:pt x="16" y="33"/>
                  </a:lnTo>
                  <a:lnTo>
                    <a:pt x="17" y="34"/>
                  </a:lnTo>
                  <a:lnTo>
                    <a:pt x="17" y="35"/>
                  </a:lnTo>
                  <a:lnTo>
                    <a:pt x="17" y="36"/>
                  </a:lnTo>
                  <a:lnTo>
                    <a:pt x="18" y="38"/>
                  </a:lnTo>
                  <a:lnTo>
                    <a:pt x="18" y="39"/>
                  </a:lnTo>
                  <a:lnTo>
                    <a:pt x="19" y="40"/>
                  </a:lnTo>
                  <a:lnTo>
                    <a:pt x="19" y="41"/>
                  </a:lnTo>
                  <a:lnTo>
                    <a:pt x="20" y="42"/>
                  </a:lnTo>
                  <a:lnTo>
                    <a:pt x="21" y="43"/>
                  </a:lnTo>
                  <a:lnTo>
                    <a:pt x="21" y="44"/>
                  </a:lnTo>
                  <a:lnTo>
                    <a:pt x="21" y="46"/>
                  </a:lnTo>
                  <a:lnTo>
                    <a:pt x="22" y="47"/>
                  </a:lnTo>
                  <a:lnTo>
                    <a:pt x="22" y="48"/>
                  </a:lnTo>
                  <a:lnTo>
                    <a:pt x="23" y="49"/>
                  </a:lnTo>
                  <a:lnTo>
                    <a:pt x="23" y="50"/>
                  </a:lnTo>
                  <a:lnTo>
                    <a:pt x="24" y="51"/>
                  </a:lnTo>
                  <a:lnTo>
                    <a:pt x="24" y="53"/>
                  </a:lnTo>
                  <a:lnTo>
                    <a:pt x="25" y="54"/>
                  </a:lnTo>
                  <a:lnTo>
                    <a:pt x="25" y="55"/>
                  </a:lnTo>
                  <a:lnTo>
                    <a:pt x="26" y="56"/>
                  </a:lnTo>
                  <a:lnTo>
                    <a:pt x="26" y="57"/>
                  </a:lnTo>
                  <a:lnTo>
                    <a:pt x="27" y="59"/>
                  </a:lnTo>
                  <a:lnTo>
                    <a:pt x="27" y="60"/>
                  </a:lnTo>
                  <a:lnTo>
                    <a:pt x="28" y="61"/>
                  </a:lnTo>
                  <a:lnTo>
                    <a:pt x="28" y="62"/>
                  </a:lnTo>
                  <a:lnTo>
                    <a:pt x="29" y="64"/>
                  </a:lnTo>
                  <a:lnTo>
                    <a:pt x="29" y="64"/>
                  </a:lnTo>
                  <a:lnTo>
                    <a:pt x="29" y="66"/>
                  </a:lnTo>
                  <a:lnTo>
                    <a:pt x="30" y="67"/>
                  </a:lnTo>
                  <a:lnTo>
                    <a:pt x="30" y="68"/>
                  </a:lnTo>
                  <a:lnTo>
                    <a:pt x="31" y="69"/>
                  </a:lnTo>
                  <a:lnTo>
                    <a:pt x="31" y="71"/>
                  </a:lnTo>
                  <a:lnTo>
                    <a:pt x="32" y="72"/>
                  </a:lnTo>
                  <a:lnTo>
                    <a:pt x="32" y="73"/>
                  </a:lnTo>
                  <a:lnTo>
                    <a:pt x="33" y="74"/>
                  </a:lnTo>
                  <a:lnTo>
                    <a:pt x="33" y="75"/>
                  </a:lnTo>
                  <a:lnTo>
                    <a:pt x="33" y="76"/>
                  </a:lnTo>
                  <a:lnTo>
                    <a:pt x="34" y="78"/>
                  </a:lnTo>
                  <a:lnTo>
                    <a:pt x="34" y="79"/>
                  </a:lnTo>
                  <a:lnTo>
                    <a:pt x="35" y="80"/>
                  </a:lnTo>
                  <a:lnTo>
                    <a:pt x="35" y="81"/>
                  </a:lnTo>
                  <a:lnTo>
                    <a:pt x="36" y="83"/>
                  </a:lnTo>
                  <a:lnTo>
                    <a:pt x="36" y="84"/>
                  </a:lnTo>
                  <a:lnTo>
                    <a:pt x="36" y="85"/>
                  </a:lnTo>
                  <a:lnTo>
                    <a:pt x="37" y="86"/>
                  </a:lnTo>
                  <a:lnTo>
                    <a:pt x="37" y="87"/>
                  </a:lnTo>
                  <a:lnTo>
                    <a:pt x="37" y="88"/>
                  </a:lnTo>
                  <a:lnTo>
                    <a:pt x="38" y="90"/>
                  </a:lnTo>
                  <a:lnTo>
                    <a:pt x="38" y="91"/>
                  </a:lnTo>
                  <a:lnTo>
                    <a:pt x="39" y="92"/>
                  </a:lnTo>
                  <a:lnTo>
                    <a:pt x="39" y="93"/>
                  </a:lnTo>
                  <a:lnTo>
                    <a:pt x="40" y="95"/>
                  </a:lnTo>
                  <a:lnTo>
                    <a:pt x="40" y="96"/>
                  </a:lnTo>
                  <a:lnTo>
                    <a:pt x="41" y="97"/>
                  </a:lnTo>
                  <a:lnTo>
                    <a:pt x="41" y="98"/>
                  </a:lnTo>
                  <a:lnTo>
                    <a:pt x="41" y="99"/>
                  </a:lnTo>
                  <a:lnTo>
                    <a:pt x="41" y="101"/>
                  </a:lnTo>
                  <a:lnTo>
                    <a:pt x="42" y="102"/>
                  </a:lnTo>
                  <a:lnTo>
                    <a:pt x="42" y="103"/>
                  </a:lnTo>
                  <a:lnTo>
                    <a:pt x="43" y="104"/>
                  </a:lnTo>
                  <a:lnTo>
                    <a:pt x="43" y="105"/>
                  </a:lnTo>
                  <a:lnTo>
                    <a:pt x="44" y="107"/>
                  </a:lnTo>
                  <a:lnTo>
                    <a:pt x="44" y="108"/>
                  </a:lnTo>
                  <a:lnTo>
                    <a:pt x="44" y="109"/>
                  </a:lnTo>
                  <a:lnTo>
                    <a:pt x="45" y="110"/>
                  </a:lnTo>
                  <a:lnTo>
                    <a:pt x="45" y="112"/>
                  </a:lnTo>
                  <a:lnTo>
                    <a:pt x="45" y="113"/>
                  </a:lnTo>
                  <a:lnTo>
                    <a:pt x="46" y="114"/>
                  </a:lnTo>
                  <a:lnTo>
                    <a:pt x="46" y="115"/>
                  </a:lnTo>
                  <a:lnTo>
                    <a:pt x="46" y="116"/>
                  </a:lnTo>
                  <a:lnTo>
                    <a:pt x="47" y="117"/>
                  </a:lnTo>
                  <a:lnTo>
                    <a:pt x="47" y="119"/>
                  </a:lnTo>
                  <a:lnTo>
                    <a:pt x="47" y="120"/>
                  </a:lnTo>
                  <a:lnTo>
                    <a:pt x="48" y="121"/>
                  </a:lnTo>
                  <a:lnTo>
                    <a:pt x="48" y="122"/>
                  </a:lnTo>
                  <a:lnTo>
                    <a:pt x="49" y="124"/>
                  </a:lnTo>
                  <a:lnTo>
                    <a:pt x="49" y="125"/>
                  </a:lnTo>
                  <a:lnTo>
                    <a:pt x="49" y="126"/>
                  </a:lnTo>
                  <a:lnTo>
                    <a:pt x="50" y="127"/>
                  </a:lnTo>
                  <a:lnTo>
                    <a:pt x="50" y="129"/>
                  </a:lnTo>
                  <a:lnTo>
                    <a:pt x="50" y="130"/>
                  </a:lnTo>
                  <a:lnTo>
                    <a:pt x="50" y="131"/>
                  </a:lnTo>
                  <a:lnTo>
                    <a:pt x="51" y="132"/>
                  </a:lnTo>
                  <a:lnTo>
                    <a:pt x="51" y="134"/>
                  </a:lnTo>
                  <a:lnTo>
                    <a:pt x="51" y="135"/>
                  </a:lnTo>
                  <a:lnTo>
                    <a:pt x="52" y="136"/>
                  </a:lnTo>
                  <a:lnTo>
                    <a:pt x="52" y="137"/>
                  </a:lnTo>
                  <a:lnTo>
                    <a:pt x="52" y="138"/>
                  </a:lnTo>
                  <a:lnTo>
                    <a:pt x="53" y="140"/>
                  </a:lnTo>
                  <a:lnTo>
                    <a:pt x="53" y="141"/>
                  </a:lnTo>
                  <a:lnTo>
                    <a:pt x="53" y="142"/>
                  </a:lnTo>
                  <a:lnTo>
                    <a:pt x="54" y="143"/>
                  </a:lnTo>
                  <a:lnTo>
                    <a:pt x="54" y="145"/>
                  </a:lnTo>
                  <a:lnTo>
                    <a:pt x="54" y="146"/>
                  </a:lnTo>
                  <a:lnTo>
                    <a:pt x="54" y="147"/>
                  </a:lnTo>
                  <a:lnTo>
                    <a:pt x="55" y="148"/>
                  </a:lnTo>
                  <a:lnTo>
                    <a:pt x="55" y="150"/>
                  </a:lnTo>
                  <a:lnTo>
                    <a:pt x="55" y="151"/>
                  </a:lnTo>
                  <a:lnTo>
                    <a:pt x="56" y="152"/>
                  </a:lnTo>
                  <a:lnTo>
                    <a:pt x="56" y="153"/>
                  </a:lnTo>
                  <a:lnTo>
                    <a:pt x="56" y="154"/>
                  </a:lnTo>
                  <a:lnTo>
                    <a:pt x="57" y="156"/>
                  </a:lnTo>
                  <a:lnTo>
                    <a:pt x="57" y="157"/>
                  </a:lnTo>
                  <a:lnTo>
                    <a:pt x="57" y="158"/>
                  </a:lnTo>
                  <a:lnTo>
                    <a:pt x="57" y="159"/>
                  </a:lnTo>
                  <a:lnTo>
                    <a:pt x="58" y="161"/>
                  </a:lnTo>
                  <a:lnTo>
                    <a:pt x="58" y="162"/>
                  </a:lnTo>
                  <a:lnTo>
                    <a:pt x="58" y="163"/>
                  </a:lnTo>
                  <a:lnTo>
                    <a:pt x="58" y="165"/>
                  </a:lnTo>
                  <a:lnTo>
                    <a:pt x="59" y="166"/>
                  </a:lnTo>
                  <a:lnTo>
                    <a:pt x="59" y="167"/>
                  </a:lnTo>
                  <a:lnTo>
                    <a:pt x="59" y="168"/>
                  </a:lnTo>
                  <a:lnTo>
                    <a:pt x="59" y="170"/>
                  </a:lnTo>
                  <a:lnTo>
                    <a:pt x="60" y="171"/>
                  </a:lnTo>
                  <a:lnTo>
                    <a:pt x="60" y="172"/>
                  </a:lnTo>
                  <a:lnTo>
                    <a:pt x="60" y="173"/>
                  </a:lnTo>
                  <a:lnTo>
                    <a:pt x="60" y="175"/>
                  </a:lnTo>
                  <a:lnTo>
                    <a:pt x="61" y="176"/>
                  </a:lnTo>
                  <a:lnTo>
                    <a:pt x="61" y="177"/>
                  </a:lnTo>
                  <a:lnTo>
                    <a:pt x="61" y="178"/>
                  </a:lnTo>
                  <a:lnTo>
                    <a:pt x="61" y="179"/>
                  </a:lnTo>
                  <a:lnTo>
                    <a:pt x="62" y="181"/>
                  </a:lnTo>
                  <a:lnTo>
                    <a:pt x="62" y="182"/>
                  </a:lnTo>
                  <a:lnTo>
                    <a:pt x="62" y="183"/>
                  </a:lnTo>
                  <a:lnTo>
                    <a:pt x="62" y="184"/>
                  </a:lnTo>
                  <a:lnTo>
                    <a:pt x="62" y="186"/>
                  </a:lnTo>
                  <a:lnTo>
                    <a:pt x="63" y="187"/>
                  </a:lnTo>
                  <a:lnTo>
                    <a:pt x="63" y="188"/>
                  </a:lnTo>
                  <a:lnTo>
                    <a:pt x="63" y="190"/>
                  </a:lnTo>
                  <a:lnTo>
                    <a:pt x="63" y="191"/>
                  </a:lnTo>
                  <a:lnTo>
                    <a:pt x="63" y="192"/>
                  </a:lnTo>
                  <a:lnTo>
                    <a:pt x="64" y="193"/>
                  </a:lnTo>
                  <a:lnTo>
                    <a:pt x="64" y="195"/>
                  </a:lnTo>
                  <a:lnTo>
                    <a:pt x="64" y="196"/>
                  </a:lnTo>
                  <a:lnTo>
                    <a:pt x="64" y="197"/>
                  </a:lnTo>
                  <a:lnTo>
                    <a:pt x="65" y="198"/>
                  </a:lnTo>
                  <a:lnTo>
                    <a:pt x="65" y="199"/>
                  </a:lnTo>
                  <a:lnTo>
                    <a:pt x="65" y="201"/>
                  </a:lnTo>
                  <a:lnTo>
                    <a:pt x="65" y="202"/>
                  </a:lnTo>
                  <a:lnTo>
                    <a:pt x="65" y="203"/>
                  </a:lnTo>
                  <a:lnTo>
                    <a:pt x="66" y="204"/>
                  </a:lnTo>
                  <a:lnTo>
                    <a:pt x="66" y="206"/>
                  </a:lnTo>
                  <a:lnTo>
                    <a:pt x="66" y="207"/>
                  </a:lnTo>
                  <a:lnTo>
                    <a:pt x="66" y="208"/>
                  </a:lnTo>
                  <a:lnTo>
                    <a:pt x="66" y="210"/>
                  </a:lnTo>
                  <a:lnTo>
                    <a:pt x="66" y="211"/>
                  </a:lnTo>
                  <a:lnTo>
                    <a:pt x="66" y="212"/>
                  </a:lnTo>
                  <a:lnTo>
                    <a:pt x="67" y="213"/>
                  </a:lnTo>
                  <a:lnTo>
                    <a:pt x="67" y="215"/>
                  </a:lnTo>
                  <a:lnTo>
                    <a:pt x="67" y="216"/>
                  </a:lnTo>
                  <a:lnTo>
                    <a:pt x="67" y="217"/>
                  </a:lnTo>
                  <a:lnTo>
                    <a:pt x="67" y="218"/>
                  </a:lnTo>
                  <a:lnTo>
                    <a:pt x="67" y="220"/>
                  </a:lnTo>
                  <a:lnTo>
                    <a:pt x="68" y="221"/>
                  </a:lnTo>
                  <a:lnTo>
                    <a:pt x="68" y="222"/>
                  </a:lnTo>
                  <a:lnTo>
                    <a:pt x="68" y="224"/>
                  </a:lnTo>
                  <a:lnTo>
                    <a:pt x="68" y="225"/>
                  </a:lnTo>
                  <a:lnTo>
                    <a:pt x="68" y="226"/>
                  </a:lnTo>
                  <a:lnTo>
                    <a:pt x="68" y="227"/>
                  </a:lnTo>
                  <a:lnTo>
                    <a:pt x="69" y="228"/>
                  </a:lnTo>
                  <a:lnTo>
                    <a:pt x="69" y="230"/>
                  </a:lnTo>
                  <a:lnTo>
                    <a:pt x="69" y="231"/>
                  </a:lnTo>
                  <a:lnTo>
                    <a:pt x="69" y="232"/>
                  </a:lnTo>
                  <a:lnTo>
                    <a:pt x="69" y="234"/>
                  </a:lnTo>
                  <a:lnTo>
                    <a:pt x="69" y="235"/>
                  </a:lnTo>
                  <a:lnTo>
                    <a:pt x="69" y="236"/>
                  </a:lnTo>
                  <a:lnTo>
                    <a:pt x="69" y="237"/>
                  </a:lnTo>
                  <a:lnTo>
                    <a:pt x="70" y="239"/>
                  </a:lnTo>
                  <a:lnTo>
                    <a:pt x="70" y="240"/>
                  </a:lnTo>
                  <a:lnTo>
                    <a:pt x="70" y="241"/>
                  </a:lnTo>
                  <a:lnTo>
                    <a:pt x="70" y="242"/>
                  </a:lnTo>
                  <a:lnTo>
                    <a:pt x="70" y="244"/>
                  </a:lnTo>
                  <a:lnTo>
                    <a:pt x="70" y="245"/>
                  </a:lnTo>
                  <a:lnTo>
                    <a:pt x="70" y="246"/>
                  </a:lnTo>
                  <a:lnTo>
                    <a:pt x="70" y="248"/>
                  </a:lnTo>
                  <a:lnTo>
                    <a:pt x="70" y="249"/>
                  </a:lnTo>
                  <a:lnTo>
                    <a:pt x="70" y="250"/>
                  </a:lnTo>
                  <a:lnTo>
                    <a:pt x="70" y="251"/>
                  </a:lnTo>
                  <a:lnTo>
                    <a:pt x="70" y="253"/>
                  </a:lnTo>
                  <a:lnTo>
                    <a:pt x="71" y="254"/>
                  </a:lnTo>
                  <a:lnTo>
                    <a:pt x="71" y="255"/>
                  </a:lnTo>
                  <a:lnTo>
                    <a:pt x="71" y="257"/>
                  </a:lnTo>
                  <a:lnTo>
                    <a:pt x="71" y="258"/>
                  </a:lnTo>
                  <a:lnTo>
                    <a:pt x="71" y="259"/>
                  </a:lnTo>
                  <a:lnTo>
                    <a:pt x="71" y="260"/>
                  </a:lnTo>
                  <a:lnTo>
                    <a:pt x="71" y="261"/>
                  </a:lnTo>
                  <a:lnTo>
                    <a:pt x="71" y="263"/>
                  </a:lnTo>
                  <a:lnTo>
                    <a:pt x="71" y="264"/>
                  </a:lnTo>
                  <a:lnTo>
                    <a:pt x="71" y="265"/>
                  </a:lnTo>
                  <a:lnTo>
                    <a:pt x="71" y="267"/>
                  </a:lnTo>
                  <a:lnTo>
                    <a:pt x="71" y="268"/>
                  </a:lnTo>
                  <a:lnTo>
                    <a:pt x="71" y="269"/>
                  </a:lnTo>
                  <a:lnTo>
                    <a:pt x="72" y="270"/>
                  </a:lnTo>
                  <a:lnTo>
                    <a:pt x="72" y="272"/>
                  </a:lnTo>
                  <a:lnTo>
                    <a:pt x="72" y="273"/>
                  </a:lnTo>
                  <a:lnTo>
                    <a:pt x="72" y="274"/>
                  </a:lnTo>
                  <a:lnTo>
                    <a:pt x="72" y="275"/>
                  </a:lnTo>
                  <a:lnTo>
                    <a:pt x="72" y="277"/>
                  </a:lnTo>
                  <a:lnTo>
                    <a:pt x="72" y="278"/>
                  </a:lnTo>
                  <a:lnTo>
                    <a:pt x="72" y="279"/>
                  </a:lnTo>
                  <a:lnTo>
                    <a:pt x="72" y="281"/>
                  </a:lnTo>
                  <a:lnTo>
                    <a:pt x="72" y="282"/>
                  </a:lnTo>
                  <a:lnTo>
                    <a:pt x="72" y="283"/>
                  </a:lnTo>
                  <a:lnTo>
                    <a:pt x="72" y="284"/>
                  </a:lnTo>
                  <a:lnTo>
                    <a:pt x="72" y="285"/>
                  </a:lnTo>
                  <a:lnTo>
                    <a:pt x="72" y="287"/>
                  </a:lnTo>
                  <a:lnTo>
                    <a:pt x="72" y="288"/>
                  </a:lnTo>
                  <a:lnTo>
                    <a:pt x="72" y="290"/>
                  </a:lnTo>
                  <a:lnTo>
                    <a:pt x="72" y="291"/>
                  </a:lnTo>
                  <a:lnTo>
                    <a:pt x="72" y="292"/>
                  </a:lnTo>
                  <a:lnTo>
                    <a:pt x="72" y="293"/>
                  </a:lnTo>
                  <a:lnTo>
                    <a:pt x="72" y="294"/>
                  </a:lnTo>
                  <a:lnTo>
                    <a:pt x="72" y="296"/>
                  </a:lnTo>
                  <a:lnTo>
                    <a:pt x="72" y="297"/>
                  </a:lnTo>
                  <a:lnTo>
                    <a:pt x="72" y="298"/>
                  </a:lnTo>
                  <a:lnTo>
                    <a:pt x="72" y="300"/>
                  </a:lnTo>
                  <a:lnTo>
                    <a:pt x="72" y="301"/>
                  </a:lnTo>
                  <a:lnTo>
                    <a:pt x="72" y="302"/>
                  </a:lnTo>
                  <a:lnTo>
                    <a:pt x="72" y="303"/>
                  </a:lnTo>
                  <a:lnTo>
                    <a:pt x="72" y="305"/>
                  </a:lnTo>
                  <a:lnTo>
                    <a:pt x="72" y="306"/>
                  </a:lnTo>
                  <a:lnTo>
                    <a:pt x="72" y="307"/>
                  </a:lnTo>
                  <a:lnTo>
                    <a:pt x="72" y="309"/>
                  </a:lnTo>
                  <a:lnTo>
                    <a:pt x="72" y="310"/>
                  </a:lnTo>
                  <a:lnTo>
                    <a:pt x="72" y="311"/>
                  </a:lnTo>
                  <a:lnTo>
                    <a:pt x="72" y="312"/>
                  </a:lnTo>
                  <a:lnTo>
                    <a:pt x="72" y="314"/>
                  </a:lnTo>
                  <a:lnTo>
                    <a:pt x="72" y="315"/>
                  </a:lnTo>
                  <a:lnTo>
                    <a:pt x="72" y="316"/>
                  </a:lnTo>
                  <a:lnTo>
                    <a:pt x="72" y="317"/>
                  </a:lnTo>
                  <a:lnTo>
                    <a:pt x="72" y="319"/>
                  </a:lnTo>
                  <a:lnTo>
                    <a:pt x="72" y="320"/>
                  </a:lnTo>
                  <a:lnTo>
                    <a:pt x="72" y="321"/>
                  </a:lnTo>
                  <a:lnTo>
                    <a:pt x="72" y="322"/>
                  </a:lnTo>
                  <a:lnTo>
                    <a:pt x="72" y="324"/>
                  </a:lnTo>
                  <a:lnTo>
                    <a:pt x="72" y="325"/>
                  </a:lnTo>
                  <a:lnTo>
                    <a:pt x="71" y="326"/>
                  </a:lnTo>
                  <a:lnTo>
                    <a:pt x="71" y="327"/>
                  </a:lnTo>
                  <a:lnTo>
                    <a:pt x="71" y="329"/>
                  </a:lnTo>
                  <a:lnTo>
                    <a:pt x="71" y="330"/>
                  </a:lnTo>
                  <a:lnTo>
                    <a:pt x="71" y="331"/>
                  </a:lnTo>
                  <a:lnTo>
                    <a:pt x="71" y="333"/>
                  </a:lnTo>
                </a:path>
              </a:pathLst>
            </a:cu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23" name="Rectangle 399"/>
            <p:cNvSpPr>
              <a:spLocks noChangeArrowheads="1"/>
            </p:cNvSpPr>
            <p:nvPr/>
          </p:nvSpPr>
          <p:spPr bwMode="auto">
            <a:xfrm rot="19920000">
              <a:off x="7804383" y="4341684"/>
              <a:ext cx="115416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100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424" name="Line 400"/>
            <p:cNvSpPr>
              <a:spLocks noChangeShapeType="1"/>
            </p:cNvSpPr>
            <p:nvPr/>
          </p:nvSpPr>
          <p:spPr bwMode="auto">
            <a:xfrm flipV="1">
              <a:off x="7731123" y="4386263"/>
              <a:ext cx="153987" cy="79375"/>
            </a:xfrm>
            <a:prstGeom prst="line">
              <a:avLst/>
            </a:pr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25" name="Rectangle 401"/>
            <p:cNvSpPr>
              <a:spLocks noChangeArrowheads="1"/>
            </p:cNvSpPr>
            <p:nvPr/>
          </p:nvSpPr>
          <p:spPr bwMode="auto">
            <a:xfrm rot="2340000">
              <a:off x="7697875" y="5725201"/>
              <a:ext cx="769441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00B050"/>
                  </a:solidFill>
                  <a:effectLst/>
                  <a:cs typeface="Arial" pitchFamily="34" charset="0"/>
                </a:rPr>
                <a:t>Pseudomonas 627</a:t>
              </a:r>
              <a:endParaRPr kumimoji="0" lang="en-US" sz="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426" name="Line 402"/>
            <p:cNvSpPr>
              <a:spLocks noChangeShapeType="1"/>
            </p:cNvSpPr>
            <p:nvPr/>
          </p:nvSpPr>
          <p:spPr bwMode="auto">
            <a:xfrm flipH="1" flipV="1">
              <a:off x="7767635" y="5518151"/>
              <a:ext cx="3175" cy="1588"/>
            </a:xfrm>
            <a:prstGeom prst="line">
              <a:avLst/>
            </a:pr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27" name="Rectangle 403"/>
            <p:cNvSpPr>
              <a:spLocks noChangeArrowheads="1"/>
            </p:cNvSpPr>
            <p:nvPr/>
          </p:nvSpPr>
          <p:spPr bwMode="auto">
            <a:xfrm rot="3300000">
              <a:off x="7414347" y="6012221"/>
              <a:ext cx="769441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00B050"/>
                  </a:solidFill>
                  <a:effectLst/>
                  <a:cs typeface="Arial" pitchFamily="34" charset="0"/>
                </a:rPr>
                <a:t>Pseudomonas 514</a:t>
              </a:r>
              <a:endParaRPr kumimoji="0" lang="en-US" sz="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428" name="Line 404"/>
            <p:cNvSpPr>
              <a:spLocks noChangeShapeType="1"/>
            </p:cNvSpPr>
            <p:nvPr/>
          </p:nvSpPr>
          <p:spPr bwMode="auto">
            <a:xfrm>
              <a:off x="7566023" y="5734051"/>
              <a:ext cx="1587" cy="1588"/>
            </a:xfrm>
            <a:prstGeom prst="line">
              <a:avLst/>
            </a:pr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29" name="Rectangle 405"/>
            <p:cNvSpPr>
              <a:spLocks noChangeArrowheads="1"/>
            </p:cNvSpPr>
            <p:nvPr/>
          </p:nvSpPr>
          <p:spPr bwMode="auto">
            <a:xfrm rot="4260000">
              <a:off x="7077867" y="6213516"/>
              <a:ext cx="820738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00B050"/>
                  </a:solidFill>
                  <a:effectLst/>
                  <a:cs typeface="Arial" pitchFamily="34" charset="0"/>
                </a:rPr>
                <a:t>Pseudomonas 1291</a:t>
              </a:r>
              <a:endParaRPr kumimoji="0" lang="en-US" sz="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430" name="Line 406"/>
            <p:cNvSpPr>
              <a:spLocks noChangeShapeType="1"/>
            </p:cNvSpPr>
            <p:nvPr/>
          </p:nvSpPr>
          <p:spPr bwMode="auto">
            <a:xfrm flipH="1" flipV="1">
              <a:off x="7299323" y="5870576"/>
              <a:ext cx="1587" cy="1588"/>
            </a:xfrm>
            <a:prstGeom prst="line">
              <a:avLst/>
            </a:pr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31" name="Rectangle 407"/>
            <p:cNvSpPr>
              <a:spLocks noChangeArrowheads="1"/>
            </p:cNvSpPr>
            <p:nvPr/>
          </p:nvSpPr>
          <p:spPr bwMode="auto">
            <a:xfrm rot="5280000">
              <a:off x="6641235" y="6275111"/>
              <a:ext cx="769441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00B050"/>
                  </a:solidFill>
                  <a:effectLst/>
                  <a:cs typeface="Arial" pitchFamily="34" charset="0"/>
                </a:rPr>
                <a:t>Pseudomonas 823</a:t>
              </a:r>
              <a:endParaRPr kumimoji="0" lang="en-US" sz="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432" name="Line 408"/>
            <p:cNvSpPr>
              <a:spLocks noChangeShapeType="1"/>
            </p:cNvSpPr>
            <p:nvPr/>
          </p:nvSpPr>
          <p:spPr bwMode="auto">
            <a:xfrm flipV="1">
              <a:off x="7004048" y="5921376"/>
              <a:ext cx="1587" cy="3175"/>
            </a:xfrm>
            <a:prstGeom prst="line">
              <a:avLst/>
            </a:pr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33" name="Freeform 409"/>
            <p:cNvSpPr>
              <a:spLocks/>
            </p:cNvSpPr>
            <p:nvPr/>
          </p:nvSpPr>
          <p:spPr bwMode="auto">
            <a:xfrm>
              <a:off x="7153273" y="5870576"/>
              <a:ext cx="146050" cy="36513"/>
            </a:xfrm>
            <a:custGeom>
              <a:avLst/>
              <a:gdLst/>
              <a:ahLst/>
              <a:cxnLst>
                <a:cxn ang="0">
                  <a:pos x="2" y="23"/>
                </a:cxn>
                <a:cxn ang="0">
                  <a:pos x="4" y="23"/>
                </a:cxn>
                <a:cxn ang="0">
                  <a:pos x="7" y="22"/>
                </a:cxn>
                <a:cxn ang="0">
                  <a:pos x="9" y="22"/>
                </a:cxn>
                <a:cxn ang="0">
                  <a:pos x="12" y="21"/>
                </a:cxn>
                <a:cxn ang="0">
                  <a:pos x="14" y="21"/>
                </a:cxn>
                <a:cxn ang="0">
                  <a:pos x="17" y="20"/>
                </a:cxn>
                <a:cxn ang="0">
                  <a:pos x="19" y="20"/>
                </a:cxn>
                <a:cxn ang="0">
                  <a:pos x="22" y="19"/>
                </a:cxn>
                <a:cxn ang="0">
                  <a:pos x="24" y="19"/>
                </a:cxn>
                <a:cxn ang="0">
                  <a:pos x="27" y="18"/>
                </a:cxn>
                <a:cxn ang="0">
                  <a:pos x="29" y="17"/>
                </a:cxn>
                <a:cxn ang="0">
                  <a:pos x="32" y="17"/>
                </a:cxn>
                <a:cxn ang="0">
                  <a:pos x="34" y="16"/>
                </a:cxn>
                <a:cxn ang="0">
                  <a:pos x="37" y="16"/>
                </a:cxn>
                <a:cxn ang="0">
                  <a:pos x="39" y="15"/>
                </a:cxn>
                <a:cxn ang="0">
                  <a:pos x="42" y="15"/>
                </a:cxn>
                <a:cxn ang="0">
                  <a:pos x="44" y="14"/>
                </a:cxn>
                <a:cxn ang="0">
                  <a:pos x="47" y="13"/>
                </a:cxn>
                <a:cxn ang="0">
                  <a:pos x="49" y="13"/>
                </a:cxn>
                <a:cxn ang="0">
                  <a:pos x="52" y="12"/>
                </a:cxn>
                <a:cxn ang="0">
                  <a:pos x="54" y="12"/>
                </a:cxn>
                <a:cxn ang="0">
                  <a:pos x="57" y="11"/>
                </a:cxn>
                <a:cxn ang="0">
                  <a:pos x="59" y="10"/>
                </a:cxn>
                <a:cxn ang="0">
                  <a:pos x="61" y="9"/>
                </a:cxn>
                <a:cxn ang="0">
                  <a:pos x="64" y="9"/>
                </a:cxn>
                <a:cxn ang="0">
                  <a:pos x="66" y="8"/>
                </a:cxn>
                <a:cxn ang="0">
                  <a:pos x="69" y="8"/>
                </a:cxn>
                <a:cxn ang="0">
                  <a:pos x="71" y="7"/>
                </a:cxn>
                <a:cxn ang="0">
                  <a:pos x="74" y="6"/>
                </a:cxn>
                <a:cxn ang="0">
                  <a:pos x="76" y="5"/>
                </a:cxn>
                <a:cxn ang="0">
                  <a:pos x="79" y="4"/>
                </a:cxn>
                <a:cxn ang="0">
                  <a:pos x="81" y="4"/>
                </a:cxn>
                <a:cxn ang="0">
                  <a:pos x="84" y="3"/>
                </a:cxn>
                <a:cxn ang="0">
                  <a:pos x="86" y="2"/>
                </a:cxn>
                <a:cxn ang="0">
                  <a:pos x="89" y="1"/>
                </a:cxn>
                <a:cxn ang="0">
                  <a:pos x="91" y="1"/>
                </a:cxn>
              </a:cxnLst>
              <a:rect l="0" t="0" r="r" b="b"/>
              <a:pathLst>
                <a:path w="92" h="23">
                  <a:moveTo>
                    <a:pt x="0" y="23"/>
                  </a:moveTo>
                  <a:lnTo>
                    <a:pt x="2" y="23"/>
                  </a:lnTo>
                  <a:lnTo>
                    <a:pt x="3" y="23"/>
                  </a:lnTo>
                  <a:lnTo>
                    <a:pt x="4" y="23"/>
                  </a:lnTo>
                  <a:lnTo>
                    <a:pt x="5" y="22"/>
                  </a:lnTo>
                  <a:lnTo>
                    <a:pt x="7" y="22"/>
                  </a:lnTo>
                  <a:lnTo>
                    <a:pt x="8" y="22"/>
                  </a:lnTo>
                  <a:lnTo>
                    <a:pt x="9" y="22"/>
                  </a:lnTo>
                  <a:lnTo>
                    <a:pt x="11" y="21"/>
                  </a:lnTo>
                  <a:lnTo>
                    <a:pt x="12" y="21"/>
                  </a:lnTo>
                  <a:lnTo>
                    <a:pt x="13" y="21"/>
                  </a:lnTo>
                  <a:lnTo>
                    <a:pt x="14" y="21"/>
                  </a:lnTo>
                  <a:lnTo>
                    <a:pt x="16" y="20"/>
                  </a:lnTo>
                  <a:lnTo>
                    <a:pt x="17" y="20"/>
                  </a:lnTo>
                  <a:lnTo>
                    <a:pt x="18" y="20"/>
                  </a:lnTo>
                  <a:lnTo>
                    <a:pt x="19" y="20"/>
                  </a:lnTo>
                  <a:lnTo>
                    <a:pt x="20" y="19"/>
                  </a:lnTo>
                  <a:lnTo>
                    <a:pt x="22" y="19"/>
                  </a:lnTo>
                  <a:lnTo>
                    <a:pt x="23" y="19"/>
                  </a:lnTo>
                  <a:lnTo>
                    <a:pt x="24" y="19"/>
                  </a:lnTo>
                  <a:lnTo>
                    <a:pt x="25" y="18"/>
                  </a:lnTo>
                  <a:lnTo>
                    <a:pt x="27" y="18"/>
                  </a:lnTo>
                  <a:lnTo>
                    <a:pt x="28" y="18"/>
                  </a:lnTo>
                  <a:lnTo>
                    <a:pt x="29" y="17"/>
                  </a:lnTo>
                  <a:lnTo>
                    <a:pt x="31" y="17"/>
                  </a:lnTo>
                  <a:lnTo>
                    <a:pt x="32" y="17"/>
                  </a:lnTo>
                  <a:lnTo>
                    <a:pt x="33" y="17"/>
                  </a:lnTo>
                  <a:lnTo>
                    <a:pt x="34" y="16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8" y="16"/>
                  </a:lnTo>
                  <a:lnTo>
                    <a:pt x="39" y="15"/>
                  </a:lnTo>
                  <a:lnTo>
                    <a:pt x="41" y="15"/>
                  </a:lnTo>
                  <a:lnTo>
                    <a:pt x="42" y="15"/>
                  </a:lnTo>
                  <a:lnTo>
                    <a:pt x="43" y="14"/>
                  </a:lnTo>
                  <a:lnTo>
                    <a:pt x="44" y="14"/>
                  </a:lnTo>
                  <a:lnTo>
                    <a:pt x="45" y="14"/>
                  </a:lnTo>
                  <a:lnTo>
                    <a:pt x="47" y="13"/>
                  </a:lnTo>
                  <a:lnTo>
                    <a:pt x="48" y="13"/>
                  </a:lnTo>
                  <a:lnTo>
                    <a:pt x="49" y="13"/>
                  </a:lnTo>
                  <a:lnTo>
                    <a:pt x="50" y="12"/>
                  </a:lnTo>
                  <a:lnTo>
                    <a:pt x="52" y="12"/>
                  </a:lnTo>
                  <a:lnTo>
                    <a:pt x="53" y="12"/>
                  </a:lnTo>
                  <a:lnTo>
                    <a:pt x="54" y="12"/>
                  </a:lnTo>
                  <a:lnTo>
                    <a:pt x="55" y="11"/>
                  </a:lnTo>
                  <a:lnTo>
                    <a:pt x="57" y="11"/>
                  </a:lnTo>
                  <a:lnTo>
                    <a:pt x="58" y="11"/>
                  </a:lnTo>
                  <a:lnTo>
                    <a:pt x="59" y="10"/>
                  </a:lnTo>
                  <a:lnTo>
                    <a:pt x="60" y="10"/>
                  </a:lnTo>
                  <a:lnTo>
                    <a:pt x="61" y="9"/>
                  </a:lnTo>
                  <a:lnTo>
                    <a:pt x="63" y="9"/>
                  </a:lnTo>
                  <a:lnTo>
                    <a:pt x="64" y="9"/>
                  </a:lnTo>
                  <a:lnTo>
                    <a:pt x="65" y="8"/>
                  </a:lnTo>
                  <a:lnTo>
                    <a:pt x="66" y="8"/>
                  </a:lnTo>
                  <a:lnTo>
                    <a:pt x="68" y="8"/>
                  </a:lnTo>
                  <a:lnTo>
                    <a:pt x="69" y="8"/>
                  </a:lnTo>
                  <a:lnTo>
                    <a:pt x="70" y="7"/>
                  </a:lnTo>
                  <a:lnTo>
                    <a:pt x="71" y="7"/>
                  </a:lnTo>
                  <a:lnTo>
                    <a:pt x="73" y="6"/>
                  </a:lnTo>
                  <a:lnTo>
                    <a:pt x="74" y="6"/>
                  </a:lnTo>
                  <a:lnTo>
                    <a:pt x="75" y="6"/>
                  </a:lnTo>
                  <a:lnTo>
                    <a:pt x="76" y="5"/>
                  </a:lnTo>
                  <a:lnTo>
                    <a:pt x="78" y="5"/>
                  </a:lnTo>
                  <a:lnTo>
                    <a:pt x="79" y="4"/>
                  </a:lnTo>
                  <a:lnTo>
                    <a:pt x="80" y="4"/>
                  </a:lnTo>
                  <a:lnTo>
                    <a:pt x="81" y="4"/>
                  </a:lnTo>
                  <a:lnTo>
                    <a:pt x="82" y="4"/>
                  </a:lnTo>
                  <a:lnTo>
                    <a:pt x="84" y="3"/>
                  </a:lnTo>
                  <a:lnTo>
                    <a:pt x="85" y="3"/>
                  </a:lnTo>
                  <a:lnTo>
                    <a:pt x="86" y="2"/>
                  </a:lnTo>
                  <a:lnTo>
                    <a:pt x="87" y="2"/>
                  </a:lnTo>
                  <a:lnTo>
                    <a:pt x="89" y="1"/>
                  </a:lnTo>
                  <a:lnTo>
                    <a:pt x="90" y="1"/>
                  </a:lnTo>
                  <a:lnTo>
                    <a:pt x="91" y="1"/>
                  </a:lnTo>
                  <a:lnTo>
                    <a:pt x="92" y="0"/>
                  </a:lnTo>
                </a:path>
              </a:pathLst>
            </a:cu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34" name="Freeform 410"/>
            <p:cNvSpPr>
              <a:spLocks/>
            </p:cNvSpPr>
            <p:nvPr/>
          </p:nvSpPr>
          <p:spPr bwMode="auto">
            <a:xfrm>
              <a:off x="7004048" y="5907089"/>
              <a:ext cx="149225" cy="15875"/>
            </a:xfrm>
            <a:custGeom>
              <a:avLst/>
              <a:gdLst/>
              <a:ahLst/>
              <a:cxnLst>
                <a:cxn ang="0">
                  <a:pos x="93" y="1"/>
                </a:cxn>
                <a:cxn ang="0">
                  <a:pos x="91" y="1"/>
                </a:cxn>
                <a:cxn ang="0">
                  <a:pos x="88" y="1"/>
                </a:cxn>
                <a:cxn ang="0">
                  <a:pos x="86" y="2"/>
                </a:cxn>
                <a:cxn ang="0">
                  <a:pos x="83" y="2"/>
                </a:cxn>
                <a:cxn ang="0">
                  <a:pos x="81" y="2"/>
                </a:cxn>
                <a:cxn ang="0">
                  <a:pos x="78" y="3"/>
                </a:cxn>
                <a:cxn ang="0">
                  <a:pos x="76" y="3"/>
                </a:cxn>
                <a:cxn ang="0">
                  <a:pos x="73" y="4"/>
                </a:cxn>
                <a:cxn ang="0">
                  <a:pos x="71" y="4"/>
                </a:cxn>
                <a:cxn ang="0">
                  <a:pos x="69" y="4"/>
                </a:cxn>
                <a:cxn ang="0">
                  <a:pos x="66" y="5"/>
                </a:cxn>
                <a:cxn ang="0">
                  <a:pos x="64" y="5"/>
                </a:cxn>
                <a:cxn ang="0">
                  <a:pos x="61" y="5"/>
                </a:cxn>
                <a:cxn ang="0">
                  <a:pos x="59" y="5"/>
                </a:cxn>
                <a:cxn ang="0">
                  <a:pos x="56" y="6"/>
                </a:cxn>
                <a:cxn ang="0">
                  <a:pos x="54" y="6"/>
                </a:cxn>
                <a:cxn ang="0">
                  <a:pos x="51" y="6"/>
                </a:cxn>
                <a:cxn ang="0">
                  <a:pos x="49" y="7"/>
                </a:cxn>
                <a:cxn ang="0">
                  <a:pos x="46" y="7"/>
                </a:cxn>
                <a:cxn ang="0">
                  <a:pos x="44" y="7"/>
                </a:cxn>
                <a:cxn ang="0">
                  <a:pos x="41" y="7"/>
                </a:cxn>
                <a:cxn ang="0">
                  <a:pos x="39" y="8"/>
                </a:cxn>
                <a:cxn ang="0">
                  <a:pos x="36" y="8"/>
                </a:cxn>
                <a:cxn ang="0">
                  <a:pos x="34" y="8"/>
                </a:cxn>
                <a:cxn ang="0">
                  <a:pos x="31" y="8"/>
                </a:cxn>
                <a:cxn ang="0">
                  <a:pos x="29" y="9"/>
                </a:cxn>
                <a:cxn ang="0">
                  <a:pos x="26" y="9"/>
                </a:cxn>
                <a:cxn ang="0">
                  <a:pos x="24" y="9"/>
                </a:cxn>
                <a:cxn ang="0">
                  <a:pos x="21" y="9"/>
                </a:cxn>
                <a:cxn ang="0">
                  <a:pos x="19" y="9"/>
                </a:cxn>
                <a:cxn ang="0">
                  <a:pos x="16" y="9"/>
                </a:cxn>
                <a:cxn ang="0">
                  <a:pos x="14" y="9"/>
                </a:cxn>
                <a:cxn ang="0">
                  <a:pos x="12" y="9"/>
                </a:cxn>
                <a:cxn ang="0">
                  <a:pos x="9" y="10"/>
                </a:cxn>
                <a:cxn ang="0">
                  <a:pos x="7" y="10"/>
                </a:cxn>
                <a:cxn ang="0">
                  <a:pos x="4" y="10"/>
                </a:cxn>
                <a:cxn ang="0">
                  <a:pos x="1" y="10"/>
                </a:cxn>
              </a:cxnLst>
              <a:rect l="0" t="0" r="r" b="b"/>
              <a:pathLst>
                <a:path w="94" h="10">
                  <a:moveTo>
                    <a:pt x="94" y="0"/>
                  </a:moveTo>
                  <a:lnTo>
                    <a:pt x="93" y="1"/>
                  </a:lnTo>
                  <a:lnTo>
                    <a:pt x="92" y="1"/>
                  </a:lnTo>
                  <a:lnTo>
                    <a:pt x="91" y="1"/>
                  </a:lnTo>
                  <a:lnTo>
                    <a:pt x="90" y="1"/>
                  </a:lnTo>
                  <a:lnTo>
                    <a:pt x="88" y="1"/>
                  </a:lnTo>
                  <a:lnTo>
                    <a:pt x="87" y="1"/>
                  </a:lnTo>
                  <a:lnTo>
                    <a:pt x="86" y="2"/>
                  </a:lnTo>
                  <a:lnTo>
                    <a:pt x="85" y="2"/>
                  </a:lnTo>
                  <a:lnTo>
                    <a:pt x="83" y="2"/>
                  </a:lnTo>
                  <a:lnTo>
                    <a:pt x="82" y="2"/>
                  </a:lnTo>
                  <a:lnTo>
                    <a:pt x="81" y="2"/>
                  </a:lnTo>
                  <a:lnTo>
                    <a:pt x="80" y="3"/>
                  </a:lnTo>
                  <a:lnTo>
                    <a:pt x="78" y="3"/>
                  </a:lnTo>
                  <a:lnTo>
                    <a:pt x="77" y="3"/>
                  </a:lnTo>
                  <a:lnTo>
                    <a:pt x="76" y="3"/>
                  </a:lnTo>
                  <a:lnTo>
                    <a:pt x="75" y="3"/>
                  </a:lnTo>
                  <a:lnTo>
                    <a:pt x="73" y="4"/>
                  </a:lnTo>
                  <a:lnTo>
                    <a:pt x="72" y="4"/>
                  </a:lnTo>
                  <a:lnTo>
                    <a:pt x="71" y="4"/>
                  </a:lnTo>
                  <a:lnTo>
                    <a:pt x="70" y="4"/>
                  </a:lnTo>
                  <a:lnTo>
                    <a:pt x="69" y="4"/>
                  </a:lnTo>
                  <a:lnTo>
                    <a:pt x="67" y="5"/>
                  </a:lnTo>
                  <a:lnTo>
                    <a:pt x="66" y="5"/>
                  </a:lnTo>
                  <a:lnTo>
                    <a:pt x="65" y="5"/>
                  </a:lnTo>
                  <a:lnTo>
                    <a:pt x="64" y="5"/>
                  </a:lnTo>
                  <a:lnTo>
                    <a:pt x="62" y="5"/>
                  </a:lnTo>
                  <a:lnTo>
                    <a:pt x="61" y="5"/>
                  </a:lnTo>
                  <a:lnTo>
                    <a:pt x="60" y="5"/>
                  </a:lnTo>
                  <a:lnTo>
                    <a:pt x="59" y="5"/>
                  </a:lnTo>
                  <a:lnTo>
                    <a:pt x="57" y="6"/>
                  </a:lnTo>
                  <a:lnTo>
                    <a:pt x="56" y="6"/>
                  </a:lnTo>
                  <a:lnTo>
                    <a:pt x="55" y="6"/>
                  </a:lnTo>
                  <a:lnTo>
                    <a:pt x="54" y="6"/>
                  </a:lnTo>
                  <a:lnTo>
                    <a:pt x="53" y="6"/>
                  </a:lnTo>
                  <a:lnTo>
                    <a:pt x="51" y="6"/>
                  </a:lnTo>
                  <a:lnTo>
                    <a:pt x="50" y="6"/>
                  </a:lnTo>
                  <a:lnTo>
                    <a:pt x="49" y="7"/>
                  </a:lnTo>
                  <a:lnTo>
                    <a:pt x="48" y="7"/>
                  </a:lnTo>
                  <a:lnTo>
                    <a:pt x="46" y="7"/>
                  </a:lnTo>
                  <a:lnTo>
                    <a:pt x="45" y="7"/>
                  </a:lnTo>
                  <a:lnTo>
                    <a:pt x="44" y="7"/>
                  </a:lnTo>
                  <a:lnTo>
                    <a:pt x="43" y="7"/>
                  </a:lnTo>
                  <a:lnTo>
                    <a:pt x="41" y="7"/>
                  </a:lnTo>
                  <a:lnTo>
                    <a:pt x="40" y="8"/>
                  </a:lnTo>
                  <a:lnTo>
                    <a:pt x="39" y="8"/>
                  </a:lnTo>
                  <a:lnTo>
                    <a:pt x="37" y="8"/>
                  </a:lnTo>
                  <a:lnTo>
                    <a:pt x="36" y="8"/>
                  </a:lnTo>
                  <a:lnTo>
                    <a:pt x="35" y="8"/>
                  </a:lnTo>
                  <a:lnTo>
                    <a:pt x="34" y="8"/>
                  </a:lnTo>
                  <a:lnTo>
                    <a:pt x="32" y="8"/>
                  </a:lnTo>
                  <a:lnTo>
                    <a:pt x="31" y="8"/>
                  </a:lnTo>
                  <a:lnTo>
                    <a:pt x="30" y="8"/>
                  </a:lnTo>
                  <a:lnTo>
                    <a:pt x="29" y="9"/>
                  </a:lnTo>
                  <a:lnTo>
                    <a:pt x="28" y="9"/>
                  </a:lnTo>
                  <a:lnTo>
                    <a:pt x="26" y="9"/>
                  </a:lnTo>
                  <a:lnTo>
                    <a:pt x="25" y="9"/>
                  </a:lnTo>
                  <a:lnTo>
                    <a:pt x="24" y="9"/>
                  </a:lnTo>
                  <a:lnTo>
                    <a:pt x="23" y="9"/>
                  </a:lnTo>
                  <a:lnTo>
                    <a:pt x="21" y="9"/>
                  </a:lnTo>
                  <a:lnTo>
                    <a:pt x="20" y="9"/>
                  </a:lnTo>
                  <a:lnTo>
                    <a:pt x="19" y="9"/>
                  </a:lnTo>
                  <a:lnTo>
                    <a:pt x="18" y="9"/>
                  </a:lnTo>
                  <a:lnTo>
                    <a:pt x="16" y="9"/>
                  </a:lnTo>
                  <a:lnTo>
                    <a:pt x="15" y="9"/>
                  </a:lnTo>
                  <a:lnTo>
                    <a:pt x="14" y="9"/>
                  </a:lnTo>
                  <a:lnTo>
                    <a:pt x="13" y="9"/>
                  </a:lnTo>
                  <a:lnTo>
                    <a:pt x="12" y="9"/>
                  </a:lnTo>
                  <a:lnTo>
                    <a:pt x="10" y="10"/>
                  </a:lnTo>
                  <a:lnTo>
                    <a:pt x="9" y="10"/>
                  </a:lnTo>
                  <a:lnTo>
                    <a:pt x="8" y="10"/>
                  </a:lnTo>
                  <a:lnTo>
                    <a:pt x="7" y="10"/>
                  </a:lnTo>
                  <a:lnTo>
                    <a:pt x="5" y="10"/>
                  </a:lnTo>
                  <a:lnTo>
                    <a:pt x="4" y="10"/>
                  </a:lnTo>
                  <a:lnTo>
                    <a:pt x="3" y="10"/>
                  </a:lnTo>
                  <a:lnTo>
                    <a:pt x="1" y="10"/>
                  </a:lnTo>
                  <a:lnTo>
                    <a:pt x="0" y="10"/>
                  </a:lnTo>
                </a:path>
              </a:pathLst>
            </a:cu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35" name="Rectangle 411"/>
            <p:cNvSpPr>
              <a:spLocks noChangeArrowheads="1"/>
            </p:cNvSpPr>
            <p:nvPr/>
          </p:nvSpPr>
          <p:spPr bwMode="auto">
            <a:xfrm rot="4800000">
              <a:off x="7102895" y="5848222"/>
              <a:ext cx="76944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74</a:t>
              </a:r>
              <a:endParaRPr kumimoji="0" lang="en-US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436" name="Line 412"/>
            <p:cNvSpPr>
              <a:spLocks noChangeShapeType="1"/>
            </p:cNvSpPr>
            <p:nvPr/>
          </p:nvSpPr>
          <p:spPr bwMode="auto">
            <a:xfrm>
              <a:off x="7153273" y="5902326"/>
              <a:ext cx="1587" cy="4763"/>
            </a:xfrm>
            <a:prstGeom prst="line">
              <a:avLst/>
            </a:pr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37" name="Freeform 413"/>
            <p:cNvSpPr>
              <a:spLocks/>
            </p:cNvSpPr>
            <p:nvPr/>
          </p:nvSpPr>
          <p:spPr bwMode="auto">
            <a:xfrm>
              <a:off x="7367586" y="5732464"/>
              <a:ext cx="196850" cy="106363"/>
            </a:xfrm>
            <a:custGeom>
              <a:avLst/>
              <a:gdLst/>
              <a:ahLst/>
              <a:cxnLst>
                <a:cxn ang="0">
                  <a:pos x="1" y="66"/>
                </a:cxn>
                <a:cxn ang="0">
                  <a:pos x="4" y="65"/>
                </a:cxn>
                <a:cxn ang="0">
                  <a:pos x="7" y="64"/>
                </a:cxn>
                <a:cxn ang="0">
                  <a:pos x="9" y="63"/>
                </a:cxn>
                <a:cxn ang="0">
                  <a:pos x="12" y="62"/>
                </a:cxn>
                <a:cxn ang="0">
                  <a:pos x="14" y="61"/>
                </a:cxn>
                <a:cxn ang="0">
                  <a:pos x="17" y="60"/>
                </a:cxn>
                <a:cxn ang="0">
                  <a:pos x="20" y="59"/>
                </a:cxn>
                <a:cxn ang="0">
                  <a:pos x="22" y="58"/>
                </a:cxn>
                <a:cxn ang="0">
                  <a:pos x="24" y="56"/>
                </a:cxn>
                <a:cxn ang="0">
                  <a:pos x="27" y="55"/>
                </a:cxn>
                <a:cxn ang="0">
                  <a:pos x="30" y="54"/>
                </a:cxn>
                <a:cxn ang="0">
                  <a:pos x="32" y="53"/>
                </a:cxn>
                <a:cxn ang="0">
                  <a:pos x="35" y="52"/>
                </a:cxn>
                <a:cxn ang="0">
                  <a:pos x="37" y="50"/>
                </a:cxn>
                <a:cxn ang="0">
                  <a:pos x="40" y="49"/>
                </a:cxn>
                <a:cxn ang="0">
                  <a:pos x="42" y="48"/>
                </a:cxn>
                <a:cxn ang="0">
                  <a:pos x="45" y="47"/>
                </a:cxn>
                <a:cxn ang="0">
                  <a:pos x="47" y="45"/>
                </a:cxn>
                <a:cxn ang="0">
                  <a:pos x="50" y="44"/>
                </a:cxn>
                <a:cxn ang="0">
                  <a:pos x="52" y="43"/>
                </a:cxn>
                <a:cxn ang="0">
                  <a:pos x="55" y="42"/>
                </a:cxn>
                <a:cxn ang="0">
                  <a:pos x="57" y="41"/>
                </a:cxn>
                <a:cxn ang="0">
                  <a:pos x="60" y="39"/>
                </a:cxn>
                <a:cxn ang="0">
                  <a:pos x="62" y="38"/>
                </a:cxn>
                <a:cxn ang="0">
                  <a:pos x="65" y="37"/>
                </a:cxn>
                <a:cxn ang="0">
                  <a:pos x="67" y="35"/>
                </a:cxn>
                <a:cxn ang="0">
                  <a:pos x="69" y="34"/>
                </a:cxn>
                <a:cxn ang="0">
                  <a:pos x="72" y="33"/>
                </a:cxn>
                <a:cxn ang="0">
                  <a:pos x="74" y="31"/>
                </a:cxn>
                <a:cxn ang="0">
                  <a:pos x="77" y="30"/>
                </a:cxn>
                <a:cxn ang="0">
                  <a:pos x="79" y="29"/>
                </a:cxn>
                <a:cxn ang="0">
                  <a:pos x="82" y="27"/>
                </a:cxn>
                <a:cxn ang="0">
                  <a:pos x="84" y="26"/>
                </a:cxn>
                <a:cxn ang="0">
                  <a:pos x="86" y="24"/>
                </a:cxn>
                <a:cxn ang="0">
                  <a:pos x="89" y="23"/>
                </a:cxn>
                <a:cxn ang="0">
                  <a:pos x="91" y="21"/>
                </a:cxn>
                <a:cxn ang="0">
                  <a:pos x="94" y="20"/>
                </a:cxn>
                <a:cxn ang="0">
                  <a:pos x="96" y="18"/>
                </a:cxn>
                <a:cxn ang="0">
                  <a:pos x="98" y="17"/>
                </a:cxn>
                <a:cxn ang="0">
                  <a:pos x="101" y="16"/>
                </a:cxn>
                <a:cxn ang="0">
                  <a:pos x="103" y="14"/>
                </a:cxn>
                <a:cxn ang="0">
                  <a:pos x="106" y="13"/>
                </a:cxn>
                <a:cxn ang="0">
                  <a:pos x="108" y="11"/>
                </a:cxn>
                <a:cxn ang="0">
                  <a:pos x="110" y="9"/>
                </a:cxn>
                <a:cxn ang="0">
                  <a:pos x="113" y="8"/>
                </a:cxn>
                <a:cxn ang="0">
                  <a:pos x="115" y="7"/>
                </a:cxn>
                <a:cxn ang="0">
                  <a:pos x="117" y="5"/>
                </a:cxn>
                <a:cxn ang="0">
                  <a:pos x="120" y="3"/>
                </a:cxn>
                <a:cxn ang="0">
                  <a:pos x="122" y="2"/>
                </a:cxn>
                <a:cxn ang="0">
                  <a:pos x="124" y="0"/>
                </a:cxn>
              </a:cxnLst>
              <a:rect l="0" t="0" r="r" b="b"/>
              <a:pathLst>
                <a:path w="124" h="67">
                  <a:moveTo>
                    <a:pt x="0" y="67"/>
                  </a:moveTo>
                  <a:lnTo>
                    <a:pt x="1" y="66"/>
                  </a:lnTo>
                  <a:lnTo>
                    <a:pt x="3" y="66"/>
                  </a:lnTo>
                  <a:lnTo>
                    <a:pt x="4" y="65"/>
                  </a:lnTo>
                  <a:lnTo>
                    <a:pt x="5" y="65"/>
                  </a:lnTo>
                  <a:lnTo>
                    <a:pt x="7" y="64"/>
                  </a:lnTo>
                  <a:lnTo>
                    <a:pt x="8" y="64"/>
                  </a:lnTo>
                  <a:lnTo>
                    <a:pt x="9" y="63"/>
                  </a:lnTo>
                  <a:lnTo>
                    <a:pt x="10" y="63"/>
                  </a:lnTo>
                  <a:lnTo>
                    <a:pt x="12" y="62"/>
                  </a:lnTo>
                  <a:lnTo>
                    <a:pt x="13" y="62"/>
                  </a:lnTo>
                  <a:lnTo>
                    <a:pt x="14" y="61"/>
                  </a:lnTo>
                  <a:lnTo>
                    <a:pt x="16" y="60"/>
                  </a:lnTo>
                  <a:lnTo>
                    <a:pt x="17" y="60"/>
                  </a:lnTo>
                  <a:lnTo>
                    <a:pt x="18" y="59"/>
                  </a:lnTo>
                  <a:lnTo>
                    <a:pt x="20" y="59"/>
                  </a:lnTo>
                  <a:lnTo>
                    <a:pt x="21" y="58"/>
                  </a:lnTo>
                  <a:lnTo>
                    <a:pt x="22" y="58"/>
                  </a:lnTo>
                  <a:lnTo>
                    <a:pt x="23" y="57"/>
                  </a:lnTo>
                  <a:lnTo>
                    <a:pt x="24" y="56"/>
                  </a:lnTo>
                  <a:lnTo>
                    <a:pt x="26" y="56"/>
                  </a:lnTo>
                  <a:lnTo>
                    <a:pt x="27" y="55"/>
                  </a:lnTo>
                  <a:lnTo>
                    <a:pt x="28" y="55"/>
                  </a:lnTo>
                  <a:lnTo>
                    <a:pt x="30" y="54"/>
                  </a:lnTo>
                  <a:lnTo>
                    <a:pt x="31" y="54"/>
                  </a:lnTo>
                  <a:lnTo>
                    <a:pt x="32" y="53"/>
                  </a:lnTo>
                  <a:lnTo>
                    <a:pt x="33" y="52"/>
                  </a:lnTo>
                  <a:lnTo>
                    <a:pt x="35" y="52"/>
                  </a:lnTo>
                  <a:lnTo>
                    <a:pt x="36" y="51"/>
                  </a:lnTo>
                  <a:lnTo>
                    <a:pt x="37" y="50"/>
                  </a:lnTo>
                  <a:lnTo>
                    <a:pt x="38" y="50"/>
                  </a:lnTo>
                  <a:lnTo>
                    <a:pt x="40" y="49"/>
                  </a:lnTo>
                  <a:lnTo>
                    <a:pt x="41" y="49"/>
                  </a:lnTo>
                  <a:lnTo>
                    <a:pt x="42" y="48"/>
                  </a:lnTo>
                  <a:lnTo>
                    <a:pt x="44" y="47"/>
                  </a:lnTo>
                  <a:lnTo>
                    <a:pt x="45" y="47"/>
                  </a:lnTo>
                  <a:lnTo>
                    <a:pt x="46" y="46"/>
                  </a:lnTo>
                  <a:lnTo>
                    <a:pt x="47" y="45"/>
                  </a:lnTo>
                  <a:lnTo>
                    <a:pt x="49" y="45"/>
                  </a:lnTo>
                  <a:lnTo>
                    <a:pt x="50" y="44"/>
                  </a:lnTo>
                  <a:lnTo>
                    <a:pt x="51" y="44"/>
                  </a:lnTo>
                  <a:lnTo>
                    <a:pt x="52" y="43"/>
                  </a:lnTo>
                  <a:lnTo>
                    <a:pt x="53" y="42"/>
                  </a:lnTo>
                  <a:lnTo>
                    <a:pt x="55" y="42"/>
                  </a:lnTo>
                  <a:lnTo>
                    <a:pt x="56" y="41"/>
                  </a:lnTo>
                  <a:lnTo>
                    <a:pt x="57" y="41"/>
                  </a:lnTo>
                  <a:lnTo>
                    <a:pt x="58" y="40"/>
                  </a:lnTo>
                  <a:lnTo>
                    <a:pt x="60" y="39"/>
                  </a:lnTo>
                  <a:lnTo>
                    <a:pt x="61" y="38"/>
                  </a:lnTo>
                  <a:lnTo>
                    <a:pt x="62" y="38"/>
                  </a:lnTo>
                  <a:lnTo>
                    <a:pt x="63" y="37"/>
                  </a:lnTo>
                  <a:lnTo>
                    <a:pt x="65" y="37"/>
                  </a:lnTo>
                  <a:lnTo>
                    <a:pt x="66" y="36"/>
                  </a:lnTo>
                  <a:lnTo>
                    <a:pt x="67" y="35"/>
                  </a:lnTo>
                  <a:lnTo>
                    <a:pt x="68" y="35"/>
                  </a:lnTo>
                  <a:lnTo>
                    <a:pt x="69" y="34"/>
                  </a:lnTo>
                  <a:lnTo>
                    <a:pt x="71" y="33"/>
                  </a:lnTo>
                  <a:lnTo>
                    <a:pt x="72" y="33"/>
                  </a:lnTo>
                  <a:lnTo>
                    <a:pt x="73" y="32"/>
                  </a:lnTo>
                  <a:lnTo>
                    <a:pt x="74" y="31"/>
                  </a:lnTo>
                  <a:lnTo>
                    <a:pt x="76" y="30"/>
                  </a:lnTo>
                  <a:lnTo>
                    <a:pt x="77" y="30"/>
                  </a:lnTo>
                  <a:lnTo>
                    <a:pt x="78" y="29"/>
                  </a:lnTo>
                  <a:lnTo>
                    <a:pt x="79" y="29"/>
                  </a:lnTo>
                  <a:lnTo>
                    <a:pt x="81" y="28"/>
                  </a:lnTo>
                  <a:lnTo>
                    <a:pt x="82" y="27"/>
                  </a:lnTo>
                  <a:lnTo>
                    <a:pt x="83" y="26"/>
                  </a:lnTo>
                  <a:lnTo>
                    <a:pt x="84" y="26"/>
                  </a:lnTo>
                  <a:lnTo>
                    <a:pt x="85" y="25"/>
                  </a:lnTo>
                  <a:lnTo>
                    <a:pt x="86" y="24"/>
                  </a:lnTo>
                  <a:lnTo>
                    <a:pt x="88" y="24"/>
                  </a:lnTo>
                  <a:lnTo>
                    <a:pt x="89" y="23"/>
                  </a:lnTo>
                  <a:lnTo>
                    <a:pt x="90" y="22"/>
                  </a:lnTo>
                  <a:lnTo>
                    <a:pt x="91" y="21"/>
                  </a:lnTo>
                  <a:lnTo>
                    <a:pt x="93" y="21"/>
                  </a:lnTo>
                  <a:lnTo>
                    <a:pt x="94" y="20"/>
                  </a:lnTo>
                  <a:lnTo>
                    <a:pt x="95" y="19"/>
                  </a:lnTo>
                  <a:lnTo>
                    <a:pt x="96" y="18"/>
                  </a:lnTo>
                  <a:lnTo>
                    <a:pt x="97" y="18"/>
                  </a:lnTo>
                  <a:lnTo>
                    <a:pt x="98" y="17"/>
                  </a:lnTo>
                  <a:lnTo>
                    <a:pt x="100" y="16"/>
                  </a:lnTo>
                  <a:lnTo>
                    <a:pt x="101" y="16"/>
                  </a:lnTo>
                  <a:lnTo>
                    <a:pt x="102" y="15"/>
                  </a:lnTo>
                  <a:lnTo>
                    <a:pt x="103" y="14"/>
                  </a:lnTo>
                  <a:lnTo>
                    <a:pt x="104" y="13"/>
                  </a:lnTo>
                  <a:lnTo>
                    <a:pt x="106" y="13"/>
                  </a:lnTo>
                  <a:lnTo>
                    <a:pt x="107" y="12"/>
                  </a:lnTo>
                  <a:lnTo>
                    <a:pt x="108" y="11"/>
                  </a:lnTo>
                  <a:lnTo>
                    <a:pt x="109" y="10"/>
                  </a:lnTo>
                  <a:lnTo>
                    <a:pt x="110" y="9"/>
                  </a:lnTo>
                  <a:lnTo>
                    <a:pt x="111" y="9"/>
                  </a:lnTo>
                  <a:lnTo>
                    <a:pt x="113" y="8"/>
                  </a:lnTo>
                  <a:lnTo>
                    <a:pt x="114" y="7"/>
                  </a:lnTo>
                  <a:lnTo>
                    <a:pt x="115" y="7"/>
                  </a:lnTo>
                  <a:lnTo>
                    <a:pt x="116" y="6"/>
                  </a:lnTo>
                  <a:lnTo>
                    <a:pt x="117" y="5"/>
                  </a:lnTo>
                  <a:lnTo>
                    <a:pt x="119" y="4"/>
                  </a:lnTo>
                  <a:lnTo>
                    <a:pt x="120" y="3"/>
                  </a:lnTo>
                  <a:lnTo>
                    <a:pt x="121" y="3"/>
                  </a:lnTo>
                  <a:lnTo>
                    <a:pt x="122" y="2"/>
                  </a:lnTo>
                  <a:lnTo>
                    <a:pt x="123" y="1"/>
                  </a:lnTo>
                  <a:lnTo>
                    <a:pt x="124" y="0"/>
                  </a:lnTo>
                </a:path>
              </a:pathLst>
            </a:cu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38" name="Freeform 414"/>
            <p:cNvSpPr>
              <a:spLocks/>
            </p:cNvSpPr>
            <p:nvPr/>
          </p:nvSpPr>
          <p:spPr bwMode="auto">
            <a:xfrm>
              <a:off x="7153273" y="5838826"/>
              <a:ext cx="214312" cy="61913"/>
            </a:xfrm>
            <a:custGeom>
              <a:avLst/>
              <a:gdLst/>
              <a:ahLst/>
              <a:cxnLst>
                <a:cxn ang="0">
                  <a:pos x="134" y="0"/>
                </a:cxn>
                <a:cxn ang="0">
                  <a:pos x="131" y="1"/>
                </a:cxn>
                <a:cxn ang="0">
                  <a:pos x="129" y="2"/>
                </a:cxn>
                <a:cxn ang="0">
                  <a:pos x="127" y="3"/>
                </a:cxn>
                <a:cxn ang="0">
                  <a:pos x="124" y="4"/>
                </a:cxn>
                <a:cxn ang="0">
                  <a:pos x="122" y="5"/>
                </a:cxn>
                <a:cxn ang="0">
                  <a:pos x="119" y="6"/>
                </a:cxn>
                <a:cxn ang="0">
                  <a:pos x="117" y="7"/>
                </a:cxn>
                <a:cxn ang="0">
                  <a:pos x="114" y="8"/>
                </a:cxn>
                <a:cxn ang="0">
                  <a:pos x="112" y="9"/>
                </a:cxn>
                <a:cxn ang="0">
                  <a:pos x="110" y="10"/>
                </a:cxn>
                <a:cxn ang="0">
                  <a:pos x="107" y="11"/>
                </a:cxn>
                <a:cxn ang="0">
                  <a:pos x="105" y="11"/>
                </a:cxn>
                <a:cxn ang="0">
                  <a:pos x="102" y="12"/>
                </a:cxn>
                <a:cxn ang="0">
                  <a:pos x="100" y="13"/>
                </a:cxn>
                <a:cxn ang="0">
                  <a:pos x="98" y="14"/>
                </a:cxn>
                <a:cxn ang="0">
                  <a:pos x="95" y="15"/>
                </a:cxn>
                <a:cxn ang="0">
                  <a:pos x="93" y="15"/>
                </a:cxn>
                <a:cxn ang="0">
                  <a:pos x="90" y="16"/>
                </a:cxn>
                <a:cxn ang="0">
                  <a:pos x="88" y="17"/>
                </a:cxn>
                <a:cxn ang="0">
                  <a:pos x="85" y="18"/>
                </a:cxn>
                <a:cxn ang="0">
                  <a:pos x="83" y="19"/>
                </a:cxn>
                <a:cxn ang="0">
                  <a:pos x="80" y="20"/>
                </a:cxn>
                <a:cxn ang="0">
                  <a:pos x="78" y="20"/>
                </a:cxn>
                <a:cxn ang="0">
                  <a:pos x="75" y="21"/>
                </a:cxn>
                <a:cxn ang="0">
                  <a:pos x="73" y="22"/>
                </a:cxn>
                <a:cxn ang="0">
                  <a:pos x="70" y="23"/>
                </a:cxn>
                <a:cxn ang="0">
                  <a:pos x="68" y="23"/>
                </a:cxn>
                <a:cxn ang="0">
                  <a:pos x="65" y="24"/>
                </a:cxn>
                <a:cxn ang="0">
                  <a:pos x="63" y="25"/>
                </a:cxn>
                <a:cxn ang="0">
                  <a:pos x="60" y="25"/>
                </a:cxn>
                <a:cxn ang="0">
                  <a:pos x="58" y="26"/>
                </a:cxn>
                <a:cxn ang="0">
                  <a:pos x="55" y="27"/>
                </a:cxn>
                <a:cxn ang="0">
                  <a:pos x="53" y="27"/>
                </a:cxn>
                <a:cxn ang="0">
                  <a:pos x="50" y="28"/>
                </a:cxn>
                <a:cxn ang="0">
                  <a:pos x="48" y="29"/>
                </a:cxn>
                <a:cxn ang="0">
                  <a:pos x="45" y="29"/>
                </a:cxn>
                <a:cxn ang="0">
                  <a:pos x="43" y="30"/>
                </a:cxn>
                <a:cxn ang="0">
                  <a:pos x="40" y="31"/>
                </a:cxn>
                <a:cxn ang="0">
                  <a:pos x="38" y="31"/>
                </a:cxn>
                <a:cxn ang="0">
                  <a:pos x="35" y="32"/>
                </a:cxn>
                <a:cxn ang="0">
                  <a:pos x="33" y="32"/>
                </a:cxn>
                <a:cxn ang="0">
                  <a:pos x="30" y="33"/>
                </a:cxn>
                <a:cxn ang="0">
                  <a:pos x="28" y="33"/>
                </a:cxn>
                <a:cxn ang="0">
                  <a:pos x="25" y="34"/>
                </a:cxn>
                <a:cxn ang="0">
                  <a:pos x="23" y="35"/>
                </a:cxn>
                <a:cxn ang="0">
                  <a:pos x="20" y="35"/>
                </a:cxn>
                <a:cxn ang="0">
                  <a:pos x="17" y="36"/>
                </a:cxn>
                <a:cxn ang="0">
                  <a:pos x="15" y="36"/>
                </a:cxn>
                <a:cxn ang="0">
                  <a:pos x="12" y="36"/>
                </a:cxn>
                <a:cxn ang="0">
                  <a:pos x="10" y="37"/>
                </a:cxn>
                <a:cxn ang="0">
                  <a:pos x="7" y="38"/>
                </a:cxn>
                <a:cxn ang="0">
                  <a:pos x="5" y="38"/>
                </a:cxn>
                <a:cxn ang="0">
                  <a:pos x="2" y="39"/>
                </a:cxn>
                <a:cxn ang="0">
                  <a:pos x="0" y="39"/>
                </a:cxn>
              </a:cxnLst>
              <a:rect l="0" t="0" r="r" b="b"/>
              <a:pathLst>
                <a:path w="135" h="39">
                  <a:moveTo>
                    <a:pt x="135" y="0"/>
                  </a:moveTo>
                  <a:lnTo>
                    <a:pt x="134" y="0"/>
                  </a:lnTo>
                  <a:lnTo>
                    <a:pt x="133" y="1"/>
                  </a:lnTo>
                  <a:lnTo>
                    <a:pt x="131" y="1"/>
                  </a:lnTo>
                  <a:lnTo>
                    <a:pt x="130" y="2"/>
                  </a:lnTo>
                  <a:lnTo>
                    <a:pt x="129" y="2"/>
                  </a:lnTo>
                  <a:lnTo>
                    <a:pt x="128" y="3"/>
                  </a:lnTo>
                  <a:lnTo>
                    <a:pt x="127" y="3"/>
                  </a:lnTo>
                  <a:lnTo>
                    <a:pt x="126" y="4"/>
                  </a:lnTo>
                  <a:lnTo>
                    <a:pt x="124" y="4"/>
                  </a:lnTo>
                  <a:lnTo>
                    <a:pt x="123" y="5"/>
                  </a:lnTo>
                  <a:lnTo>
                    <a:pt x="122" y="5"/>
                  </a:lnTo>
                  <a:lnTo>
                    <a:pt x="121" y="6"/>
                  </a:lnTo>
                  <a:lnTo>
                    <a:pt x="119" y="6"/>
                  </a:lnTo>
                  <a:lnTo>
                    <a:pt x="118" y="7"/>
                  </a:lnTo>
                  <a:lnTo>
                    <a:pt x="117" y="7"/>
                  </a:lnTo>
                  <a:lnTo>
                    <a:pt x="116" y="7"/>
                  </a:lnTo>
                  <a:lnTo>
                    <a:pt x="114" y="8"/>
                  </a:lnTo>
                  <a:lnTo>
                    <a:pt x="113" y="8"/>
                  </a:lnTo>
                  <a:lnTo>
                    <a:pt x="112" y="9"/>
                  </a:lnTo>
                  <a:lnTo>
                    <a:pt x="111" y="9"/>
                  </a:lnTo>
                  <a:lnTo>
                    <a:pt x="110" y="10"/>
                  </a:lnTo>
                  <a:lnTo>
                    <a:pt x="109" y="10"/>
                  </a:lnTo>
                  <a:lnTo>
                    <a:pt x="107" y="11"/>
                  </a:lnTo>
                  <a:lnTo>
                    <a:pt x="106" y="11"/>
                  </a:lnTo>
                  <a:lnTo>
                    <a:pt x="105" y="11"/>
                  </a:lnTo>
                  <a:lnTo>
                    <a:pt x="104" y="12"/>
                  </a:lnTo>
                  <a:lnTo>
                    <a:pt x="102" y="12"/>
                  </a:lnTo>
                  <a:lnTo>
                    <a:pt x="101" y="13"/>
                  </a:lnTo>
                  <a:lnTo>
                    <a:pt x="100" y="13"/>
                  </a:lnTo>
                  <a:lnTo>
                    <a:pt x="99" y="14"/>
                  </a:lnTo>
                  <a:lnTo>
                    <a:pt x="98" y="14"/>
                  </a:lnTo>
                  <a:lnTo>
                    <a:pt x="96" y="14"/>
                  </a:lnTo>
                  <a:lnTo>
                    <a:pt x="95" y="15"/>
                  </a:lnTo>
                  <a:lnTo>
                    <a:pt x="94" y="15"/>
                  </a:lnTo>
                  <a:lnTo>
                    <a:pt x="93" y="15"/>
                  </a:lnTo>
                  <a:lnTo>
                    <a:pt x="91" y="16"/>
                  </a:lnTo>
                  <a:lnTo>
                    <a:pt x="90" y="16"/>
                  </a:lnTo>
                  <a:lnTo>
                    <a:pt x="89" y="17"/>
                  </a:lnTo>
                  <a:lnTo>
                    <a:pt x="88" y="17"/>
                  </a:lnTo>
                  <a:lnTo>
                    <a:pt x="86" y="18"/>
                  </a:lnTo>
                  <a:lnTo>
                    <a:pt x="85" y="18"/>
                  </a:lnTo>
                  <a:lnTo>
                    <a:pt x="84" y="18"/>
                  </a:lnTo>
                  <a:lnTo>
                    <a:pt x="83" y="19"/>
                  </a:lnTo>
                  <a:lnTo>
                    <a:pt x="82" y="19"/>
                  </a:lnTo>
                  <a:lnTo>
                    <a:pt x="80" y="20"/>
                  </a:lnTo>
                  <a:lnTo>
                    <a:pt x="79" y="20"/>
                  </a:lnTo>
                  <a:lnTo>
                    <a:pt x="78" y="20"/>
                  </a:lnTo>
                  <a:lnTo>
                    <a:pt x="77" y="21"/>
                  </a:lnTo>
                  <a:lnTo>
                    <a:pt x="75" y="21"/>
                  </a:lnTo>
                  <a:lnTo>
                    <a:pt x="74" y="21"/>
                  </a:lnTo>
                  <a:lnTo>
                    <a:pt x="73" y="22"/>
                  </a:lnTo>
                  <a:lnTo>
                    <a:pt x="72" y="22"/>
                  </a:lnTo>
                  <a:lnTo>
                    <a:pt x="70" y="23"/>
                  </a:lnTo>
                  <a:lnTo>
                    <a:pt x="69" y="23"/>
                  </a:lnTo>
                  <a:lnTo>
                    <a:pt x="68" y="23"/>
                  </a:lnTo>
                  <a:lnTo>
                    <a:pt x="66" y="24"/>
                  </a:lnTo>
                  <a:lnTo>
                    <a:pt x="65" y="24"/>
                  </a:lnTo>
                  <a:lnTo>
                    <a:pt x="64" y="24"/>
                  </a:lnTo>
                  <a:lnTo>
                    <a:pt x="63" y="25"/>
                  </a:lnTo>
                  <a:lnTo>
                    <a:pt x="61" y="25"/>
                  </a:lnTo>
                  <a:lnTo>
                    <a:pt x="60" y="25"/>
                  </a:lnTo>
                  <a:lnTo>
                    <a:pt x="59" y="26"/>
                  </a:lnTo>
                  <a:lnTo>
                    <a:pt x="58" y="26"/>
                  </a:lnTo>
                  <a:lnTo>
                    <a:pt x="57" y="26"/>
                  </a:lnTo>
                  <a:lnTo>
                    <a:pt x="55" y="27"/>
                  </a:lnTo>
                  <a:lnTo>
                    <a:pt x="54" y="27"/>
                  </a:lnTo>
                  <a:lnTo>
                    <a:pt x="53" y="27"/>
                  </a:lnTo>
                  <a:lnTo>
                    <a:pt x="52" y="28"/>
                  </a:lnTo>
                  <a:lnTo>
                    <a:pt x="50" y="28"/>
                  </a:lnTo>
                  <a:lnTo>
                    <a:pt x="49" y="28"/>
                  </a:lnTo>
                  <a:lnTo>
                    <a:pt x="48" y="29"/>
                  </a:lnTo>
                  <a:lnTo>
                    <a:pt x="46" y="29"/>
                  </a:lnTo>
                  <a:lnTo>
                    <a:pt x="45" y="29"/>
                  </a:lnTo>
                  <a:lnTo>
                    <a:pt x="44" y="30"/>
                  </a:lnTo>
                  <a:lnTo>
                    <a:pt x="43" y="30"/>
                  </a:lnTo>
                  <a:lnTo>
                    <a:pt x="41" y="30"/>
                  </a:lnTo>
                  <a:lnTo>
                    <a:pt x="40" y="31"/>
                  </a:lnTo>
                  <a:lnTo>
                    <a:pt x="39" y="31"/>
                  </a:lnTo>
                  <a:lnTo>
                    <a:pt x="38" y="31"/>
                  </a:lnTo>
                  <a:lnTo>
                    <a:pt x="37" y="32"/>
                  </a:lnTo>
                  <a:lnTo>
                    <a:pt x="35" y="32"/>
                  </a:lnTo>
                  <a:lnTo>
                    <a:pt x="34" y="32"/>
                  </a:lnTo>
                  <a:lnTo>
                    <a:pt x="33" y="32"/>
                  </a:lnTo>
                  <a:lnTo>
                    <a:pt x="31" y="32"/>
                  </a:lnTo>
                  <a:lnTo>
                    <a:pt x="30" y="33"/>
                  </a:lnTo>
                  <a:lnTo>
                    <a:pt x="29" y="33"/>
                  </a:lnTo>
                  <a:lnTo>
                    <a:pt x="28" y="33"/>
                  </a:lnTo>
                  <a:lnTo>
                    <a:pt x="26" y="34"/>
                  </a:lnTo>
                  <a:lnTo>
                    <a:pt x="25" y="34"/>
                  </a:lnTo>
                  <a:lnTo>
                    <a:pt x="24" y="34"/>
                  </a:lnTo>
                  <a:lnTo>
                    <a:pt x="23" y="35"/>
                  </a:lnTo>
                  <a:lnTo>
                    <a:pt x="21" y="35"/>
                  </a:lnTo>
                  <a:lnTo>
                    <a:pt x="20" y="35"/>
                  </a:lnTo>
                  <a:lnTo>
                    <a:pt x="19" y="35"/>
                  </a:lnTo>
                  <a:lnTo>
                    <a:pt x="17" y="36"/>
                  </a:lnTo>
                  <a:lnTo>
                    <a:pt x="16" y="36"/>
                  </a:lnTo>
                  <a:lnTo>
                    <a:pt x="15" y="36"/>
                  </a:lnTo>
                  <a:lnTo>
                    <a:pt x="14" y="36"/>
                  </a:lnTo>
                  <a:lnTo>
                    <a:pt x="12" y="36"/>
                  </a:lnTo>
                  <a:lnTo>
                    <a:pt x="11" y="37"/>
                  </a:lnTo>
                  <a:lnTo>
                    <a:pt x="10" y="37"/>
                  </a:lnTo>
                  <a:lnTo>
                    <a:pt x="8" y="37"/>
                  </a:lnTo>
                  <a:lnTo>
                    <a:pt x="7" y="38"/>
                  </a:lnTo>
                  <a:lnTo>
                    <a:pt x="6" y="38"/>
                  </a:lnTo>
                  <a:lnTo>
                    <a:pt x="5" y="38"/>
                  </a:lnTo>
                  <a:lnTo>
                    <a:pt x="4" y="38"/>
                  </a:lnTo>
                  <a:lnTo>
                    <a:pt x="2" y="39"/>
                  </a:lnTo>
                  <a:lnTo>
                    <a:pt x="1" y="39"/>
                  </a:lnTo>
                  <a:lnTo>
                    <a:pt x="0" y="39"/>
                  </a:lnTo>
                </a:path>
              </a:pathLst>
            </a:cu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39" name="Rectangle 415"/>
            <p:cNvSpPr>
              <a:spLocks noChangeArrowheads="1"/>
            </p:cNvSpPr>
            <p:nvPr/>
          </p:nvSpPr>
          <p:spPr bwMode="auto">
            <a:xfrm rot="4020000">
              <a:off x="7314033" y="5781547"/>
              <a:ext cx="76944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94</a:t>
              </a:r>
              <a:endParaRPr kumimoji="0" lang="en-US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440" name="Line 416"/>
            <p:cNvSpPr>
              <a:spLocks noChangeShapeType="1"/>
            </p:cNvSpPr>
            <p:nvPr/>
          </p:nvSpPr>
          <p:spPr bwMode="auto">
            <a:xfrm>
              <a:off x="7361236" y="5821364"/>
              <a:ext cx="6350" cy="15875"/>
            </a:xfrm>
            <a:prstGeom prst="line">
              <a:avLst/>
            </a:pr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41" name="Freeform 417"/>
            <p:cNvSpPr>
              <a:spLocks/>
            </p:cNvSpPr>
            <p:nvPr/>
          </p:nvSpPr>
          <p:spPr bwMode="auto">
            <a:xfrm>
              <a:off x="7583486" y="5518151"/>
              <a:ext cx="185737" cy="176213"/>
            </a:xfrm>
            <a:custGeom>
              <a:avLst/>
              <a:gdLst/>
              <a:ahLst/>
              <a:cxnLst>
                <a:cxn ang="0">
                  <a:pos x="1" y="110"/>
                </a:cxn>
                <a:cxn ang="0">
                  <a:pos x="4" y="108"/>
                </a:cxn>
                <a:cxn ang="0">
                  <a:pos x="7" y="106"/>
                </a:cxn>
                <a:cxn ang="0">
                  <a:pos x="9" y="104"/>
                </a:cxn>
                <a:cxn ang="0">
                  <a:pos x="12" y="102"/>
                </a:cxn>
                <a:cxn ang="0">
                  <a:pos x="15" y="100"/>
                </a:cxn>
                <a:cxn ang="0">
                  <a:pos x="17" y="98"/>
                </a:cxn>
                <a:cxn ang="0">
                  <a:pos x="20" y="96"/>
                </a:cxn>
                <a:cxn ang="0">
                  <a:pos x="23" y="94"/>
                </a:cxn>
                <a:cxn ang="0">
                  <a:pos x="25" y="91"/>
                </a:cxn>
                <a:cxn ang="0">
                  <a:pos x="28" y="89"/>
                </a:cxn>
                <a:cxn ang="0">
                  <a:pos x="31" y="87"/>
                </a:cxn>
                <a:cxn ang="0">
                  <a:pos x="33" y="85"/>
                </a:cxn>
                <a:cxn ang="0">
                  <a:pos x="36" y="83"/>
                </a:cxn>
                <a:cxn ang="0">
                  <a:pos x="38" y="81"/>
                </a:cxn>
                <a:cxn ang="0">
                  <a:pos x="41" y="78"/>
                </a:cxn>
                <a:cxn ang="0">
                  <a:pos x="44" y="76"/>
                </a:cxn>
                <a:cxn ang="0">
                  <a:pos x="46" y="74"/>
                </a:cxn>
                <a:cxn ang="0">
                  <a:pos x="49" y="71"/>
                </a:cxn>
                <a:cxn ang="0">
                  <a:pos x="51" y="69"/>
                </a:cxn>
                <a:cxn ang="0">
                  <a:pos x="54" y="67"/>
                </a:cxn>
                <a:cxn ang="0">
                  <a:pos x="56" y="65"/>
                </a:cxn>
                <a:cxn ang="0">
                  <a:pos x="59" y="62"/>
                </a:cxn>
                <a:cxn ang="0">
                  <a:pos x="61" y="60"/>
                </a:cxn>
                <a:cxn ang="0">
                  <a:pos x="64" y="58"/>
                </a:cxn>
                <a:cxn ang="0">
                  <a:pos x="66" y="55"/>
                </a:cxn>
                <a:cxn ang="0">
                  <a:pos x="69" y="53"/>
                </a:cxn>
                <a:cxn ang="0">
                  <a:pos x="71" y="51"/>
                </a:cxn>
                <a:cxn ang="0">
                  <a:pos x="73" y="48"/>
                </a:cxn>
                <a:cxn ang="0">
                  <a:pos x="76" y="46"/>
                </a:cxn>
                <a:cxn ang="0">
                  <a:pos x="78" y="43"/>
                </a:cxn>
                <a:cxn ang="0">
                  <a:pos x="81" y="41"/>
                </a:cxn>
                <a:cxn ang="0">
                  <a:pos x="83" y="38"/>
                </a:cxn>
                <a:cxn ang="0">
                  <a:pos x="85" y="36"/>
                </a:cxn>
                <a:cxn ang="0">
                  <a:pos x="88" y="33"/>
                </a:cxn>
                <a:cxn ang="0">
                  <a:pos x="90" y="31"/>
                </a:cxn>
                <a:cxn ang="0">
                  <a:pos x="92" y="28"/>
                </a:cxn>
                <a:cxn ang="0">
                  <a:pos x="95" y="26"/>
                </a:cxn>
                <a:cxn ang="0">
                  <a:pos x="97" y="24"/>
                </a:cxn>
                <a:cxn ang="0">
                  <a:pos x="99" y="21"/>
                </a:cxn>
                <a:cxn ang="0">
                  <a:pos x="101" y="19"/>
                </a:cxn>
                <a:cxn ang="0">
                  <a:pos x="104" y="16"/>
                </a:cxn>
                <a:cxn ang="0">
                  <a:pos x="106" y="13"/>
                </a:cxn>
                <a:cxn ang="0">
                  <a:pos x="108" y="11"/>
                </a:cxn>
                <a:cxn ang="0">
                  <a:pos x="110" y="8"/>
                </a:cxn>
                <a:cxn ang="0">
                  <a:pos x="113" y="6"/>
                </a:cxn>
                <a:cxn ang="0">
                  <a:pos x="115" y="3"/>
                </a:cxn>
                <a:cxn ang="0">
                  <a:pos x="117" y="0"/>
                </a:cxn>
              </a:cxnLst>
              <a:rect l="0" t="0" r="r" b="b"/>
              <a:pathLst>
                <a:path w="117" h="111">
                  <a:moveTo>
                    <a:pt x="0" y="111"/>
                  </a:moveTo>
                  <a:lnTo>
                    <a:pt x="1" y="110"/>
                  </a:lnTo>
                  <a:lnTo>
                    <a:pt x="3" y="109"/>
                  </a:lnTo>
                  <a:lnTo>
                    <a:pt x="4" y="108"/>
                  </a:lnTo>
                  <a:lnTo>
                    <a:pt x="5" y="107"/>
                  </a:lnTo>
                  <a:lnTo>
                    <a:pt x="7" y="106"/>
                  </a:lnTo>
                  <a:lnTo>
                    <a:pt x="8" y="105"/>
                  </a:lnTo>
                  <a:lnTo>
                    <a:pt x="9" y="104"/>
                  </a:lnTo>
                  <a:lnTo>
                    <a:pt x="11" y="103"/>
                  </a:lnTo>
                  <a:lnTo>
                    <a:pt x="12" y="102"/>
                  </a:lnTo>
                  <a:lnTo>
                    <a:pt x="13" y="101"/>
                  </a:lnTo>
                  <a:lnTo>
                    <a:pt x="15" y="100"/>
                  </a:lnTo>
                  <a:lnTo>
                    <a:pt x="16" y="99"/>
                  </a:lnTo>
                  <a:lnTo>
                    <a:pt x="17" y="98"/>
                  </a:lnTo>
                  <a:lnTo>
                    <a:pt x="19" y="97"/>
                  </a:lnTo>
                  <a:lnTo>
                    <a:pt x="20" y="96"/>
                  </a:lnTo>
                  <a:lnTo>
                    <a:pt x="21" y="94"/>
                  </a:lnTo>
                  <a:lnTo>
                    <a:pt x="23" y="94"/>
                  </a:lnTo>
                  <a:lnTo>
                    <a:pt x="24" y="92"/>
                  </a:lnTo>
                  <a:lnTo>
                    <a:pt x="25" y="91"/>
                  </a:lnTo>
                  <a:lnTo>
                    <a:pt x="27" y="90"/>
                  </a:lnTo>
                  <a:lnTo>
                    <a:pt x="28" y="89"/>
                  </a:lnTo>
                  <a:lnTo>
                    <a:pt x="29" y="88"/>
                  </a:lnTo>
                  <a:lnTo>
                    <a:pt x="31" y="87"/>
                  </a:lnTo>
                  <a:lnTo>
                    <a:pt x="32" y="86"/>
                  </a:lnTo>
                  <a:lnTo>
                    <a:pt x="33" y="85"/>
                  </a:lnTo>
                  <a:lnTo>
                    <a:pt x="35" y="84"/>
                  </a:lnTo>
                  <a:lnTo>
                    <a:pt x="36" y="83"/>
                  </a:lnTo>
                  <a:lnTo>
                    <a:pt x="37" y="82"/>
                  </a:lnTo>
                  <a:lnTo>
                    <a:pt x="38" y="81"/>
                  </a:lnTo>
                  <a:lnTo>
                    <a:pt x="40" y="79"/>
                  </a:lnTo>
                  <a:lnTo>
                    <a:pt x="41" y="78"/>
                  </a:lnTo>
                  <a:lnTo>
                    <a:pt x="42" y="77"/>
                  </a:lnTo>
                  <a:lnTo>
                    <a:pt x="44" y="76"/>
                  </a:lnTo>
                  <a:lnTo>
                    <a:pt x="45" y="75"/>
                  </a:lnTo>
                  <a:lnTo>
                    <a:pt x="46" y="74"/>
                  </a:lnTo>
                  <a:lnTo>
                    <a:pt x="47" y="73"/>
                  </a:lnTo>
                  <a:lnTo>
                    <a:pt x="49" y="71"/>
                  </a:lnTo>
                  <a:lnTo>
                    <a:pt x="50" y="70"/>
                  </a:lnTo>
                  <a:lnTo>
                    <a:pt x="51" y="69"/>
                  </a:lnTo>
                  <a:lnTo>
                    <a:pt x="52" y="68"/>
                  </a:lnTo>
                  <a:lnTo>
                    <a:pt x="54" y="67"/>
                  </a:lnTo>
                  <a:lnTo>
                    <a:pt x="55" y="66"/>
                  </a:lnTo>
                  <a:lnTo>
                    <a:pt x="56" y="65"/>
                  </a:lnTo>
                  <a:lnTo>
                    <a:pt x="57" y="63"/>
                  </a:lnTo>
                  <a:lnTo>
                    <a:pt x="59" y="62"/>
                  </a:lnTo>
                  <a:lnTo>
                    <a:pt x="60" y="61"/>
                  </a:lnTo>
                  <a:lnTo>
                    <a:pt x="61" y="60"/>
                  </a:lnTo>
                  <a:lnTo>
                    <a:pt x="62" y="59"/>
                  </a:lnTo>
                  <a:lnTo>
                    <a:pt x="64" y="58"/>
                  </a:lnTo>
                  <a:lnTo>
                    <a:pt x="65" y="57"/>
                  </a:lnTo>
                  <a:lnTo>
                    <a:pt x="66" y="55"/>
                  </a:lnTo>
                  <a:lnTo>
                    <a:pt x="67" y="54"/>
                  </a:lnTo>
                  <a:lnTo>
                    <a:pt x="69" y="53"/>
                  </a:lnTo>
                  <a:lnTo>
                    <a:pt x="70" y="52"/>
                  </a:lnTo>
                  <a:lnTo>
                    <a:pt x="71" y="51"/>
                  </a:lnTo>
                  <a:lnTo>
                    <a:pt x="72" y="49"/>
                  </a:lnTo>
                  <a:lnTo>
                    <a:pt x="73" y="48"/>
                  </a:lnTo>
                  <a:lnTo>
                    <a:pt x="75" y="47"/>
                  </a:lnTo>
                  <a:lnTo>
                    <a:pt x="76" y="46"/>
                  </a:lnTo>
                  <a:lnTo>
                    <a:pt x="77" y="45"/>
                  </a:lnTo>
                  <a:lnTo>
                    <a:pt x="78" y="43"/>
                  </a:lnTo>
                  <a:lnTo>
                    <a:pt x="79" y="42"/>
                  </a:lnTo>
                  <a:lnTo>
                    <a:pt x="81" y="41"/>
                  </a:lnTo>
                  <a:lnTo>
                    <a:pt x="82" y="40"/>
                  </a:lnTo>
                  <a:lnTo>
                    <a:pt x="83" y="38"/>
                  </a:lnTo>
                  <a:lnTo>
                    <a:pt x="84" y="37"/>
                  </a:lnTo>
                  <a:lnTo>
                    <a:pt x="85" y="36"/>
                  </a:lnTo>
                  <a:lnTo>
                    <a:pt x="86" y="35"/>
                  </a:lnTo>
                  <a:lnTo>
                    <a:pt x="88" y="33"/>
                  </a:lnTo>
                  <a:lnTo>
                    <a:pt x="89" y="32"/>
                  </a:lnTo>
                  <a:lnTo>
                    <a:pt x="90" y="31"/>
                  </a:lnTo>
                  <a:lnTo>
                    <a:pt x="91" y="30"/>
                  </a:lnTo>
                  <a:lnTo>
                    <a:pt x="92" y="28"/>
                  </a:lnTo>
                  <a:lnTo>
                    <a:pt x="93" y="27"/>
                  </a:lnTo>
                  <a:lnTo>
                    <a:pt x="95" y="26"/>
                  </a:lnTo>
                  <a:lnTo>
                    <a:pt x="96" y="25"/>
                  </a:lnTo>
                  <a:lnTo>
                    <a:pt x="97" y="24"/>
                  </a:lnTo>
                  <a:lnTo>
                    <a:pt x="98" y="22"/>
                  </a:lnTo>
                  <a:lnTo>
                    <a:pt x="99" y="21"/>
                  </a:lnTo>
                  <a:lnTo>
                    <a:pt x="100" y="20"/>
                  </a:lnTo>
                  <a:lnTo>
                    <a:pt x="101" y="19"/>
                  </a:lnTo>
                  <a:lnTo>
                    <a:pt x="102" y="17"/>
                  </a:lnTo>
                  <a:lnTo>
                    <a:pt x="104" y="16"/>
                  </a:lnTo>
                  <a:lnTo>
                    <a:pt x="105" y="15"/>
                  </a:lnTo>
                  <a:lnTo>
                    <a:pt x="106" y="13"/>
                  </a:lnTo>
                  <a:lnTo>
                    <a:pt x="107" y="12"/>
                  </a:lnTo>
                  <a:lnTo>
                    <a:pt x="108" y="11"/>
                  </a:lnTo>
                  <a:lnTo>
                    <a:pt x="109" y="9"/>
                  </a:lnTo>
                  <a:lnTo>
                    <a:pt x="110" y="8"/>
                  </a:lnTo>
                  <a:lnTo>
                    <a:pt x="111" y="7"/>
                  </a:lnTo>
                  <a:lnTo>
                    <a:pt x="113" y="6"/>
                  </a:lnTo>
                  <a:lnTo>
                    <a:pt x="114" y="4"/>
                  </a:lnTo>
                  <a:lnTo>
                    <a:pt x="115" y="3"/>
                  </a:lnTo>
                  <a:lnTo>
                    <a:pt x="116" y="2"/>
                  </a:lnTo>
                  <a:lnTo>
                    <a:pt x="117" y="0"/>
                  </a:lnTo>
                </a:path>
              </a:pathLst>
            </a:cu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42" name="Freeform 418"/>
            <p:cNvSpPr>
              <a:spLocks/>
            </p:cNvSpPr>
            <p:nvPr/>
          </p:nvSpPr>
          <p:spPr bwMode="auto">
            <a:xfrm>
              <a:off x="7359648" y="5694364"/>
              <a:ext cx="223837" cy="125413"/>
            </a:xfrm>
            <a:custGeom>
              <a:avLst/>
              <a:gdLst/>
              <a:ahLst/>
              <a:cxnLst>
                <a:cxn ang="0">
                  <a:pos x="140" y="1"/>
                </a:cxn>
                <a:cxn ang="0">
                  <a:pos x="137" y="3"/>
                </a:cxn>
                <a:cxn ang="0">
                  <a:pos x="135" y="4"/>
                </a:cxn>
                <a:cxn ang="0">
                  <a:pos x="132" y="6"/>
                </a:cxn>
                <a:cxn ang="0">
                  <a:pos x="130" y="8"/>
                </a:cxn>
                <a:cxn ang="0">
                  <a:pos x="128" y="10"/>
                </a:cxn>
                <a:cxn ang="0">
                  <a:pos x="125" y="11"/>
                </a:cxn>
                <a:cxn ang="0">
                  <a:pos x="123" y="13"/>
                </a:cxn>
                <a:cxn ang="0">
                  <a:pos x="120" y="15"/>
                </a:cxn>
                <a:cxn ang="0">
                  <a:pos x="118" y="16"/>
                </a:cxn>
                <a:cxn ang="0">
                  <a:pos x="115" y="18"/>
                </a:cxn>
                <a:cxn ang="0">
                  <a:pos x="113" y="20"/>
                </a:cxn>
                <a:cxn ang="0">
                  <a:pos x="111" y="21"/>
                </a:cxn>
                <a:cxn ang="0">
                  <a:pos x="108" y="23"/>
                </a:cxn>
                <a:cxn ang="0">
                  <a:pos x="106" y="24"/>
                </a:cxn>
                <a:cxn ang="0">
                  <a:pos x="103" y="26"/>
                </a:cxn>
                <a:cxn ang="0">
                  <a:pos x="101" y="27"/>
                </a:cxn>
                <a:cxn ang="0">
                  <a:pos x="98" y="29"/>
                </a:cxn>
                <a:cxn ang="0">
                  <a:pos x="96" y="30"/>
                </a:cxn>
                <a:cxn ang="0">
                  <a:pos x="93" y="32"/>
                </a:cxn>
                <a:cxn ang="0">
                  <a:pos x="91" y="33"/>
                </a:cxn>
                <a:cxn ang="0">
                  <a:pos x="88" y="35"/>
                </a:cxn>
                <a:cxn ang="0">
                  <a:pos x="86" y="37"/>
                </a:cxn>
                <a:cxn ang="0">
                  <a:pos x="83" y="38"/>
                </a:cxn>
                <a:cxn ang="0">
                  <a:pos x="81" y="40"/>
                </a:cxn>
                <a:cxn ang="0">
                  <a:pos x="78" y="41"/>
                </a:cxn>
                <a:cxn ang="0">
                  <a:pos x="75" y="42"/>
                </a:cxn>
                <a:cxn ang="0">
                  <a:pos x="73" y="44"/>
                </a:cxn>
                <a:cxn ang="0">
                  <a:pos x="70" y="45"/>
                </a:cxn>
                <a:cxn ang="0">
                  <a:pos x="68" y="47"/>
                </a:cxn>
                <a:cxn ang="0">
                  <a:pos x="65" y="48"/>
                </a:cxn>
                <a:cxn ang="0">
                  <a:pos x="62" y="49"/>
                </a:cxn>
                <a:cxn ang="0">
                  <a:pos x="60" y="51"/>
                </a:cxn>
                <a:cxn ang="0">
                  <a:pos x="58" y="52"/>
                </a:cxn>
                <a:cxn ang="0">
                  <a:pos x="55" y="53"/>
                </a:cxn>
                <a:cxn ang="0">
                  <a:pos x="52" y="55"/>
                </a:cxn>
                <a:cxn ang="0">
                  <a:pos x="50" y="56"/>
                </a:cxn>
                <a:cxn ang="0">
                  <a:pos x="47" y="57"/>
                </a:cxn>
                <a:cxn ang="0">
                  <a:pos x="44" y="59"/>
                </a:cxn>
                <a:cxn ang="0">
                  <a:pos x="42" y="60"/>
                </a:cxn>
                <a:cxn ang="0">
                  <a:pos x="39" y="61"/>
                </a:cxn>
                <a:cxn ang="0">
                  <a:pos x="37" y="63"/>
                </a:cxn>
                <a:cxn ang="0">
                  <a:pos x="34" y="64"/>
                </a:cxn>
                <a:cxn ang="0">
                  <a:pos x="31" y="65"/>
                </a:cxn>
                <a:cxn ang="0">
                  <a:pos x="29" y="66"/>
                </a:cxn>
                <a:cxn ang="0">
                  <a:pos x="26" y="68"/>
                </a:cxn>
                <a:cxn ang="0">
                  <a:pos x="23" y="69"/>
                </a:cxn>
                <a:cxn ang="0">
                  <a:pos x="21" y="70"/>
                </a:cxn>
                <a:cxn ang="0">
                  <a:pos x="18" y="71"/>
                </a:cxn>
                <a:cxn ang="0">
                  <a:pos x="15" y="73"/>
                </a:cxn>
                <a:cxn ang="0">
                  <a:pos x="12" y="74"/>
                </a:cxn>
                <a:cxn ang="0">
                  <a:pos x="10" y="75"/>
                </a:cxn>
                <a:cxn ang="0">
                  <a:pos x="7" y="76"/>
                </a:cxn>
                <a:cxn ang="0">
                  <a:pos x="4" y="77"/>
                </a:cxn>
                <a:cxn ang="0">
                  <a:pos x="1" y="78"/>
                </a:cxn>
              </a:cxnLst>
              <a:rect l="0" t="0" r="r" b="b"/>
              <a:pathLst>
                <a:path w="141" h="79">
                  <a:moveTo>
                    <a:pt x="141" y="0"/>
                  </a:moveTo>
                  <a:lnTo>
                    <a:pt x="140" y="1"/>
                  </a:lnTo>
                  <a:lnTo>
                    <a:pt x="138" y="2"/>
                  </a:lnTo>
                  <a:lnTo>
                    <a:pt x="137" y="3"/>
                  </a:lnTo>
                  <a:lnTo>
                    <a:pt x="136" y="4"/>
                  </a:lnTo>
                  <a:lnTo>
                    <a:pt x="135" y="4"/>
                  </a:lnTo>
                  <a:lnTo>
                    <a:pt x="134" y="5"/>
                  </a:lnTo>
                  <a:lnTo>
                    <a:pt x="132" y="6"/>
                  </a:lnTo>
                  <a:lnTo>
                    <a:pt x="131" y="7"/>
                  </a:lnTo>
                  <a:lnTo>
                    <a:pt x="130" y="8"/>
                  </a:lnTo>
                  <a:lnTo>
                    <a:pt x="129" y="9"/>
                  </a:lnTo>
                  <a:lnTo>
                    <a:pt x="128" y="10"/>
                  </a:lnTo>
                  <a:lnTo>
                    <a:pt x="127" y="10"/>
                  </a:lnTo>
                  <a:lnTo>
                    <a:pt x="125" y="11"/>
                  </a:lnTo>
                  <a:lnTo>
                    <a:pt x="124" y="12"/>
                  </a:lnTo>
                  <a:lnTo>
                    <a:pt x="123" y="13"/>
                  </a:lnTo>
                  <a:lnTo>
                    <a:pt x="122" y="14"/>
                  </a:lnTo>
                  <a:lnTo>
                    <a:pt x="120" y="15"/>
                  </a:lnTo>
                  <a:lnTo>
                    <a:pt x="119" y="15"/>
                  </a:lnTo>
                  <a:lnTo>
                    <a:pt x="118" y="16"/>
                  </a:lnTo>
                  <a:lnTo>
                    <a:pt x="117" y="17"/>
                  </a:lnTo>
                  <a:lnTo>
                    <a:pt x="115" y="18"/>
                  </a:lnTo>
                  <a:lnTo>
                    <a:pt x="114" y="19"/>
                  </a:lnTo>
                  <a:lnTo>
                    <a:pt x="113" y="20"/>
                  </a:lnTo>
                  <a:lnTo>
                    <a:pt x="112" y="20"/>
                  </a:lnTo>
                  <a:lnTo>
                    <a:pt x="111" y="21"/>
                  </a:lnTo>
                  <a:lnTo>
                    <a:pt x="109" y="22"/>
                  </a:lnTo>
                  <a:lnTo>
                    <a:pt x="108" y="23"/>
                  </a:lnTo>
                  <a:lnTo>
                    <a:pt x="107" y="24"/>
                  </a:lnTo>
                  <a:lnTo>
                    <a:pt x="106" y="24"/>
                  </a:lnTo>
                  <a:lnTo>
                    <a:pt x="104" y="25"/>
                  </a:lnTo>
                  <a:lnTo>
                    <a:pt x="103" y="26"/>
                  </a:lnTo>
                  <a:lnTo>
                    <a:pt x="102" y="27"/>
                  </a:lnTo>
                  <a:lnTo>
                    <a:pt x="101" y="27"/>
                  </a:lnTo>
                  <a:lnTo>
                    <a:pt x="99" y="28"/>
                  </a:lnTo>
                  <a:lnTo>
                    <a:pt x="98" y="29"/>
                  </a:lnTo>
                  <a:lnTo>
                    <a:pt x="97" y="30"/>
                  </a:lnTo>
                  <a:lnTo>
                    <a:pt x="96" y="30"/>
                  </a:lnTo>
                  <a:lnTo>
                    <a:pt x="95" y="31"/>
                  </a:lnTo>
                  <a:lnTo>
                    <a:pt x="93" y="32"/>
                  </a:lnTo>
                  <a:lnTo>
                    <a:pt x="92" y="33"/>
                  </a:lnTo>
                  <a:lnTo>
                    <a:pt x="91" y="33"/>
                  </a:lnTo>
                  <a:lnTo>
                    <a:pt x="90" y="34"/>
                  </a:lnTo>
                  <a:lnTo>
                    <a:pt x="88" y="35"/>
                  </a:lnTo>
                  <a:lnTo>
                    <a:pt x="87" y="36"/>
                  </a:lnTo>
                  <a:lnTo>
                    <a:pt x="86" y="37"/>
                  </a:lnTo>
                  <a:lnTo>
                    <a:pt x="84" y="37"/>
                  </a:lnTo>
                  <a:lnTo>
                    <a:pt x="83" y="38"/>
                  </a:lnTo>
                  <a:lnTo>
                    <a:pt x="82" y="39"/>
                  </a:lnTo>
                  <a:lnTo>
                    <a:pt x="81" y="40"/>
                  </a:lnTo>
                  <a:lnTo>
                    <a:pt x="79" y="40"/>
                  </a:lnTo>
                  <a:lnTo>
                    <a:pt x="78" y="41"/>
                  </a:lnTo>
                  <a:lnTo>
                    <a:pt x="77" y="42"/>
                  </a:lnTo>
                  <a:lnTo>
                    <a:pt x="75" y="42"/>
                  </a:lnTo>
                  <a:lnTo>
                    <a:pt x="74" y="43"/>
                  </a:lnTo>
                  <a:lnTo>
                    <a:pt x="73" y="44"/>
                  </a:lnTo>
                  <a:lnTo>
                    <a:pt x="72" y="45"/>
                  </a:lnTo>
                  <a:lnTo>
                    <a:pt x="70" y="45"/>
                  </a:lnTo>
                  <a:lnTo>
                    <a:pt x="69" y="46"/>
                  </a:lnTo>
                  <a:lnTo>
                    <a:pt x="68" y="47"/>
                  </a:lnTo>
                  <a:lnTo>
                    <a:pt x="66" y="47"/>
                  </a:lnTo>
                  <a:lnTo>
                    <a:pt x="65" y="48"/>
                  </a:lnTo>
                  <a:lnTo>
                    <a:pt x="64" y="49"/>
                  </a:lnTo>
                  <a:lnTo>
                    <a:pt x="62" y="49"/>
                  </a:lnTo>
                  <a:lnTo>
                    <a:pt x="61" y="50"/>
                  </a:lnTo>
                  <a:lnTo>
                    <a:pt x="60" y="51"/>
                  </a:lnTo>
                  <a:lnTo>
                    <a:pt x="59" y="52"/>
                  </a:lnTo>
                  <a:lnTo>
                    <a:pt x="58" y="52"/>
                  </a:lnTo>
                  <a:lnTo>
                    <a:pt x="56" y="53"/>
                  </a:lnTo>
                  <a:lnTo>
                    <a:pt x="55" y="53"/>
                  </a:lnTo>
                  <a:lnTo>
                    <a:pt x="54" y="54"/>
                  </a:lnTo>
                  <a:lnTo>
                    <a:pt x="52" y="55"/>
                  </a:lnTo>
                  <a:lnTo>
                    <a:pt x="51" y="56"/>
                  </a:lnTo>
                  <a:lnTo>
                    <a:pt x="50" y="56"/>
                  </a:lnTo>
                  <a:lnTo>
                    <a:pt x="48" y="57"/>
                  </a:lnTo>
                  <a:lnTo>
                    <a:pt x="47" y="57"/>
                  </a:lnTo>
                  <a:lnTo>
                    <a:pt x="46" y="58"/>
                  </a:lnTo>
                  <a:lnTo>
                    <a:pt x="44" y="59"/>
                  </a:lnTo>
                  <a:lnTo>
                    <a:pt x="43" y="60"/>
                  </a:lnTo>
                  <a:lnTo>
                    <a:pt x="42" y="60"/>
                  </a:lnTo>
                  <a:lnTo>
                    <a:pt x="40" y="61"/>
                  </a:lnTo>
                  <a:lnTo>
                    <a:pt x="39" y="61"/>
                  </a:lnTo>
                  <a:lnTo>
                    <a:pt x="38" y="62"/>
                  </a:lnTo>
                  <a:lnTo>
                    <a:pt x="37" y="63"/>
                  </a:lnTo>
                  <a:lnTo>
                    <a:pt x="35" y="63"/>
                  </a:lnTo>
                  <a:lnTo>
                    <a:pt x="34" y="64"/>
                  </a:lnTo>
                  <a:lnTo>
                    <a:pt x="33" y="65"/>
                  </a:lnTo>
                  <a:lnTo>
                    <a:pt x="31" y="65"/>
                  </a:lnTo>
                  <a:lnTo>
                    <a:pt x="30" y="66"/>
                  </a:lnTo>
                  <a:lnTo>
                    <a:pt x="29" y="66"/>
                  </a:lnTo>
                  <a:lnTo>
                    <a:pt x="27" y="67"/>
                  </a:lnTo>
                  <a:lnTo>
                    <a:pt x="26" y="68"/>
                  </a:lnTo>
                  <a:lnTo>
                    <a:pt x="25" y="68"/>
                  </a:lnTo>
                  <a:lnTo>
                    <a:pt x="23" y="69"/>
                  </a:lnTo>
                  <a:lnTo>
                    <a:pt x="22" y="69"/>
                  </a:lnTo>
                  <a:lnTo>
                    <a:pt x="21" y="70"/>
                  </a:lnTo>
                  <a:lnTo>
                    <a:pt x="19" y="71"/>
                  </a:lnTo>
                  <a:lnTo>
                    <a:pt x="18" y="71"/>
                  </a:lnTo>
                  <a:lnTo>
                    <a:pt x="17" y="72"/>
                  </a:lnTo>
                  <a:lnTo>
                    <a:pt x="15" y="73"/>
                  </a:lnTo>
                  <a:lnTo>
                    <a:pt x="14" y="73"/>
                  </a:lnTo>
                  <a:lnTo>
                    <a:pt x="12" y="74"/>
                  </a:lnTo>
                  <a:lnTo>
                    <a:pt x="11" y="74"/>
                  </a:lnTo>
                  <a:lnTo>
                    <a:pt x="10" y="75"/>
                  </a:lnTo>
                  <a:lnTo>
                    <a:pt x="8" y="75"/>
                  </a:lnTo>
                  <a:lnTo>
                    <a:pt x="7" y="76"/>
                  </a:lnTo>
                  <a:lnTo>
                    <a:pt x="6" y="77"/>
                  </a:lnTo>
                  <a:lnTo>
                    <a:pt x="4" y="77"/>
                  </a:lnTo>
                  <a:lnTo>
                    <a:pt x="3" y="78"/>
                  </a:lnTo>
                  <a:lnTo>
                    <a:pt x="1" y="78"/>
                  </a:lnTo>
                  <a:lnTo>
                    <a:pt x="0" y="79"/>
                  </a:lnTo>
                </a:path>
              </a:pathLst>
            </a:cu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43" name="Rectangle 419"/>
            <p:cNvSpPr>
              <a:spLocks noChangeArrowheads="1"/>
            </p:cNvSpPr>
            <p:nvPr/>
          </p:nvSpPr>
          <p:spPr bwMode="auto">
            <a:xfrm rot="3180000">
              <a:off x="7502759" y="5635497"/>
              <a:ext cx="115416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100</a:t>
              </a:r>
              <a:endParaRPr kumimoji="0" lang="en-US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444" name="Line 420"/>
            <p:cNvSpPr>
              <a:spLocks noChangeShapeType="1"/>
            </p:cNvSpPr>
            <p:nvPr/>
          </p:nvSpPr>
          <p:spPr bwMode="auto">
            <a:xfrm>
              <a:off x="7477123" y="5549901"/>
              <a:ext cx="104775" cy="144463"/>
            </a:xfrm>
            <a:prstGeom prst="line">
              <a:avLst/>
            </a:pr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45" name="Freeform 421"/>
            <p:cNvSpPr>
              <a:spLocks/>
            </p:cNvSpPr>
            <p:nvPr/>
          </p:nvSpPr>
          <p:spPr bwMode="auto">
            <a:xfrm>
              <a:off x="7731123" y="4465638"/>
              <a:ext cx="93662" cy="588963"/>
            </a:xfrm>
            <a:custGeom>
              <a:avLst/>
              <a:gdLst/>
              <a:ahLst/>
              <a:cxnLst>
                <a:cxn ang="0">
                  <a:pos x="46" y="365"/>
                </a:cxn>
                <a:cxn ang="0">
                  <a:pos x="48" y="359"/>
                </a:cxn>
                <a:cxn ang="0">
                  <a:pos x="49" y="352"/>
                </a:cxn>
                <a:cxn ang="0">
                  <a:pos x="50" y="346"/>
                </a:cxn>
                <a:cxn ang="0">
                  <a:pos x="52" y="339"/>
                </a:cxn>
                <a:cxn ang="0">
                  <a:pos x="53" y="333"/>
                </a:cxn>
                <a:cxn ang="0">
                  <a:pos x="54" y="326"/>
                </a:cxn>
                <a:cxn ang="0">
                  <a:pos x="55" y="319"/>
                </a:cxn>
                <a:cxn ang="0">
                  <a:pos x="56" y="313"/>
                </a:cxn>
                <a:cxn ang="0">
                  <a:pos x="56" y="306"/>
                </a:cxn>
                <a:cxn ang="0">
                  <a:pos x="57" y="299"/>
                </a:cxn>
                <a:cxn ang="0">
                  <a:pos x="57" y="293"/>
                </a:cxn>
                <a:cxn ang="0">
                  <a:pos x="58" y="286"/>
                </a:cxn>
                <a:cxn ang="0">
                  <a:pos x="58" y="279"/>
                </a:cxn>
                <a:cxn ang="0">
                  <a:pos x="59" y="272"/>
                </a:cxn>
                <a:cxn ang="0">
                  <a:pos x="59" y="266"/>
                </a:cxn>
                <a:cxn ang="0">
                  <a:pos x="59" y="259"/>
                </a:cxn>
                <a:cxn ang="0">
                  <a:pos x="59" y="252"/>
                </a:cxn>
                <a:cxn ang="0">
                  <a:pos x="59" y="246"/>
                </a:cxn>
                <a:cxn ang="0">
                  <a:pos x="59" y="239"/>
                </a:cxn>
                <a:cxn ang="0">
                  <a:pos x="59" y="232"/>
                </a:cxn>
                <a:cxn ang="0">
                  <a:pos x="59" y="226"/>
                </a:cxn>
                <a:cxn ang="0">
                  <a:pos x="59" y="219"/>
                </a:cxn>
                <a:cxn ang="0">
                  <a:pos x="58" y="212"/>
                </a:cxn>
                <a:cxn ang="0">
                  <a:pos x="58" y="206"/>
                </a:cxn>
                <a:cxn ang="0">
                  <a:pos x="57" y="199"/>
                </a:cxn>
                <a:cxn ang="0">
                  <a:pos x="57" y="192"/>
                </a:cxn>
                <a:cxn ang="0">
                  <a:pos x="56" y="186"/>
                </a:cxn>
                <a:cxn ang="0">
                  <a:pos x="55" y="179"/>
                </a:cxn>
                <a:cxn ang="0">
                  <a:pos x="54" y="172"/>
                </a:cxn>
                <a:cxn ang="0">
                  <a:pos x="53" y="166"/>
                </a:cxn>
                <a:cxn ang="0">
                  <a:pos x="52" y="159"/>
                </a:cxn>
                <a:cxn ang="0">
                  <a:pos x="51" y="152"/>
                </a:cxn>
                <a:cxn ang="0">
                  <a:pos x="50" y="146"/>
                </a:cxn>
                <a:cxn ang="0">
                  <a:pos x="49" y="139"/>
                </a:cxn>
                <a:cxn ang="0">
                  <a:pos x="47" y="133"/>
                </a:cxn>
                <a:cxn ang="0">
                  <a:pos x="45" y="126"/>
                </a:cxn>
                <a:cxn ang="0">
                  <a:pos x="44" y="120"/>
                </a:cxn>
                <a:cxn ang="0">
                  <a:pos x="42" y="113"/>
                </a:cxn>
                <a:cxn ang="0">
                  <a:pos x="41" y="106"/>
                </a:cxn>
                <a:cxn ang="0">
                  <a:pos x="39" y="100"/>
                </a:cxn>
                <a:cxn ang="0">
                  <a:pos x="37" y="94"/>
                </a:cxn>
                <a:cxn ang="0">
                  <a:pos x="35" y="87"/>
                </a:cxn>
                <a:cxn ang="0">
                  <a:pos x="33" y="81"/>
                </a:cxn>
                <a:cxn ang="0">
                  <a:pos x="31" y="74"/>
                </a:cxn>
                <a:cxn ang="0">
                  <a:pos x="29" y="68"/>
                </a:cxn>
                <a:cxn ang="0">
                  <a:pos x="26" y="62"/>
                </a:cxn>
                <a:cxn ang="0">
                  <a:pos x="24" y="55"/>
                </a:cxn>
                <a:cxn ang="0">
                  <a:pos x="22" y="49"/>
                </a:cxn>
                <a:cxn ang="0">
                  <a:pos x="19" y="43"/>
                </a:cxn>
                <a:cxn ang="0">
                  <a:pos x="17" y="37"/>
                </a:cxn>
                <a:cxn ang="0">
                  <a:pos x="14" y="30"/>
                </a:cxn>
                <a:cxn ang="0">
                  <a:pos x="11" y="25"/>
                </a:cxn>
                <a:cxn ang="0">
                  <a:pos x="8" y="18"/>
                </a:cxn>
                <a:cxn ang="0">
                  <a:pos x="5" y="12"/>
                </a:cxn>
                <a:cxn ang="0">
                  <a:pos x="3" y="6"/>
                </a:cxn>
                <a:cxn ang="0">
                  <a:pos x="0" y="0"/>
                </a:cxn>
              </a:cxnLst>
              <a:rect l="0" t="0" r="r" b="b"/>
              <a:pathLst>
                <a:path w="59" h="371">
                  <a:moveTo>
                    <a:pt x="45" y="371"/>
                  </a:moveTo>
                  <a:lnTo>
                    <a:pt x="45" y="370"/>
                  </a:lnTo>
                  <a:lnTo>
                    <a:pt x="46" y="369"/>
                  </a:lnTo>
                  <a:lnTo>
                    <a:pt x="46" y="368"/>
                  </a:lnTo>
                  <a:lnTo>
                    <a:pt x="46" y="367"/>
                  </a:lnTo>
                  <a:lnTo>
                    <a:pt x="46" y="365"/>
                  </a:lnTo>
                  <a:lnTo>
                    <a:pt x="47" y="364"/>
                  </a:lnTo>
                  <a:lnTo>
                    <a:pt x="47" y="363"/>
                  </a:lnTo>
                  <a:lnTo>
                    <a:pt x="47" y="362"/>
                  </a:lnTo>
                  <a:lnTo>
                    <a:pt x="47" y="361"/>
                  </a:lnTo>
                  <a:lnTo>
                    <a:pt x="48" y="360"/>
                  </a:lnTo>
                  <a:lnTo>
                    <a:pt x="48" y="359"/>
                  </a:lnTo>
                  <a:lnTo>
                    <a:pt x="48" y="358"/>
                  </a:lnTo>
                  <a:lnTo>
                    <a:pt x="48" y="357"/>
                  </a:lnTo>
                  <a:lnTo>
                    <a:pt x="49" y="356"/>
                  </a:lnTo>
                  <a:lnTo>
                    <a:pt x="49" y="355"/>
                  </a:lnTo>
                  <a:lnTo>
                    <a:pt x="49" y="353"/>
                  </a:lnTo>
                  <a:lnTo>
                    <a:pt x="49" y="352"/>
                  </a:lnTo>
                  <a:lnTo>
                    <a:pt x="49" y="351"/>
                  </a:lnTo>
                  <a:lnTo>
                    <a:pt x="50" y="350"/>
                  </a:lnTo>
                  <a:lnTo>
                    <a:pt x="50" y="349"/>
                  </a:lnTo>
                  <a:lnTo>
                    <a:pt x="50" y="348"/>
                  </a:lnTo>
                  <a:lnTo>
                    <a:pt x="50" y="347"/>
                  </a:lnTo>
                  <a:lnTo>
                    <a:pt x="50" y="346"/>
                  </a:lnTo>
                  <a:lnTo>
                    <a:pt x="51" y="345"/>
                  </a:lnTo>
                  <a:lnTo>
                    <a:pt x="51" y="343"/>
                  </a:lnTo>
                  <a:lnTo>
                    <a:pt x="51" y="342"/>
                  </a:lnTo>
                  <a:lnTo>
                    <a:pt x="51" y="341"/>
                  </a:lnTo>
                  <a:lnTo>
                    <a:pt x="51" y="340"/>
                  </a:lnTo>
                  <a:lnTo>
                    <a:pt x="52" y="339"/>
                  </a:lnTo>
                  <a:lnTo>
                    <a:pt x="52" y="338"/>
                  </a:lnTo>
                  <a:lnTo>
                    <a:pt x="52" y="337"/>
                  </a:lnTo>
                  <a:lnTo>
                    <a:pt x="52" y="336"/>
                  </a:lnTo>
                  <a:lnTo>
                    <a:pt x="52" y="335"/>
                  </a:lnTo>
                  <a:lnTo>
                    <a:pt x="53" y="334"/>
                  </a:lnTo>
                  <a:lnTo>
                    <a:pt x="53" y="333"/>
                  </a:lnTo>
                  <a:lnTo>
                    <a:pt x="53" y="331"/>
                  </a:lnTo>
                  <a:lnTo>
                    <a:pt x="53" y="330"/>
                  </a:lnTo>
                  <a:lnTo>
                    <a:pt x="53" y="329"/>
                  </a:lnTo>
                  <a:lnTo>
                    <a:pt x="53" y="328"/>
                  </a:lnTo>
                  <a:lnTo>
                    <a:pt x="53" y="327"/>
                  </a:lnTo>
                  <a:lnTo>
                    <a:pt x="54" y="326"/>
                  </a:lnTo>
                  <a:lnTo>
                    <a:pt x="54" y="325"/>
                  </a:lnTo>
                  <a:lnTo>
                    <a:pt x="54" y="324"/>
                  </a:lnTo>
                  <a:lnTo>
                    <a:pt x="54" y="322"/>
                  </a:lnTo>
                  <a:lnTo>
                    <a:pt x="54" y="322"/>
                  </a:lnTo>
                  <a:lnTo>
                    <a:pt x="54" y="320"/>
                  </a:lnTo>
                  <a:lnTo>
                    <a:pt x="55" y="319"/>
                  </a:lnTo>
                  <a:lnTo>
                    <a:pt x="55" y="318"/>
                  </a:lnTo>
                  <a:lnTo>
                    <a:pt x="55" y="317"/>
                  </a:lnTo>
                  <a:lnTo>
                    <a:pt x="55" y="316"/>
                  </a:lnTo>
                  <a:lnTo>
                    <a:pt x="55" y="315"/>
                  </a:lnTo>
                  <a:lnTo>
                    <a:pt x="55" y="314"/>
                  </a:lnTo>
                  <a:lnTo>
                    <a:pt x="56" y="313"/>
                  </a:lnTo>
                  <a:lnTo>
                    <a:pt x="56" y="311"/>
                  </a:lnTo>
                  <a:lnTo>
                    <a:pt x="56" y="310"/>
                  </a:lnTo>
                  <a:lnTo>
                    <a:pt x="56" y="309"/>
                  </a:lnTo>
                  <a:lnTo>
                    <a:pt x="56" y="308"/>
                  </a:lnTo>
                  <a:lnTo>
                    <a:pt x="56" y="307"/>
                  </a:lnTo>
                  <a:lnTo>
                    <a:pt x="56" y="306"/>
                  </a:lnTo>
                  <a:lnTo>
                    <a:pt x="57" y="305"/>
                  </a:lnTo>
                  <a:lnTo>
                    <a:pt x="57" y="304"/>
                  </a:lnTo>
                  <a:lnTo>
                    <a:pt x="57" y="303"/>
                  </a:lnTo>
                  <a:lnTo>
                    <a:pt x="57" y="301"/>
                  </a:lnTo>
                  <a:lnTo>
                    <a:pt x="57" y="300"/>
                  </a:lnTo>
                  <a:lnTo>
                    <a:pt x="57" y="299"/>
                  </a:lnTo>
                  <a:lnTo>
                    <a:pt x="57" y="298"/>
                  </a:lnTo>
                  <a:lnTo>
                    <a:pt x="57" y="297"/>
                  </a:lnTo>
                  <a:lnTo>
                    <a:pt x="57" y="296"/>
                  </a:lnTo>
                  <a:lnTo>
                    <a:pt x="57" y="295"/>
                  </a:lnTo>
                  <a:lnTo>
                    <a:pt x="57" y="294"/>
                  </a:lnTo>
                  <a:lnTo>
                    <a:pt x="57" y="293"/>
                  </a:lnTo>
                  <a:lnTo>
                    <a:pt x="58" y="291"/>
                  </a:lnTo>
                  <a:lnTo>
                    <a:pt x="58" y="290"/>
                  </a:lnTo>
                  <a:lnTo>
                    <a:pt x="58" y="289"/>
                  </a:lnTo>
                  <a:lnTo>
                    <a:pt x="58" y="288"/>
                  </a:lnTo>
                  <a:lnTo>
                    <a:pt x="58" y="287"/>
                  </a:lnTo>
                  <a:lnTo>
                    <a:pt x="58" y="286"/>
                  </a:lnTo>
                  <a:lnTo>
                    <a:pt x="58" y="285"/>
                  </a:lnTo>
                  <a:lnTo>
                    <a:pt x="58" y="284"/>
                  </a:lnTo>
                  <a:lnTo>
                    <a:pt x="58" y="283"/>
                  </a:lnTo>
                  <a:lnTo>
                    <a:pt x="58" y="281"/>
                  </a:lnTo>
                  <a:lnTo>
                    <a:pt x="58" y="280"/>
                  </a:lnTo>
                  <a:lnTo>
                    <a:pt x="58" y="279"/>
                  </a:lnTo>
                  <a:lnTo>
                    <a:pt x="59" y="278"/>
                  </a:lnTo>
                  <a:lnTo>
                    <a:pt x="59" y="277"/>
                  </a:lnTo>
                  <a:lnTo>
                    <a:pt x="59" y="276"/>
                  </a:lnTo>
                  <a:lnTo>
                    <a:pt x="59" y="275"/>
                  </a:lnTo>
                  <a:lnTo>
                    <a:pt x="59" y="274"/>
                  </a:lnTo>
                  <a:lnTo>
                    <a:pt x="59" y="272"/>
                  </a:lnTo>
                  <a:lnTo>
                    <a:pt x="59" y="271"/>
                  </a:lnTo>
                  <a:lnTo>
                    <a:pt x="59" y="270"/>
                  </a:lnTo>
                  <a:lnTo>
                    <a:pt x="59" y="269"/>
                  </a:lnTo>
                  <a:lnTo>
                    <a:pt x="59" y="268"/>
                  </a:lnTo>
                  <a:lnTo>
                    <a:pt x="59" y="267"/>
                  </a:lnTo>
                  <a:lnTo>
                    <a:pt x="59" y="266"/>
                  </a:lnTo>
                  <a:lnTo>
                    <a:pt x="59" y="265"/>
                  </a:lnTo>
                  <a:lnTo>
                    <a:pt x="59" y="264"/>
                  </a:lnTo>
                  <a:lnTo>
                    <a:pt x="59" y="262"/>
                  </a:lnTo>
                  <a:lnTo>
                    <a:pt x="59" y="261"/>
                  </a:lnTo>
                  <a:lnTo>
                    <a:pt x="59" y="260"/>
                  </a:lnTo>
                  <a:lnTo>
                    <a:pt x="59" y="259"/>
                  </a:lnTo>
                  <a:lnTo>
                    <a:pt x="59" y="258"/>
                  </a:lnTo>
                  <a:lnTo>
                    <a:pt x="59" y="257"/>
                  </a:lnTo>
                  <a:lnTo>
                    <a:pt x="59" y="256"/>
                  </a:lnTo>
                  <a:lnTo>
                    <a:pt x="59" y="255"/>
                  </a:lnTo>
                  <a:lnTo>
                    <a:pt x="59" y="253"/>
                  </a:lnTo>
                  <a:lnTo>
                    <a:pt x="59" y="252"/>
                  </a:lnTo>
                  <a:lnTo>
                    <a:pt x="59" y="251"/>
                  </a:lnTo>
                  <a:lnTo>
                    <a:pt x="59" y="250"/>
                  </a:lnTo>
                  <a:lnTo>
                    <a:pt x="59" y="249"/>
                  </a:lnTo>
                  <a:lnTo>
                    <a:pt x="59" y="248"/>
                  </a:lnTo>
                  <a:lnTo>
                    <a:pt x="59" y="247"/>
                  </a:lnTo>
                  <a:lnTo>
                    <a:pt x="59" y="246"/>
                  </a:lnTo>
                  <a:lnTo>
                    <a:pt x="59" y="244"/>
                  </a:lnTo>
                  <a:lnTo>
                    <a:pt x="59" y="244"/>
                  </a:lnTo>
                  <a:lnTo>
                    <a:pt x="59" y="242"/>
                  </a:lnTo>
                  <a:lnTo>
                    <a:pt x="59" y="241"/>
                  </a:lnTo>
                  <a:lnTo>
                    <a:pt x="59" y="240"/>
                  </a:lnTo>
                  <a:lnTo>
                    <a:pt x="59" y="239"/>
                  </a:lnTo>
                  <a:lnTo>
                    <a:pt x="59" y="238"/>
                  </a:lnTo>
                  <a:lnTo>
                    <a:pt x="59" y="237"/>
                  </a:lnTo>
                  <a:lnTo>
                    <a:pt x="59" y="235"/>
                  </a:lnTo>
                  <a:lnTo>
                    <a:pt x="59" y="235"/>
                  </a:lnTo>
                  <a:lnTo>
                    <a:pt x="59" y="233"/>
                  </a:lnTo>
                  <a:lnTo>
                    <a:pt x="59" y="232"/>
                  </a:lnTo>
                  <a:lnTo>
                    <a:pt x="59" y="231"/>
                  </a:lnTo>
                  <a:lnTo>
                    <a:pt x="59" y="230"/>
                  </a:lnTo>
                  <a:lnTo>
                    <a:pt x="59" y="229"/>
                  </a:lnTo>
                  <a:lnTo>
                    <a:pt x="59" y="228"/>
                  </a:lnTo>
                  <a:lnTo>
                    <a:pt x="59" y="227"/>
                  </a:lnTo>
                  <a:lnTo>
                    <a:pt x="59" y="226"/>
                  </a:lnTo>
                  <a:lnTo>
                    <a:pt x="59" y="224"/>
                  </a:lnTo>
                  <a:lnTo>
                    <a:pt x="59" y="223"/>
                  </a:lnTo>
                  <a:lnTo>
                    <a:pt x="59" y="222"/>
                  </a:lnTo>
                  <a:lnTo>
                    <a:pt x="59" y="221"/>
                  </a:lnTo>
                  <a:lnTo>
                    <a:pt x="59" y="220"/>
                  </a:lnTo>
                  <a:lnTo>
                    <a:pt x="59" y="219"/>
                  </a:lnTo>
                  <a:lnTo>
                    <a:pt x="59" y="218"/>
                  </a:lnTo>
                  <a:lnTo>
                    <a:pt x="59" y="217"/>
                  </a:lnTo>
                  <a:lnTo>
                    <a:pt x="58" y="215"/>
                  </a:lnTo>
                  <a:lnTo>
                    <a:pt x="58" y="214"/>
                  </a:lnTo>
                  <a:lnTo>
                    <a:pt x="58" y="213"/>
                  </a:lnTo>
                  <a:lnTo>
                    <a:pt x="58" y="212"/>
                  </a:lnTo>
                  <a:lnTo>
                    <a:pt x="58" y="211"/>
                  </a:lnTo>
                  <a:lnTo>
                    <a:pt x="58" y="210"/>
                  </a:lnTo>
                  <a:lnTo>
                    <a:pt x="58" y="209"/>
                  </a:lnTo>
                  <a:lnTo>
                    <a:pt x="58" y="208"/>
                  </a:lnTo>
                  <a:lnTo>
                    <a:pt x="58" y="207"/>
                  </a:lnTo>
                  <a:lnTo>
                    <a:pt x="58" y="206"/>
                  </a:lnTo>
                  <a:lnTo>
                    <a:pt x="58" y="204"/>
                  </a:lnTo>
                  <a:lnTo>
                    <a:pt x="58" y="203"/>
                  </a:lnTo>
                  <a:lnTo>
                    <a:pt x="57" y="202"/>
                  </a:lnTo>
                  <a:lnTo>
                    <a:pt x="57" y="201"/>
                  </a:lnTo>
                  <a:lnTo>
                    <a:pt x="57" y="200"/>
                  </a:lnTo>
                  <a:lnTo>
                    <a:pt x="57" y="199"/>
                  </a:lnTo>
                  <a:lnTo>
                    <a:pt x="57" y="198"/>
                  </a:lnTo>
                  <a:lnTo>
                    <a:pt x="57" y="197"/>
                  </a:lnTo>
                  <a:lnTo>
                    <a:pt x="57" y="195"/>
                  </a:lnTo>
                  <a:lnTo>
                    <a:pt x="57" y="194"/>
                  </a:lnTo>
                  <a:lnTo>
                    <a:pt x="57" y="193"/>
                  </a:lnTo>
                  <a:lnTo>
                    <a:pt x="57" y="192"/>
                  </a:lnTo>
                  <a:lnTo>
                    <a:pt x="57" y="191"/>
                  </a:lnTo>
                  <a:lnTo>
                    <a:pt x="56" y="190"/>
                  </a:lnTo>
                  <a:lnTo>
                    <a:pt x="56" y="189"/>
                  </a:lnTo>
                  <a:lnTo>
                    <a:pt x="56" y="188"/>
                  </a:lnTo>
                  <a:lnTo>
                    <a:pt x="56" y="186"/>
                  </a:lnTo>
                  <a:lnTo>
                    <a:pt x="56" y="186"/>
                  </a:lnTo>
                  <a:lnTo>
                    <a:pt x="56" y="184"/>
                  </a:lnTo>
                  <a:lnTo>
                    <a:pt x="56" y="183"/>
                  </a:lnTo>
                  <a:lnTo>
                    <a:pt x="56" y="182"/>
                  </a:lnTo>
                  <a:lnTo>
                    <a:pt x="55" y="181"/>
                  </a:lnTo>
                  <a:lnTo>
                    <a:pt x="55" y="180"/>
                  </a:lnTo>
                  <a:lnTo>
                    <a:pt x="55" y="179"/>
                  </a:lnTo>
                  <a:lnTo>
                    <a:pt x="55" y="178"/>
                  </a:lnTo>
                  <a:lnTo>
                    <a:pt x="55" y="177"/>
                  </a:lnTo>
                  <a:lnTo>
                    <a:pt x="55" y="175"/>
                  </a:lnTo>
                  <a:lnTo>
                    <a:pt x="54" y="174"/>
                  </a:lnTo>
                  <a:lnTo>
                    <a:pt x="54" y="173"/>
                  </a:lnTo>
                  <a:lnTo>
                    <a:pt x="54" y="172"/>
                  </a:lnTo>
                  <a:lnTo>
                    <a:pt x="54" y="171"/>
                  </a:lnTo>
                  <a:lnTo>
                    <a:pt x="54" y="170"/>
                  </a:lnTo>
                  <a:lnTo>
                    <a:pt x="54" y="169"/>
                  </a:lnTo>
                  <a:lnTo>
                    <a:pt x="53" y="168"/>
                  </a:lnTo>
                  <a:lnTo>
                    <a:pt x="53" y="166"/>
                  </a:lnTo>
                  <a:lnTo>
                    <a:pt x="53" y="166"/>
                  </a:lnTo>
                  <a:lnTo>
                    <a:pt x="53" y="164"/>
                  </a:lnTo>
                  <a:lnTo>
                    <a:pt x="53" y="163"/>
                  </a:lnTo>
                  <a:lnTo>
                    <a:pt x="53" y="162"/>
                  </a:lnTo>
                  <a:lnTo>
                    <a:pt x="53" y="161"/>
                  </a:lnTo>
                  <a:lnTo>
                    <a:pt x="52" y="160"/>
                  </a:lnTo>
                  <a:lnTo>
                    <a:pt x="52" y="159"/>
                  </a:lnTo>
                  <a:lnTo>
                    <a:pt x="52" y="158"/>
                  </a:lnTo>
                  <a:lnTo>
                    <a:pt x="52" y="157"/>
                  </a:lnTo>
                  <a:lnTo>
                    <a:pt x="52" y="156"/>
                  </a:lnTo>
                  <a:lnTo>
                    <a:pt x="51" y="154"/>
                  </a:lnTo>
                  <a:lnTo>
                    <a:pt x="51" y="153"/>
                  </a:lnTo>
                  <a:lnTo>
                    <a:pt x="51" y="152"/>
                  </a:lnTo>
                  <a:lnTo>
                    <a:pt x="51" y="151"/>
                  </a:lnTo>
                  <a:lnTo>
                    <a:pt x="51" y="150"/>
                  </a:lnTo>
                  <a:lnTo>
                    <a:pt x="50" y="149"/>
                  </a:lnTo>
                  <a:lnTo>
                    <a:pt x="50" y="148"/>
                  </a:lnTo>
                  <a:lnTo>
                    <a:pt x="50" y="147"/>
                  </a:lnTo>
                  <a:lnTo>
                    <a:pt x="50" y="146"/>
                  </a:lnTo>
                  <a:lnTo>
                    <a:pt x="49" y="145"/>
                  </a:lnTo>
                  <a:lnTo>
                    <a:pt x="49" y="143"/>
                  </a:lnTo>
                  <a:lnTo>
                    <a:pt x="49" y="142"/>
                  </a:lnTo>
                  <a:lnTo>
                    <a:pt x="49" y="141"/>
                  </a:lnTo>
                  <a:lnTo>
                    <a:pt x="49" y="140"/>
                  </a:lnTo>
                  <a:lnTo>
                    <a:pt x="49" y="139"/>
                  </a:lnTo>
                  <a:lnTo>
                    <a:pt x="48" y="138"/>
                  </a:lnTo>
                  <a:lnTo>
                    <a:pt x="48" y="137"/>
                  </a:lnTo>
                  <a:lnTo>
                    <a:pt x="48" y="136"/>
                  </a:lnTo>
                  <a:lnTo>
                    <a:pt x="48" y="135"/>
                  </a:lnTo>
                  <a:lnTo>
                    <a:pt x="47" y="133"/>
                  </a:lnTo>
                  <a:lnTo>
                    <a:pt x="47" y="133"/>
                  </a:lnTo>
                  <a:lnTo>
                    <a:pt x="47" y="131"/>
                  </a:lnTo>
                  <a:lnTo>
                    <a:pt x="47" y="130"/>
                  </a:lnTo>
                  <a:lnTo>
                    <a:pt x="46" y="129"/>
                  </a:lnTo>
                  <a:lnTo>
                    <a:pt x="46" y="128"/>
                  </a:lnTo>
                  <a:lnTo>
                    <a:pt x="46" y="127"/>
                  </a:lnTo>
                  <a:lnTo>
                    <a:pt x="45" y="126"/>
                  </a:lnTo>
                  <a:lnTo>
                    <a:pt x="45" y="125"/>
                  </a:lnTo>
                  <a:lnTo>
                    <a:pt x="45" y="124"/>
                  </a:lnTo>
                  <a:lnTo>
                    <a:pt x="45" y="123"/>
                  </a:lnTo>
                  <a:lnTo>
                    <a:pt x="45" y="122"/>
                  </a:lnTo>
                  <a:lnTo>
                    <a:pt x="44" y="120"/>
                  </a:lnTo>
                  <a:lnTo>
                    <a:pt x="44" y="120"/>
                  </a:lnTo>
                  <a:lnTo>
                    <a:pt x="44" y="118"/>
                  </a:lnTo>
                  <a:lnTo>
                    <a:pt x="44" y="117"/>
                  </a:lnTo>
                  <a:lnTo>
                    <a:pt x="43" y="116"/>
                  </a:lnTo>
                  <a:lnTo>
                    <a:pt x="43" y="115"/>
                  </a:lnTo>
                  <a:lnTo>
                    <a:pt x="43" y="114"/>
                  </a:lnTo>
                  <a:lnTo>
                    <a:pt x="42" y="113"/>
                  </a:lnTo>
                  <a:lnTo>
                    <a:pt x="42" y="112"/>
                  </a:lnTo>
                  <a:lnTo>
                    <a:pt x="42" y="111"/>
                  </a:lnTo>
                  <a:lnTo>
                    <a:pt x="41" y="110"/>
                  </a:lnTo>
                  <a:lnTo>
                    <a:pt x="41" y="108"/>
                  </a:lnTo>
                  <a:lnTo>
                    <a:pt x="41" y="108"/>
                  </a:lnTo>
                  <a:lnTo>
                    <a:pt x="41" y="106"/>
                  </a:lnTo>
                  <a:lnTo>
                    <a:pt x="41" y="105"/>
                  </a:lnTo>
                  <a:lnTo>
                    <a:pt x="40" y="104"/>
                  </a:lnTo>
                  <a:lnTo>
                    <a:pt x="40" y="103"/>
                  </a:lnTo>
                  <a:lnTo>
                    <a:pt x="40" y="102"/>
                  </a:lnTo>
                  <a:lnTo>
                    <a:pt x="39" y="101"/>
                  </a:lnTo>
                  <a:lnTo>
                    <a:pt x="39" y="100"/>
                  </a:lnTo>
                  <a:lnTo>
                    <a:pt x="39" y="99"/>
                  </a:lnTo>
                  <a:lnTo>
                    <a:pt x="38" y="98"/>
                  </a:lnTo>
                  <a:lnTo>
                    <a:pt x="38" y="97"/>
                  </a:lnTo>
                  <a:lnTo>
                    <a:pt x="38" y="96"/>
                  </a:lnTo>
                  <a:lnTo>
                    <a:pt x="37" y="95"/>
                  </a:lnTo>
                  <a:lnTo>
                    <a:pt x="37" y="94"/>
                  </a:lnTo>
                  <a:lnTo>
                    <a:pt x="37" y="92"/>
                  </a:lnTo>
                  <a:lnTo>
                    <a:pt x="37" y="92"/>
                  </a:lnTo>
                  <a:lnTo>
                    <a:pt x="36" y="90"/>
                  </a:lnTo>
                  <a:lnTo>
                    <a:pt x="36" y="89"/>
                  </a:lnTo>
                  <a:lnTo>
                    <a:pt x="35" y="88"/>
                  </a:lnTo>
                  <a:lnTo>
                    <a:pt x="35" y="87"/>
                  </a:lnTo>
                  <a:lnTo>
                    <a:pt x="35" y="86"/>
                  </a:lnTo>
                  <a:lnTo>
                    <a:pt x="34" y="85"/>
                  </a:lnTo>
                  <a:lnTo>
                    <a:pt x="34" y="84"/>
                  </a:lnTo>
                  <a:lnTo>
                    <a:pt x="34" y="83"/>
                  </a:lnTo>
                  <a:lnTo>
                    <a:pt x="33" y="82"/>
                  </a:lnTo>
                  <a:lnTo>
                    <a:pt x="33" y="81"/>
                  </a:lnTo>
                  <a:lnTo>
                    <a:pt x="33" y="80"/>
                  </a:lnTo>
                  <a:lnTo>
                    <a:pt x="32" y="79"/>
                  </a:lnTo>
                  <a:lnTo>
                    <a:pt x="32" y="78"/>
                  </a:lnTo>
                  <a:lnTo>
                    <a:pt x="32" y="76"/>
                  </a:lnTo>
                  <a:lnTo>
                    <a:pt x="31" y="75"/>
                  </a:lnTo>
                  <a:lnTo>
                    <a:pt x="31" y="74"/>
                  </a:lnTo>
                  <a:lnTo>
                    <a:pt x="31" y="73"/>
                  </a:lnTo>
                  <a:lnTo>
                    <a:pt x="30" y="72"/>
                  </a:lnTo>
                  <a:lnTo>
                    <a:pt x="30" y="71"/>
                  </a:lnTo>
                  <a:lnTo>
                    <a:pt x="29" y="70"/>
                  </a:lnTo>
                  <a:lnTo>
                    <a:pt x="29" y="69"/>
                  </a:lnTo>
                  <a:lnTo>
                    <a:pt x="29" y="68"/>
                  </a:lnTo>
                  <a:lnTo>
                    <a:pt x="29" y="67"/>
                  </a:lnTo>
                  <a:lnTo>
                    <a:pt x="28" y="66"/>
                  </a:lnTo>
                  <a:lnTo>
                    <a:pt x="28" y="65"/>
                  </a:lnTo>
                  <a:lnTo>
                    <a:pt x="27" y="64"/>
                  </a:lnTo>
                  <a:lnTo>
                    <a:pt x="27" y="63"/>
                  </a:lnTo>
                  <a:lnTo>
                    <a:pt x="26" y="62"/>
                  </a:lnTo>
                  <a:lnTo>
                    <a:pt x="26" y="61"/>
                  </a:lnTo>
                  <a:lnTo>
                    <a:pt x="26" y="59"/>
                  </a:lnTo>
                  <a:lnTo>
                    <a:pt x="25" y="59"/>
                  </a:lnTo>
                  <a:lnTo>
                    <a:pt x="25" y="58"/>
                  </a:lnTo>
                  <a:lnTo>
                    <a:pt x="25" y="56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23" y="53"/>
                  </a:lnTo>
                  <a:lnTo>
                    <a:pt x="23" y="52"/>
                  </a:lnTo>
                  <a:lnTo>
                    <a:pt x="23" y="51"/>
                  </a:lnTo>
                  <a:lnTo>
                    <a:pt x="22" y="50"/>
                  </a:lnTo>
                  <a:lnTo>
                    <a:pt x="22" y="49"/>
                  </a:lnTo>
                  <a:lnTo>
                    <a:pt x="21" y="48"/>
                  </a:lnTo>
                  <a:lnTo>
                    <a:pt x="21" y="47"/>
                  </a:lnTo>
                  <a:lnTo>
                    <a:pt x="21" y="46"/>
                  </a:lnTo>
                  <a:lnTo>
                    <a:pt x="20" y="45"/>
                  </a:lnTo>
                  <a:lnTo>
                    <a:pt x="20" y="44"/>
                  </a:lnTo>
                  <a:lnTo>
                    <a:pt x="19" y="43"/>
                  </a:lnTo>
                  <a:lnTo>
                    <a:pt x="19" y="42"/>
                  </a:lnTo>
                  <a:lnTo>
                    <a:pt x="18" y="41"/>
                  </a:lnTo>
                  <a:lnTo>
                    <a:pt x="18" y="40"/>
                  </a:lnTo>
                  <a:lnTo>
                    <a:pt x="17" y="39"/>
                  </a:lnTo>
                  <a:lnTo>
                    <a:pt x="17" y="38"/>
                  </a:lnTo>
                  <a:lnTo>
                    <a:pt x="17" y="37"/>
                  </a:lnTo>
                  <a:lnTo>
                    <a:pt x="16" y="36"/>
                  </a:lnTo>
                  <a:lnTo>
                    <a:pt x="16" y="35"/>
                  </a:lnTo>
                  <a:lnTo>
                    <a:pt x="15" y="34"/>
                  </a:lnTo>
                  <a:lnTo>
                    <a:pt x="15" y="33"/>
                  </a:lnTo>
                  <a:lnTo>
                    <a:pt x="14" y="32"/>
                  </a:lnTo>
                  <a:lnTo>
                    <a:pt x="14" y="30"/>
                  </a:lnTo>
                  <a:lnTo>
                    <a:pt x="13" y="30"/>
                  </a:lnTo>
                  <a:lnTo>
                    <a:pt x="13" y="29"/>
                  </a:lnTo>
                  <a:lnTo>
                    <a:pt x="12" y="27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1" y="25"/>
                  </a:lnTo>
                  <a:lnTo>
                    <a:pt x="11" y="23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9" y="20"/>
                  </a:lnTo>
                  <a:lnTo>
                    <a:pt x="9" y="19"/>
                  </a:lnTo>
                  <a:lnTo>
                    <a:pt x="8" y="18"/>
                  </a:lnTo>
                  <a:lnTo>
                    <a:pt x="8" y="17"/>
                  </a:lnTo>
                  <a:lnTo>
                    <a:pt x="8" y="16"/>
                  </a:lnTo>
                  <a:lnTo>
                    <a:pt x="7" y="15"/>
                  </a:lnTo>
                  <a:lnTo>
                    <a:pt x="7" y="14"/>
                  </a:lnTo>
                  <a:lnTo>
                    <a:pt x="6" y="13"/>
                  </a:lnTo>
                  <a:lnTo>
                    <a:pt x="5" y="12"/>
                  </a:lnTo>
                  <a:lnTo>
                    <a:pt x="5" y="11"/>
                  </a:lnTo>
                  <a:lnTo>
                    <a:pt x="4" y="10"/>
                  </a:lnTo>
                  <a:lnTo>
                    <a:pt x="4" y="9"/>
                  </a:lnTo>
                  <a:lnTo>
                    <a:pt x="4" y="8"/>
                  </a:lnTo>
                  <a:lnTo>
                    <a:pt x="3" y="7"/>
                  </a:lnTo>
                  <a:lnTo>
                    <a:pt x="3" y="6"/>
                  </a:lnTo>
                  <a:lnTo>
                    <a:pt x="2" y="5"/>
                  </a:lnTo>
                  <a:lnTo>
                    <a:pt x="2" y="4"/>
                  </a:lnTo>
                  <a:lnTo>
                    <a:pt x="1" y="3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</a:path>
              </a:pathLst>
            </a:cu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46" name="Freeform 422"/>
            <p:cNvSpPr>
              <a:spLocks/>
            </p:cNvSpPr>
            <p:nvPr/>
          </p:nvSpPr>
          <p:spPr bwMode="auto">
            <a:xfrm>
              <a:off x="7477123" y="5054601"/>
              <a:ext cx="325437" cy="495300"/>
            </a:xfrm>
            <a:custGeom>
              <a:avLst/>
              <a:gdLst/>
              <a:ahLst/>
              <a:cxnLst>
                <a:cxn ang="0">
                  <a:pos x="204" y="6"/>
                </a:cxn>
                <a:cxn ang="0">
                  <a:pos x="202" y="12"/>
                </a:cxn>
                <a:cxn ang="0">
                  <a:pos x="200" y="19"/>
                </a:cxn>
                <a:cxn ang="0">
                  <a:pos x="198" y="26"/>
                </a:cxn>
                <a:cxn ang="0">
                  <a:pos x="197" y="33"/>
                </a:cxn>
                <a:cxn ang="0">
                  <a:pos x="194" y="39"/>
                </a:cxn>
                <a:cxn ang="0">
                  <a:pos x="192" y="46"/>
                </a:cxn>
                <a:cxn ang="0">
                  <a:pos x="190" y="53"/>
                </a:cxn>
                <a:cxn ang="0">
                  <a:pos x="188" y="59"/>
                </a:cxn>
                <a:cxn ang="0">
                  <a:pos x="185" y="66"/>
                </a:cxn>
                <a:cxn ang="0">
                  <a:pos x="183" y="72"/>
                </a:cxn>
                <a:cxn ang="0">
                  <a:pos x="180" y="79"/>
                </a:cxn>
                <a:cxn ang="0">
                  <a:pos x="177" y="85"/>
                </a:cxn>
                <a:cxn ang="0">
                  <a:pos x="175" y="92"/>
                </a:cxn>
                <a:cxn ang="0">
                  <a:pos x="172" y="98"/>
                </a:cxn>
                <a:cxn ang="0">
                  <a:pos x="169" y="104"/>
                </a:cxn>
                <a:cxn ang="0">
                  <a:pos x="166" y="111"/>
                </a:cxn>
                <a:cxn ang="0">
                  <a:pos x="163" y="117"/>
                </a:cxn>
                <a:cxn ang="0">
                  <a:pos x="160" y="123"/>
                </a:cxn>
                <a:cxn ang="0">
                  <a:pos x="156" y="129"/>
                </a:cxn>
                <a:cxn ang="0">
                  <a:pos x="153" y="136"/>
                </a:cxn>
                <a:cxn ang="0">
                  <a:pos x="150" y="142"/>
                </a:cxn>
                <a:cxn ang="0">
                  <a:pos x="146" y="148"/>
                </a:cxn>
                <a:cxn ang="0">
                  <a:pos x="143" y="154"/>
                </a:cxn>
                <a:cxn ang="0">
                  <a:pos x="139" y="160"/>
                </a:cxn>
                <a:cxn ang="0">
                  <a:pos x="136" y="166"/>
                </a:cxn>
                <a:cxn ang="0">
                  <a:pos x="132" y="172"/>
                </a:cxn>
                <a:cxn ang="0">
                  <a:pos x="128" y="177"/>
                </a:cxn>
                <a:cxn ang="0">
                  <a:pos x="124" y="183"/>
                </a:cxn>
                <a:cxn ang="0">
                  <a:pos x="120" y="189"/>
                </a:cxn>
                <a:cxn ang="0">
                  <a:pos x="116" y="195"/>
                </a:cxn>
                <a:cxn ang="0">
                  <a:pos x="112" y="200"/>
                </a:cxn>
                <a:cxn ang="0">
                  <a:pos x="107" y="206"/>
                </a:cxn>
                <a:cxn ang="0">
                  <a:pos x="103" y="211"/>
                </a:cxn>
                <a:cxn ang="0">
                  <a:pos x="99" y="217"/>
                </a:cxn>
                <a:cxn ang="0">
                  <a:pos x="94" y="222"/>
                </a:cxn>
                <a:cxn ang="0">
                  <a:pos x="90" y="227"/>
                </a:cxn>
                <a:cxn ang="0">
                  <a:pos x="85" y="233"/>
                </a:cxn>
                <a:cxn ang="0">
                  <a:pos x="81" y="238"/>
                </a:cxn>
                <a:cxn ang="0">
                  <a:pos x="76" y="243"/>
                </a:cxn>
                <a:cxn ang="0">
                  <a:pos x="71" y="248"/>
                </a:cxn>
                <a:cxn ang="0">
                  <a:pos x="66" y="253"/>
                </a:cxn>
                <a:cxn ang="0">
                  <a:pos x="61" y="258"/>
                </a:cxn>
                <a:cxn ang="0">
                  <a:pos x="56" y="263"/>
                </a:cxn>
                <a:cxn ang="0">
                  <a:pos x="51" y="268"/>
                </a:cxn>
                <a:cxn ang="0">
                  <a:pos x="46" y="273"/>
                </a:cxn>
                <a:cxn ang="0">
                  <a:pos x="41" y="278"/>
                </a:cxn>
                <a:cxn ang="0">
                  <a:pos x="36" y="282"/>
                </a:cxn>
                <a:cxn ang="0">
                  <a:pos x="30" y="287"/>
                </a:cxn>
                <a:cxn ang="0">
                  <a:pos x="25" y="291"/>
                </a:cxn>
                <a:cxn ang="0">
                  <a:pos x="20" y="296"/>
                </a:cxn>
                <a:cxn ang="0">
                  <a:pos x="14" y="300"/>
                </a:cxn>
                <a:cxn ang="0">
                  <a:pos x="9" y="304"/>
                </a:cxn>
                <a:cxn ang="0">
                  <a:pos x="3" y="309"/>
                </a:cxn>
              </a:cxnLst>
              <a:rect l="0" t="0" r="r" b="b"/>
              <a:pathLst>
                <a:path w="205" h="312">
                  <a:moveTo>
                    <a:pt x="205" y="0"/>
                  </a:moveTo>
                  <a:lnTo>
                    <a:pt x="205" y="1"/>
                  </a:lnTo>
                  <a:lnTo>
                    <a:pt x="205" y="2"/>
                  </a:lnTo>
                  <a:lnTo>
                    <a:pt x="204" y="3"/>
                  </a:lnTo>
                  <a:lnTo>
                    <a:pt x="204" y="4"/>
                  </a:lnTo>
                  <a:lnTo>
                    <a:pt x="204" y="6"/>
                  </a:lnTo>
                  <a:lnTo>
                    <a:pt x="204" y="7"/>
                  </a:lnTo>
                  <a:lnTo>
                    <a:pt x="203" y="8"/>
                  </a:lnTo>
                  <a:lnTo>
                    <a:pt x="203" y="9"/>
                  </a:lnTo>
                  <a:lnTo>
                    <a:pt x="203" y="10"/>
                  </a:lnTo>
                  <a:lnTo>
                    <a:pt x="202" y="11"/>
                  </a:lnTo>
                  <a:lnTo>
                    <a:pt x="202" y="12"/>
                  </a:lnTo>
                  <a:lnTo>
                    <a:pt x="202" y="13"/>
                  </a:lnTo>
                  <a:lnTo>
                    <a:pt x="201" y="15"/>
                  </a:lnTo>
                  <a:lnTo>
                    <a:pt x="201" y="16"/>
                  </a:lnTo>
                  <a:lnTo>
                    <a:pt x="201" y="17"/>
                  </a:lnTo>
                  <a:lnTo>
                    <a:pt x="201" y="18"/>
                  </a:lnTo>
                  <a:lnTo>
                    <a:pt x="200" y="19"/>
                  </a:lnTo>
                  <a:lnTo>
                    <a:pt x="200" y="20"/>
                  </a:lnTo>
                  <a:lnTo>
                    <a:pt x="200" y="21"/>
                  </a:lnTo>
                  <a:lnTo>
                    <a:pt x="199" y="22"/>
                  </a:lnTo>
                  <a:lnTo>
                    <a:pt x="199" y="24"/>
                  </a:lnTo>
                  <a:lnTo>
                    <a:pt x="199" y="25"/>
                  </a:lnTo>
                  <a:lnTo>
                    <a:pt x="198" y="26"/>
                  </a:lnTo>
                  <a:lnTo>
                    <a:pt x="198" y="27"/>
                  </a:lnTo>
                  <a:lnTo>
                    <a:pt x="198" y="28"/>
                  </a:lnTo>
                  <a:lnTo>
                    <a:pt x="197" y="29"/>
                  </a:lnTo>
                  <a:lnTo>
                    <a:pt x="197" y="30"/>
                  </a:lnTo>
                  <a:lnTo>
                    <a:pt x="197" y="31"/>
                  </a:lnTo>
                  <a:lnTo>
                    <a:pt x="197" y="33"/>
                  </a:lnTo>
                  <a:lnTo>
                    <a:pt x="196" y="34"/>
                  </a:lnTo>
                  <a:lnTo>
                    <a:pt x="196" y="35"/>
                  </a:lnTo>
                  <a:lnTo>
                    <a:pt x="195" y="36"/>
                  </a:lnTo>
                  <a:lnTo>
                    <a:pt x="195" y="37"/>
                  </a:lnTo>
                  <a:lnTo>
                    <a:pt x="195" y="38"/>
                  </a:lnTo>
                  <a:lnTo>
                    <a:pt x="194" y="39"/>
                  </a:lnTo>
                  <a:lnTo>
                    <a:pt x="194" y="40"/>
                  </a:lnTo>
                  <a:lnTo>
                    <a:pt x="194" y="41"/>
                  </a:lnTo>
                  <a:lnTo>
                    <a:pt x="193" y="43"/>
                  </a:lnTo>
                  <a:lnTo>
                    <a:pt x="193" y="44"/>
                  </a:lnTo>
                  <a:lnTo>
                    <a:pt x="193" y="45"/>
                  </a:lnTo>
                  <a:lnTo>
                    <a:pt x="192" y="46"/>
                  </a:lnTo>
                  <a:lnTo>
                    <a:pt x="192" y="47"/>
                  </a:lnTo>
                  <a:lnTo>
                    <a:pt x="192" y="48"/>
                  </a:lnTo>
                  <a:lnTo>
                    <a:pt x="191" y="49"/>
                  </a:lnTo>
                  <a:lnTo>
                    <a:pt x="191" y="50"/>
                  </a:lnTo>
                  <a:lnTo>
                    <a:pt x="190" y="51"/>
                  </a:lnTo>
                  <a:lnTo>
                    <a:pt x="190" y="53"/>
                  </a:lnTo>
                  <a:lnTo>
                    <a:pt x="190" y="53"/>
                  </a:lnTo>
                  <a:lnTo>
                    <a:pt x="189" y="55"/>
                  </a:lnTo>
                  <a:lnTo>
                    <a:pt x="189" y="56"/>
                  </a:lnTo>
                  <a:lnTo>
                    <a:pt x="189" y="57"/>
                  </a:lnTo>
                  <a:lnTo>
                    <a:pt x="188" y="58"/>
                  </a:lnTo>
                  <a:lnTo>
                    <a:pt x="188" y="59"/>
                  </a:lnTo>
                  <a:lnTo>
                    <a:pt x="187" y="60"/>
                  </a:lnTo>
                  <a:lnTo>
                    <a:pt x="187" y="61"/>
                  </a:lnTo>
                  <a:lnTo>
                    <a:pt x="186" y="62"/>
                  </a:lnTo>
                  <a:lnTo>
                    <a:pt x="186" y="63"/>
                  </a:lnTo>
                  <a:lnTo>
                    <a:pt x="186" y="65"/>
                  </a:lnTo>
                  <a:lnTo>
                    <a:pt x="185" y="66"/>
                  </a:lnTo>
                  <a:lnTo>
                    <a:pt x="185" y="67"/>
                  </a:lnTo>
                  <a:lnTo>
                    <a:pt x="185" y="68"/>
                  </a:lnTo>
                  <a:lnTo>
                    <a:pt x="184" y="69"/>
                  </a:lnTo>
                  <a:lnTo>
                    <a:pt x="184" y="70"/>
                  </a:lnTo>
                  <a:lnTo>
                    <a:pt x="183" y="71"/>
                  </a:lnTo>
                  <a:lnTo>
                    <a:pt x="183" y="72"/>
                  </a:lnTo>
                  <a:lnTo>
                    <a:pt x="182" y="73"/>
                  </a:lnTo>
                  <a:lnTo>
                    <a:pt x="182" y="74"/>
                  </a:lnTo>
                  <a:lnTo>
                    <a:pt x="181" y="75"/>
                  </a:lnTo>
                  <a:lnTo>
                    <a:pt x="181" y="77"/>
                  </a:lnTo>
                  <a:lnTo>
                    <a:pt x="181" y="78"/>
                  </a:lnTo>
                  <a:lnTo>
                    <a:pt x="180" y="79"/>
                  </a:lnTo>
                  <a:lnTo>
                    <a:pt x="180" y="80"/>
                  </a:lnTo>
                  <a:lnTo>
                    <a:pt x="179" y="81"/>
                  </a:lnTo>
                  <a:lnTo>
                    <a:pt x="179" y="82"/>
                  </a:lnTo>
                  <a:lnTo>
                    <a:pt x="178" y="83"/>
                  </a:lnTo>
                  <a:lnTo>
                    <a:pt x="178" y="84"/>
                  </a:lnTo>
                  <a:lnTo>
                    <a:pt x="177" y="85"/>
                  </a:lnTo>
                  <a:lnTo>
                    <a:pt x="177" y="86"/>
                  </a:lnTo>
                  <a:lnTo>
                    <a:pt x="177" y="87"/>
                  </a:lnTo>
                  <a:lnTo>
                    <a:pt x="176" y="88"/>
                  </a:lnTo>
                  <a:lnTo>
                    <a:pt x="176" y="90"/>
                  </a:lnTo>
                  <a:lnTo>
                    <a:pt x="175" y="90"/>
                  </a:lnTo>
                  <a:lnTo>
                    <a:pt x="175" y="92"/>
                  </a:lnTo>
                  <a:lnTo>
                    <a:pt x="174" y="93"/>
                  </a:lnTo>
                  <a:lnTo>
                    <a:pt x="174" y="94"/>
                  </a:lnTo>
                  <a:lnTo>
                    <a:pt x="173" y="95"/>
                  </a:lnTo>
                  <a:lnTo>
                    <a:pt x="173" y="96"/>
                  </a:lnTo>
                  <a:lnTo>
                    <a:pt x="172" y="97"/>
                  </a:lnTo>
                  <a:lnTo>
                    <a:pt x="172" y="98"/>
                  </a:lnTo>
                  <a:lnTo>
                    <a:pt x="172" y="99"/>
                  </a:lnTo>
                  <a:lnTo>
                    <a:pt x="171" y="100"/>
                  </a:lnTo>
                  <a:lnTo>
                    <a:pt x="171" y="101"/>
                  </a:lnTo>
                  <a:lnTo>
                    <a:pt x="170" y="102"/>
                  </a:lnTo>
                  <a:lnTo>
                    <a:pt x="169" y="103"/>
                  </a:lnTo>
                  <a:lnTo>
                    <a:pt x="169" y="104"/>
                  </a:lnTo>
                  <a:lnTo>
                    <a:pt x="168" y="105"/>
                  </a:lnTo>
                  <a:lnTo>
                    <a:pt x="168" y="107"/>
                  </a:lnTo>
                  <a:lnTo>
                    <a:pt x="168" y="107"/>
                  </a:lnTo>
                  <a:lnTo>
                    <a:pt x="167" y="109"/>
                  </a:lnTo>
                  <a:lnTo>
                    <a:pt x="167" y="110"/>
                  </a:lnTo>
                  <a:lnTo>
                    <a:pt x="166" y="111"/>
                  </a:lnTo>
                  <a:lnTo>
                    <a:pt x="165" y="112"/>
                  </a:lnTo>
                  <a:lnTo>
                    <a:pt x="165" y="113"/>
                  </a:lnTo>
                  <a:lnTo>
                    <a:pt x="164" y="114"/>
                  </a:lnTo>
                  <a:lnTo>
                    <a:pt x="164" y="115"/>
                  </a:lnTo>
                  <a:lnTo>
                    <a:pt x="164" y="116"/>
                  </a:lnTo>
                  <a:lnTo>
                    <a:pt x="163" y="117"/>
                  </a:lnTo>
                  <a:lnTo>
                    <a:pt x="162" y="118"/>
                  </a:lnTo>
                  <a:lnTo>
                    <a:pt x="162" y="119"/>
                  </a:lnTo>
                  <a:lnTo>
                    <a:pt x="161" y="120"/>
                  </a:lnTo>
                  <a:lnTo>
                    <a:pt x="161" y="121"/>
                  </a:lnTo>
                  <a:lnTo>
                    <a:pt x="160" y="122"/>
                  </a:lnTo>
                  <a:lnTo>
                    <a:pt x="160" y="123"/>
                  </a:lnTo>
                  <a:lnTo>
                    <a:pt x="159" y="124"/>
                  </a:lnTo>
                  <a:lnTo>
                    <a:pt x="159" y="125"/>
                  </a:lnTo>
                  <a:lnTo>
                    <a:pt x="158" y="126"/>
                  </a:lnTo>
                  <a:lnTo>
                    <a:pt x="158" y="127"/>
                  </a:lnTo>
                  <a:lnTo>
                    <a:pt x="157" y="128"/>
                  </a:lnTo>
                  <a:lnTo>
                    <a:pt x="156" y="129"/>
                  </a:lnTo>
                  <a:lnTo>
                    <a:pt x="156" y="131"/>
                  </a:lnTo>
                  <a:lnTo>
                    <a:pt x="156" y="132"/>
                  </a:lnTo>
                  <a:lnTo>
                    <a:pt x="155" y="132"/>
                  </a:lnTo>
                  <a:lnTo>
                    <a:pt x="154" y="134"/>
                  </a:lnTo>
                  <a:lnTo>
                    <a:pt x="154" y="135"/>
                  </a:lnTo>
                  <a:lnTo>
                    <a:pt x="153" y="136"/>
                  </a:lnTo>
                  <a:lnTo>
                    <a:pt x="153" y="137"/>
                  </a:lnTo>
                  <a:lnTo>
                    <a:pt x="152" y="138"/>
                  </a:lnTo>
                  <a:lnTo>
                    <a:pt x="152" y="139"/>
                  </a:lnTo>
                  <a:lnTo>
                    <a:pt x="151" y="140"/>
                  </a:lnTo>
                  <a:lnTo>
                    <a:pt x="150" y="141"/>
                  </a:lnTo>
                  <a:lnTo>
                    <a:pt x="150" y="142"/>
                  </a:lnTo>
                  <a:lnTo>
                    <a:pt x="149" y="143"/>
                  </a:lnTo>
                  <a:lnTo>
                    <a:pt x="149" y="144"/>
                  </a:lnTo>
                  <a:lnTo>
                    <a:pt x="148" y="145"/>
                  </a:lnTo>
                  <a:lnTo>
                    <a:pt x="148" y="146"/>
                  </a:lnTo>
                  <a:lnTo>
                    <a:pt x="147" y="147"/>
                  </a:lnTo>
                  <a:lnTo>
                    <a:pt x="146" y="148"/>
                  </a:lnTo>
                  <a:lnTo>
                    <a:pt x="146" y="149"/>
                  </a:lnTo>
                  <a:lnTo>
                    <a:pt x="145" y="150"/>
                  </a:lnTo>
                  <a:lnTo>
                    <a:pt x="145" y="151"/>
                  </a:lnTo>
                  <a:lnTo>
                    <a:pt x="144" y="152"/>
                  </a:lnTo>
                  <a:lnTo>
                    <a:pt x="144" y="153"/>
                  </a:lnTo>
                  <a:lnTo>
                    <a:pt x="143" y="154"/>
                  </a:lnTo>
                  <a:lnTo>
                    <a:pt x="142" y="155"/>
                  </a:lnTo>
                  <a:lnTo>
                    <a:pt x="142" y="156"/>
                  </a:lnTo>
                  <a:lnTo>
                    <a:pt x="141" y="157"/>
                  </a:lnTo>
                  <a:lnTo>
                    <a:pt x="140" y="158"/>
                  </a:lnTo>
                  <a:lnTo>
                    <a:pt x="140" y="159"/>
                  </a:lnTo>
                  <a:lnTo>
                    <a:pt x="139" y="160"/>
                  </a:lnTo>
                  <a:lnTo>
                    <a:pt x="139" y="161"/>
                  </a:lnTo>
                  <a:lnTo>
                    <a:pt x="138" y="162"/>
                  </a:lnTo>
                  <a:lnTo>
                    <a:pt x="137" y="163"/>
                  </a:lnTo>
                  <a:lnTo>
                    <a:pt x="137" y="164"/>
                  </a:lnTo>
                  <a:lnTo>
                    <a:pt x="136" y="165"/>
                  </a:lnTo>
                  <a:lnTo>
                    <a:pt x="136" y="166"/>
                  </a:lnTo>
                  <a:lnTo>
                    <a:pt x="135" y="167"/>
                  </a:lnTo>
                  <a:lnTo>
                    <a:pt x="134" y="168"/>
                  </a:lnTo>
                  <a:lnTo>
                    <a:pt x="134" y="168"/>
                  </a:lnTo>
                  <a:lnTo>
                    <a:pt x="133" y="170"/>
                  </a:lnTo>
                  <a:lnTo>
                    <a:pt x="132" y="171"/>
                  </a:lnTo>
                  <a:lnTo>
                    <a:pt x="132" y="172"/>
                  </a:lnTo>
                  <a:lnTo>
                    <a:pt x="131" y="173"/>
                  </a:lnTo>
                  <a:lnTo>
                    <a:pt x="131" y="173"/>
                  </a:lnTo>
                  <a:lnTo>
                    <a:pt x="130" y="174"/>
                  </a:lnTo>
                  <a:lnTo>
                    <a:pt x="129" y="176"/>
                  </a:lnTo>
                  <a:lnTo>
                    <a:pt x="128" y="177"/>
                  </a:lnTo>
                  <a:lnTo>
                    <a:pt x="128" y="177"/>
                  </a:lnTo>
                  <a:lnTo>
                    <a:pt x="127" y="178"/>
                  </a:lnTo>
                  <a:lnTo>
                    <a:pt x="127" y="179"/>
                  </a:lnTo>
                  <a:lnTo>
                    <a:pt x="126" y="180"/>
                  </a:lnTo>
                  <a:lnTo>
                    <a:pt x="125" y="181"/>
                  </a:lnTo>
                  <a:lnTo>
                    <a:pt x="125" y="182"/>
                  </a:lnTo>
                  <a:lnTo>
                    <a:pt x="124" y="183"/>
                  </a:lnTo>
                  <a:lnTo>
                    <a:pt x="123" y="184"/>
                  </a:lnTo>
                  <a:lnTo>
                    <a:pt x="123" y="185"/>
                  </a:lnTo>
                  <a:lnTo>
                    <a:pt x="122" y="186"/>
                  </a:lnTo>
                  <a:lnTo>
                    <a:pt x="121" y="187"/>
                  </a:lnTo>
                  <a:lnTo>
                    <a:pt x="121" y="188"/>
                  </a:lnTo>
                  <a:lnTo>
                    <a:pt x="120" y="189"/>
                  </a:lnTo>
                  <a:lnTo>
                    <a:pt x="119" y="190"/>
                  </a:lnTo>
                  <a:lnTo>
                    <a:pt x="119" y="191"/>
                  </a:lnTo>
                  <a:lnTo>
                    <a:pt x="118" y="192"/>
                  </a:lnTo>
                  <a:lnTo>
                    <a:pt x="117" y="193"/>
                  </a:lnTo>
                  <a:lnTo>
                    <a:pt x="116" y="194"/>
                  </a:lnTo>
                  <a:lnTo>
                    <a:pt x="116" y="195"/>
                  </a:lnTo>
                  <a:lnTo>
                    <a:pt x="115" y="196"/>
                  </a:lnTo>
                  <a:lnTo>
                    <a:pt x="115" y="197"/>
                  </a:lnTo>
                  <a:lnTo>
                    <a:pt x="114" y="197"/>
                  </a:lnTo>
                  <a:lnTo>
                    <a:pt x="113" y="198"/>
                  </a:lnTo>
                  <a:lnTo>
                    <a:pt x="112" y="199"/>
                  </a:lnTo>
                  <a:lnTo>
                    <a:pt x="112" y="200"/>
                  </a:lnTo>
                  <a:lnTo>
                    <a:pt x="111" y="201"/>
                  </a:lnTo>
                  <a:lnTo>
                    <a:pt x="110" y="202"/>
                  </a:lnTo>
                  <a:lnTo>
                    <a:pt x="110" y="203"/>
                  </a:lnTo>
                  <a:lnTo>
                    <a:pt x="109" y="204"/>
                  </a:lnTo>
                  <a:lnTo>
                    <a:pt x="108" y="205"/>
                  </a:lnTo>
                  <a:lnTo>
                    <a:pt x="107" y="206"/>
                  </a:lnTo>
                  <a:lnTo>
                    <a:pt x="107" y="207"/>
                  </a:lnTo>
                  <a:lnTo>
                    <a:pt x="106" y="208"/>
                  </a:lnTo>
                  <a:lnTo>
                    <a:pt x="105" y="209"/>
                  </a:lnTo>
                  <a:lnTo>
                    <a:pt x="105" y="210"/>
                  </a:lnTo>
                  <a:lnTo>
                    <a:pt x="104" y="210"/>
                  </a:lnTo>
                  <a:lnTo>
                    <a:pt x="103" y="211"/>
                  </a:lnTo>
                  <a:lnTo>
                    <a:pt x="103" y="212"/>
                  </a:lnTo>
                  <a:lnTo>
                    <a:pt x="102" y="213"/>
                  </a:lnTo>
                  <a:lnTo>
                    <a:pt x="101" y="214"/>
                  </a:lnTo>
                  <a:lnTo>
                    <a:pt x="100" y="215"/>
                  </a:lnTo>
                  <a:lnTo>
                    <a:pt x="99" y="216"/>
                  </a:lnTo>
                  <a:lnTo>
                    <a:pt x="99" y="217"/>
                  </a:lnTo>
                  <a:lnTo>
                    <a:pt x="98" y="218"/>
                  </a:lnTo>
                  <a:lnTo>
                    <a:pt x="97" y="218"/>
                  </a:lnTo>
                  <a:lnTo>
                    <a:pt x="97" y="219"/>
                  </a:lnTo>
                  <a:lnTo>
                    <a:pt x="96" y="220"/>
                  </a:lnTo>
                  <a:lnTo>
                    <a:pt x="95" y="221"/>
                  </a:lnTo>
                  <a:lnTo>
                    <a:pt x="94" y="222"/>
                  </a:lnTo>
                  <a:lnTo>
                    <a:pt x="94" y="223"/>
                  </a:lnTo>
                  <a:lnTo>
                    <a:pt x="93" y="224"/>
                  </a:lnTo>
                  <a:lnTo>
                    <a:pt x="92" y="225"/>
                  </a:lnTo>
                  <a:lnTo>
                    <a:pt x="91" y="226"/>
                  </a:lnTo>
                  <a:lnTo>
                    <a:pt x="91" y="227"/>
                  </a:lnTo>
                  <a:lnTo>
                    <a:pt x="90" y="227"/>
                  </a:lnTo>
                  <a:lnTo>
                    <a:pt x="89" y="228"/>
                  </a:lnTo>
                  <a:lnTo>
                    <a:pt x="88" y="229"/>
                  </a:lnTo>
                  <a:lnTo>
                    <a:pt x="87" y="230"/>
                  </a:lnTo>
                  <a:lnTo>
                    <a:pt x="87" y="231"/>
                  </a:lnTo>
                  <a:lnTo>
                    <a:pt x="86" y="232"/>
                  </a:lnTo>
                  <a:lnTo>
                    <a:pt x="85" y="233"/>
                  </a:lnTo>
                  <a:lnTo>
                    <a:pt x="84" y="234"/>
                  </a:lnTo>
                  <a:lnTo>
                    <a:pt x="84" y="234"/>
                  </a:lnTo>
                  <a:lnTo>
                    <a:pt x="83" y="235"/>
                  </a:lnTo>
                  <a:lnTo>
                    <a:pt x="82" y="236"/>
                  </a:lnTo>
                  <a:lnTo>
                    <a:pt x="81" y="237"/>
                  </a:lnTo>
                  <a:lnTo>
                    <a:pt x="81" y="238"/>
                  </a:lnTo>
                  <a:lnTo>
                    <a:pt x="80" y="239"/>
                  </a:lnTo>
                  <a:lnTo>
                    <a:pt x="79" y="240"/>
                  </a:lnTo>
                  <a:lnTo>
                    <a:pt x="78" y="241"/>
                  </a:lnTo>
                  <a:lnTo>
                    <a:pt x="78" y="242"/>
                  </a:lnTo>
                  <a:lnTo>
                    <a:pt x="77" y="242"/>
                  </a:lnTo>
                  <a:lnTo>
                    <a:pt x="76" y="243"/>
                  </a:lnTo>
                  <a:lnTo>
                    <a:pt x="75" y="244"/>
                  </a:lnTo>
                  <a:lnTo>
                    <a:pt x="74" y="245"/>
                  </a:lnTo>
                  <a:lnTo>
                    <a:pt x="74" y="246"/>
                  </a:lnTo>
                  <a:lnTo>
                    <a:pt x="73" y="247"/>
                  </a:lnTo>
                  <a:lnTo>
                    <a:pt x="72" y="247"/>
                  </a:lnTo>
                  <a:lnTo>
                    <a:pt x="71" y="248"/>
                  </a:lnTo>
                  <a:lnTo>
                    <a:pt x="70" y="249"/>
                  </a:lnTo>
                  <a:lnTo>
                    <a:pt x="70" y="250"/>
                  </a:lnTo>
                  <a:lnTo>
                    <a:pt x="69" y="251"/>
                  </a:lnTo>
                  <a:lnTo>
                    <a:pt x="68" y="252"/>
                  </a:lnTo>
                  <a:lnTo>
                    <a:pt x="67" y="252"/>
                  </a:lnTo>
                  <a:lnTo>
                    <a:pt x="66" y="253"/>
                  </a:lnTo>
                  <a:lnTo>
                    <a:pt x="65" y="254"/>
                  </a:lnTo>
                  <a:lnTo>
                    <a:pt x="65" y="255"/>
                  </a:lnTo>
                  <a:lnTo>
                    <a:pt x="64" y="256"/>
                  </a:lnTo>
                  <a:lnTo>
                    <a:pt x="63" y="257"/>
                  </a:lnTo>
                  <a:lnTo>
                    <a:pt x="62" y="258"/>
                  </a:lnTo>
                  <a:lnTo>
                    <a:pt x="61" y="258"/>
                  </a:lnTo>
                  <a:lnTo>
                    <a:pt x="61" y="259"/>
                  </a:lnTo>
                  <a:lnTo>
                    <a:pt x="60" y="260"/>
                  </a:lnTo>
                  <a:lnTo>
                    <a:pt x="59" y="261"/>
                  </a:lnTo>
                  <a:lnTo>
                    <a:pt x="58" y="262"/>
                  </a:lnTo>
                  <a:lnTo>
                    <a:pt x="57" y="263"/>
                  </a:lnTo>
                  <a:lnTo>
                    <a:pt x="56" y="263"/>
                  </a:lnTo>
                  <a:lnTo>
                    <a:pt x="55" y="264"/>
                  </a:lnTo>
                  <a:lnTo>
                    <a:pt x="55" y="265"/>
                  </a:lnTo>
                  <a:lnTo>
                    <a:pt x="54" y="266"/>
                  </a:lnTo>
                  <a:lnTo>
                    <a:pt x="53" y="267"/>
                  </a:lnTo>
                  <a:lnTo>
                    <a:pt x="52" y="267"/>
                  </a:lnTo>
                  <a:lnTo>
                    <a:pt x="51" y="268"/>
                  </a:lnTo>
                  <a:lnTo>
                    <a:pt x="50" y="269"/>
                  </a:lnTo>
                  <a:lnTo>
                    <a:pt x="50" y="270"/>
                  </a:lnTo>
                  <a:lnTo>
                    <a:pt x="49" y="271"/>
                  </a:lnTo>
                  <a:lnTo>
                    <a:pt x="48" y="271"/>
                  </a:lnTo>
                  <a:lnTo>
                    <a:pt x="47" y="272"/>
                  </a:lnTo>
                  <a:lnTo>
                    <a:pt x="46" y="273"/>
                  </a:lnTo>
                  <a:lnTo>
                    <a:pt x="45" y="274"/>
                  </a:lnTo>
                  <a:lnTo>
                    <a:pt x="45" y="275"/>
                  </a:lnTo>
                  <a:lnTo>
                    <a:pt x="44" y="275"/>
                  </a:lnTo>
                  <a:lnTo>
                    <a:pt x="43" y="276"/>
                  </a:lnTo>
                  <a:lnTo>
                    <a:pt x="42" y="277"/>
                  </a:lnTo>
                  <a:lnTo>
                    <a:pt x="41" y="278"/>
                  </a:lnTo>
                  <a:lnTo>
                    <a:pt x="40" y="278"/>
                  </a:lnTo>
                  <a:lnTo>
                    <a:pt x="39" y="279"/>
                  </a:lnTo>
                  <a:lnTo>
                    <a:pt x="38" y="280"/>
                  </a:lnTo>
                  <a:lnTo>
                    <a:pt x="37" y="281"/>
                  </a:lnTo>
                  <a:lnTo>
                    <a:pt x="37" y="281"/>
                  </a:lnTo>
                  <a:lnTo>
                    <a:pt x="36" y="282"/>
                  </a:lnTo>
                  <a:lnTo>
                    <a:pt x="35" y="283"/>
                  </a:lnTo>
                  <a:lnTo>
                    <a:pt x="34" y="284"/>
                  </a:lnTo>
                  <a:lnTo>
                    <a:pt x="33" y="284"/>
                  </a:lnTo>
                  <a:lnTo>
                    <a:pt x="32" y="285"/>
                  </a:lnTo>
                  <a:lnTo>
                    <a:pt x="31" y="286"/>
                  </a:lnTo>
                  <a:lnTo>
                    <a:pt x="30" y="287"/>
                  </a:lnTo>
                  <a:lnTo>
                    <a:pt x="29" y="288"/>
                  </a:lnTo>
                  <a:lnTo>
                    <a:pt x="29" y="288"/>
                  </a:lnTo>
                  <a:lnTo>
                    <a:pt x="28" y="289"/>
                  </a:lnTo>
                  <a:lnTo>
                    <a:pt x="27" y="290"/>
                  </a:lnTo>
                  <a:lnTo>
                    <a:pt x="26" y="291"/>
                  </a:lnTo>
                  <a:lnTo>
                    <a:pt x="25" y="291"/>
                  </a:lnTo>
                  <a:lnTo>
                    <a:pt x="24" y="292"/>
                  </a:lnTo>
                  <a:lnTo>
                    <a:pt x="23" y="293"/>
                  </a:lnTo>
                  <a:lnTo>
                    <a:pt x="22" y="294"/>
                  </a:lnTo>
                  <a:lnTo>
                    <a:pt x="21" y="294"/>
                  </a:lnTo>
                  <a:lnTo>
                    <a:pt x="21" y="295"/>
                  </a:lnTo>
                  <a:lnTo>
                    <a:pt x="20" y="296"/>
                  </a:lnTo>
                  <a:lnTo>
                    <a:pt x="19" y="296"/>
                  </a:lnTo>
                  <a:lnTo>
                    <a:pt x="18" y="297"/>
                  </a:lnTo>
                  <a:lnTo>
                    <a:pt x="17" y="298"/>
                  </a:lnTo>
                  <a:lnTo>
                    <a:pt x="16" y="299"/>
                  </a:lnTo>
                  <a:lnTo>
                    <a:pt x="15" y="300"/>
                  </a:lnTo>
                  <a:lnTo>
                    <a:pt x="14" y="300"/>
                  </a:lnTo>
                  <a:lnTo>
                    <a:pt x="13" y="301"/>
                  </a:lnTo>
                  <a:lnTo>
                    <a:pt x="13" y="302"/>
                  </a:lnTo>
                  <a:lnTo>
                    <a:pt x="12" y="302"/>
                  </a:lnTo>
                  <a:lnTo>
                    <a:pt x="11" y="303"/>
                  </a:lnTo>
                  <a:lnTo>
                    <a:pt x="10" y="304"/>
                  </a:lnTo>
                  <a:lnTo>
                    <a:pt x="9" y="304"/>
                  </a:lnTo>
                  <a:lnTo>
                    <a:pt x="8" y="305"/>
                  </a:lnTo>
                  <a:lnTo>
                    <a:pt x="7" y="306"/>
                  </a:lnTo>
                  <a:lnTo>
                    <a:pt x="6" y="307"/>
                  </a:lnTo>
                  <a:lnTo>
                    <a:pt x="5" y="307"/>
                  </a:lnTo>
                  <a:lnTo>
                    <a:pt x="4" y="308"/>
                  </a:lnTo>
                  <a:lnTo>
                    <a:pt x="3" y="309"/>
                  </a:lnTo>
                  <a:lnTo>
                    <a:pt x="2" y="309"/>
                  </a:lnTo>
                  <a:lnTo>
                    <a:pt x="1" y="310"/>
                  </a:lnTo>
                  <a:lnTo>
                    <a:pt x="0" y="311"/>
                  </a:lnTo>
                  <a:lnTo>
                    <a:pt x="0" y="312"/>
                  </a:lnTo>
                </a:path>
              </a:pathLst>
            </a:cu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47" name="Rectangle 423"/>
            <p:cNvSpPr>
              <a:spLocks noChangeArrowheads="1"/>
            </p:cNvSpPr>
            <p:nvPr/>
          </p:nvSpPr>
          <p:spPr bwMode="auto">
            <a:xfrm rot="780000">
              <a:off x="7752181" y="4995735"/>
              <a:ext cx="76944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92</a:t>
              </a:r>
              <a:endParaRPr kumimoji="0" lang="en-US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448" name="Line 424"/>
            <p:cNvSpPr>
              <a:spLocks noChangeShapeType="1"/>
            </p:cNvSpPr>
            <p:nvPr/>
          </p:nvSpPr>
          <p:spPr bwMode="auto">
            <a:xfrm>
              <a:off x="7689848" y="5027614"/>
              <a:ext cx="112712" cy="26988"/>
            </a:xfrm>
            <a:prstGeom prst="line">
              <a:avLst/>
            </a:pr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49" name="Rectangle 425"/>
            <p:cNvSpPr>
              <a:spLocks noChangeArrowheads="1"/>
            </p:cNvSpPr>
            <p:nvPr/>
          </p:nvSpPr>
          <p:spPr bwMode="auto">
            <a:xfrm rot="17040000">
              <a:off x="6314897" y="6085563"/>
              <a:ext cx="660437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err="1" smtClean="0">
                  <a:ln>
                    <a:noFill/>
                  </a:ln>
                  <a:solidFill>
                    <a:srgbClr val="0000FF"/>
                  </a:solidFill>
                  <a:effectLst/>
                  <a:cs typeface="Arial" pitchFamily="34" charset="0"/>
                </a:rPr>
                <a:t>Alcaligenes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cs typeface="Arial" pitchFamily="34" charset="0"/>
                </a:rPr>
                <a:t> 842</a:t>
              </a:r>
              <a:endParaRPr kumimoji="0" lang="en-US" sz="8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450" name="Line 426"/>
            <p:cNvSpPr>
              <a:spLocks noChangeShapeType="1"/>
            </p:cNvSpPr>
            <p:nvPr/>
          </p:nvSpPr>
          <p:spPr bwMode="auto">
            <a:xfrm flipH="1">
              <a:off x="6723061" y="5672139"/>
              <a:ext cx="39687" cy="150813"/>
            </a:xfrm>
            <a:prstGeom prst="line">
              <a:avLst/>
            </a:pr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51" name="Rectangle 427"/>
            <p:cNvSpPr>
              <a:spLocks noChangeArrowheads="1"/>
            </p:cNvSpPr>
            <p:nvPr/>
          </p:nvSpPr>
          <p:spPr bwMode="auto">
            <a:xfrm rot="18000000">
              <a:off x="6094711" y="5912208"/>
              <a:ext cx="463268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err="1" smtClean="0">
                  <a:ln>
                    <a:noFill/>
                  </a:ln>
                  <a:solidFill>
                    <a:srgbClr val="66CCFF"/>
                  </a:solidFill>
                  <a:effectLst/>
                  <a:cs typeface="Arial" pitchFamily="34" charset="0"/>
                </a:rPr>
                <a:t>Delftia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66CCFF"/>
                  </a:solidFill>
                  <a:effectLst/>
                  <a:cs typeface="Arial" pitchFamily="34" charset="0"/>
                </a:rPr>
                <a:t> 844</a:t>
              </a:r>
              <a:endParaRPr kumimoji="0" lang="en-US" sz="800" b="1" i="0" u="none" strike="noStrike" cap="none" normalizeH="0" baseline="0" dirty="0" smtClean="0">
                <a:ln>
                  <a:noFill/>
                </a:ln>
                <a:solidFill>
                  <a:srgbClr val="66CCFF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452" name="Line 428"/>
            <p:cNvSpPr>
              <a:spLocks noChangeShapeType="1"/>
            </p:cNvSpPr>
            <p:nvPr/>
          </p:nvSpPr>
          <p:spPr bwMode="auto">
            <a:xfrm flipH="1">
              <a:off x="6440486" y="5741989"/>
              <a:ext cx="9525" cy="15875"/>
            </a:xfrm>
            <a:prstGeom prst="line">
              <a:avLst/>
            </a:pr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53" name="Rectangle 429"/>
            <p:cNvSpPr>
              <a:spLocks noChangeArrowheads="1"/>
            </p:cNvSpPr>
            <p:nvPr/>
          </p:nvSpPr>
          <p:spPr bwMode="auto">
            <a:xfrm rot="18960000">
              <a:off x="5647217" y="5743616"/>
              <a:ext cx="655629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err="1" smtClean="0">
                  <a:ln>
                    <a:noFill/>
                  </a:ln>
                  <a:solidFill>
                    <a:srgbClr val="00FFFF"/>
                  </a:solidFill>
                  <a:effectLst/>
                  <a:cs typeface="Arial" pitchFamily="34" charset="0"/>
                </a:rPr>
                <a:t>Acidovorax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00FFFF"/>
                  </a:solidFill>
                  <a:effectLst/>
                  <a:cs typeface="Arial" pitchFamily="34" charset="0"/>
                </a:rPr>
                <a:t> 406</a:t>
              </a:r>
              <a:endParaRPr kumimoji="0" lang="en-US" sz="800" b="1" i="0" u="none" strike="noStrike" cap="none" normalizeH="0" baseline="0" dirty="0" smtClean="0">
                <a:ln>
                  <a:noFill/>
                </a:ln>
                <a:solidFill>
                  <a:srgbClr val="00FFFF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454" name="Line 430"/>
            <p:cNvSpPr>
              <a:spLocks noChangeShapeType="1"/>
            </p:cNvSpPr>
            <p:nvPr/>
          </p:nvSpPr>
          <p:spPr bwMode="auto">
            <a:xfrm flipH="1">
              <a:off x="6215061" y="5561014"/>
              <a:ext cx="9525" cy="9525"/>
            </a:xfrm>
            <a:prstGeom prst="line">
              <a:avLst/>
            </a:pr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55" name="Freeform 431"/>
            <p:cNvSpPr>
              <a:spLocks/>
            </p:cNvSpPr>
            <p:nvPr/>
          </p:nvSpPr>
          <p:spPr bwMode="auto">
            <a:xfrm>
              <a:off x="6330949" y="5659439"/>
              <a:ext cx="119062" cy="809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3" y="2"/>
                </a:cxn>
                <a:cxn ang="0">
                  <a:pos x="4" y="3"/>
                </a:cxn>
                <a:cxn ang="0">
                  <a:pos x="5" y="4"/>
                </a:cxn>
                <a:cxn ang="0">
                  <a:pos x="6" y="5"/>
                </a:cxn>
                <a:cxn ang="0">
                  <a:pos x="8" y="6"/>
                </a:cxn>
                <a:cxn ang="0">
                  <a:pos x="9" y="7"/>
                </a:cxn>
                <a:cxn ang="0">
                  <a:pos x="10" y="8"/>
                </a:cxn>
                <a:cxn ang="0">
                  <a:pos x="12" y="9"/>
                </a:cxn>
                <a:cxn ang="0">
                  <a:pos x="13" y="10"/>
                </a:cxn>
                <a:cxn ang="0">
                  <a:pos x="14" y="11"/>
                </a:cxn>
                <a:cxn ang="0">
                  <a:pos x="16" y="12"/>
                </a:cxn>
                <a:cxn ang="0">
                  <a:pos x="17" y="13"/>
                </a:cxn>
                <a:cxn ang="0">
                  <a:pos x="18" y="14"/>
                </a:cxn>
                <a:cxn ang="0">
                  <a:pos x="20" y="15"/>
                </a:cxn>
                <a:cxn ang="0">
                  <a:pos x="21" y="16"/>
                </a:cxn>
                <a:cxn ang="0">
                  <a:pos x="23" y="17"/>
                </a:cxn>
                <a:cxn ang="0">
                  <a:pos x="24" y="18"/>
                </a:cxn>
                <a:cxn ang="0">
                  <a:pos x="25" y="19"/>
                </a:cxn>
                <a:cxn ang="0">
                  <a:pos x="27" y="20"/>
                </a:cxn>
                <a:cxn ang="0">
                  <a:pos x="28" y="21"/>
                </a:cxn>
                <a:cxn ang="0">
                  <a:pos x="29" y="22"/>
                </a:cxn>
                <a:cxn ang="0">
                  <a:pos x="31" y="22"/>
                </a:cxn>
                <a:cxn ang="0">
                  <a:pos x="32" y="23"/>
                </a:cxn>
                <a:cxn ang="0">
                  <a:pos x="33" y="24"/>
                </a:cxn>
                <a:cxn ang="0">
                  <a:pos x="35" y="25"/>
                </a:cxn>
                <a:cxn ang="0">
                  <a:pos x="36" y="26"/>
                </a:cxn>
                <a:cxn ang="0">
                  <a:pos x="37" y="27"/>
                </a:cxn>
                <a:cxn ang="0">
                  <a:pos x="39" y="28"/>
                </a:cxn>
                <a:cxn ang="0">
                  <a:pos x="40" y="29"/>
                </a:cxn>
                <a:cxn ang="0">
                  <a:pos x="41" y="30"/>
                </a:cxn>
                <a:cxn ang="0">
                  <a:pos x="43" y="31"/>
                </a:cxn>
                <a:cxn ang="0">
                  <a:pos x="44" y="32"/>
                </a:cxn>
                <a:cxn ang="0">
                  <a:pos x="46" y="33"/>
                </a:cxn>
                <a:cxn ang="0">
                  <a:pos x="47" y="34"/>
                </a:cxn>
                <a:cxn ang="0">
                  <a:pos x="48" y="34"/>
                </a:cxn>
                <a:cxn ang="0">
                  <a:pos x="50" y="35"/>
                </a:cxn>
                <a:cxn ang="0">
                  <a:pos x="51" y="36"/>
                </a:cxn>
                <a:cxn ang="0">
                  <a:pos x="52" y="37"/>
                </a:cxn>
                <a:cxn ang="0">
                  <a:pos x="54" y="38"/>
                </a:cxn>
                <a:cxn ang="0">
                  <a:pos x="55" y="39"/>
                </a:cxn>
                <a:cxn ang="0">
                  <a:pos x="57" y="40"/>
                </a:cxn>
                <a:cxn ang="0">
                  <a:pos x="58" y="41"/>
                </a:cxn>
                <a:cxn ang="0">
                  <a:pos x="59" y="42"/>
                </a:cxn>
                <a:cxn ang="0">
                  <a:pos x="61" y="42"/>
                </a:cxn>
                <a:cxn ang="0">
                  <a:pos x="62" y="43"/>
                </a:cxn>
                <a:cxn ang="0">
                  <a:pos x="64" y="44"/>
                </a:cxn>
                <a:cxn ang="0">
                  <a:pos x="65" y="45"/>
                </a:cxn>
                <a:cxn ang="0">
                  <a:pos x="67" y="46"/>
                </a:cxn>
                <a:cxn ang="0">
                  <a:pos x="68" y="47"/>
                </a:cxn>
                <a:cxn ang="0">
                  <a:pos x="69" y="48"/>
                </a:cxn>
                <a:cxn ang="0">
                  <a:pos x="71" y="49"/>
                </a:cxn>
                <a:cxn ang="0">
                  <a:pos x="72" y="50"/>
                </a:cxn>
                <a:cxn ang="0">
                  <a:pos x="74" y="50"/>
                </a:cxn>
                <a:cxn ang="0">
                  <a:pos x="75" y="51"/>
                </a:cxn>
              </a:cxnLst>
              <a:rect l="0" t="0" r="r" b="b"/>
              <a:pathLst>
                <a:path w="75" h="51">
                  <a:moveTo>
                    <a:pt x="0" y="0"/>
                  </a:moveTo>
                  <a:lnTo>
                    <a:pt x="1" y="1"/>
                  </a:lnTo>
                  <a:lnTo>
                    <a:pt x="3" y="2"/>
                  </a:lnTo>
                  <a:lnTo>
                    <a:pt x="4" y="3"/>
                  </a:lnTo>
                  <a:lnTo>
                    <a:pt x="5" y="4"/>
                  </a:lnTo>
                  <a:lnTo>
                    <a:pt x="6" y="5"/>
                  </a:lnTo>
                  <a:lnTo>
                    <a:pt x="8" y="6"/>
                  </a:lnTo>
                  <a:lnTo>
                    <a:pt x="9" y="7"/>
                  </a:lnTo>
                  <a:lnTo>
                    <a:pt x="10" y="8"/>
                  </a:lnTo>
                  <a:lnTo>
                    <a:pt x="12" y="9"/>
                  </a:lnTo>
                  <a:lnTo>
                    <a:pt x="13" y="10"/>
                  </a:lnTo>
                  <a:lnTo>
                    <a:pt x="14" y="11"/>
                  </a:lnTo>
                  <a:lnTo>
                    <a:pt x="16" y="12"/>
                  </a:lnTo>
                  <a:lnTo>
                    <a:pt x="17" y="13"/>
                  </a:lnTo>
                  <a:lnTo>
                    <a:pt x="18" y="14"/>
                  </a:lnTo>
                  <a:lnTo>
                    <a:pt x="20" y="15"/>
                  </a:lnTo>
                  <a:lnTo>
                    <a:pt x="21" y="16"/>
                  </a:lnTo>
                  <a:lnTo>
                    <a:pt x="23" y="17"/>
                  </a:lnTo>
                  <a:lnTo>
                    <a:pt x="24" y="18"/>
                  </a:lnTo>
                  <a:lnTo>
                    <a:pt x="25" y="19"/>
                  </a:lnTo>
                  <a:lnTo>
                    <a:pt x="27" y="20"/>
                  </a:lnTo>
                  <a:lnTo>
                    <a:pt x="28" y="21"/>
                  </a:lnTo>
                  <a:lnTo>
                    <a:pt x="29" y="22"/>
                  </a:lnTo>
                  <a:lnTo>
                    <a:pt x="31" y="22"/>
                  </a:lnTo>
                  <a:lnTo>
                    <a:pt x="32" y="23"/>
                  </a:lnTo>
                  <a:lnTo>
                    <a:pt x="33" y="24"/>
                  </a:lnTo>
                  <a:lnTo>
                    <a:pt x="35" y="25"/>
                  </a:lnTo>
                  <a:lnTo>
                    <a:pt x="36" y="26"/>
                  </a:lnTo>
                  <a:lnTo>
                    <a:pt x="37" y="27"/>
                  </a:lnTo>
                  <a:lnTo>
                    <a:pt x="39" y="28"/>
                  </a:lnTo>
                  <a:lnTo>
                    <a:pt x="40" y="29"/>
                  </a:lnTo>
                  <a:lnTo>
                    <a:pt x="41" y="30"/>
                  </a:lnTo>
                  <a:lnTo>
                    <a:pt x="43" y="31"/>
                  </a:lnTo>
                  <a:lnTo>
                    <a:pt x="44" y="32"/>
                  </a:lnTo>
                  <a:lnTo>
                    <a:pt x="46" y="33"/>
                  </a:lnTo>
                  <a:lnTo>
                    <a:pt x="47" y="34"/>
                  </a:lnTo>
                  <a:lnTo>
                    <a:pt x="48" y="34"/>
                  </a:lnTo>
                  <a:lnTo>
                    <a:pt x="50" y="35"/>
                  </a:lnTo>
                  <a:lnTo>
                    <a:pt x="51" y="36"/>
                  </a:lnTo>
                  <a:lnTo>
                    <a:pt x="52" y="37"/>
                  </a:lnTo>
                  <a:lnTo>
                    <a:pt x="54" y="38"/>
                  </a:lnTo>
                  <a:lnTo>
                    <a:pt x="55" y="39"/>
                  </a:lnTo>
                  <a:lnTo>
                    <a:pt x="57" y="40"/>
                  </a:lnTo>
                  <a:lnTo>
                    <a:pt x="58" y="41"/>
                  </a:lnTo>
                  <a:lnTo>
                    <a:pt x="59" y="42"/>
                  </a:lnTo>
                  <a:lnTo>
                    <a:pt x="61" y="42"/>
                  </a:lnTo>
                  <a:lnTo>
                    <a:pt x="62" y="43"/>
                  </a:lnTo>
                  <a:lnTo>
                    <a:pt x="64" y="44"/>
                  </a:lnTo>
                  <a:lnTo>
                    <a:pt x="65" y="45"/>
                  </a:lnTo>
                  <a:lnTo>
                    <a:pt x="67" y="46"/>
                  </a:lnTo>
                  <a:lnTo>
                    <a:pt x="68" y="47"/>
                  </a:lnTo>
                  <a:lnTo>
                    <a:pt x="69" y="48"/>
                  </a:lnTo>
                  <a:lnTo>
                    <a:pt x="71" y="49"/>
                  </a:lnTo>
                  <a:lnTo>
                    <a:pt x="72" y="50"/>
                  </a:lnTo>
                  <a:lnTo>
                    <a:pt x="74" y="50"/>
                  </a:lnTo>
                  <a:lnTo>
                    <a:pt x="75" y="51"/>
                  </a:lnTo>
                </a:path>
              </a:pathLst>
            </a:cu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56" name="Freeform 432"/>
            <p:cNvSpPr>
              <a:spLocks/>
            </p:cNvSpPr>
            <p:nvPr/>
          </p:nvSpPr>
          <p:spPr bwMode="auto">
            <a:xfrm>
              <a:off x="6224586" y="5561014"/>
              <a:ext cx="106362" cy="98425"/>
            </a:xfrm>
            <a:custGeom>
              <a:avLst/>
              <a:gdLst/>
              <a:ahLst/>
              <a:cxnLst>
                <a:cxn ang="0">
                  <a:pos x="67" y="62"/>
                </a:cxn>
                <a:cxn ang="0">
                  <a:pos x="66" y="61"/>
                </a:cxn>
                <a:cxn ang="0">
                  <a:pos x="65" y="60"/>
                </a:cxn>
                <a:cxn ang="0">
                  <a:pos x="63" y="59"/>
                </a:cxn>
                <a:cxn ang="0">
                  <a:pos x="62" y="58"/>
                </a:cxn>
                <a:cxn ang="0">
                  <a:pos x="61" y="57"/>
                </a:cxn>
                <a:cxn ang="0">
                  <a:pos x="60" y="56"/>
                </a:cxn>
                <a:cxn ang="0">
                  <a:pos x="59" y="55"/>
                </a:cxn>
                <a:cxn ang="0">
                  <a:pos x="57" y="54"/>
                </a:cxn>
                <a:cxn ang="0">
                  <a:pos x="56" y="53"/>
                </a:cxn>
                <a:cxn ang="0">
                  <a:pos x="55" y="52"/>
                </a:cxn>
                <a:cxn ang="0">
                  <a:pos x="54" y="51"/>
                </a:cxn>
                <a:cxn ang="0">
                  <a:pos x="53" y="50"/>
                </a:cxn>
                <a:cxn ang="0">
                  <a:pos x="52" y="49"/>
                </a:cxn>
                <a:cxn ang="0">
                  <a:pos x="50" y="48"/>
                </a:cxn>
                <a:cxn ang="0">
                  <a:pos x="49" y="47"/>
                </a:cxn>
                <a:cxn ang="0">
                  <a:pos x="48" y="46"/>
                </a:cxn>
                <a:cxn ang="0">
                  <a:pos x="47" y="45"/>
                </a:cxn>
                <a:cxn ang="0">
                  <a:pos x="46" y="44"/>
                </a:cxn>
                <a:cxn ang="0">
                  <a:pos x="44" y="43"/>
                </a:cxn>
                <a:cxn ang="0">
                  <a:pos x="43" y="42"/>
                </a:cxn>
                <a:cxn ang="0">
                  <a:pos x="42" y="41"/>
                </a:cxn>
                <a:cxn ang="0">
                  <a:pos x="41" y="40"/>
                </a:cxn>
                <a:cxn ang="0">
                  <a:pos x="40" y="39"/>
                </a:cxn>
                <a:cxn ang="0">
                  <a:pos x="39" y="38"/>
                </a:cxn>
                <a:cxn ang="0">
                  <a:pos x="38" y="37"/>
                </a:cxn>
                <a:cxn ang="0">
                  <a:pos x="36" y="36"/>
                </a:cxn>
                <a:cxn ang="0">
                  <a:pos x="35" y="34"/>
                </a:cxn>
                <a:cxn ang="0">
                  <a:pos x="34" y="34"/>
                </a:cxn>
                <a:cxn ang="0">
                  <a:pos x="33" y="33"/>
                </a:cxn>
                <a:cxn ang="0">
                  <a:pos x="32" y="31"/>
                </a:cxn>
                <a:cxn ang="0">
                  <a:pos x="31" y="30"/>
                </a:cxn>
                <a:cxn ang="0">
                  <a:pos x="30" y="29"/>
                </a:cxn>
                <a:cxn ang="0">
                  <a:pos x="28" y="28"/>
                </a:cxn>
                <a:cxn ang="0">
                  <a:pos x="27" y="27"/>
                </a:cxn>
                <a:cxn ang="0">
                  <a:pos x="26" y="26"/>
                </a:cxn>
                <a:cxn ang="0">
                  <a:pos x="25" y="25"/>
                </a:cxn>
                <a:cxn ang="0">
                  <a:pos x="24" y="24"/>
                </a:cxn>
                <a:cxn ang="0">
                  <a:pos x="23" y="23"/>
                </a:cxn>
                <a:cxn ang="0">
                  <a:pos x="22" y="22"/>
                </a:cxn>
                <a:cxn ang="0">
                  <a:pos x="21" y="21"/>
                </a:cxn>
                <a:cxn ang="0">
                  <a:pos x="20" y="20"/>
                </a:cxn>
                <a:cxn ang="0">
                  <a:pos x="19" y="19"/>
                </a:cxn>
                <a:cxn ang="0">
                  <a:pos x="17" y="18"/>
                </a:cxn>
                <a:cxn ang="0">
                  <a:pos x="16" y="17"/>
                </a:cxn>
                <a:cxn ang="0">
                  <a:pos x="15" y="15"/>
                </a:cxn>
                <a:cxn ang="0">
                  <a:pos x="14" y="14"/>
                </a:cxn>
                <a:cxn ang="0">
                  <a:pos x="13" y="13"/>
                </a:cxn>
                <a:cxn ang="0">
                  <a:pos x="12" y="12"/>
                </a:cxn>
                <a:cxn ang="0">
                  <a:pos x="11" y="11"/>
                </a:cxn>
                <a:cxn ang="0">
                  <a:pos x="10" y="10"/>
                </a:cxn>
                <a:cxn ang="0">
                  <a:pos x="9" y="9"/>
                </a:cxn>
                <a:cxn ang="0">
                  <a:pos x="8" y="8"/>
                </a:cxn>
                <a:cxn ang="0">
                  <a:pos x="7" y="7"/>
                </a:cxn>
                <a:cxn ang="0">
                  <a:pos x="5" y="6"/>
                </a:cxn>
                <a:cxn ang="0">
                  <a:pos x="4" y="5"/>
                </a:cxn>
                <a:cxn ang="0">
                  <a:pos x="3" y="3"/>
                </a:cxn>
                <a:cxn ang="0">
                  <a:pos x="2" y="2"/>
                </a:cxn>
                <a:cxn ang="0">
                  <a:pos x="1" y="1"/>
                </a:cxn>
                <a:cxn ang="0">
                  <a:pos x="0" y="0"/>
                </a:cxn>
              </a:cxnLst>
              <a:rect l="0" t="0" r="r" b="b"/>
              <a:pathLst>
                <a:path w="67" h="62">
                  <a:moveTo>
                    <a:pt x="67" y="62"/>
                  </a:moveTo>
                  <a:lnTo>
                    <a:pt x="66" y="61"/>
                  </a:lnTo>
                  <a:lnTo>
                    <a:pt x="65" y="60"/>
                  </a:lnTo>
                  <a:lnTo>
                    <a:pt x="63" y="59"/>
                  </a:lnTo>
                  <a:lnTo>
                    <a:pt x="62" y="58"/>
                  </a:lnTo>
                  <a:lnTo>
                    <a:pt x="61" y="57"/>
                  </a:lnTo>
                  <a:lnTo>
                    <a:pt x="60" y="56"/>
                  </a:lnTo>
                  <a:lnTo>
                    <a:pt x="59" y="55"/>
                  </a:lnTo>
                  <a:lnTo>
                    <a:pt x="57" y="54"/>
                  </a:lnTo>
                  <a:lnTo>
                    <a:pt x="56" y="53"/>
                  </a:lnTo>
                  <a:lnTo>
                    <a:pt x="55" y="52"/>
                  </a:lnTo>
                  <a:lnTo>
                    <a:pt x="54" y="51"/>
                  </a:lnTo>
                  <a:lnTo>
                    <a:pt x="53" y="50"/>
                  </a:lnTo>
                  <a:lnTo>
                    <a:pt x="52" y="49"/>
                  </a:lnTo>
                  <a:lnTo>
                    <a:pt x="50" y="48"/>
                  </a:lnTo>
                  <a:lnTo>
                    <a:pt x="49" y="47"/>
                  </a:lnTo>
                  <a:lnTo>
                    <a:pt x="48" y="46"/>
                  </a:lnTo>
                  <a:lnTo>
                    <a:pt x="47" y="45"/>
                  </a:lnTo>
                  <a:lnTo>
                    <a:pt x="46" y="44"/>
                  </a:lnTo>
                  <a:lnTo>
                    <a:pt x="44" y="43"/>
                  </a:lnTo>
                  <a:lnTo>
                    <a:pt x="43" y="42"/>
                  </a:lnTo>
                  <a:lnTo>
                    <a:pt x="42" y="41"/>
                  </a:lnTo>
                  <a:lnTo>
                    <a:pt x="41" y="40"/>
                  </a:lnTo>
                  <a:lnTo>
                    <a:pt x="40" y="39"/>
                  </a:lnTo>
                  <a:lnTo>
                    <a:pt x="39" y="38"/>
                  </a:lnTo>
                  <a:lnTo>
                    <a:pt x="38" y="37"/>
                  </a:lnTo>
                  <a:lnTo>
                    <a:pt x="36" y="36"/>
                  </a:lnTo>
                  <a:lnTo>
                    <a:pt x="35" y="34"/>
                  </a:lnTo>
                  <a:lnTo>
                    <a:pt x="34" y="34"/>
                  </a:lnTo>
                  <a:lnTo>
                    <a:pt x="33" y="33"/>
                  </a:lnTo>
                  <a:lnTo>
                    <a:pt x="32" y="31"/>
                  </a:lnTo>
                  <a:lnTo>
                    <a:pt x="31" y="30"/>
                  </a:lnTo>
                  <a:lnTo>
                    <a:pt x="30" y="29"/>
                  </a:lnTo>
                  <a:lnTo>
                    <a:pt x="28" y="28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5" y="25"/>
                  </a:lnTo>
                  <a:lnTo>
                    <a:pt x="24" y="24"/>
                  </a:lnTo>
                  <a:lnTo>
                    <a:pt x="23" y="23"/>
                  </a:lnTo>
                  <a:lnTo>
                    <a:pt x="22" y="22"/>
                  </a:lnTo>
                  <a:lnTo>
                    <a:pt x="21" y="21"/>
                  </a:lnTo>
                  <a:lnTo>
                    <a:pt x="20" y="20"/>
                  </a:lnTo>
                  <a:lnTo>
                    <a:pt x="19" y="19"/>
                  </a:lnTo>
                  <a:lnTo>
                    <a:pt x="17" y="18"/>
                  </a:lnTo>
                  <a:lnTo>
                    <a:pt x="16" y="17"/>
                  </a:lnTo>
                  <a:lnTo>
                    <a:pt x="15" y="15"/>
                  </a:lnTo>
                  <a:lnTo>
                    <a:pt x="14" y="14"/>
                  </a:lnTo>
                  <a:lnTo>
                    <a:pt x="13" y="13"/>
                  </a:lnTo>
                  <a:lnTo>
                    <a:pt x="12" y="12"/>
                  </a:lnTo>
                  <a:lnTo>
                    <a:pt x="11" y="11"/>
                  </a:lnTo>
                  <a:lnTo>
                    <a:pt x="10" y="10"/>
                  </a:lnTo>
                  <a:lnTo>
                    <a:pt x="9" y="9"/>
                  </a:lnTo>
                  <a:lnTo>
                    <a:pt x="8" y="8"/>
                  </a:lnTo>
                  <a:lnTo>
                    <a:pt x="7" y="7"/>
                  </a:lnTo>
                  <a:lnTo>
                    <a:pt x="5" y="6"/>
                  </a:lnTo>
                  <a:lnTo>
                    <a:pt x="4" y="5"/>
                  </a:lnTo>
                  <a:lnTo>
                    <a:pt x="3" y="3"/>
                  </a:lnTo>
                  <a:lnTo>
                    <a:pt x="2" y="2"/>
                  </a:lnTo>
                  <a:lnTo>
                    <a:pt x="1" y="1"/>
                  </a:lnTo>
                  <a:lnTo>
                    <a:pt x="0" y="0"/>
                  </a:lnTo>
                </a:path>
              </a:pathLst>
            </a:cu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57" name="Rectangle 433"/>
            <p:cNvSpPr>
              <a:spLocks noChangeArrowheads="1"/>
            </p:cNvSpPr>
            <p:nvPr/>
          </p:nvSpPr>
          <p:spPr bwMode="auto">
            <a:xfrm rot="18480000">
              <a:off x="6312320" y="5575172"/>
              <a:ext cx="76944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99</a:t>
              </a:r>
              <a:endParaRPr kumimoji="0" lang="en-US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458" name="Line 434"/>
            <p:cNvSpPr>
              <a:spLocks noChangeShapeType="1"/>
            </p:cNvSpPr>
            <p:nvPr/>
          </p:nvSpPr>
          <p:spPr bwMode="auto">
            <a:xfrm flipH="1">
              <a:off x="6330949" y="5514976"/>
              <a:ext cx="114300" cy="142875"/>
            </a:xfrm>
            <a:prstGeom prst="line">
              <a:avLst/>
            </a:pr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59" name="Freeform 435"/>
            <p:cNvSpPr>
              <a:spLocks/>
            </p:cNvSpPr>
            <p:nvPr/>
          </p:nvSpPr>
          <p:spPr bwMode="auto">
            <a:xfrm>
              <a:off x="6596061" y="5608639"/>
              <a:ext cx="166687" cy="61913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3" y="2"/>
                </a:cxn>
                <a:cxn ang="0">
                  <a:pos x="5" y="3"/>
                </a:cxn>
                <a:cxn ang="0">
                  <a:pos x="7" y="4"/>
                </a:cxn>
                <a:cxn ang="0">
                  <a:pos x="8" y="4"/>
                </a:cxn>
                <a:cxn ang="0">
                  <a:pos x="10" y="5"/>
                </a:cxn>
                <a:cxn ang="0">
                  <a:pos x="12" y="6"/>
                </a:cxn>
                <a:cxn ang="0">
                  <a:pos x="14" y="7"/>
                </a:cxn>
                <a:cxn ang="0">
                  <a:pos x="16" y="8"/>
                </a:cxn>
                <a:cxn ang="0">
                  <a:pos x="18" y="9"/>
                </a:cxn>
                <a:cxn ang="0">
                  <a:pos x="19" y="9"/>
                </a:cxn>
                <a:cxn ang="0">
                  <a:pos x="21" y="10"/>
                </a:cxn>
                <a:cxn ang="0">
                  <a:pos x="23" y="11"/>
                </a:cxn>
                <a:cxn ang="0">
                  <a:pos x="25" y="12"/>
                </a:cxn>
                <a:cxn ang="0">
                  <a:pos x="27" y="13"/>
                </a:cxn>
                <a:cxn ang="0">
                  <a:pos x="29" y="14"/>
                </a:cxn>
                <a:cxn ang="0">
                  <a:pos x="31" y="14"/>
                </a:cxn>
                <a:cxn ang="0">
                  <a:pos x="33" y="15"/>
                </a:cxn>
                <a:cxn ang="0">
                  <a:pos x="35" y="16"/>
                </a:cxn>
                <a:cxn ang="0">
                  <a:pos x="36" y="17"/>
                </a:cxn>
                <a:cxn ang="0">
                  <a:pos x="38" y="17"/>
                </a:cxn>
                <a:cxn ang="0">
                  <a:pos x="40" y="18"/>
                </a:cxn>
                <a:cxn ang="0">
                  <a:pos x="42" y="19"/>
                </a:cxn>
                <a:cxn ang="0">
                  <a:pos x="44" y="20"/>
                </a:cxn>
                <a:cxn ang="0">
                  <a:pos x="46" y="21"/>
                </a:cxn>
                <a:cxn ang="0">
                  <a:pos x="48" y="21"/>
                </a:cxn>
                <a:cxn ang="0">
                  <a:pos x="50" y="22"/>
                </a:cxn>
                <a:cxn ang="0">
                  <a:pos x="52" y="23"/>
                </a:cxn>
                <a:cxn ang="0">
                  <a:pos x="54" y="23"/>
                </a:cxn>
                <a:cxn ang="0">
                  <a:pos x="56" y="24"/>
                </a:cxn>
                <a:cxn ang="0">
                  <a:pos x="58" y="25"/>
                </a:cxn>
                <a:cxn ang="0">
                  <a:pos x="60" y="25"/>
                </a:cxn>
                <a:cxn ang="0">
                  <a:pos x="61" y="26"/>
                </a:cxn>
                <a:cxn ang="0">
                  <a:pos x="63" y="27"/>
                </a:cxn>
                <a:cxn ang="0">
                  <a:pos x="65" y="28"/>
                </a:cxn>
                <a:cxn ang="0">
                  <a:pos x="67" y="28"/>
                </a:cxn>
                <a:cxn ang="0">
                  <a:pos x="69" y="29"/>
                </a:cxn>
                <a:cxn ang="0">
                  <a:pos x="71" y="29"/>
                </a:cxn>
                <a:cxn ang="0">
                  <a:pos x="73" y="30"/>
                </a:cxn>
                <a:cxn ang="0">
                  <a:pos x="75" y="31"/>
                </a:cxn>
                <a:cxn ang="0">
                  <a:pos x="77" y="31"/>
                </a:cxn>
                <a:cxn ang="0">
                  <a:pos x="79" y="32"/>
                </a:cxn>
                <a:cxn ang="0">
                  <a:pos x="81" y="33"/>
                </a:cxn>
                <a:cxn ang="0">
                  <a:pos x="83" y="33"/>
                </a:cxn>
                <a:cxn ang="0">
                  <a:pos x="85" y="34"/>
                </a:cxn>
                <a:cxn ang="0">
                  <a:pos x="87" y="34"/>
                </a:cxn>
                <a:cxn ang="0">
                  <a:pos x="89" y="35"/>
                </a:cxn>
                <a:cxn ang="0">
                  <a:pos x="91" y="35"/>
                </a:cxn>
                <a:cxn ang="0">
                  <a:pos x="93" y="36"/>
                </a:cxn>
                <a:cxn ang="0">
                  <a:pos x="95" y="37"/>
                </a:cxn>
                <a:cxn ang="0">
                  <a:pos x="97" y="37"/>
                </a:cxn>
                <a:cxn ang="0">
                  <a:pos x="99" y="37"/>
                </a:cxn>
                <a:cxn ang="0">
                  <a:pos x="101" y="38"/>
                </a:cxn>
                <a:cxn ang="0">
                  <a:pos x="103" y="39"/>
                </a:cxn>
                <a:cxn ang="0">
                  <a:pos x="105" y="39"/>
                </a:cxn>
              </a:cxnLst>
              <a:rect l="0" t="0" r="r" b="b"/>
              <a:pathLst>
                <a:path w="105" h="39">
                  <a:moveTo>
                    <a:pt x="0" y="0"/>
                  </a:moveTo>
                  <a:lnTo>
                    <a:pt x="1" y="1"/>
                  </a:lnTo>
                  <a:lnTo>
                    <a:pt x="2" y="1"/>
                  </a:lnTo>
                  <a:lnTo>
                    <a:pt x="3" y="2"/>
                  </a:lnTo>
                  <a:lnTo>
                    <a:pt x="4" y="2"/>
                  </a:lnTo>
                  <a:lnTo>
                    <a:pt x="5" y="3"/>
                  </a:lnTo>
                  <a:lnTo>
                    <a:pt x="6" y="3"/>
                  </a:lnTo>
                  <a:lnTo>
                    <a:pt x="7" y="4"/>
                  </a:lnTo>
                  <a:lnTo>
                    <a:pt x="7" y="4"/>
                  </a:lnTo>
                  <a:lnTo>
                    <a:pt x="8" y="4"/>
                  </a:lnTo>
                  <a:lnTo>
                    <a:pt x="9" y="5"/>
                  </a:lnTo>
                  <a:lnTo>
                    <a:pt x="10" y="5"/>
                  </a:lnTo>
                  <a:lnTo>
                    <a:pt x="11" y="6"/>
                  </a:lnTo>
                  <a:lnTo>
                    <a:pt x="12" y="6"/>
                  </a:lnTo>
                  <a:lnTo>
                    <a:pt x="13" y="7"/>
                  </a:lnTo>
                  <a:lnTo>
                    <a:pt x="14" y="7"/>
                  </a:lnTo>
                  <a:lnTo>
                    <a:pt x="15" y="7"/>
                  </a:lnTo>
                  <a:lnTo>
                    <a:pt x="16" y="8"/>
                  </a:lnTo>
                  <a:lnTo>
                    <a:pt x="17" y="8"/>
                  </a:lnTo>
                  <a:lnTo>
                    <a:pt x="18" y="9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20" y="10"/>
                  </a:lnTo>
                  <a:lnTo>
                    <a:pt x="21" y="10"/>
                  </a:lnTo>
                  <a:lnTo>
                    <a:pt x="22" y="11"/>
                  </a:lnTo>
                  <a:lnTo>
                    <a:pt x="23" y="11"/>
                  </a:lnTo>
                  <a:lnTo>
                    <a:pt x="24" y="12"/>
                  </a:lnTo>
                  <a:lnTo>
                    <a:pt x="25" y="12"/>
                  </a:lnTo>
                  <a:lnTo>
                    <a:pt x="26" y="13"/>
                  </a:lnTo>
                  <a:lnTo>
                    <a:pt x="27" y="13"/>
                  </a:lnTo>
                  <a:lnTo>
                    <a:pt x="28" y="13"/>
                  </a:lnTo>
                  <a:lnTo>
                    <a:pt x="29" y="14"/>
                  </a:lnTo>
                  <a:lnTo>
                    <a:pt x="30" y="14"/>
                  </a:lnTo>
                  <a:lnTo>
                    <a:pt x="31" y="14"/>
                  </a:lnTo>
                  <a:lnTo>
                    <a:pt x="32" y="15"/>
                  </a:lnTo>
                  <a:lnTo>
                    <a:pt x="33" y="15"/>
                  </a:lnTo>
                  <a:lnTo>
                    <a:pt x="34" y="16"/>
                  </a:lnTo>
                  <a:lnTo>
                    <a:pt x="35" y="16"/>
                  </a:lnTo>
                  <a:lnTo>
                    <a:pt x="36" y="17"/>
                  </a:lnTo>
                  <a:lnTo>
                    <a:pt x="36" y="17"/>
                  </a:lnTo>
                  <a:lnTo>
                    <a:pt x="37" y="17"/>
                  </a:lnTo>
                  <a:lnTo>
                    <a:pt x="38" y="17"/>
                  </a:lnTo>
                  <a:lnTo>
                    <a:pt x="39" y="18"/>
                  </a:lnTo>
                  <a:lnTo>
                    <a:pt x="40" y="18"/>
                  </a:lnTo>
                  <a:lnTo>
                    <a:pt x="41" y="19"/>
                  </a:lnTo>
                  <a:lnTo>
                    <a:pt x="42" y="19"/>
                  </a:lnTo>
                  <a:lnTo>
                    <a:pt x="43" y="19"/>
                  </a:lnTo>
                  <a:lnTo>
                    <a:pt x="44" y="20"/>
                  </a:lnTo>
                  <a:lnTo>
                    <a:pt x="45" y="20"/>
                  </a:lnTo>
                  <a:lnTo>
                    <a:pt x="46" y="21"/>
                  </a:lnTo>
                  <a:lnTo>
                    <a:pt x="47" y="21"/>
                  </a:lnTo>
                  <a:lnTo>
                    <a:pt x="48" y="21"/>
                  </a:lnTo>
                  <a:lnTo>
                    <a:pt x="49" y="22"/>
                  </a:lnTo>
                  <a:lnTo>
                    <a:pt x="50" y="22"/>
                  </a:lnTo>
                  <a:lnTo>
                    <a:pt x="51" y="22"/>
                  </a:lnTo>
                  <a:lnTo>
                    <a:pt x="52" y="23"/>
                  </a:lnTo>
                  <a:lnTo>
                    <a:pt x="53" y="23"/>
                  </a:lnTo>
                  <a:lnTo>
                    <a:pt x="54" y="23"/>
                  </a:lnTo>
                  <a:lnTo>
                    <a:pt x="55" y="24"/>
                  </a:lnTo>
                  <a:lnTo>
                    <a:pt x="56" y="24"/>
                  </a:lnTo>
                  <a:lnTo>
                    <a:pt x="56" y="25"/>
                  </a:lnTo>
                  <a:lnTo>
                    <a:pt x="58" y="25"/>
                  </a:lnTo>
                  <a:lnTo>
                    <a:pt x="59" y="25"/>
                  </a:lnTo>
                  <a:lnTo>
                    <a:pt x="60" y="25"/>
                  </a:lnTo>
                  <a:lnTo>
                    <a:pt x="60" y="26"/>
                  </a:lnTo>
                  <a:lnTo>
                    <a:pt x="61" y="26"/>
                  </a:lnTo>
                  <a:lnTo>
                    <a:pt x="62" y="26"/>
                  </a:lnTo>
                  <a:lnTo>
                    <a:pt x="63" y="27"/>
                  </a:lnTo>
                  <a:lnTo>
                    <a:pt x="64" y="27"/>
                  </a:lnTo>
                  <a:lnTo>
                    <a:pt x="65" y="28"/>
                  </a:lnTo>
                  <a:lnTo>
                    <a:pt x="66" y="28"/>
                  </a:lnTo>
                  <a:lnTo>
                    <a:pt x="67" y="28"/>
                  </a:lnTo>
                  <a:lnTo>
                    <a:pt x="68" y="29"/>
                  </a:lnTo>
                  <a:lnTo>
                    <a:pt x="69" y="29"/>
                  </a:lnTo>
                  <a:lnTo>
                    <a:pt x="70" y="29"/>
                  </a:lnTo>
                  <a:lnTo>
                    <a:pt x="71" y="29"/>
                  </a:lnTo>
                  <a:lnTo>
                    <a:pt x="72" y="30"/>
                  </a:lnTo>
                  <a:lnTo>
                    <a:pt x="73" y="30"/>
                  </a:lnTo>
                  <a:lnTo>
                    <a:pt x="74" y="30"/>
                  </a:lnTo>
                  <a:lnTo>
                    <a:pt x="75" y="31"/>
                  </a:lnTo>
                  <a:lnTo>
                    <a:pt x="76" y="31"/>
                  </a:lnTo>
                  <a:lnTo>
                    <a:pt x="77" y="31"/>
                  </a:lnTo>
                  <a:lnTo>
                    <a:pt x="78" y="32"/>
                  </a:lnTo>
                  <a:lnTo>
                    <a:pt x="79" y="32"/>
                  </a:lnTo>
                  <a:lnTo>
                    <a:pt x="80" y="32"/>
                  </a:lnTo>
                  <a:lnTo>
                    <a:pt x="81" y="33"/>
                  </a:lnTo>
                  <a:lnTo>
                    <a:pt x="82" y="33"/>
                  </a:lnTo>
                  <a:lnTo>
                    <a:pt x="83" y="33"/>
                  </a:lnTo>
                  <a:lnTo>
                    <a:pt x="84" y="33"/>
                  </a:lnTo>
                  <a:lnTo>
                    <a:pt x="85" y="34"/>
                  </a:lnTo>
                  <a:lnTo>
                    <a:pt x="86" y="34"/>
                  </a:lnTo>
                  <a:lnTo>
                    <a:pt x="87" y="34"/>
                  </a:lnTo>
                  <a:lnTo>
                    <a:pt x="88" y="35"/>
                  </a:lnTo>
                  <a:lnTo>
                    <a:pt x="89" y="35"/>
                  </a:lnTo>
                  <a:lnTo>
                    <a:pt x="90" y="35"/>
                  </a:lnTo>
                  <a:lnTo>
                    <a:pt x="91" y="35"/>
                  </a:lnTo>
                  <a:lnTo>
                    <a:pt x="92" y="36"/>
                  </a:lnTo>
                  <a:lnTo>
                    <a:pt x="93" y="36"/>
                  </a:lnTo>
                  <a:lnTo>
                    <a:pt x="94" y="36"/>
                  </a:lnTo>
                  <a:lnTo>
                    <a:pt x="95" y="37"/>
                  </a:lnTo>
                  <a:lnTo>
                    <a:pt x="96" y="37"/>
                  </a:lnTo>
                  <a:lnTo>
                    <a:pt x="97" y="37"/>
                  </a:lnTo>
                  <a:lnTo>
                    <a:pt x="98" y="37"/>
                  </a:lnTo>
                  <a:lnTo>
                    <a:pt x="99" y="37"/>
                  </a:lnTo>
                  <a:lnTo>
                    <a:pt x="100" y="38"/>
                  </a:lnTo>
                  <a:lnTo>
                    <a:pt x="101" y="38"/>
                  </a:lnTo>
                  <a:lnTo>
                    <a:pt x="102" y="38"/>
                  </a:lnTo>
                  <a:lnTo>
                    <a:pt x="103" y="39"/>
                  </a:lnTo>
                  <a:lnTo>
                    <a:pt x="104" y="39"/>
                  </a:lnTo>
                  <a:lnTo>
                    <a:pt x="105" y="39"/>
                  </a:lnTo>
                </a:path>
              </a:pathLst>
            </a:cu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60" name="Freeform 436"/>
            <p:cNvSpPr>
              <a:spLocks/>
            </p:cNvSpPr>
            <p:nvPr/>
          </p:nvSpPr>
          <p:spPr bwMode="auto">
            <a:xfrm>
              <a:off x="6446836" y="5513389"/>
              <a:ext cx="149225" cy="95250"/>
            </a:xfrm>
            <a:custGeom>
              <a:avLst/>
              <a:gdLst/>
              <a:ahLst/>
              <a:cxnLst>
                <a:cxn ang="0">
                  <a:pos x="93" y="60"/>
                </a:cxn>
                <a:cxn ang="0">
                  <a:pos x="90" y="58"/>
                </a:cxn>
                <a:cxn ang="0">
                  <a:pos x="88" y="57"/>
                </a:cxn>
                <a:cxn ang="0">
                  <a:pos x="86" y="56"/>
                </a:cxn>
                <a:cxn ang="0">
                  <a:pos x="84" y="55"/>
                </a:cxn>
                <a:cxn ang="0">
                  <a:pos x="81" y="54"/>
                </a:cxn>
                <a:cxn ang="0">
                  <a:pos x="79" y="53"/>
                </a:cxn>
                <a:cxn ang="0">
                  <a:pos x="77" y="52"/>
                </a:cxn>
                <a:cxn ang="0">
                  <a:pos x="75" y="50"/>
                </a:cxn>
                <a:cxn ang="0">
                  <a:pos x="73" y="49"/>
                </a:cxn>
                <a:cxn ang="0">
                  <a:pos x="71" y="48"/>
                </a:cxn>
                <a:cxn ang="0">
                  <a:pos x="68" y="47"/>
                </a:cxn>
                <a:cxn ang="0">
                  <a:pos x="66" y="45"/>
                </a:cxn>
                <a:cxn ang="0">
                  <a:pos x="64" y="44"/>
                </a:cxn>
                <a:cxn ang="0">
                  <a:pos x="62" y="43"/>
                </a:cxn>
                <a:cxn ang="0">
                  <a:pos x="60" y="42"/>
                </a:cxn>
                <a:cxn ang="0">
                  <a:pos x="58" y="40"/>
                </a:cxn>
                <a:cxn ang="0">
                  <a:pos x="56" y="39"/>
                </a:cxn>
                <a:cxn ang="0">
                  <a:pos x="53" y="38"/>
                </a:cxn>
                <a:cxn ang="0">
                  <a:pos x="51" y="36"/>
                </a:cxn>
                <a:cxn ang="0">
                  <a:pos x="49" y="35"/>
                </a:cxn>
                <a:cxn ang="0">
                  <a:pos x="47" y="34"/>
                </a:cxn>
                <a:cxn ang="0">
                  <a:pos x="45" y="33"/>
                </a:cxn>
                <a:cxn ang="0">
                  <a:pos x="43" y="31"/>
                </a:cxn>
                <a:cxn ang="0">
                  <a:pos x="41" y="30"/>
                </a:cxn>
                <a:cxn ang="0">
                  <a:pos x="39" y="28"/>
                </a:cxn>
                <a:cxn ang="0">
                  <a:pos x="37" y="27"/>
                </a:cxn>
                <a:cxn ang="0">
                  <a:pos x="35" y="26"/>
                </a:cxn>
                <a:cxn ang="0">
                  <a:pos x="32" y="24"/>
                </a:cxn>
                <a:cxn ang="0">
                  <a:pos x="31" y="23"/>
                </a:cxn>
                <a:cxn ang="0">
                  <a:pos x="28" y="22"/>
                </a:cxn>
                <a:cxn ang="0">
                  <a:pos x="26" y="20"/>
                </a:cxn>
                <a:cxn ang="0">
                  <a:pos x="24" y="19"/>
                </a:cxn>
                <a:cxn ang="0">
                  <a:pos x="22" y="17"/>
                </a:cxn>
                <a:cxn ang="0">
                  <a:pos x="20" y="16"/>
                </a:cxn>
                <a:cxn ang="0">
                  <a:pos x="18" y="14"/>
                </a:cxn>
                <a:cxn ang="0">
                  <a:pos x="16" y="13"/>
                </a:cxn>
                <a:cxn ang="0">
                  <a:pos x="14" y="11"/>
                </a:cxn>
                <a:cxn ang="0">
                  <a:pos x="12" y="10"/>
                </a:cxn>
                <a:cxn ang="0">
                  <a:pos x="10" y="8"/>
                </a:cxn>
                <a:cxn ang="0">
                  <a:pos x="8" y="7"/>
                </a:cxn>
                <a:cxn ang="0">
                  <a:pos x="6" y="5"/>
                </a:cxn>
                <a:cxn ang="0">
                  <a:pos x="4" y="4"/>
                </a:cxn>
                <a:cxn ang="0">
                  <a:pos x="3" y="3"/>
                </a:cxn>
                <a:cxn ang="0">
                  <a:pos x="0" y="1"/>
                </a:cxn>
              </a:cxnLst>
              <a:rect l="0" t="0" r="r" b="b"/>
              <a:pathLst>
                <a:path w="94" h="60">
                  <a:moveTo>
                    <a:pt x="94" y="60"/>
                  </a:moveTo>
                  <a:lnTo>
                    <a:pt x="93" y="60"/>
                  </a:lnTo>
                  <a:lnTo>
                    <a:pt x="93" y="60"/>
                  </a:lnTo>
                  <a:lnTo>
                    <a:pt x="92" y="59"/>
                  </a:lnTo>
                  <a:lnTo>
                    <a:pt x="91" y="59"/>
                  </a:lnTo>
                  <a:lnTo>
                    <a:pt x="90" y="58"/>
                  </a:lnTo>
                  <a:lnTo>
                    <a:pt x="89" y="58"/>
                  </a:lnTo>
                  <a:lnTo>
                    <a:pt x="89" y="58"/>
                  </a:lnTo>
                  <a:lnTo>
                    <a:pt x="88" y="57"/>
                  </a:lnTo>
                  <a:lnTo>
                    <a:pt x="87" y="57"/>
                  </a:lnTo>
                  <a:lnTo>
                    <a:pt x="87" y="56"/>
                  </a:lnTo>
                  <a:lnTo>
                    <a:pt x="86" y="56"/>
                  </a:lnTo>
                  <a:lnTo>
                    <a:pt x="85" y="56"/>
                  </a:lnTo>
                  <a:lnTo>
                    <a:pt x="85" y="56"/>
                  </a:lnTo>
                  <a:lnTo>
                    <a:pt x="84" y="55"/>
                  </a:lnTo>
                  <a:lnTo>
                    <a:pt x="83" y="55"/>
                  </a:lnTo>
                  <a:lnTo>
                    <a:pt x="82" y="54"/>
                  </a:lnTo>
                  <a:lnTo>
                    <a:pt x="81" y="54"/>
                  </a:lnTo>
                  <a:lnTo>
                    <a:pt x="81" y="53"/>
                  </a:lnTo>
                  <a:lnTo>
                    <a:pt x="80" y="53"/>
                  </a:lnTo>
                  <a:lnTo>
                    <a:pt x="79" y="53"/>
                  </a:lnTo>
                  <a:lnTo>
                    <a:pt x="79" y="52"/>
                  </a:lnTo>
                  <a:lnTo>
                    <a:pt x="78" y="52"/>
                  </a:lnTo>
                  <a:lnTo>
                    <a:pt x="77" y="52"/>
                  </a:lnTo>
                  <a:lnTo>
                    <a:pt x="76" y="51"/>
                  </a:lnTo>
                  <a:lnTo>
                    <a:pt x="76" y="51"/>
                  </a:lnTo>
                  <a:lnTo>
                    <a:pt x="75" y="50"/>
                  </a:lnTo>
                  <a:lnTo>
                    <a:pt x="74" y="50"/>
                  </a:lnTo>
                  <a:lnTo>
                    <a:pt x="73" y="50"/>
                  </a:lnTo>
                  <a:lnTo>
                    <a:pt x="73" y="49"/>
                  </a:lnTo>
                  <a:lnTo>
                    <a:pt x="72" y="49"/>
                  </a:lnTo>
                  <a:lnTo>
                    <a:pt x="71" y="48"/>
                  </a:lnTo>
                  <a:lnTo>
                    <a:pt x="71" y="48"/>
                  </a:lnTo>
                  <a:lnTo>
                    <a:pt x="70" y="48"/>
                  </a:lnTo>
                  <a:lnTo>
                    <a:pt x="69" y="47"/>
                  </a:lnTo>
                  <a:lnTo>
                    <a:pt x="68" y="47"/>
                  </a:lnTo>
                  <a:lnTo>
                    <a:pt x="68" y="46"/>
                  </a:lnTo>
                  <a:lnTo>
                    <a:pt x="67" y="46"/>
                  </a:lnTo>
                  <a:lnTo>
                    <a:pt x="66" y="45"/>
                  </a:lnTo>
                  <a:lnTo>
                    <a:pt x="65" y="45"/>
                  </a:lnTo>
                  <a:lnTo>
                    <a:pt x="65" y="45"/>
                  </a:lnTo>
                  <a:lnTo>
                    <a:pt x="64" y="44"/>
                  </a:lnTo>
                  <a:lnTo>
                    <a:pt x="63" y="44"/>
                  </a:lnTo>
                  <a:lnTo>
                    <a:pt x="63" y="44"/>
                  </a:lnTo>
                  <a:lnTo>
                    <a:pt x="62" y="43"/>
                  </a:lnTo>
                  <a:lnTo>
                    <a:pt x="61" y="43"/>
                  </a:lnTo>
                  <a:lnTo>
                    <a:pt x="60" y="42"/>
                  </a:lnTo>
                  <a:lnTo>
                    <a:pt x="60" y="42"/>
                  </a:lnTo>
                  <a:lnTo>
                    <a:pt x="59" y="41"/>
                  </a:lnTo>
                  <a:lnTo>
                    <a:pt x="58" y="41"/>
                  </a:lnTo>
                  <a:lnTo>
                    <a:pt x="58" y="40"/>
                  </a:lnTo>
                  <a:lnTo>
                    <a:pt x="57" y="40"/>
                  </a:lnTo>
                  <a:lnTo>
                    <a:pt x="56" y="40"/>
                  </a:lnTo>
                  <a:lnTo>
                    <a:pt x="56" y="39"/>
                  </a:lnTo>
                  <a:lnTo>
                    <a:pt x="55" y="39"/>
                  </a:lnTo>
                  <a:lnTo>
                    <a:pt x="54" y="38"/>
                  </a:lnTo>
                  <a:lnTo>
                    <a:pt x="53" y="38"/>
                  </a:lnTo>
                  <a:lnTo>
                    <a:pt x="53" y="37"/>
                  </a:lnTo>
                  <a:lnTo>
                    <a:pt x="52" y="37"/>
                  </a:lnTo>
                  <a:lnTo>
                    <a:pt x="51" y="36"/>
                  </a:lnTo>
                  <a:lnTo>
                    <a:pt x="51" y="36"/>
                  </a:lnTo>
                  <a:lnTo>
                    <a:pt x="50" y="36"/>
                  </a:lnTo>
                  <a:lnTo>
                    <a:pt x="49" y="35"/>
                  </a:lnTo>
                  <a:lnTo>
                    <a:pt x="48" y="35"/>
                  </a:lnTo>
                  <a:lnTo>
                    <a:pt x="48" y="34"/>
                  </a:lnTo>
                  <a:lnTo>
                    <a:pt x="47" y="34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5" y="33"/>
                  </a:lnTo>
                  <a:lnTo>
                    <a:pt x="44" y="32"/>
                  </a:lnTo>
                  <a:lnTo>
                    <a:pt x="44" y="32"/>
                  </a:lnTo>
                  <a:lnTo>
                    <a:pt x="43" y="31"/>
                  </a:lnTo>
                  <a:lnTo>
                    <a:pt x="42" y="31"/>
                  </a:lnTo>
                  <a:lnTo>
                    <a:pt x="41" y="30"/>
                  </a:lnTo>
                  <a:lnTo>
                    <a:pt x="41" y="30"/>
                  </a:lnTo>
                  <a:lnTo>
                    <a:pt x="40" y="29"/>
                  </a:lnTo>
                  <a:lnTo>
                    <a:pt x="40" y="29"/>
                  </a:lnTo>
                  <a:lnTo>
                    <a:pt x="39" y="28"/>
                  </a:lnTo>
                  <a:lnTo>
                    <a:pt x="38" y="28"/>
                  </a:lnTo>
                  <a:lnTo>
                    <a:pt x="37" y="27"/>
                  </a:lnTo>
                  <a:lnTo>
                    <a:pt x="37" y="27"/>
                  </a:lnTo>
                  <a:lnTo>
                    <a:pt x="36" y="27"/>
                  </a:lnTo>
                  <a:lnTo>
                    <a:pt x="35" y="26"/>
                  </a:lnTo>
                  <a:lnTo>
                    <a:pt x="35" y="26"/>
                  </a:lnTo>
                  <a:lnTo>
                    <a:pt x="34" y="25"/>
                  </a:lnTo>
                  <a:lnTo>
                    <a:pt x="33" y="25"/>
                  </a:lnTo>
                  <a:lnTo>
                    <a:pt x="32" y="24"/>
                  </a:lnTo>
                  <a:lnTo>
                    <a:pt x="32" y="24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0" y="23"/>
                  </a:lnTo>
                  <a:lnTo>
                    <a:pt x="29" y="22"/>
                  </a:lnTo>
                  <a:lnTo>
                    <a:pt x="28" y="22"/>
                  </a:lnTo>
                  <a:lnTo>
                    <a:pt x="28" y="21"/>
                  </a:lnTo>
                  <a:lnTo>
                    <a:pt x="27" y="21"/>
                  </a:lnTo>
                  <a:lnTo>
                    <a:pt x="26" y="20"/>
                  </a:lnTo>
                  <a:lnTo>
                    <a:pt x="26" y="20"/>
                  </a:lnTo>
                  <a:lnTo>
                    <a:pt x="25" y="19"/>
                  </a:lnTo>
                  <a:lnTo>
                    <a:pt x="24" y="19"/>
                  </a:lnTo>
                  <a:lnTo>
                    <a:pt x="24" y="18"/>
                  </a:lnTo>
                  <a:lnTo>
                    <a:pt x="23" y="18"/>
                  </a:lnTo>
                  <a:lnTo>
                    <a:pt x="22" y="17"/>
                  </a:lnTo>
                  <a:lnTo>
                    <a:pt x="22" y="17"/>
                  </a:lnTo>
                  <a:lnTo>
                    <a:pt x="21" y="16"/>
                  </a:lnTo>
                  <a:lnTo>
                    <a:pt x="20" y="16"/>
                  </a:lnTo>
                  <a:lnTo>
                    <a:pt x="20" y="15"/>
                  </a:lnTo>
                  <a:lnTo>
                    <a:pt x="19" y="15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7" y="13"/>
                  </a:lnTo>
                  <a:lnTo>
                    <a:pt x="16" y="13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3" y="11"/>
                  </a:lnTo>
                  <a:lnTo>
                    <a:pt x="12" y="10"/>
                  </a:lnTo>
                  <a:lnTo>
                    <a:pt x="12" y="9"/>
                  </a:lnTo>
                  <a:lnTo>
                    <a:pt x="11" y="9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4"/>
                  </a:lnTo>
                  <a:lnTo>
                    <a:pt x="4" y="4"/>
                  </a:lnTo>
                  <a:lnTo>
                    <a:pt x="4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2" y="2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0"/>
                  </a:lnTo>
                </a:path>
              </a:pathLst>
            </a:cu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61" name="Rectangle 437"/>
            <p:cNvSpPr>
              <a:spLocks noChangeArrowheads="1"/>
            </p:cNvSpPr>
            <p:nvPr/>
          </p:nvSpPr>
          <p:spPr bwMode="auto">
            <a:xfrm rot="17760000">
              <a:off x="6567908" y="5522785"/>
              <a:ext cx="76944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67</a:t>
              </a:r>
              <a:endParaRPr kumimoji="0" lang="en-US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462" name="Line 438"/>
            <p:cNvSpPr>
              <a:spLocks noChangeShapeType="1"/>
            </p:cNvSpPr>
            <p:nvPr/>
          </p:nvSpPr>
          <p:spPr bwMode="auto">
            <a:xfrm flipH="1">
              <a:off x="6596061" y="5521326"/>
              <a:ext cx="42862" cy="87313"/>
            </a:xfrm>
            <a:prstGeom prst="line">
              <a:avLst/>
            </a:pr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63" name="Freeform 439"/>
            <p:cNvSpPr>
              <a:spLocks/>
            </p:cNvSpPr>
            <p:nvPr/>
          </p:nvSpPr>
          <p:spPr bwMode="auto">
            <a:xfrm>
              <a:off x="7283448" y="5027614"/>
              <a:ext cx="406400" cy="500063"/>
            </a:xfrm>
            <a:custGeom>
              <a:avLst/>
              <a:gdLst/>
              <a:ahLst/>
              <a:cxnLst>
                <a:cxn ang="0">
                  <a:pos x="6" y="313"/>
                </a:cxn>
                <a:cxn ang="0">
                  <a:pos x="13" y="309"/>
                </a:cxn>
                <a:cxn ang="0">
                  <a:pos x="20" y="305"/>
                </a:cxn>
                <a:cxn ang="0">
                  <a:pos x="27" y="302"/>
                </a:cxn>
                <a:cxn ang="0">
                  <a:pos x="34" y="298"/>
                </a:cxn>
                <a:cxn ang="0">
                  <a:pos x="41" y="294"/>
                </a:cxn>
                <a:cxn ang="0">
                  <a:pos x="48" y="290"/>
                </a:cxn>
                <a:cxn ang="0">
                  <a:pos x="54" y="285"/>
                </a:cxn>
                <a:cxn ang="0">
                  <a:pos x="61" y="281"/>
                </a:cxn>
                <a:cxn ang="0">
                  <a:pos x="67" y="277"/>
                </a:cxn>
                <a:cxn ang="0">
                  <a:pos x="74" y="272"/>
                </a:cxn>
                <a:cxn ang="0">
                  <a:pos x="80" y="268"/>
                </a:cxn>
                <a:cxn ang="0">
                  <a:pos x="86" y="263"/>
                </a:cxn>
                <a:cxn ang="0">
                  <a:pos x="93" y="258"/>
                </a:cxn>
                <a:cxn ang="0">
                  <a:pos x="99" y="253"/>
                </a:cxn>
                <a:cxn ang="0">
                  <a:pos x="105" y="248"/>
                </a:cxn>
                <a:cxn ang="0">
                  <a:pos x="111" y="243"/>
                </a:cxn>
                <a:cxn ang="0">
                  <a:pos x="117" y="237"/>
                </a:cxn>
                <a:cxn ang="0">
                  <a:pos x="123" y="232"/>
                </a:cxn>
                <a:cxn ang="0">
                  <a:pos x="128" y="226"/>
                </a:cxn>
                <a:cxn ang="0">
                  <a:pos x="134" y="221"/>
                </a:cxn>
                <a:cxn ang="0">
                  <a:pos x="139" y="215"/>
                </a:cxn>
                <a:cxn ang="0">
                  <a:pos x="145" y="209"/>
                </a:cxn>
                <a:cxn ang="0">
                  <a:pos x="150" y="203"/>
                </a:cxn>
                <a:cxn ang="0">
                  <a:pos x="155" y="197"/>
                </a:cxn>
                <a:cxn ang="0">
                  <a:pos x="160" y="191"/>
                </a:cxn>
                <a:cxn ang="0">
                  <a:pos x="166" y="185"/>
                </a:cxn>
                <a:cxn ang="0">
                  <a:pos x="171" y="179"/>
                </a:cxn>
                <a:cxn ang="0">
                  <a:pos x="175" y="173"/>
                </a:cxn>
                <a:cxn ang="0">
                  <a:pos x="180" y="166"/>
                </a:cxn>
                <a:cxn ang="0">
                  <a:pos x="184" y="160"/>
                </a:cxn>
                <a:cxn ang="0">
                  <a:pos x="189" y="153"/>
                </a:cxn>
                <a:cxn ang="0">
                  <a:pos x="193" y="147"/>
                </a:cxn>
                <a:cxn ang="0">
                  <a:pos x="198" y="140"/>
                </a:cxn>
                <a:cxn ang="0">
                  <a:pos x="202" y="133"/>
                </a:cxn>
                <a:cxn ang="0">
                  <a:pos x="206" y="126"/>
                </a:cxn>
                <a:cxn ang="0">
                  <a:pos x="210" y="120"/>
                </a:cxn>
                <a:cxn ang="0">
                  <a:pos x="213" y="112"/>
                </a:cxn>
                <a:cxn ang="0">
                  <a:pos x="217" y="105"/>
                </a:cxn>
                <a:cxn ang="0">
                  <a:pos x="221" y="98"/>
                </a:cxn>
                <a:cxn ang="0">
                  <a:pos x="224" y="91"/>
                </a:cxn>
                <a:cxn ang="0">
                  <a:pos x="227" y="84"/>
                </a:cxn>
                <a:cxn ang="0">
                  <a:pos x="230" y="77"/>
                </a:cxn>
                <a:cxn ang="0">
                  <a:pos x="233" y="70"/>
                </a:cxn>
                <a:cxn ang="0">
                  <a:pos x="237" y="62"/>
                </a:cxn>
                <a:cxn ang="0">
                  <a:pos x="239" y="55"/>
                </a:cxn>
                <a:cxn ang="0">
                  <a:pos x="242" y="47"/>
                </a:cxn>
                <a:cxn ang="0">
                  <a:pos x="245" y="40"/>
                </a:cxn>
                <a:cxn ang="0">
                  <a:pos x="247" y="32"/>
                </a:cxn>
                <a:cxn ang="0">
                  <a:pos x="249" y="25"/>
                </a:cxn>
                <a:cxn ang="0">
                  <a:pos x="251" y="17"/>
                </a:cxn>
                <a:cxn ang="0">
                  <a:pos x="253" y="9"/>
                </a:cxn>
                <a:cxn ang="0">
                  <a:pos x="255" y="2"/>
                </a:cxn>
              </a:cxnLst>
              <a:rect l="0" t="0" r="r" b="b"/>
              <a:pathLst>
                <a:path w="256" h="315">
                  <a:moveTo>
                    <a:pt x="0" y="315"/>
                  </a:moveTo>
                  <a:lnTo>
                    <a:pt x="2" y="315"/>
                  </a:lnTo>
                  <a:lnTo>
                    <a:pt x="3" y="314"/>
                  </a:lnTo>
                  <a:lnTo>
                    <a:pt x="4" y="313"/>
                  </a:lnTo>
                  <a:lnTo>
                    <a:pt x="6" y="313"/>
                  </a:lnTo>
                  <a:lnTo>
                    <a:pt x="7" y="312"/>
                  </a:lnTo>
                  <a:lnTo>
                    <a:pt x="9" y="311"/>
                  </a:lnTo>
                  <a:lnTo>
                    <a:pt x="10" y="311"/>
                  </a:lnTo>
                  <a:lnTo>
                    <a:pt x="12" y="310"/>
                  </a:lnTo>
                  <a:lnTo>
                    <a:pt x="13" y="309"/>
                  </a:lnTo>
                  <a:lnTo>
                    <a:pt x="14" y="309"/>
                  </a:lnTo>
                  <a:lnTo>
                    <a:pt x="16" y="308"/>
                  </a:lnTo>
                  <a:lnTo>
                    <a:pt x="17" y="307"/>
                  </a:lnTo>
                  <a:lnTo>
                    <a:pt x="19" y="306"/>
                  </a:lnTo>
                  <a:lnTo>
                    <a:pt x="20" y="305"/>
                  </a:lnTo>
                  <a:lnTo>
                    <a:pt x="21" y="305"/>
                  </a:lnTo>
                  <a:lnTo>
                    <a:pt x="23" y="304"/>
                  </a:lnTo>
                  <a:lnTo>
                    <a:pt x="24" y="303"/>
                  </a:lnTo>
                  <a:lnTo>
                    <a:pt x="26" y="302"/>
                  </a:lnTo>
                  <a:lnTo>
                    <a:pt x="27" y="302"/>
                  </a:lnTo>
                  <a:lnTo>
                    <a:pt x="28" y="301"/>
                  </a:lnTo>
                  <a:lnTo>
                    <a:pt x="30" y="300"/>
                  </a:lnTo>
                  <a:lnTo>
                    <a:pt x="31" y="299"/>
                  </a:lnTo>
                  <a:lnTo>
                    <a:pt x="32" y="299"/>
                  </a:lnTo>
                  <a:lnTo>
                    <a:pt x="34" y="298"/>
                  </a:lnTo>
                  <a:lnTo>
                    <a:pt x="35" y="297"/>
                  </a:lnTo>
                  <a:lnTo>
                    <a:pt x="37" y="296"/>
                  </a:lnTo>
                  <a:lnTo>
                    <a:pt x="38" y="296"/>
                  </a:lnTo>
                  <a:lnTo>
                    <a:pt x="39" y="295"/>
                  </a:lnTo>
                  <a:lnTo>
                    <a:pt x="41" y="294"/>
                  </a:lnTo>
                  <a:lnTo>
                    <a:pt x="42" y="293"/>
                  </a:lnTo>
                  <a:lnTo>
                    <a:pt x="44" y="292"/>
                  </a:lnTo>
                  <a:lnTo>
                    <a:pt x="45" y="291"/>
                  </a:lnTo>
                  <a:lnTo>
                    <a:pt x="46" y="291"/>
                  </a:lnTo>
                  <a:lnTo>
                    <a:pt x="48" y="290"/>
                  </a:lnTo>
                  <a:lnTo>
                    <a:pt x="49" y="289"/>
                  </a:lnTo>
                  <a:lnTo>
                    <a:pt x="50" y="288"/>
                  </a:lnTo>
                  <a:lnTo>
                    <a:pt x="52" y="287"/>
                  </a:lnTo>
                  <a:lnTo>
                    <a:pt x="53" y="286"/>
                  </a:lnTo>
                  <a:lnTo>
                    <a:pt x="54" y="285"/>
                  </a:lnTo>
                  <a:lnTo>
                    <a:pt x="56" y="285"/>
                  </a:lnTo>
                  <a:lnTo>
                    <a:pt x="57" y="284"/>
                  </a:lnTo>
                  <a:lnTo>
                    <a:pt x="58" y="283"/>
                  </a:lnTo>
                  <a:lnTo>
                    <a:pt x="60" y="282"/>
                  </a:lnTo>
                  <a:lnTo>
                    <a:pt x="61" y="281"/>
                  </a:lnTo>
                  <a:lnTo>
                    <a:pt x="62" y="280"/>
                  </a:lnTo>
                  <a:lnTo>
                    <a:pt x="64" y="279"/>
                  </a:lnTo>
                  <a:lnTo>
                    <a:pt x="65" y="279"/>
                  </a:lnTo>
                  <a:lnTo>
                    <a:pt x="66" y="278"/>
                  </a:lnTo>
                  <a:lnTo>
                    <a:pt x="67" y="277"/>
                  </a:lnTo>
                  <a:lnTo>
                    <a:pt x="69" y="276"/>
                  </a:lnTo>
                  <a:lnTo>
                    <a:pt x="70" y="275"/>
                  </a:lnTo>
                  <a:lnTo>
                    <a:pt x="71" y="274"/>
                  </a:lnTo>
                  <a:lnTo>
                    <a:pt x="73" y="273"/>
                  </a:lnTo>
                  <a:lnTo>
                    <a:pt x="74" y="272"/>
                  </a:lnTo>
                  <a:lnTo>
                    <a:pt x="75" y="271"/>
                  </a:lnTo>
                  <a:lnTo>
                    <a:pt x="77" y="270"/>
                  </a:lnTo>
                  <a:lnTo>
                    <a:pt x="78" y="269"/>
                  </a:lnTo>
                  <a:lnTo>
                    <a:pt x="79" y="268"/>
                  </a:lnTo>
                  <a:lnTo>
                    <a:pt x="80" y="268"/>
                  </a:lnTo>
                  <a:lnTo>
                    <a:pt x="82" y="267"/>
                  </a:lnTo>
                  <a:lnTo>
                    <a:pt x="83" y="266"/>
                  </a:lnTo>
                  <a:lnTo>
                    <a:pt x="84" y="265"/>
                  </a:lnTo>
                  <a:lnTo>
                    <a:pt x="85" y="264"/>
                  </a:lnTo>
                  <a:lnTo>
                    <a:pt x="86" y="263"/>
                  </a:lnTo>
                  <a:lnTo>
                    <a:pt x="88" y="262"/>
                  </a:lnTo>
                  <a:lnTo>
                    <a:pt x="89" y="261"/>
                  </a:lnTo>
                  <a:lnTo>
                    <a:pt x="90" y="260"/>
                  </a:lnTo>
                  <a:lnTo>
                    <a:pt x="92" y="259"/>
                  </a:lnTo>
                  <a:lnTo>
                    <a:pt x="93" y="258"/>
                  </a:lnTo>
                  <a:lnTo>
                    <a:pt x="94" y="257"/>
                  </a:lnTo>
                  <a:lnTo>
                    <a:pt x="95" y="256"/>
                  </a:lnTo>
                  <a:lnTo>
                    <a:pt x="97" y="255"/>
                  </a:lnTo>
                  <a:lnTo>
                    <a:pt x="98" y="254"/>
                  </a:lnTo>
                  <a:lnTo>
                    <a:pt x="99" y="253"/>
                  </a:lnTo>
                  <a:lnTo>
                    <a:pt x="100" y="252"/>
                  </a:lnTo>
                  <a:lnTo>
                    <a:pt x="101" y="251"/>
                  </a:lnTo>
                  <a:lnTo>
                    <a:pt x="102" y="250"/>
                  </a:lnTo>
                  <a:lnTo>
                    <a:pt x="104" y="249"/>
                  </a:lnTo>
                  <a:lnTo>
                    <a:pt x="105" y="248"/>
                  </a:lnTo>
                  <a:lnTo>
                    <a:pt x="106" y="247"/>
                  </a:lnTo>
                  <a:lnTo>
                    <a:pt x="107" y="246"/>
                  </a:lnTo>
                  <a:lnTo>
                    <a:pt x="109" y="245"/>
                  </a:lnTo>
                  <a:lnTo>
                    <a:pt x="110" y="243"/>
                  </a:lnTo>
                  <a:lnTo>
                    <a:pt x="111" y="243"/>
                  </a:lnTo>
                  <a:lnTo>
                    <a:pt x="112" y="241"/>
                  </a:lnTo>
                  <a:lnTo>
                    <a:pt x="113" y="240"/>
                  </a:lnTo>
                  <a:lnTo>
                    <a:pt x="114" y="239"/>
                  </a:lnTo>
                  <a:lnTo>
                    <a:pt x="116" y="238"/>
                  </a:lnTo>
                  <a:lnTo>
                    <a:pt x="117" y="237"/>
                  </a:lnTo>
                  <a:lnTo>
                    <a:pt x="118" y="236"/>
                  </a:lnTo>
                  <a:lnTo>
                    <a:pt x="119" y="235"/>
                  </a:lnTo>
                  <a:lnTo>
                    <a:pt x="120" y="234"/>
                  </a:lnTo>
                  <a:lnTo>
                    <a:pt x="122" y="233"/>
                  </a:lnTo>
                  <a:lnTo>
                    <a:pt x="123" y="232"/>
                  </a:lnTo>
                  <a:lnTo>
                    <a:pt x="124" y="231"/>
                  </a:lnTo>
                  <a:lnTo>
                    <a:pt x="125" y="230"/>
                  </a:lnTo>
                  <a:lnTo>
                    <a:pt x="126" y="228"/>
                  </a:lnTo>
                  <a:lnTo>
                    <a:pt x="127" y="227"/>
                  </a:lnTo>
                  <a:lnTo>
                    <a:pt x="128" y="226"/>
                  </a:lnTo>
                  <a:lnTo>
                    <a:pt x="130" y="225"/>
                  </a:lnTo>
                  <a:lnTo>
                    <a:pt x="131" y="224"/>
                  </a:lnTo>
                  <a:lnTo>
                    <a:pt x="132" y="223"/>
                  </a:lnTo>
                  <a:lnTo>
                    <a:pt x="133" y="222"/>
                  </a:lnTo>
                  <a:lnTo>
                    <a:pt x="134" y="221"/>
                  </a:lnTo>
                  <a:lnTo>
                    <a:pt x="135" y="219"/>
                  </a:lnTo>
                  <a:lnTo>
                    <a:pt x="136" y="218"/>
                  </a:lnTo>
                  <a:lnTo>
                    <a:pt x="137" y="217"/>
                  </a:lnTo>
                  <a:lnTo>
                    <a:pt x="139" y="216"/>
                  </a:lnTo>
                  <a:lnTo>
                    <a:pt x="139" y="215"/>
                  </a:lnTo>
                  <a:lnTo>
                    <a:pt x="141" y="214"/>
                  </a:lnTo>
                  <a:lnTo>
                    <a:pt x="142" y="213"/>
                  </a:lnTo>
                  <a:lnTo>
                    <a:pt x="143" y="211"/>
                  </a:lnTo>
                  <a:lnTo>
                    <a:pt x="144" y="210"/>
                  </a:lnTo>
                  <a:lnTo>
                    <a:pt x="145" y="209"/>
                  </a:lnTo>
                  <a:lnTo>
                    <a:pt x="146" y="208"/>
                  </a:lnTo>
                  <a:lnTo>
                    <a:pt x="147" y="207"/>
                  </a:lnTo>
                  <a:lnTo>
                    <a:pt x="148" y="206"/>
                  </a:lnTo>
                  <a:lnTo>
                    <a:pt x="149" y="205"/>
                  </a:lnTo>
                  <a:lnTo>
                    <a:pt x="150" y="203"/>
                  </a:lnTo>
                  <a:lnTo>
                    <a:pt x="151" y="202"/>
                  </a:lnTo>
                  <a:lnTo>
                    <a:pt x="152" y="201"/>
                  </a:lnTo>
                  <a:lnTo>
                    <a:pt x="153" y="200"/>
                  </a:lnTo>
                  <a:lnTo>
                    <a:pt x="154" y="198"/>
                  </a:lnTo>
                  <a:lnTo>
                    <a:pt x="155" y="197"/>
                  </a:lnTo>
                  <a:lnTo>
                    <a:pt x="156" y="196"/>
                  </a:lnTo>
                  <a:lnTo>
                    <a:pt x="157" y="195"/>
                  </a:lnTo>
                  <a:lnTo>
                    <a:pt x="159" y="194"/>
                  </a:lnTo>
                  <a:lnTo>
                    <a:pt x="159" y="193"/>
                  </a:lnTo>
                  <a:lnTo>
                    <a:pt x="160" y="191"/>
                  </a:lnTo>
                  <a:lnTo>
                    <a:pt x="162" y="190"/>
                  </a:lnTo>
                  <a:lnTo>
                    <a:pt x="163" y="189"/>
                  </a:lnTo>
                  <a:lnTo>
                    <a:pt x="163" y="188"/>
                  </a:lnTo>
                  <a:lnTo>
                    <a:pt x="164" y="186"/>
                  </a:lnTo>
                  <a:lnTo>
                    <a:pt x="166" y="185"/>
                  </a:lnTo>
                  <a:lnTo>
                    <a:pt x="167" y="184"/>
                  </a:lnTo>
                  <a:lnTo>
                    <a:pt x="168" y="183"/>
                  </a:lnTo>
                  <a:lnTo>
                    <a:pt x="168" y="181"/>
                  </a:lnTo>
                  <a:lnTo>
                    <a:pt x="169" y="180"/>
                  </a:lnTo>
                  <a:lnTo>
                    <a:pt x="171" y="179"/>
                  </a:lnTo>
                  <a:lnTo>
                    <a:pt x="172" y="178"/>
                  </a:lnTo>
                  <a:lnTo>
                    <a:pt x="172" y="177"/>
                  </a:lnTo>
                  <a:lnTo>
                    <a:pt x="173" y="175"/>
                  </a:lnTo>
                  <a:lnTo>
                    <a:pt x="174" y="174"/>
                  </a:lnTo>
                  <a:lnTo>
                    <a:pt x="175" y="173"/>
                  </a:lnTo>
                  <a:lnTo>
                    <a:pt x="176" y="171"/>
                  </a:lnTo>
                  <a:lnTo>
                    <a:pt x="177" y="170"/>
                  </a:lnTo>
                  <a:lnTo>
                    <a:pt x="178" y="169"/>
                  </a:lnTo>
                  <a:lnTo>
                    <a:pt x="179" y="168"/>
                  </a:lnTo>
                  <a:lnTo>
                    <a:pt x="180" y="166"/>
                  </a:lnTo>
                  <a:lnTo>
                    <a:pt x="181" y="165"/>
                  </a:lnTo>
                  <a:lnTo>
                    <a:pt x="182" y="164"/>
                  </a:lnTo>
                  <a:lnTo>
                    <a:pt x="183" y="162"/>
                  </a:lnTo>
                  <a:lnTo>
                    <a:pt x="184" y="161"/>
                  </a:lnTo>
                  <a:lnTo>
                    <a:pt x="184" y="160"/>
                  </a:lnTo>
                  <a:lnTo>
                    <a:pt x="185" y="158"/>
                  </a:lnTo>
                  <a:lnTo>
                    <a:pt x="186" y="157"/>
                  </a:lnTo>
                  <a:lnTo>
                    <a:pt x="187" y="156"/>
                  </a:lnTo>
                  <a:lnTo>
                    <a:pt x="188" y="155"/>
                  </a:lnTo>
                  <a:lnTo>
                    <a:pt x="189" y="153"/>
                  </a:lnTo>
                  <a:lnTo>
                    <a:pt x="190" y="152"/>
                  </a:lnTo>
                  <a:lnTo>
                    <a:pt x="191" y="151"/>
                  </a:lnTo>
                  <a:lnTo>
                    <a:pt x="192" y="149"/>
                  </a:lnTo>
                  <a:lnTo>
                    <a:pt x="192" y="148"/>
                  </a:lnTo>
                  <a:lnTo>
                    <a:pt x="193" y="147"/>
                  </a:lnTo>
                  <a:lnTo>
                    <a:pt x="194" y="145"/>
                  </a:lnTo>
                  <a:lnTo>
                    <a:pt x="195" y="144"/>
                  </a:lnTo>
                  <a:lnTo>
                    <a:pt x="196" y="143"/>
                  </a:lnTo>
                  <a:lnTo>
                    <a:pt x="197" y="141"/>
                  </a:lnTo>
                  <a:lnTo>
                    <a:pt x="198" y="140"/>
                  </a:lnTo>
                  <a:lnTo>
                    <a:pt x="198" y="139"/>
                  </a:lnTo>
                  <a:lnTo>
                    <a:pt x="199" y="137"/>
                  </a:lnTo>
                  <a:lnTo>
                    <a:pt x="200" y="136"/>
                  </a:lnTo>
                  <a:lnTo>
                    <a:pt x="201" y="135"/>
                  </a:lnTo>
                  <a:lnTo>
                    <a:pt x="202" y="133"/>
                  </a:lnTo>
                  <a:lnTo>
                    <a:pt x="203" y="132"/>
                  </a:lnTo>
                  <a:lnTo>
                    <a:pt x="203" y="130"/>
                  </a:lnTo>
                  <a:lnTo>
                    <a:pt x="204" y="129"/>
                  </a:lnTo>
                  <a:lnTo>
                    <a:pt x="205" y="128"/>
                  </a:lnTo>
                  <a:lnTo>
                    <a:pt x="206" y="126"/>
                  </a:lnTo>
                  <a:lnTo>
                    <a:pt x="207" y="125"/>
                  </a:lnTo>
                  <a:lnTo>
                    <a:pt x="207" y="124"/>
                  </a:lnTo>
                  <a:lnTo>
                    <a:pt x="208" y="122"/>
                  </a:lnTo>
                  <a:lnTo>
                    <a:pt x="209" y="121"/>
                  </a:lnTo>
                  <a:lnTo>
                    <a:pt x="210" y="120"/>
                  </a:lnTo>
                  <a:lnTo>
                    <a:pt x="210" y="118"/>
                  </a:lnTo>
                  <a:lnTo>
                    <a:pt x="211" y="117"/>
                  </a:lnTo>
                  <a:lnTo>
                    <a:pt x="212" y="115"/>
                  </a:lnTo>
                  <a:lnTo>
                    <a:pt x="213" y="114"/>
                  </a:lnTo>
                  <a:lnTo>
                    <a:pt x="213" y="112"/>
                  </a:lnTo>
                  <a:lnTo>
                    <a:pt x="214" y="111"/>
                  </a:lnTo>
                  <a:lnTo>
                    <a:pt x="215" y="110"/>
                  </a:lnTo>
                  <a:lnTo>
                    <a:pt x="216" y="108"/>
                  </a:lnTo>
                  <a:lnTo>
                    <a:pt x="216" y="107"/>
                  </a:lnTo>
                  <a:lnTo>
                    <a:pt x="217" y="105"/>
                  </a:lnTo>
                  <a:lnTo>
                    <a:pt x="218" y="104"/>
                  </a:lnTo>
                  <a:lnTo>
                    <a:pt x="218" y="103"/>
                  </a:lnTo>
                  <a:lnTo>
                    <a:pt x="219" y="101"/>
                  </a:lnTo>
                  <a:lnTo>
                    <a:pt x="220" y="100"/>
                  </a:lnTo>
                  <a:lnTo>
                    <a:pt x="221" y="98"/>
                  </a:lnTo>
                  <a:lnTo>
                    <a:pt x="221" y="97"/>
                  </a:lnTo>
                  <a:lnTo>
                    <a:pt x="222" y="95"/>
                  </a:lnTo>
                  <a:lnTo>
                    <a:pt x="223" y="94"/>
                  </a:lnTo>
                  <a:lnTo>
                    <a:pt x="223" y="93"/>
                  </a:lnTo>
                  <a:lnTo>
                    <a:pt x="224" y="91"/>
                  </a:lnTo>
                  <a:lnTo>
                    <a:pt x="225" y="90"/>
                  </a:lnTo>
                  <a:lnTo>
                    <a:pt x="225" y="88"/>
                  </a:lnTo>
                  <a:lnTo>
                    <a:pt x="226" y="87"/>
                  </a:lnTo>
                  <a:lnTo>
                    <a:pt x="227" y="86"/>
                  </a:lnTo>
                  <a:lnTo>
                    <a:pt x="227" y="84"/>
                  </a:lnTo>
                  <a:lnTo>
                    <a:pt x="228" y="83"/>
                  </a:lnTo>
                  <a:lnTo>
                    <a:pt x="229" y="81"/>
                  </a:lnTo>
                  <a:lnTo>
                    <a:pt x="229" y="80"/>
                  </a:lnTo>
                  <a:lnTo>
                    <a:pt x="230" y="78"/>
                  </a:lnTo>
                  <a:lnTo>
                    <a:pt x="230" y="77"/>
                  </a:lnTo>
                  <a:lnTo>
                    <a:pt x="231" y="75"/>
                  </a:lnTo>
                  <a:lnTo>
                    <a:pt x="232" y="74"/>
                  </a:lnTo>
                  <a:lnTo>
                    <a:pt x="232" y="72"/>
                  </a:lnTo>
                  <a:lnTo>
                    <a:pt x="233" y="71"/>
                  </a:lnTo>
                  <a:lnTo>
                    <a:pt x="233" y="70"/>
                  </a:lnTo>
                  <a:lnTo>
                    <a:pt x="234" y="68"/>
                  </a:lnTo>
                  <a:lnTo>
                    <a:pt x="235" y="66"/>
                  </a:lnTo>
                  <a:lnTo>
                    <a:pt x="235" y="65"/>
                  </a:lnTo>
                  <a:lnTo>
                    <a:pt x="236" y="64"/>
                  </a:lnTo>
                  <a:lnTo>
                    <a:pt x="237" y="62"/>
                  </a:lnTo>
                  <a:lnTo>
                    <a:pt x="237" y="61"/>
                  </a:lnTo>
                  <a:lnTo>
                    <a:pt x="237" y="59"/>
                  </a:lnTo>
                  <a:lnTo>
                    <a:pt x="238" y="58"/>
                  </a:lnTo>
                  <a:lnTo>
                    <a:pt x="239" y="56"/>
                  </a:lnTo>
                  <a:lnTo>
                    <a:pt x="239" y="55"/>
                  </a:lnTo>
                  <a:lnTo>
                    <a:pt x="240" y="53"/>
                  </a:lnTo>
                  <a:lnTo>
                    <a:pt x="240" y="52"/>
                  </a:lnTo>
                  <a:lnTo>
                    <a:pt x="241" y="50"/>
                  </a:lnTo>
                  <a:lnTo>
                    <a:pt x="241" y="49"/>
                  </a:lnTo>
                  <a:lnTo>
                    <a:pt x="242" y="47"/>
                  </a:lnTo>
                  <a:lnTo>
                    <a:pt x="242" y="46"/>
                  </a:lnTo>
                  <a:lnTo>
                    <a:pt x="243" y="44"/>
                  </a:lnTo>
                  <a:lnTo>
                    <a:pt x="243" y="43"/>
                  </a:lnTo>
                  <a:lnTo>
                    <a:pt x="244" y="41"/>
                  </a:lnTo>
                  <a:lnTo>
                    <a:pt x="245" y="40"/>
                  </a:lnTo>
                  <a:lnTo>
                    <a:pt x="245" y="38"/>
                  </a:lnTo>
                  <a:lnTo>
                    <a:pt x="245" y="37"/>
                  </a:lnTo>
                  <a:lnTo>
                    <a:pt x="246" y="35"/>
                  </a:lnTo>
                  <a:lnTo>
                    <a:pt x="246" y="34"/>
                  </a:lnTo>
                  <a:lnTo>
                    <a:pt x="247" y="32"/>
                  </a:lnTo>
                  <a:lnTo>
                    <a:pt x="247" y="31"/>
                  </a:lnTo>
                  <a:lnTo>
                    <a:pt x="248" y="29"/>
                  </a:lnTo>
                  <a:lnTo>
                    <a:pt x="248" y="28"/>
                  </a:lnTo>
                  <a:lnTo>
                    <a:pt x="249" y="26"/>
                  </a:lnTo>
                  <a:lnTo>
                    <a:pt x="249" y="25"/>
                  </a:lnTo>
                  <a:lnTo>
                    <a:pt x="249" y="23"/>
                  </a:lnTo>
                  <a:lnTo>
                    <a:pt x="250" y="21"/>
                  </a:lnTo>
                  <a:lnTo>
                    <a:pt x="250" y="20"/>
                  </a:lnTo>
                  <a:lnTo>
                    <a:pt x="251" y="18"/>
                  </a:lnTo>
                  <a:lnTo>
                    <a:pt x="251" y="17"/>
                  </a:lnTo>
                  <a:lnTo>
                    <a:pt x="252" y="15"/>
                  </a:lnTo>
                  <a:lnTo>
                    <a:pt x="252" y="14"/>
                  </a:lnTo>
                  <a:lnTo>
                    <a:pt x="253" y="13"/>
                  </a:lnTo>
                  <a:lnTo>
                    <a:pt x="253" y="11"/>
                  </a:lnTo>
                  <a:lnTo>
                    <a:pt x="253" y="9"/>
                  </a:lnTo>
                  <a:lnTo>
                    <a:pt x="254" y="8"/>
                  </a:lnTo>
                  <a:lnTo>
                    <a:pt x="254" y="6"/>
                  </a:lnTo>
                  <a:lnTo>
                    <a:pt x="254" y="5"/>
                  </a:lnTo>
                  <a:lnTo>
                    <a:pt x="255" y="3"/>
                  </a:lnTo>
                  <a:lnTo>
                    <a:pt x="255" y="2"/>
                  </a:lnTo>
                  <a:lnTo>
                    <a:pt x="256" y="0"/>
                  </a:lnTo>
                </a:path>
              </a:pathLst>
            </a:cu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64" name="Freeform 440"/>
            <p:cNvSpPr>
              <a:spLocks/>
            </p:cNvSpPr>
            <p:nvPr/>
          </p:nvSpPr>
          <p:spPr bwMode="auto">
            <a:xfrm>
              <a:off x="6638923" y="5521326"/>
              <a:ext cx="644525" cy="77788"/>
            </a:xfrm>
            <a:custGeom>
              <a:avLst/>
              <a:gdLst/>
              <a:ahLst/>
              <a:cxnLst>
                <a:cxn ang="0">
                  <a:pos x="401" y="7"/>
                </a:cxn>
                <a:cxn ang="0">
                  <a:pos x="394" y="10"/>
                </a:cxn>
                <a:cxn ang="0">
                  <a:pos x="388" y="13"/>
                </a:cxn>
                <a:cxn ang="0">
                  <a:pos x="381" y="15"/>
                </a:cxn>
                <a:cxn ang="0">
                  <a:pos x="374" y="18"/>
                </a:cxn>
                <a:cxn ang="0">
                  <a:pos x="368" y="21"/>
                </a:cxn>
                <a:cxn ang="0">
                  <a:pos x="361" y="23"/>
                </a:cxn>
                <a:cxn ang="0">
                  <a:pos x="354" y="25"/>
                </a:cxn>
                <a:cxn ang="0">
                  <a:pos x="347" y="27"/>
                </a:cxn>
                <a:cxn ang="0">
                  <a:pos x="340" y="30"/>
                </a:cxn>
                <a:cxn ang="0">
                  <a:pos x="333" y="31"/>
                </a:cxn>
                <a:cxn ang="0">
                  <a:pos x="327" y="33"/>
                </a:cxn>
                <a:cxn ang="0">
                  <a:pos x="320" y="35"/>
                </a:cxn>
                <a:cxn ang="0">
                  <a:pos x="312" y="37"/>
                </a:cxn>
                <a:cxn ang="0">
                  <a:pos x="306" y="38"/>
                </a:cxn>
                <a:cxn ang="0">
                  <a:pos x="299" y="40"/>
                </a:cxn>
                <a:cxn ang="0">
                  <a:pos x="291" y="41"/>
                </a:cxn>
                <a:cxn ang="0">
                  <a:pos x="284" y="43"/>
                </a:cxn>
                <a:cxn ang="0">
                  <a:pos x="277" y="43"/>
                </a:cxn>
                <a:cxn ang="0">
                  <a:pos x="270" y="44"/>
                </a:cxn>
                <a:cxn ang="0">
                  <a:pos x="263" y="45"/>
                </a:cxn>
                <a:cxn ang="0">
                  <a:pos x="256" y="46"/>
                </a:cxn>
                <a:cxn ang="0">
                  <a:pos x="249" y="47"/>
                </a:cxn>
                <a:cxn ang="0">
                  <a:pos x="242" y="47"/>
                </a:cxn>
                <a:cxn ang="0">
                  <a:pos x="234" y="48"/>
                </a:cxn>
                <a:cxn ang="0">
                  <a:pos x="227" y="48"/>
                </a:cxn>
                <a:cxn ang="0">
                  <a:pos x="220" y="48"/>
                </a:cxn>
                <a:cxn ang="0">
                  <a:pos x="213" y="49"/>
                </a:cxn>
                <a:cxn ang="0">
                  <a:pos x="206" y="49"/>
                </a:cxn>
                <a:cxn ang="0">
                  <a:pos x="199" y="49"/>
                </a:cxn>
                <a:cxn ang="0">
                  <a:pos x="192" y="48"/>
                </a:cxn>
                <a:cxn ang="0">
                  <a:pos x="184" y="48"/>
                </a:cxn>
                <a:cxn ang="0">
                  <a:pos x="177" y="48"/>
                </a:cxn>
                <a:cxn ang="0">
                  <a:pos x="170" y="47"/>
                </a:cxn>
                <a:cxn ang="0">
                  <a:pos x="163" y="47"/>
                </a:cxn>
                <a:cxn ang="0">
                  <a:pos x="156" y="46"/>
                </a:cxn>
                <a:cxn ang="0">
                  <a:pos x="148" y="45"/>
                </a:cxn>
                <a:cxn ang="0">
                  <a:pos x="141" y="44"/>
                </a:cxn>
                <a:cxn ang="0">
                  <a:pos x="134" y="43"/>
                </a:cxn>
                <a:cxn ang="0">
                  <a:pos x="127" y="42"/>
                </a:cxn>
                <a:cxn ang="0">
                  <a:pos x="120" y="40"/>
                </a:cxn>
                <a:cxn ang="0">
                  <a:pos x="113" y="39"/>
                </a:cxn>
                <a:cxn ang="0">
                  <a:pos x="106" y="38"/>
                </a:cxn>
                <a:cxn ang="0">
                  <a:pos x="99" y="36"/>
                </a:cxn>
                <a:cxn ang="0">
                  <a:pos x="92" y="34"/>
                </a:cxn>
                <a:cxn ang="0">
                  <a:pos x="85" y="32"/>
                </a:cxn>
                <a:cxn ang="0">
                  <a:pos x="78" y="30"/>
                </a:cxn>
                <a:cxn ang="0">
                  <a:pos x="71" y="28"/>
                </a:cxn>
                <a:cxn ang="0">
                  <a:pos x="65" y="26"/>
                </a:cxn>
                <a:cxn ang="0">
                  <a:pos x="58" y="24"/>
                </a:cxn>
                <a:cxn ang="0">
                  <a:pos x="51" y="22"/>
                </a:cxn>
                <a:cxn ang="0">
                  <a:pos x="44" y="19"/>
                </a:cxn>
                <a:cxn ang="0">
                  <a:pos x="38" y="16"/>
                </a:cxn>
                <a:cxn ang="0">
                  <a:pos x="31" y="14"/>
                </a:cxn>
                <a:cxn ang="0">
                  <a:pos x="24" y="11"/>
                </a:cxn>
                <a:cxn ang="0">
                  <a:pos x="18" y="8"/>
                </a:cxn>
                <a:cxn ang="0">
                  <a:pos x="11" y="5"/>
                </a:cxn>
                <a:cxn ang="0">
                  <a:pos x="5" y="2"/>
                </a:cxn>
              </a:cxnLst>
              <a:rect l="0" t="0" r="r" b="b"/>
              <a:pathLst>
                <a:path w="406" h="49">
                  <a:moveTo>
                    <a:pt x="406" y="4"/>
                  </a:moveTo>
                  <a:lnTo>
                    <a:pt x="405" y="5"/>
                  </a:lnTo>
                  <a:lnTo>
                    <a:pt x="404" y="6"/>
                  </a:lnTo>
                  <a:lnTo>
                    <a:pt x="403" y="6"/>
                  </a:lnTo>
                  <a:lnTo>
                    <a:pt x="402" y="6"/>
                  </a:lnTo>
                  <a:lnTo>
                    <a:pt x="401" y="7"/>
                  </a:lnTo>
                  <a:lnTo>
                    <a:pt x="400" y="7"/>
                  </a:lnTo>
                  <a:lnTo>
                    <a:pt x="399" y="8"/>
                  </a:lnTo>
                  <a:lnTo>
                    <a:pt x="398" y="8"/>
                  </a:lnTo>
                  <a:lnTo>
                    <a:pt x="397" y="9"/>
                  </a:lnTo>
                  <a:lnTo>
                    <a:pt x="395" y="9"/>
                  </a:lnTo>
                  <a:lnTo>
                    <a:pt x="394" y="10"/>
                  </a:lnTo>
                  <a:lnTo>
                    <a:pt x="393" y="10"/>
                  </a:lnTo>
                  <a:lnTo>
                    <a:pt x="392" y="11"/>
                  </a:lnTo>
                  <a:lnTo>
                    <a:pt x="391" y="11"/>
                  </a:lnTo>
                  <a:lnTo>
                    <a:pt x="390" y="12"/>
                  </a:lnTo>
                  <a:lnTo>
                    <a:pt x="389" y="12"/>
                  </a:lnTo>
                  <a:lnTo>
                    <a:pt x="388" y="13"/>
                  </a:lnTo>
                  <a:lnTo>
                    <a:pt x="386" y="13"/>
                  </a:lnTo>
                  <a:lnTo>
                    <a:pt x="385" y="14"/>
                  </a:lnTo>
                  <a:lnTo>
                    <a:pt x="384" y="14"/>
                  </a:lnTo>
                  <a:lnTo>
                    <a:pt x="383" y="14"/>
                  </a:lnTo>
                  <a:lnTo>
                    <a:pt x="382" y="15"/>
                  </a:lnTo>
                  <a:lnTo>
                    <a:pt x="381" y="15"/>
                  </a:lnTo>
                  <a:lnTo>
                    <a:pt x="380" y="16"/>
                  </a:lnTo>
                  <a:lnTo>
                    <a:pt x="379" y="16"/>
                  </a:lnTo>
                  <a:lnTo>
                    <a:pt x="378" y="17"/>
                  </a:lnTo>
                  <a:lnTo>
                    <a:pt x="377" y="17"/>
                  </a:lnTo>
                  <a:lnTo>
                    <a:pt x="375" y="18"/>
                  </a:lnTo>
                  <a:lnTo>
                    <a:pt x="374" y="18"/>
                  </a:lnTo>
                  <a:lnTo>
                    <a:pt x="373" y="18"/>
                  </a:lnTo>
                  <a:lnTo>
                    <a:pt x="372" y="19"/>
                  </a:lnTo>
                  <a:lnTo>
                    <a:pt x="371" y="19"/>
                  </a:lnTo>
                  <a:lnTo>
                    <a:pt x="370" y="20"/>
                  </a:lnTo>
                  <a:lnTo>
                    <a:pt x="369" y="20"/>
                  </a:lnTo>
                  <a:lnTo>
                    <a:pt x="368" y="21"/>
                  </a:lnTo>
                  <a:lnTo>
                    <a:pt x="366" y="21"/>
                  </a:lnTo>
                  <a:lnTo>
                    <a:pt x="365" y="21"/>
                  </a:lnTo>
                  <a:lnTo>
                    <a:pt x="364" y="22"/>
                  </a:lnTo>
                  <a:lnTo>
                    <a:pt x="363" y="22"/>
                  </a:lnTo>
                  <a:lnTo>
                    <a:pt x="362" y="22"/>
                  </a:lnTo>
                  <a:lnTo>
                    <a:pt x="361" y="23"/>
                  </a:lnTo>
                  <a:lnTo>
                    <a:pt x="360" y="23"/>
                  </a:lnTo>
                  <a:lnTo>
                    <a:pt x="359" y="24"/>
                  </a:lnTo>
                  <a:lnTo>
                    <a:pt x="357" y="24"/>
                  </a:lnTo>
                  <a:lnTo>
                    <a:pt x="356" y="24"/>
                  </a:lnTo>
                  <a:lnTo>
                    <a:pt x="355" y="25"/>
                  </a:lnTo>
                  <a:lnTo>
                    <a:pt x="354" y="25"/>
                  </a:lnTo>
                  <a:lnTo>
                    <a:pt x="353" y="26"/>
                  </a:lnTo>
                  <a:lnTo>
                    <a:pt x="352" y="26"/>
                  </a:lnTo>
                  <a:lnTo>
                    <a:pt x="351" y="26"/>
                  </a:lnTo>
                  <a:lnTo>
                    <a:pt x="349" y="27"/>
                  </a:lnTo>
                  <a:lnTo>
                    <a:pt x="348" y="27"/>
                  </a:lnTo>
                  <a:lnTo>
                    <a:pt x="347" y="27"/>
                  </a:lnTo>
                  <a:lnTo>
                    <a:pt x="346" y="28"/>
                  </a:lnTo>
                  <a:lnTo>
                    <a:pt x="345" y="28"/>
                  </a:lnTo>
                  <a:lnTo>
                    <a:pt x="344" y="28"/>
                  </a:lnTo>
                  <a:lnTo>
                    <a:pt x="343" y="29"/>
                  </a:lnTo>
                  <a:lnTo>
                    <a:pt x="341" y="29"/>
                  </a:lnTo>
                  <a:lnTo>
                    <a:pt x="340" y="30"/>
                  </a:lnTo>
                  <a:lnTo>
                    <a:pt x="339" y="30"/>
                  </a:lnTo>
                  <a:lnTo>
                    <a:pt x="338" y="30"/>
                  </a:lnTo>
                  <a:lnTo>
                    <a:pt x="337" y="31"/>
                  </a:lnTo>
                  <a:lnTo>
                    <a:pt x="336" y="31"/>
                  </a:lnTo>
                  <a:lnTo>
                    <a:pt x="335" y="31"/>
                  </a:lnTo>
                  <a:lnTo>
                    <a:pt x="333" y="31"/>
                  </a:lnTo>
                  <a:lnTo>
                    <a:pt x="332" y="32"/>
                  </a:lnTo>
                  <a:lnTo>
                    <a:pt x="331" y="32"/>
                  </a:lnTo>
                  <a:lnTo>
                    <a:pt x="330" y="32"/>
                  </a:lnTo>
                  <a:lnTo>
                    <a:pt x="329" y="33"/>
                  </a:lnTo>
                  <a:lnTo>
                    <a:pt x="328" y="33"/>
                  </a:lnTo>
                  <a:lnTo>
                    <a:pt x="327" y="33"/>
                  </a:lnTo>
                  <a:lnTo>
                    <a:pt x="325" y="34"/>
                  </a:lnTo>
                  <a:lnTo>
                    <a:pt x="324" y="34"/>
                  </a:lnTo>
                  <a:lnTo>
                    <a:pt x="323" y="34"/>
                  </a:lnTo>
                  <a:lnTo>
                    <a:pt x="322" y="35"/>
                  </a:lnTo>
                  <a:lnTo>
                    <a:pt x="321" y="35"/>
                  </a:lnTo>
                  <a:lnTo>
                    <a:pt x="320" y="35"/>
                  </a:lnTo>
                  <a:lnTo>
                    <a:pt x="318" y="35"/>
                  </a:lnTo>
                  <a:lnTo>
                    <a:pt x="317" y="36"/>
                  </a:lnTo>
                  <a:lnTo>
                    <a:pt x="316" y="36"/>
                  </a:lnTo>
                  <a:lnTo>
                    <a:pt x="315" y="36"/>
                  </a:lnTo>
                  <a:lnTo>
                    <a:pt x="314" y="37"/>
                  </a:lnTo>
                  <a:lnTo>
                    <a:pt x="312" y="37"/>
                  </a:lnTo>
                  <a:lnTo>
                    <a:pt x="312" y="37"/>
                  </a:lnTo>
                  <a:lnTo>
                    <a:pt x="310" y="37"/>
                  </a:lnTo>
                  <a:lnTo>
                    <a:pt x="309" y="38"/>
                  </a:lnTo>
                  <a:lnTo>
                    <a:pt x="308" y="38"/>
                  </a:lnTo>
                  <a:lnTo>
                    <a:pt x="307" y="38"/>
                  </a:lnTo>
                  <a:lnTo>
                    <a:pt x="306" y="38"/>
                  </a:lnTo>
                  <a:lnTo>
                    <a:pt x="304" y="39"/>
                  </a:lnTo>
                  <a:lnTo>
                    <a:pt x="303" y="39"/>
                  </a:lnTo>
                  <a:lnTo>
                    <a:pt x="302" y="39"/>
                  </a:lnTo>
                  <a:lnTo>
                    <a:pt x="301" y="39"/>
                  </a:lnTo>
                  <a:lnTo>
                    <a:pt x="300" y="39"/>
                  </a:lnTo>
                  <a:lnTo>
                    <a:pt x="299" y="40"/>
                  </a:lnTo>
                  <a:lnTo>
                    <a:pt x="297" y="40"/>
                  </a:lnTo>
                  <a:lnTo>
                    <a:pt x="296" y="40"/>
                  </a:lnTo>
                  <a:lnTo>
                    <a:pt x="295" y="40"/>
                  </a:lnTo>
                  <a:lnTo>
                    <a:pt x="294" y="41"/>
                  </a:lnTo>
                  <a:lnTo>
                    <a:pt x="293" y="41"/>
                  </a:lnTo>
                  <a:lnTo>
                    <a:pt x="291" y="41"/>
                  </a:lnTo>
                  <a:lnTo>
                    <a:pt x="290" y="41"/>
                  </a:lnTo>
                  <a:lnTo>
                    <a:pt x="289" y="42"/>
                  </a:lnTo>
                  <a:lnTo>
                    <a:pt x="288" y="42"/>
                  </a:lnTo>
                  <a:lnTo>
                    <a:pt x="287" y="42"/>
                  </a:lnTo>
                  <a:lnTo>
                    <a:pt x="286" y="42"/>
                  </a:lnTo>
                  <a:lnTo>
                    <a:pt x="284" y="43"/>
                  </a:lnTo>
                  <a:lnTo>
                    <a:pt x="283" y="43"/>
                  </a:lnTo>
                  <a:lnTo>
                    <a:pt x="282" y="43"/>
                  </a:lnTo>
                  <a:lnTo>
                    <a:pt x="281" y="43"/>
                  </a:lnTo>
                  <a:lnTo>
                    <a:pt x="280" y="43"/>
                  </a:lnTo>
                  <a:lnTo>
                    <a:pt x="279" y="43"/>
                  </a:lnTo>
                  <a:lnTo>
                    <a:pt x="277" y="43"/>
                  </a:lnTo>
                  <a:lnTo>
                    <a:pt x="276" y="44"/>
                  </a:lnTo>
                  <a:lnTo>
                    <a:pt x="275" y="44"/>
                  </a:lnTo>
                  <a:lnTo>
                    <a:pt x="274" y="44"/>
                  </a:lnTo>
                  <a:lnTo>
                    <a:pt x="273" y="44"/>
                  </a:lnTo>
                  <a:lnTo>
                    <a:pt x="271" y="44"/>
                  </a:lnTo>
                  <a:lnTo>
                    <a:pt x="270" y="44"/>
                  </a:lnTo>
                  <a:lnTo>
                    <a:pt x="269" y="45"/>
                  </a:lnTo>
                  <a:lnTo>
                    <a:pt x="268" y="45"/>
                  </a:lnTo>
                  <a:lnTo>
                    <a:pt x="267" y="45"/>
                  </a:lnTo>
                  <a:lnTo>
                    <a:pt x="266" y="45"/>
                  </a:lnTo>
                  <a:lnTo>
                    <a:pt x="264" y="45"/>
                  </a:lnTo>
                  <a:lnTo>
                    <a:pt x="263" y="45"/>
                  </a:lnTo>
                  <a:lnTo>
                    <a:pt x="262" y="46"/>
                  </a:lnTo>
                  <a:lnTo>
                    <a:pt x="261" y="46"/>
                  </a:lnTo>
                  <a:lnTo>
                    <a:pt x="259" y="46"/>
                  </a:lnTo>
                  <a:lnTo>
                    <a:pt x="258" y="46"/>
                  </a:lnTo>
                  <a:lnTo>
                    <a:pt x="257" y="46"/>
                  </a:lnTo>
                  <a:lnTo>
                    <a:pt x="256" y="46"/>
                  </a:lnTo>
                  <a:lnTo>
                    <a:pt x="255" y="46"/>
                  </a:lnTo>
                  <a:lnTo>
                    <a:pt x="254" y="47"/>
                  </a:lnTo>
                  <a:lnTo>
                    <a:pt x="252" y="47"/>
                  </a:lnTo>
                  <a:lnTo>
                    <a:pt x="251" y="47"/>
                  </a:lnTo>
                  <a:lnTo>
                    <a:pt x="250" y="47"/>
                  </a:lnTo>
                  <a:lnTo>
                    <a:pt x="249" y="47"/>
                  </a:lnTo>
                  <a:lnTo>
                    <a:pt x="248" y="47"/>
                  </a:lnTo>
                  <a:lnTo>
                    <a:pt x="246" y="47"/>
                  </a:lnTo>
                  <a:lnTo>
                    <a:pt x="245" y="47"/>
                  </a:lnTo>
                  <a:lnTo>
                    <a:pt x="244" y="47"/>
                  </a:lnTo>
                  <a:lnTo>
                    <a:pt x="243" y="47"/>
                  </a:lnTo>
                  <a:lnTo>
                    <a:pt x="242" y="47"/>
                  </a:lnTo>
                  <a:lnTo>
                    <a:pt x="241" y="47"/>
                  </a:lnTo>
                  <a:lnTo>
                    <a:pt x="239" y="48"/>
                  </a:lnTo>
                  <a:lnTo>
                    <a:pt x="238" y="48"/>
                  </a:lnTo>
                  <a:lnTo>
                    <a:pt x="237" y="48"/>
                  </a:lnTo>
                  <a:lnTo>
                    <a:pt x="236" y="48"/>
                  </a:lnTo>
                  <a:lnTo>
                    <a:pt x="234" y="48"/>
                  </a:lnTo>
                  <a:lnTo>
                    <a:pt x="233" y="48"/>
                  </a:lnTo>
                  <a:lnTo>
                    <a:pt x="232" y="48"/>
                  </a:lnTo>
                  <a:lnTo>
                    <a:pt x="231" y="48"/>
                  </a:lnTo>
                  <a:lnTo>
                    <a:pt x="230" y="48"/>
                  </a:lnTo>
                  <a:lnTo>
                    <a:pt x="229" y="48"/>
                  </a:lnTo>
                  <a:lnTo>
                    <a:pt x="227" y="48"/>
                  </a:lnTo>
                  <a:lnTo>
                    <a:pt x="226" y="48"/>
                  </a:lnTo>
                  <a:lnTo>
                    <a:pt x="225" y="48"/>
                  </a:lnTo>
                  <a:lnTo>
                    <a:pt x="224" y="48"/>
                  </a:lnTo>
                  <a:lnTo>
                    <a:pt x="223" y="48"/>
                  </a:lnTo>
                  <a:lnTo>
                    <a:pt x="221" y="48"/>
                  </a:lnTo>
                  <a:lnTo>
                    <a:pt x="220" y="48"/>
                  </a:lnTo>
                  <a:lnTo>
                    <a:pt x="219" y="49"/>
                  </a:lnTo>
                  <a:lnTo>
                    <a:pt x="218" y="49"/>
                  </a:lnTo>
                  <a:lnTo>
                    <a:pt x="217" y="49"/>
                  </a:lnTo>
                  <a:lnTo>
                    <a:pt x="215" y="49"/>
                  </a:lnTo>
                  <a:lnTo>
                    <a:pt x="214" y="49"/>
                  </a:lnTo>
                  <a:lnTo>
                    <a:pt x="213" y="49"/>
                  </a:lnTo>
                  <a:lnTo>
                    <a:pt x="212" y="49"/>
                  </a:lnTo>
                  <a:lnTo>
                    <a:pt x="211" y="49"/>
                  </a:lnTo>
                  <a:lnTo>
                    <a:pt x="209" y="49"/>
                  </a:lnTo>
                  <a:lnTo>
                    <a:pt x="208" y="49"/>
                  </a:lnTo>
                  <a:lnTo>
                    <a:pt x="207" y="49"/>
                  </a:lnTo>
                  <a:lnTo>
                    <a:pt x="206" y="49"/>
                  </a:lnTo>
                  <a:lnTo>
                    <a:pt x="205" y="49"/>
                  </a:lnTo>
                  <a:lnTo>
                    <a:pt x="203" y="49"/>
                  </a:lnTo>
                  <a:lnTo>
                    <a:pt x="202" y="49"/>
                  </a:lnTo>
                  <a:lnTo>
                    <a:pt x="201" y="49"/>
                  </a:lnTo>
                  <a:lnTo>
                    <a:pt x="200" y="49"/>
                  </a:lnTo>
                  <a:lnTo>
                    <a:pt x="199" y="49"/>
                  </a:lnTo>
                  <a:lnTo>
                    <a:pt x="197" y="49"/>
                  </a:lnTo>
                  <a:lnTo>
                    <a:pt x="196" y="49"/>
                  </a:lnTo>
                  <a:lnTo>
                    <a:pt x="195" y="48"/>
                  </a:lnTo>
                  <a:lnTo>
                    <a:pt x="194" y="48"/>
                  </a:lnTo>
                  <a:lnTo>
                    <a:pt x="193" y="48"/>
                  </a:lnTo>
                  <a:lnTo>
                    <a:pt x="192" y="48"/>
                  </a:lnTo>
                  <a:lnTo>
                    <a:pt x="190" y="48"/>
                  </a:lnTo>
                  <a:lnTo>
                    <a:pt x="189" y="48"/>
                  </a:lnTo>
                  <a:lnTo>
                    <a:pt x="188" y="48"/>
                  </a:lnTo>
                  <a:lnTo>
                    <a:pt x="187" y="48"/>
                  </a:lnTo>
                  <a:lnTo>
                    <a:pt x="185" y="48"/>
                  </a:lnTo>
                  <a:lnTo>
                    <a:pt x="184" y="48"/>
                  </a:lnTo>
                  <a:lnTo>
                    <a:pt x="183" y="48"/>
                  </a:lnTo>
                  <a:lnTo>
                    <a:pt x="182" y="48"/>
                  </a:lnTo>
                  <a:lnTo>
                    <a:pt x="181" y="48"/>
                  </a:lnTo>
                  <a:lnTo>
                    <a:pt x="180" y="48"/>
                  </a:lnTo>
                  <a:lnTo>
                    <a:pt x="178" y="48"/>
                  </a:lnTo>
                  <a:lnTo>
                    <a:pt x="177" y="48"/>
                  </a:lnTo>
                  <a:lnTo>
                    <a:pt x="176" y="47"/>
                  </a:lnTo>
                  <a:lnTo>
                    <a:pt x="175" y="47"/>
                  </a:lnTo>
                  <a:lnTo>
                    <a:pt x="174" y="47"/>
                  </a:lnTo>
                  <a:lnTo>
                    <a:pt x="172" y="47"/>
                  </a:lnTo>
                  <a:lnTo>
                    <a:pt x="171" y="47"/>
                  </a:lnTo>
                  <a:lnTo>
                    <a:pt x="170" y="47"/>
                  </a:lnTo>
                  <a:lnTo>
                    <a:pt x="169" y="47"/>
                  </a:lnTo>
                  <a:lnTo>
                    <a:pt x="168" y="47"/>
                  </a:lnTo>
                  <a:lnTo>
                    <a:pt x="166" y="47"/>
                  </a:lnTo>
                  <a:lnTo>
                    <a:pt x="165" y="47"/>
                  </a:lnTo>
                  <a:lnTo>
                    <a:pt x="164" y="47"/>
                  </a:lnTo>
                  <a:lnTo>
                    <a:pt x="163" y="47"/>
                  </a:lnTo>
                  <a:lnTo>
                    <a:pt x="162" y="47"/>
                  </a:lnTo>
                  <a:lnTo>
                    <a:pt x="160" y="46"/>
                  </a:lnTo>
                  <a:lnTo>
                    <a:pt x="159" y="46"/>
                  </a:lnTo>
                  <a:lnTo>
                    <a:pt x="158" y="46"/>
                  </a:lnTo>
                  <a:lnTo>
                    <a:pt x="157" y="46"/>
                  </a:lnTo>
                  <a:lnTo>
                    <a:pt x="156" y="46"/>
                  </a:lnTo>
                  <a:lnTo>
                    <a:pt x="155" y="46"/>
                  </a:lnTo>
                  <a:lnTo>
                    <a:pt x="153" y="46"/>
                  </a:lnTo>
                  <a:lnTo>
                    <a:pt x="152" y="45"/>
                  </a:lnTo>
                  <a:lnTo>
                    <a:pt x="151" y="45"/>
                  </a:lnTo>
                  <a:lnTo>
                    <a:pt x="150" y="45"/>
                  </a:lnTo>
                  <a:lnTo>
                    <a:pt x="148" y="45"/>
                  </a:lnTo>
                  <a:lnTo>
                    <a:pt x="148" y="45"/>
                  </a:lnTo>
                  <a:lnTo>
                    <a:pt x="146" y="45"/>
                  </a:lnTo>
                  <a:lnTo>
                    <a:pt x="145" y="44"/>
                  </a:lnTo>
                  <a:lnTo>
                    <a:pt x="144" y="44"/>
                  </a:lnTo>
                  <a:lnTo>
                    <a:pt x="143" y="44"/>
                  </a:lnTo>
                  <a:lnTo>
                    <a:pt x="141" y="44"/>
                  </a:lnTo>
                  <a:lnTo>
                    <a:pt x="140" y="44"/>
                  </a:lnTo>
                  <a:lnTo>
                    <a:pt x="139" y="43"/>
                  </a:lnTo>
                  <a:lnTo>
                    <a:pt x="138" y="43"/>
                  </a:lnTo>
                  <a:lnTo>
                    <a:pt x="137" y="43"/>
                  </a:lnTo>
                  <a:lnTo>
                    <a:pt x="136" y="43"/>
                  </a:lnTo>
                  <a:lnTo>
                    <a:pt x="134" y="43"/>
                  </a:lnTo>
                  <a:lnTo>
                    <a:pt x="133" y="43"/>
                  </a:lnTo>
                  <a:lnTo>
                    <a:pt x="132" y="43"/>
                  </a:lnTo>
                  <a:lnTo>
                    <a:pt x="131" y="42"/>
                  </a:lnTo>
                  <a:lnTo>
                    <a:pt x="130" y="42"/>
                  </a:lnTo>
                  <a:lnTo>
                    <a:pt x="128" y="42"/>
                  </a:lnTo>
                  <a:lnTo>
                    <a:pt x="127" y="42"/>
                  </a:lnTo>
                  <a:lnTo>
                    <a:pt x="126" y="42"/>
                  </a:lnTo>
                  <a:lnTo>
                    <a:pt x="125" y="41"/>
                  </a:lnTo>
                  <a:lnTo>
                    <a:pt x="124" y="41"/>
                  </a:lnTo>
                  <a:lnTo>
                    <a:pt x="123" y="41"/>
                  </a:lnTo>
                  <a:lnTo>
                    <a:pt x="121" y="41"/>
                  </a:lnTo>
                  <a:lnTo>
                    <a:pt x="120" y="40"/>
                  </a:lnTo>
                  <a:lnTo>
                    <a:pt x="119" y="40"/>
                  </a:lnTo>
                  <a:lnTo>
                    <a:pt x="118" y="40"/>
                  </a:lnTo>
                  <a:lnTo>
                    <a:pt x="117" y="40"/>
                  </a:lnTo>
                  <a:lnTo>
                    <a:pt x="115" y="39"/>
                  </a:lnTo>
                  <a:lnTo>
                    <a:pt x="115" y="39"/>
                  </a:lnTo>
                  <a:lnTo>
                    <a:pt x="113" y="39"/>
                  </a:lnTo>
                  <a:lnTo>
                    <a:pt x="112" y="39"/>
                  </a:lnTo>
                  <a:lnTo>
                    <a:pt x="111" y="39"/>
                  </a:lnTo>
                  <a:lnTo>
                    <a:pt x="110" y="38"/>
                  </a:lnTo>
                  <a:lnTo>
                    <a:pt x="109" y="38"/>
                  </a:lnTo>
                  <a:lnTo>
                    <a:pt x="107" y="38"/>
                  </a:lnTo>
                  <a:lnTo>
                    <a:pt x="106" y="38"/>
                  </a:lnTo>
                  <a:lnTo>
                    <a:pt x="105" y="37"/>
                  </a:lnTo>
                  <a:lnTo>
                    <a:pt x="104" y="37"/>
                  </a:lnTo>
                  <a:lnTo>
                    <a:pt x="103" y="37"/>
                  </a:lnTo>
                  <a:lnTo>
                    <a:pt x="102" y="36"/>
                  </a:lnTo>
                  <a:lnTo>
                    <a:pt x="100" y="36"/>
                  </a:lnTo>
                  <a:lnTo>
                    <a:pt x="99" y="36"/>
                  </a:lnTo>
                  <a:lnTo>
                    <a:pt x="98" y="35"/>
                  </a:lnTo>
                  <a:lnTo>
                    <a:pt x="97" y="35"/>
                  </a:lnTo>
                  <a:lnTo>
                    <a:pt x="96" y="35"/>
                  </a:lnTo>
                  <a:lnTo>
                    <a:pt x="95" y="35"/>
                  </a:lnTo>
                  <a:lnTo>
                    <a:pt x="93" y="35"/>
                  </a:lnTo>
                  <a:lnTo>
                    <a:pt x="92" y="34"/>
                  </a:lnTo>
                  <a:lnTo>
                    <a:pt x="91" y="34"/>
                  </a:lnTo>
                  <a:lnTo>
                    <a:pt x="90" y="34"/>
                  </a:lnTo>
                  <a:lnTo>
                    <a:pt x="89" y="33"/>
                  </a:lnTo>
                  <a:lnTo>
                    <a:pt x="88" y="33"/>
                  </a:lnTo>
                  <a:lnTo>
                    <a:pt x="86" y="33"/>
                  </a:lnTo>
                  <a:lnTo>
                    <a:pt x="85" y="32"/>
                  </a:lnTo>
                  <a:lnTo>
                    <a:pt x="84" y="32"/>
                  </a:lnTo>
                  <a:lnTo>
                    <a:pt x="83" y="32"/>
                  </a:lnTo>
                  <a:lnTo>
                    <a:pt x="82" y="31"/>
                  </a:lnTo>
                  <a:lnTo>
                    <a:pt x="81" y="31"/>
                  </a:lnTo>
                  <a:lnTo>
                    <a:pt x="79" y="31"/>
                  </a:lnTo>
                  <a:lnTo>
                    <a:pt x="78" y="30"/>
                  </a:lnTo>
                  <a:lnTo>
                    <a:pt x="77" y="30"/>
                  </a:lnTo>
                  <a:lnTo>
                    <a:pt x="76" y="30"/>
                  </a:lnTo>
                  <a:lnTo>
                    <a:pt x="75" y="29"/>
                  </a:lnTo>
                  <a:lnTo>
                    <a:pt x="74" y="29"/>
                  </a:lnTo>
                  <a:lnTo>
                    <a:pt x="73" y="29"/>
                  </a:lnTo>
                  <a:lnTo>
                    <a:pt x="71" y="28"/>
                  </a:lnTo>
                  <a:lnTo>
                    <a:pt x="70" y="28"/>
                  </a:lnTo>
                  <a:lnTo>
                    <a:pt x="69" y="28"/>
                  </a:lnTo>
                  <a:lnTo>
                    <a:pt x="68" y="27"/>
                  </a:lnTo>
                  <a:lnTo>
                    <a:pt x="67" y="27"/>
                  </a:lnTo>
                  <a:lnTo>
                    <a:pt x="66" y="26"/>
                  </a:lnTo>
                  <a:lnTo>
                    <a:pt x="65" y="26"/>
                  </a:lnTo>
                  <a:lnTo>
                    <a:pt x="64" y="26"/>
                  </a:lnTo>
                  <a:lnTo>
                    <a:pt x="62" y="25"/>
                  </a:lnTo>
                  <a:lnTo>
                    <a:pt x="61" y="25"/>
                  </a:lnTo>
                  <a:lnTo>
                    <a:pt x="60" y="25"/>
                  </a:lnTo>
                  <a:lnTo>
                    <a:pt x="59" y="24"/>
                  </a:lnTo>
                  <a:lnTo>
                    <a:pt x="58" y="24"/>
                  </a:lnTo>
                  <a:lnTo>
                    <a:pt x="57" y="23"/>
                  </a:lnTo>
                  <a:lnTo>
                    <a:pt x="56" y="23"/>
                  </a:lnTo>
                  <a:lnTo>
                    <a:pt x="54" y="23"/>
                  </a:lnTo>
                  <a:lnTo>
                    <a:pt x="53" y="22"/>
                  </a:lnTo>
                  <a:lnTo>
                    <a:pt x="52" y="22"/>
                  </a:lnTo>
                  <a:lnTo>
                    <a:pt x="51" y="22"/>
                  </a:lnTo>
                  <a:lnTo>
                    <a:pt x="50" y="21"/>
                  </a:lnTo>
                  <a:lnTo>
                    <a:pt x="49" y="21"/>
                  </a:lnTo>
                  <a:lnTo>
                    <a:pt x="48" y="20"/>
                  </a:lnTo>
                  <a:lnTo>
                    <a:pt x="47" y="20"/>
                  </a:lnTo>
                  <a:lnTo>
                    <a:pt x="45" y="19"/>
                  </a:lnTo>
                  <a:lnTo>
                    <a:pt x="44" y="19"/>
                  </a:lnTo>
                  <a:lnTo>
                    <a:pt x="43" y="18"/>
                  </a:lnTo>
                  <a:lnTo>
                    <a:pt x="42" y="18"/>
                  </a:lnTo>
                  <a:lnTo>
                    <a:pt x="41" y="18"/>
                  </a:lnTo>
                  <a:lnTo>
                    <a:pt x="40" y="17"/>
                  </a:lnTo>
                  <a:lnTo>
                    <a:pt x="39" y="17"/>
                  </a:lnTo>
                  <a:lnTo>
                    <a:pt x="38" y="16"/>
                  </a:lnTo>
                  <a:lnTo>
                    <a:pt x="37" y="16"/>
                  </a:lnTo>
                  <a:lnTo>
                    <a:pt x="35" y="16"/>
                  </a:lnTo>
                  <a:lnTo>
                    <a:pt x="34" y="15"/>
                  </a:lnTo>
                  <a:lnTo>
                    <a:pt x="33" y="15"/>
                  </a:lnTo>
                  <a:lnTo>
                    <a:pt x="32" y="14"/>
                  </a:lnTo>
                  <a:lnTo>
                    <a:pt x="31" y="14"/>
                  </a:lnTo>
                  <a:lnTo>
                    <a:pt x="30" y="13"/>
                  </a:lnTo>
                  <a:lnTo>
                    <a:pt x="29" y="13"/>
                  </a:lnTo>
                  <a:lnTo>
                    <a:pt x="28" y="12"/>
                  </a:lnTo>
                  <a:lnTo>
                    <a:pt x="27" y="12"/>
                  </a:lnTo>
                  <a:lnTo>
                    <a:pt x="25" y="11"/>
                  </a:lnTo>
                  <a:lnTo>
                    <a:pt x="24" y="11"/>
                  </a:lnTo>
                  <a:lnTo>
                    <a:pt x="23" y="10"/>
                  </a:lnTo>
                  <a:lnTo>
                    <a:pt x="22" y="10"/>
                  </a:lnTo>
                  <a:lnTo>
                    <a:pt x="21" y="10"/>
                  </a:lnTo>
                  <a:lnTo>
                    <a:pt x="20" y="9"/>
                  </a:lnTo>
                  <a:lnTo>
                    <a:pt x="19" y="9"/>
                  </a:lnTo>
                  <a:lnTo>
                    <a:pt x="18" y="8"/>
                  </a:lnTo>
                  <a:lnTo>
                    <a:pt x="17" y="8"/>
                  </a:lnTo>
                  <a:lnTo>
                    <a:pt x="16" y="7"/>
                  </a:lnTo>
                  <a:lnTo>
                    <a:pt x="15" y="7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1" y="5"/>
                  </a:lnTo>
                  <a:lnTo>
                    <a:pt x="10" y="5"/>
                  </a:lnTo>
                  <a:lnTo>
                    <a:pt x="9" y="4"/>
                  </a:lnTo>
                  <a:lnTo>
                    <a:pt x="8" y="4"/>
                  </a:lnTo>
                  <a:lnTo>
                    <a:pt x="7" y="3"/>
                  </a:lnTo>
                  <a:lnTo>
                    <a:pt x="6" y="3"/>
                  </a:lnTo>
                  <a:lnTo>
                    <a:pt x="5" y="2"/>
                  </a:lnTo>
                  <a:lnTo>
                    <a:pt x="4" y="2"/>
                  </a:lnTo>
                  <a:lnTo>
                    <a:pt x="3" y="1"/>
                  </a:lnTo>
                  <a:lnTo>
                    <a:pt x="2" y="1"/>
                  </a:lnTo>
                  <a:lnTo>
                    <a:pt x="0" y="0"/>
                  </a:lnTo>
                </a:path>
              </a:pathLst>
            </a:cu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65" name="Rectangle 441"/>
            <p:cNvSpPr>
              <a:spLocks noChangeArrowheads="1"/>
            </p:cNvSpPr>
            <p:nvPr/>
          </p:nvSpPr>
          <p:spPr bwMode="auto">
            <a:xfrm rot="3840000">
              <a:off x="7245770" y="5464047"/>
              <a:ext cx="76944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68</a:t>
              </a:r>
              <a:endParaRPr kumimoji="0" lang="en-US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466" name="Line 442"/>
            <p:cNvSpPr>
              <a:spLocks noChangeShapeType="1"/>
            </p:cNvSpPr>
            <p:nvPr/>
          </p:nvSpPr>
          <p:spPr bwMode="auto">
            <a:xfrm>
              <a:off x="7240586" y="5437189"/>
              <a:ext cx="42862" cy="90488"/>
            </a:xfrm>
            <a:prstGeom prst="line">
              <a:avLst/>
            </a:pr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67" name="Rectangle 443"/>
            <p:cNvSpPr>
              <a:spLocks noChangeArrowheads="1"/>
            </p:cNvSpPr>
            <p:nvPr/>
          </p:nvSpPr>
          <p:spPr bwMode="auto">
            <a:xfrm rot="19920000">
              <a:off x="5217156" y="5504221"/>
              <a:ext cx="788677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err="1" smtClean="0">
                  <a:ln>
                    <a:noFill/>
                  </a:ln>
                  <a:solidFill>
                    <a:srgbClr val="FF9900"/>
                  </a:solidFill>
                  <a:effectLst/>
                  <a:cs typeface="Arial" pitchFamily="34" charset="0"/>
                </a:rPr>
                <a:t>Paenibacillus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FF9900"/>
                  </a:solidFill>
                  <a:effectLst/>
                  <a:cs typeface="Arial" pitchFamily="34" charset="0"/>
                </a:rPr>
                <a:t> 2420</a:t>
              </a:r>
              <a:endParaRPr kumimoji="0" lang="en-US" sz="800" b="1" i="0" u="none" strike="noStrike" cap="none" normalizeH="0" baseline="0" dirty="0" smtClean="0">
                <a:ln>
                  <a:noFill/>
                </a:ln>
                <a:solidFill>
                  <a:srgbClr val="FF9900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468" name="Line 444"/>
            <p:cNvSpPr>
              <a:spLocks noChangeShapeType="1"/>
            </p:cNvSpPr>
            <p:nvPr/>
          </p:nvSpPr>
          <p:spPr bwMode="auto">
            <a:xfrm flipH="1">
              <a:off x="5964236" y="5372101"/>
              <a:ext cx="4762" cy="1588"/>
            </a:xfrm>
            <a:prstGeom prst="line">
              <a:avLst/>
            </a:pr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69" name="Rectangle 445"/>
            <p:cNvSpPr>
              <a:spLocks noChangeArrowheads="1"/>
            </p:cNvSpPr>
            <p:nvPr/>
          </p:nvSpPr>
          <p:spPr bwMode="auto">
            <a:xfrm rot="20940000">
              <a:off x="5148030" y="5076231"/>
              <a:ext cx="737381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err="1" smtClean="0">
                  <a:ln>
                    <a:noFill/>
                  </a:ln>
                  <a:solidFill>
                    <a:srgbClr val="FF9900"/>
                  </a:solidFill>
                  <a:effectLst/>
                  <a:cs typeface="Arial" pitchFamily="34" charset="0"/>
                </a:rPr>
                <a:t>Paenibacillus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FF9900"/>
                  </a:solidFill>
                  <a:effectLst/>
                  <a:cs typeface="Arial" pitchFamily="34" charset="0"/>
                </a:rPr>
                <a:t> 302</a:t>
              </a:r>
              <a:endParaRPr kumimoji="0" lang="en-US" sz="800" b="1" i="0" u="none" strike="noStrike" cap="none" normalizeH="0" baseline="0" dirty="0" smtClean="0">
                <a:ln>
                  <a:noFill/>
                </a:ln>
                <a:solidFill>
                  <a:srgbClr val="FF9900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470" name="Line 446"/>
            <p:cNvSpPr>
              <a:spLocks noChangeShapeType="1"/>
            </p:cNvSpPr>
            <p:nvPr/>
          </p:nvSpPr>
          <p:spPr bwMode="auto">
            <a:xfrm>
              <a:off x="5864224" y="5072064"/>
              <a:ext cx="1587" cy="1588"/>
            </a:xfrm>
            <a:prstGeom prst="line">
              <a:avLst/>
            </a:pr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471" name="Freeform 447"/>
            <p:cNvSpPr>
              <a:spLocks/>
            </p:cNvSpPr>
            <p:nvPr/>
          </p:nvSpPr>
          <p:spPr bwMode="auto">
            <a:xfrm>
              <a:off x="5907086" y="5226051"/>
              <a:ext cx="61912" cy="146050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3"/>
                </a:cxn>
                <a:cxn ang="0">
                  <a:pos x="2" y="6"/>
                </a:cxn>
                <a:cxn ang="0">
                  <a:pos x="3" y="8"/>
                </a:cxn>
                <a:cxn ang="0">
                  <a:pos x="4" y="11"/>
                </a:cxn>
                <a:cxn ang="0">
                  <a:pos x="5" y="13"/>
                </a:cxn>
                <a:cxn ang="0">
                  <a:pos x="6" y="16"/>
                </a:cxn>
                <a:cxn ang="0">
                  <a:pos x="7" y="18"/>
                </a:cxn>
                <a:cxn ang="0">
                  <a:pos x="7" y="21"/>
                </a:cxn>
                <a:cxn ang="0">
                  <a:pos x="8" y="23"/>
                </a:cxn>
                <a:cxn ang="0">
                  <a:pos x="9" y="26"/>
                </a:cxn>
                <a:cxn ang="0">
                  <a:pos x="10" y="28"/>
                </a:cxn>
                <a:cxn ang="0">
                  <a:pos x="11" y="31"/>
                </a:cxn>
                <a:cxn ang="0">
                  <a:pos x="12" y="33"/>
                </a:cxn>
                <a:cxn ang="0">
                  <a:pos x="13" y="35"/>
                </a:cxn>
                <a:cxn ang="0">
                  <a:pos x="14" y="38"/>
                </a:cxn>
                <a:cxn ang="0">
                  <a:pos x="15" y="40"/>
                </a:cxn>
                <a:cxn ang="0">
                  <a:pos x="16" y="43"/>
                </a:cxn>
                <a:cxn ang="0">
                  <a:pos x="17" y="45"/>
                </a:cxn>
                <a:cxn ang="0">
                  <a:pos x="18" y="48"/>
                </a:cxn>
                <a:cxn ang="0">
                  <a:pos x="19" y="50"/>
                </a:cxn>
                <a:cxn ang="0">
                  <a:pos x="20" y="52"/>
                </a:cxn>
                <a:cxn ang="0">
                  <a:pos x="21" y="55"/>
                </a:cxn>
                <a:cxn ang="0">
                  <a:pos x="23" y="57"/>
                </a:cxn>
                <a:cxn ang="0">
                  <a:pos x="23" y="60"/>
                </a:cxn>
                <a:cxn ang="0">
                  <a:pos x="25" y="62"/>
                </a:cxn>
                <a:cxn ang="0">
                  <a:pos x="26" y="64"/>
                </a:cxn>
                <a:cxn ang="0">
                  <a:pos x="27" y="67"/>
                </a:cxn>
                <a:cxn ang="0">
                  <a:pos x="28" y="69"/>
                </a:cxn>
                <a:cxn ang="0">
                  <a:pos x="29" y="72"/>
                </a:cxn>
                <a:cxn ang="0">
                  <a:pos x="30" y="74"/>
                </a:cxn>
                <a:cxn ang="0">
                  <a:pos x="32" y="76"/>
                </a:cxn>
                <a:cxn ang="0">
                  <a:pos x="32" y="79"/>
                </a:cxn>
                <a:cxn ang="0">
                  <a:pos x="34" y="81"/>
                </a:cxn>
                <a:cxn ang="0">
                  <a:pos x="35" y="83"/>
                </a:cxn>
                <a:cxn ang="0">
                  <a:pos x="36" y="86"/>
                </a:cxn>
                <a:cxn ang="0">
                  <a:pos x="37" y="88"/>
                </a:cxn>
                <a:cxn ang="0">
                  <a:pos x="38" y="90"/>
                </a:cxn>
              </a:cxnLst>
              <a:rect l="0" t="0" r="r" b="b"/>
              <a:pathLst>
                <a:path w="39" h="92">
                  <a:moveTo>
                    <a:pt x="0" y="0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1" y="3"/>
                  </a:lnTo>
                  <a:lnTo>
                    <a:pt x="2" y="5"/>
                  </a:lnTo>
                  <a:lnTo>
                    <a:pt x="2" y="6"/>
                  </a:lnTo>
                  <a:lnTo>
                    <a:pt x="3" y="7"/>
                  </a:lnTo>
                  <a:lnTo>
                    <a:pt x="3" y="8"/>
                  </a:lnTo>
                  <a:lnTo>
                    <a:pt x="3" y="10"/>
                  </a:lnTo>
                  <a:lnTo>
                    <a:pt x="4" y="11"/>
                  </a:lnTo>
                  <a:lnTo>
                    <a:pt x="4" y="12"/>
                  </a:lnTo>
                  <a:lnTo>
                    <a:pt x="5" y="13"/>
                  </a:lnTo>
                  <a:lnTo>
                    <a:pt x="5" y="15"/>
                  </a:lnTo>
                  <a:lnTo>
                    <a:pt x="6" y="16"/>
                  </a:lnTo>
                  <a:lnTo>
                    <a:pt x="6" y="17"/>
                  </a:lnTo>
                  <a:lnTo>
                    <a:pt x="7" y="18"/>
                  </a:lnTo>
                  <a:lnTo>
                    <a:pt x="7" y="19"/>
                  </a:lnTo>
                  <a:lnTo>
                    <a:pt x="7" y="21"/>
                  </a:lnTo>
                  <a:lnTo>
                    <a:pt x="8" y="22"/>
                  </a:lnTo>
                  <a:lnTo>
                    <a:pt x="8" y="23"/>
                  </a:lnTo>
                  <a:lnTo>
                    <a:pt x="9" y="24"/>
                  </a:lnTo>
                  <a:lnTo>
                    <a:pt x="9" y="26"/>
                  </a:lnTo>
                  <a:lnTo>
                    <a:pt x="10" y="27"/>
                  </a:lnTo>
                  <a:lnTo>
                    <a:pt x="10" y="28"/>
                  </a:lnTo>
                  <a:lnTo>
                    <a:pt x="11" y="29"/>
                  </a:lnTo>
                  <a:lnTo>
                    <a:pt x="11" y="31"/>
                  </a:lnTo>
                  <a:lnTo>
                    <a:pt x="12" y="32"/>
                  </a:lnTo>
                  <a:lnTo>
                    <a:pt x="12" y="33"/>
                  </a:lnTo>
                  <a:lnTo>
                    <a:pt x="13" y="34"/>
                  </a:lnTo>
                  <a:lnTo>
                    <a:pt x="13" y="35"/>
                  </a:lnTo>
                  <a:lnTo>
                    <a:pt x="14" y="36"/>
                  </a:lnTo>
                  <a:lnTo>
                    <a:pt x="14" y="38"/>
                  </a:lnTo>
                  <a:lnTo>
                    <a:pt x="15" y="39"/>
                  </a:lnTo>
                  <a:lnTo>
                    <a:pt x="15" y="40"/>
                  </a:lnTo>
                  <a:lnTo>
                    <a:pt x="16" y="41"/>
                  </a:lnTo>
                  <a:lnTo>
                    <a:pt x="16" y="43"/>
                  </a:lnTo>
                  <a:lnTo>
                    <a:pt x="17" y="44"/>
                  </a:lnTo>
                  <a:lnTo>
                    <a:pt x="17" y="45"/>
                  </a:lnTo>
                  <a:lnTo>
                    <a:pt x="18" y="46"/>
                  </a:lnTo>
                  <a:lnTo>
                    <a:pt x="18" y="48"/>
                  </a:lnTo>
                  <a:lnTo>
                    <a:pt x="19" y="49"/>
                  </a:lnTo>
                  <a:lnTo>
                    <a:pt x="19" y="50"/>
                  </a:lnTo>
                  <a:lnTo>
                    <a:pt x="20" y="51"/>
                  </a:lnTo>
                  <a:lnTo>
                    <a:pt x="20" y="52"/>
                  </a:lnTo>
                  <a:lnTo>
                    <a:pt x="21" y="53"/>
                  </a:lnTo>
                  <a:lnTo>
                    <a:pt x="21" y="55"/>
                  </a:lnTo>
                  <a:lnTo>
                    <a:pt x="22" y="56"/>
                  </a:lnTo>
                  <a:lnTo>
                    <a:pt x="23" y="57"/>
                  </a:lnTo>
                  <a:lnTo>
                    <a:pt x="23" y="58"/>
                  </a:lnTo>
                  <a:lnTo>
                    <a:pt x="23" y="60"/>
                  </a:lnTo>
                  <a:lnTo>
                    <a:pt x="24" y="61"/>
                  </a:lnTo>
                  <a:lnTo>
                    <a:pt x="25" y="62"/>
                  </a:lnTo>
                  <a:lnTo>
                    <a:pt x="25" y="63"/>
                  </a:lnTo>
                  <a:lnTo>
                    <a:pt x="26" y="64"/>
                  </a:lnTo>
                  <a:lnTo>
                    <a:pt x="26" y="65"/>
                  </a:lnTo>
                  <a:lnTo>
                    <a:pt x="27" y="67"/>
                  </a:lnTo>
                  <a:lnTo>
                    <a:pt x="28" y="68"/>
                  </a:lnTo>
                  <a:lnTo>
                    <a:pt x="28" y="69"/>
                  </a:lnTo>
                  <a:lnTo>
                    <a:pt x="28" y="70"/>
                  </a:lnTo>
                  <a:lnTo>
                    <a:pt x="29" y="72"/>
                  </a:lnTo>
                  <a:lnTo>
                    <a:pt x="30" y="73"/>
                  </a:lnTo>
                  <a:lnTo>
                    <a:pt x="30" y="74"/>
                  </a:lnTo>
                  <a:lnTo>
                    <a:pt x="31" y="75"/>
                  </a:lnTo>
                  <a:lnTo>
                    <a:pt x="32" y="76"/>
                  </a:lnTo>
                  <a:lnTo>
                    <a:pt x="32" y="77"/>
                  </a:lnTo>
                  <a:lnTo>
                    <a:pt x="32" y="79"/>
                  </a:lnTo>
                  <a:lnTo>
                    <a:pt x="33" y="80"/>
                  </a:lnTo>
                  <a:lnTo>
                    <a:pt x="34" y="81"/>
                  </a:lnTo>
                  <a:lnTo>
                    <a:pt x="34" y="82"/>
                  </a:lnTo>
                  <a:lnTo>
                    <a:pt x="35" y="83"/>
                  </a:lnTo>
                  <a:lnTo>
                    <a:pt x="36" y="85"/>
                  </a:lnTo>
                  <a:lnTo>
                    <a:pt x="36" y="86"/>
                  </a:lnTo>
                  <a:lnTo>
                    <a:pt x="37" y="87"/>
                  </a:lnTo>
                  <a:lnTo>
                    <a:pt x="37" y="88"/>
                  </a:lnTo>
                  <a:lnTo>
                    <a:pt x="38" y="89"/>
                  </a:lnTo>
                  <a:lnTo>
                    <a:pt x="38" y="90"/>
                  </a:lnTo>
                  <a:lnTo>
                    <a:pt x="39" y="92"/>
                  </a:lnTo>
                </a:path>
              </a:pathLst>
            </a:cu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72" name="Freeform 448"/>
            <p:cNvSpPr>
              <a:spLocks/>
            </p:cNvSpPr>
            <p:nvPr/>
          </p:nvSpPr>
          <p:spPr bwMode="auto">
            <a:xfrm>
              <a:off x="5865811" y="5072064"/>
              <a:ext cx="41275" cy="153988"/>
            </a:xfrm>
            <a:custGeom>
              <a:avLst/>
              <a:gdLst/>
              <a:ahLst/>
              <a:cxnLst>
                <a:cxn ang="0">
                  <a:pos x="25" y="96"/>
                </a:cxn>
                <a:cxn ang="0">
                  <a:pos x="25" y="93"/>
                </a:cxn>
                <a:cxn ang="0">
                  <a:pos x="24" y="91"/>
                </a:cxn>
                <a:cxn ang="0">
                  <a:pos x="23" y="88"/>
                </a:cxn>
                <a:cxn ang="0">
                  <a:pos x="22" y="86"/>
                </a:cxn>
                <a:cxn ang="0">
                  <a:pos x="21" y="83"/>
                </a:cxn>
                <a:cxn ang="0">
                  <a:pos x="21" y="81"/>
                </a:cxn>
                <a:cxn ang="0">
                  <a:pos x="20" y="78"/>
                </a:cxn>
                <a:cxn ang="0">
                  <a:pos x="19" y="76"/>
                </a:cxn>
                <a:cxn ang="0">
                  <a:pos x="18" y="73"/>
                </a:cxn>
                <a:cxn ang="0">
                  <a:pos x="17" y="71"/>
                </a:cxn>
                <a:cxn ang="0">
                  <a:pos x="17" y="68"/>
                </a:cxn>
                <a:cxn ang="0">
                  <a:pos x="16" y="66"/>
                </a:cxn>
                <a:cxn ang="0">
                  <a:pos x="15" y="63"/>
                </a:cxn>
                <a:cxn ang="0">
                  <a:pos x="15" y="61"/>
                </a:cxn>
                <a:cxn ang="0">
                  <a:pos x="14" y="59"/>
                </a:cxn>
                <a:cxn ang="0">
                  <a:pos x="13" y="56"/>
                </a:cxn>
                <a:cxn ang="0">
                  <a:pos x="13" y="54"/>
                </a:cxn>
                <a:cxn ang="0">
                  <a:pos x="12" y="51"/>
                </a:cxn>
                <a:cxn ang="0">
                  <a:pos x="11" y="49"/>
                </a:cxn>
                <a:cxn ang="0">
                  <a:pos x="11" y="46"/>
                </a:cxn>
                <a:cxn ang="0">
                  <a:pos x="10" y="44"/>
                </a:cxn>
                <a:cxn ang="0">
                  <a:pos x="9" y="41"/>
                </a:cxn>
                <a:cxn ang="0">
                  <a:pos x="9" y="39"/>
                </a:cxn>
                <a:cxn ang="0">
                  <a:pos x="8" y="36"/>
                </a:cxn>
                <a:cxn ang="0">
                  <a:pos x="7" y="34"/>
                </a:cxn>
                <a:cxn ang="0">
                  <a:pos x="7" y="31"/>
                </a:cxn>
                <a:cxn ang="0">
                  <a:pos x="6" y="29"/>
                </a:cxn>
                <a:cxn ang="0">
                  <a:pos x="5" y="26"/>
                </a:cxn>
                <a:cxn ang="0">
                  <a:pos x="5" y="24"/>
                </a:cxn>
                <a:cxn ang="0">
                  <a:pos x="4" y="22"/>
                </a:cxn>
                <a:cxn ang="0">
                  <a:pos x="4" y="19"/>
                </a:cxn>
                <a:cxn ang="0">
                  <a:pos x="3" y="16"/>
                </a:cxn>
                <a:cxn ang="0">
                  <a:pos x="3" y="14"/>
                </a:cxn>
                <a:cxn ang="0">
                  <a:pos x="2" y="11"/>
                </a:cxn>
                <a:cxn ang="0">
                  <a:pos x="2" y="9"/>
                </a:cxn>
                <a:cxn ang="0">
                  <a:pos x="1" y="6"/>
                </a:cxn>
                <a:cxn ang="0">
                  <a:pos x="1" y="4"/>
                </a:cxn>
                <a:cxn ang="0">
                  <a:pos x="0" y="1"/>
                </a:cxn>
              </a:cxnLst>
              <a:rect l="0" t="0" r="r" b="b"/>
              <a:pathLst>
                <a:path w="26" h="97">
                  <a:moveTo>
                    <a:pt x="26" y="97"/>
                  </a:moveTo>
                  <a:lnTo>
                    <a:pt x="25" y="96"/>
                  </a:lnTo>
                  <a:lnTo>
                    <a:pt x="25" y="94"/>
                  </a:lnTo>
                  <a:lnTo>
                    <a:pt x="25" y="93"/>
                  </a:lnTo>
                  <a:lnTo>
                    <a:pt x="24" y="92"/>
                  </a:lnTo>
                  <a:lnTo>
                    <a:pt x="24" y="91"/>
                  </a:lnTo>
                  <a:lnTo>
                    <a:pt x="23" y="89"/>
                  </a:lnTo>
                  <a:lnTo>
                    <a:pt x="23" y="88"/>
                  </a:lnTo>
                  <a:lnTo>
                    <a:pt x="23" y="87"/>
                  </a:lnTo>
                  <a:lnTo>
                    <a:pt x="22" y="86"/>
                  </a:lnTo>
                  <a:lnTo>
                    <a:pt x="22" y="84"/>
                  </a:lnTo>
                  <a:lnTo>
                    <a:pt x="21" y="83"/>
                  </a:lnTo>
                  <a:lnTo>
                    <a:pt x="21" y="82"/>
                  </a:lnTo>
                  <a:lnTo>
                    <a:pt x="21" y="81"/>
                  </a:lnTo>
                  <a:lnTo>
                    <a:pt x="20" y="79"/>
                  </a:lnTo>
                  <a:lnTo>
                    <a:pt x="20" y="78"/>
                  </a:lnTo>
                  <a:lnTo>
                    <a:pt x="19" y="77"/>
                  </a:lnTo>
                  <a:lnTo>
                    <a:pt x="19" y="76"/>
                  </a:lnTo>
                  <a:lnTo>
                    <a:pt x="19" y="75"/>
                  </a:lnTo>
                  <a:lnTo>
                    <a:pt x="18" y="73"/>
                  </a:lnTo>
                  <a:lnTo>
                    <a:pt x="18" y="72"/>
                  </a:lnTo>
                  <a:lnTo>
                    <a:pt x="17" y="71"/>
                  </a:lnTo>
                  <a:lnTo>
                    <a:pt x="17" y="70"/>
                  </a:lnTo>
                  <a:lnTo>
                    <a:pt x="17" y="68"/>
                  </a:lnTo>
                  <a:lnTo>
                    <a:pt x="17" y="67"/>
                  </a:lnTo>
                  <a:lnTo>
                    <a:pt x="16" y="66"/>
                  </a:lnTo>
                  <a:lnTo>
                    <a:pt x="16" y="65"/>
                  </a:lnTo>
                  <a:lnTo>
                    <a:pt x="15" y="63"/>
                  </a:lnTo>
                  <a:lnTo>
                    <a:pt x="15" y="62"/>
                  </a:lnTo>
                  <a:lnTo>
                    <a:pt x="15" y="61"/>
                  </a:lnTo>
                  <a:lnTo>
                    <a:pt x="14" y="60"/>
                  </a:lnTo>
                  <a:lnTo>
                    <a:pt x="14" y="59"/>
                  </a:lnTo>
                  <a:lnTo>
                    <a:pt x="13" y="57"/>
                  </a:lnTo>
                  <a:lnTo>
                    <a:pt x="13" y="56"/>
                  </a:lnTo>
                  <a:lnTo>
                    <a:pt x="13" y="55"/>
                  </a:lnTo>
                  <a:lnTo>
                    <a:pt x="13" y="54"/>
                  </a:lnTo>
                  <a:lnTo>
                    <a:pt x="12" y="52"/>
                  </a:lnTo>
                  <a:lnTo>
                    <a:pt x="12" y="51"/>
                  </a:lnTo>
                  <a:lnTo>
                    <a:pt x="12" y="50"/>
                  </a:lnTo>
                  <a:lnTo>
                    <a:pt x="11" y="49"/>
                  </a:lnTo>
                  <a:lnTo>
                    <a:pt x="11" y="47"/>
                  </a:lnTo>
                  <a:lnTo>
                    <a:pt x="11" y="46"/>
                  </a:lnTo>
                  <a:lnTo>
                    <a:pt x="10" y="45"/>
                  </a:lnTo>
                  <a:lnTo>
                    <a:pt x="10" y="44"/>
                  </a:lnTo>
                  <a:lnTo>
                    <a:pt x="9" y="42"/>
                  </a:lnTo>
                  <a:lnTo>
                    <a:pt x="9" y="41"/>
                  </a:lnTo>
                  <a:lnTo>
                    <a:pt x="9" y="40"/>
                  </a:lnTo>
                  <a:lnTo>
                    <a:pt x="9" y="39"/>
                  </a:lnTo>
                  <a:lnTo>
                    <a:pt x="8" y="38"/>
                  </a:lnTo>
                  <a:lnTo>
                    <a:pt x="8" y="36"/>
                  </a:lnTo>
                  <a:lnTo>
                    <a:pt x="8" y="35"/>
                  </a:lnTo>
                  <a:lnTo>
                    <a:pt x="7" y="34"/>
                  </a:lnTo>
                  <a:lnTo>
                    <a:pt x="7" y="33"/>
                  </a:lnTo>
                  <a:lnTo>
                    <a:pt x="7" y="31"/>
                  </a:lnTo>
                  <a:lnTo>
                    <a:pt x="6" y="30"/>
                  </a:lnTo>
                  <a:lnTo>
                    <a:pt x="6" y="29"/>
                  </a:lnTo>
                  <a:lnTo>
                    <a:pt x="6" y="28"/>
                  </a:lnTo>
                  <a:lnTo>
                    <a:pt x="5" y="26"/>
                  </a:lnTo>
                  <a:lnTo>
                    <a:pt x="5" y="25"/>
                  </a:lnTo>
                  <a:lnTo>
                    <a:pt x="5" y="24"/>
                  </a:lnTo>
                  <a:lnTo>
                    <a:pt x="5" y="23"/>
                  </a:lnTo>
                  <a:lnTo>
                    <a:pt x="4" y="22"/>
                  </a:lnTo>
                  <a:lnTo>
                    <a:pt x="4" y="20"/>
                  </a:lnTo>
                  <a:lnTo>
                    <a:pt x="4" y="19"/>
                  </a:lnTo>
                  <a:lnTo>
                    <a:pt x="4" y="18"/>
                  </a:lnTo>
                  <a:lnTo>
                    <a:pt x="3" y="16"/>
                  </a:lnTo>
                  <a:lnTo>
                    <a:pt x="3" y="15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11"/>
                  </a:lnTo>
                  <a:lnTo>
                    <a:pt x="2" y="10"/>
                  </a:lnTo>
                  <a:lnTo>
                    <a:pt x="2" y="9"/>
                  </a:lnTo>
                  <a:lnTo>
                    <a:pt x="1" y="8"/>
                  </a:lnTo>
                  <a:lnTo>
                    <a:pt x="1" y="6"/>
                  </a:lnTo>
                  <a:lnTo>
                    <a:pt x="1" y="5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0"/>
                  </a:lnTo>
                </a:path>
              </a:pathLst>
            </a:cu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473" name="Rectangle 449"/>
            <p:cNvSpPr>
              <a:spLocks noChangeArrowheads="1"/>
            </p:cNvSpPr>
            <p:nvPr/>
          </p:nvSpPr>
          <p:spPr bwMode="auto">
            <a:xfrm rot="20460000">
              <a:off x="5899384" y="5171947"/>
              <a:ext cx="115416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100</a:t>
              </a:r>
              <a:endParaRPr kumimoji="0" lang="en-US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474" name="Line 450"/>
            <p:cNvSpPr>
              <a:spLocks noChangeShapeType="1"/>
            </p:cNvSpPr>
            <p:nvPr/>
          </p:nvSpPr>
          <p:spPr bwMode="auto">
            <a:xfrm flipH="1">
              <a:off x="5907086" y="5092701"/>
              <a:ext cx="384175" cy="131763"/>
            </a:xfrm>
            <a:prstGeom prst="line">
              <a:avLst/>
            </a:pr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75" name="Rectangle 451"/>
            <p:cNvSpPr>
              <a:spLocks noChangeArrowheads="1"/>
            </p:cNvSpPr>
            <p:nvPr/>
          </p:nvSpPr>
          <p:spPr bwMode="auto">
            <a:xfrm rot="300000">
              <a:off x="4962524" y="4665663"/>
              <a:ext cx="971550" cy="123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Sphingomonadales</a:t>
              </a:r>
              <a:r>
                <a:rPr kumimoji="0" lang="en-US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 867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476" name="Line 452"/>
            <p:cNvSpPr>
              <a:spLocks noChangeShapeType="1"/>
            </p:cNvSpPr>
            <p:nvPr/>
          </p:nvSpPr>
          <p:spPr bwMode="auto">
            <a:xfrm flipH="1" flipV="1">
              <a:off x="5937249" y="4764088"/>
              <a:ext cx="165100" cy="14288"/>
            </a:xfrm>
            <a:prstGeom prst="line">
              <a:avLst/>
            </a:pr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77" name="Rectangle 453"/>
            <p:cNvSpPr>
              <a:spLocks noChangeArrowheads="1"/>
            </p:cNvSpPr>
            <p:nvPr/>
          </p:nvSpPr>
          <p:spPr bwMode="auto">
            <a:xfrm rot="1260000">
              <a:off x="5326240" y="4291370"/>
              <a:ext cx="718145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err="1" smtClean="0">
                  <a:ln>
                    <a:noFill/>
                  </a:ln>
                  <a:solidFill>
                    <a:srgbClr val="800080"/>
                  </a:solidFill>
                  <a:effectLst/>
                  <a:cs typeface="Arial" pitchFamily="34" charset="0"/>
                </a:rPr>
                <a:t>Brucellaceae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800080"/>
                  </a:solidFill>
                  <a:effectLst/>
                  <a:cs typeface="Arial" pitchFamily="34" charset="0"/>
                </a:rPr>
                <a:t> 964</a:t>
              </a:r>
              <a:endParaRPr kumimoji="0" lang="en-US" sz="800" b="1" i="0" u="none" strike="noStrike" cap="none" normalizeH="0" baseline="0" dirty="0" smtClean="0">
                <a:ln>
                  <a:noFill/>
                </a:ln>
                <a:solidFill>
                  <a:srgbClr val="800080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478" name="Line 454"/>
            <p:cNvSpPr>
              <a:spLocks noChangeShapeType="1"/>
            </p:cNvSpPr>
            <p:nvPr/>
          </p:nvSpPr>
          <p:spPr bwMode="auto">
            <a:xfrm flipH="1" flipV="1">
              <a:off x="6026149" y="4487863"/>
              <a:ext cx="60325" cy="23813"/>
            </a:xfrm>
            <a:prstGeom prst="line">
              <a:avLst/>
            </a:pr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79" name="Rectangle 455"/>
            <p:cNvSpPr>
              <a:spLocks noChangeArrowheads="1"/>
            </p:cNvSpPr>
            <p:nvPr/>
          </p:nvSpPr>
          <p:spPr bwMode="auto">
            <a:xfrm rot="2220000">
              <a:off x="5389453" y="3896083"/>
              <a:ext cx="843180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err="1" smtClean="0">
                  <a:ln>
                    <a:noFill/>
                  </a:ln>
                  <a:solidFill>
                    <a:srgbClr val="9966FF"/>
                  </a:solidFill>
                  <a:effectLst/>
                  <a:cs typeface="Arial" pitchFamily="34" charset="0"/>
                </a:rPr>
                <a:t>Brevundimonas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9966FF"/>
                  </a:solidFill>
                  <a:effectLst/>
                  <a:cs typeface="Arial" pitchFamily="34" charset="0"/>
                </a:rPr>
                <a:t> 534</a:t>
              </a:r>
              <a:endParaRPr kumimoji="0" lang="en-US" sz="800" b="1" i="0" u="none" strike="noStrike" cap="none" normalizeH="0" baseline="0" dirty="0" smtClean="0">
                <a:ln>
                  <a:noFill/>
                </a:ln>
                <a:solidFill>
                  <a:srgbClr val="9966FF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480" name="Line 456"/>
            <p:cNvSpPr>
              <a:spLocks noChangeShapeType="1"/>
            </p:cNvSpPr>
            <p:nvPr/>
          </p:nvSpPr>
          <p:spPr bwMode="auto">
            <a:xfrm flipH="1" flipV="1">
              <a:off x="6040436" y="4141788"/>
              <a:ext cx="177800" cy="138113"/>
            </a:xfrm>
            <a:prstGeom prst="line">
              <a:avLst/>
            </a:pr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481" name="Freeform 457"/>
            <p:cNvSpPr>
              <a:spLocks/>
            </p:cNvSpPr>
            <p:nvPr/>
          </p:nvSpPr>
          <p:spPr bwMode="auto">
            <a:xfrm>
              <a:off x="6088061" y="4391026"/>
              <a:ext cx="57150" cy="122238"/>
            </a:xfrm>
            <a:custGeom>
              <a:avLst/>
              <a:gdLst/>
              <a:ahLst/>
              <a:cxnLst>
                <a:cxn ang="0">
                  <a:pos x="36" y="0"/>
                </a:cxn>
                <a:cxn ang="0">
                  <a:pos x="35" y="2"/>
                </a:cxn>
                <a:cxn ang="0">
                  <a:pos x="34" y="3"/>
                </a:cxn>
                <a:cxn ang="0">
                  <a:pos x="34" y="4"/>
                </a:cxn>
                <a:cxn ang="0">
                  <a:pos x="33" y="5"/>
                </a:cxn>
                <a:cxn ang="0">
                  <a:pos x="32" y="7"/>
                </a:cxn>
                <a:cxn ang="0">
                  <a:pos x="32" y="8"/>
                </a:cxn>
                <a:cxn ang="0">
                  <a:pos x="31" y="9"/>
                </a:cxn>
                <a:cxn ang="0">
                  <a:pos x="30" y="10"/>
                </a:cxn>
                <a:cxn ang="0">
                  <a:pos x="30" y="11"/>
                </a:cxn>
                <a:cxn ang="0">
                  <a:pos x="29" y="12"/>
                </a:cxn>
                <a:cxn ang="0">
                  <a:pos x="28" y="14"/>
                </a:cxn>
                <a:cxn ang="0">
                  <a:pos x="28" y="15"/>
                </a:cxn>
                <a:cxn ang="0">
                  <a:pos x="27" y="16"/>
                </a:cxn>
                <a:cxn ang="0">
                  <a:pos x="27" y="17"/>
                </a:cxn>
                <a:cxn ang="0">
                  <a:pos x="26" y="19"/>
                </a:cxn>
                <a:cxn ang="0">
                  <a:pos x="25" y="20"/>
                </a:cxn>
                <a:cxn ang="0">
                  <a:pos x="24" y="21"/>
                </a:cxn>
                <a:cxn ang="0">
                  <a:pos x="24" y="22"/>
                </a:cxn>
                <a:cxn ang="0">
                  <a:pos x="23" y="24"/>
                </a:cxn>
                <a:cxn ang="0">
                  <a:pos x="23" y="25"/>
                </a:cxn>
                <a:cxn ang="0">
                  <a:pos x="22" y="26"/>
                </a:cxn>
                <a:cxn ang="0">
                  <a:pos x="21" y="27"/>
                </a:cxn>
                <a:cxn ang="0">
                  <a:pos x="21" y="28"/>
                </a:cxn>
                <a:cxn ang="0">
                  <a:pos x="20" y="30"/>
                </a:cxn>
                <a:cxn ang="0">
                  <a:pos x="20" y="31"/>
                </a:cxn>
                <a:cxn ang="0">
                  <a:pos x="19" y="32"/>
                </a:cxn>
                <a:cxn ang="0">
                  <a:pos x="18" y="33"/>
                </a:cxn>
                <a:cxn ang="0">
                  <a:pos x="18" y="35"/>
                </a:cxn>
                <a:cxn ang="0">
                  <a:pos x="17" y="36"/>
                </a:cxn>
                <a:cxn ang="0">
                  <a:pos x="16" y="37"/>
                </a:cxn>
                <a:cxn ang="0">
                  <a:pos x="16" y="38"/>
                </a:cxn>
                <a:cxn ang="0">
                  <a:pos x="16" y="40"/>
                </a:cxn>
                <a:cxn ang="0">
                  <a:pos x="15" y="41"/>
                </a:cxn>
                <a:cxn ang="0">
                  <a:pos x="14" y="42"/>
                </a:cxn>
                <a:cxn ang="0">
                  <a:pos x="14" y="44"/>
                </a:cxn>
                <a:cxn ang="0">
                  <a:pos x="13" y="45"/>
                </a:cxn>
                <a:cxn ang="0">
                  <a:pos x="12" y="46"/>
                </a:cxn>
                <a:cxn ang="0">
                  <a:pos x="12" y="47"/>
                </a:cxn>
                <a:cxn ang="0">
                  <a:pos x="11" y="48"/>
                </a:cxn>
                <a:cxn ang="0">
                  <a:pos x="11" y="50"/>
                </a:cxn>
                <a:cxn ang="0">
                  <a:pos x="10" y="51"/>
                </a:cxn>
                <a:cxn ang="0">
                  <a:pos x="10" y="52"/>
                </a:cxn>
                <a:cxn ang="0">
                  <a:pos x="9" y="53"/>
                </a:cxn>
                <a:cxn ang="0">
                  <a:pos x="8" y="55"/>
                </a:cxn>
                <a:cxn ang="0">
                  <a:pos x="8" y="56"/>
                </a:cxn>
                <a:cxn ang="0">
                  <a:pos x="8" y="57"/>
                </a:cxn>
                <a:cxn ang="0">
                  <a:pos x="7" y="59"/>
                </a:cxn>
                <a:cxn ang="0">
                  <a:pos x="6" y="60"/>
                </a:cxn>
                <a:cxn ang="0">
                  <a:pos x="6" y="61"/>
                </a:cxn>
                <a:cxn ang="0">
                  <a:pos x="5" y="62"/>
                </a:cxn>
                <a:cxn ang="0">
                  <a:pos x="5" y="64"/>
                </a:cxn>
                <a:cxn ang="0">
                  <a:pos x="4" y="65"/>
                </a:cxn>
                <a:cxn ang="0">
                  <a:pos x="4" y="66"/>
                </a:cxn>
                <a:cxn ang="0">
                  <a:pos x="3" y="68"/>
                </a:cxn>
                <a:cxn ang="0">
                  <a:pos x="3" y="69"/>
                </a:cxn>
                <a:cxn ang="0">
                  <a:pos x="2" y="70"/>
                </a:cxn>
                <a:cxn ang="0">
                  <a:pos x="2" y="71"/>
                </a:cxn>
                <a:cxn ang="0">
                  <a:pos x="1" y="73"/>
                </a:cxn>
                <a:cxn ang="0">
                  <a:pos x="0" y="74"/>
                </a:cxn>
                <a:cxn ang="0">
                  <a:pos x="0" y="75"/>
                </a:cxn>
                <a:cxn ang="0">
                  <a:pos x="0" y="77"/>
                </a:cxn>
              </a:cxnLst>
              <a:rect l="0" t="0" r="r" b="b"/>
              <a:pathLst>
                <a:path w="36" h="77">
                  <a:moveTo>
                    <a:pt x="36" y="0"/>
                  </a:moveTo>
                  <a:lnTo>
                    <a:pt x="35" y="2"/>
                  </a:lnTo>
                  <a:lnTo>
                    <a:pt x="34" y="3"/>
                  </a:lnTo>
                  <a:lnTo>
                    <a:pt x="34" y="4"/>
                  </a:lnTo>
                  <a:lnTo>
                    <a:pt x="33" y="5"/>
                  </a:lnTo>
                  <a:lnTo>
                    <a:pt x="32" y="7"/>
                  </a:lnTo>
                  <a:lnTo>
                    <a:pt x="32" y="8"/>
                  </a:lnTo>
                  <a:lnTo>
                    <a:pt x="31" y="9"/>
                  </a:lnTo>
                  <a:lnTo>
                    <a:pt x="30" y="10"/>
                  </a:lnTo>
                  <a:lnTo>
                    <a:pt x="30" y="11"/>
                  </a:lnTo>
                  <a:lnTo>
                    <a:pt x="29" y="12"/>
                  </a:lnTo>
                  <a:lnTo>
                    <a:pt x="28" y="14"/>
                  </a:lnTo>
                  <a:lnTo>
                    <a:pt x="28" y="15"/>
                  </a:lnTo>
                  <a:lnTo>
                    <a:pt x="27" y="16"/>
                  </a:lnTo>
                  <a:lnTo>
                    <a:pt x="27" y="17"/>
                  </a:lnTo>
                  <a:lnTo>
                    <a:pt x="26" y="19"/>
                  </a:lnTo>
                  <a:lnTo>
                    <a:pt x="25" y="20"/>
                  </a:lnTo>
                  <a:lnTo>
                    <a:pt x="24" y="21"/>
                  </a:lnTo>
                  <a:lnTo>
                    <a:pt x="24" y="22"/>
                  </a:lnTo>
                  <a:lnTo>
                    <a:pt x="23" y="24"/>
                  </a:lnTo>
                  <a:lnTo>
                    <a:pt x="23" y="25"/>
                  </a:lnTo>
                  <a:lnTo>
                    <a:pt x="22" y="26"/>
                  </a:lnTo>
                  <a:lnTo>
                    <a:pt x="21" y="27"/>
                  </a:lnTo>
                  <a:lnTo>
                    <a:pt x="21" y="28"/>
                  </a:lnTo>
                  <a:lnTo>
                    <a:pt x="20" y="30"/>
                  </a:lnTo>
                  <a:lnTo>
                    <a:pt x="20" y="31"/>
                  </a:lnTo>
                  <a:lnTo>
                    <a:pt x="19" y="32"/>
                  </a:lnTo>
                  <a:lnTo>
                    <a:pt x="18" y="33"/>
                  </a:lnTo>
                  <a:lnTo>
                    <a:pt x="18" y="35"/>
                  </a:lnTo>
                  <a:lnTo>
                    <a:pt x="17" y="36"/>
                  </a:lnTo>
                  <a:lnTo>
                    <a:pt x="16" y="37"/>
                  </a:lnTo>
                  <a:lnTo>
                    <a:pt x="16" y="38"/>
                  </a:lnTo>
                  <a:lnTo>
                    <a:pt x="16" y="40"/>
                  </a:lnTo>
                  <a:lnTo>
                    <a:pt x="15" y="41"/>
                  </a:lnTo>
                  <a:lnTo>
                    <a:pt x="14" y="42"/>
                  </a:lnTo>
                  <a:lnTo>
                    <a:pt x="14" y="44"/>
                  </a:lnTo>
                  <a:lnTo>
                    <a:pt x="13" y="45"/>
                  </a:lnTo>
                  <a:lnTo>
                    <a:pt x="12" y="46"/>
                  </a:lnTo>
                  <a:lnTo>
                    <a:pt x="12" y="47"/>
                  </a:lnTo>
                  <a:lnTo>
                    <a:pt x="11" y="48"/>
                  </a:lnTo>
                  <a:lnTo>
                    <a:pt x="11" y="50"/>
                  </a:lnTo>
                  <a:lnTo>
                    <a:pt x="10" y="51"/>
                  </a:lnTo>
                  <a:lnTo>
                    <a:pt x="10" y="52"/>
                  </a:lnTo>
                  <a:lnTo>
                    <a:pt x="9" y="53"/>
                  </a:lnTo>
                  <a:lnTo>
                    <a:pt x="8" y="55"/>
                  </a:lnTo>
                  <a:lnTo>
                    <a:pt x="8" y="56"/>
                  </a:lnTo>
                  <a:lnTo>
                    <a:pt x="8" y="57"/>
                  </a:lnTo>
                  <a:lnTo>
                    <a:pt x="7" y="59"/>
                  </a:lnTo>
                  <a:lnTo>
                    <a:pt x="6" y="60"/>
                  </a:lnTo>
                  <a:lnTo>
                    <a:pt x="6" y="61"/>
                  </a:lnTo>
                  <a:lnTo>
                    <a:pt x="5" y="62"/>
                  </a:lnTo>
                  <a:lnTo>
                    <a:pt x="5" y="64"/>
                  </a:lnTo>
                  <a:lnTo>
                    <a:pt x="4" y="65"/>
                  </a:lnTo>
                  <a:lnTo>
                    <a:pt x="4" y="66"/>
                  </a:lnTo>
                  <a:lnTo>
                    <a:pt x="3" y="68"/>
                  </a:lnTo>
                  <a:lnTo>
                    <a:pt x="3" y="69"/>
                  </a:lnTo>
                  <a:lnTo>
                    <a:pt x="2" y="70"/>
                  </a:lnTo>
                  <a:lnTo>
                    <a:pt x="2" y="71"/>
                  </a:lnTo>
                  <a:lnTo>
                    <a:pt x="1" y="73"/>
                  </a:lnTo>
                  <a:lnTo>
                    <a:pt x="0" y="74"/>
                  </a:lnTo>
                  <a:lnTo>
                    <a:pt x="0" y="75"/>
                  </a:lnTo>
                  <a:lnTo>
                    <a:pt x="0" y="77"/>
                  </a:lnTo>
                </a:path>
              </a:pathLst>
            </a:cu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82" name="Freeform 458"/>
            <p:cNvSpPr>
              <a:spLocks/>
            </p:cNvSpPr>
            <p:nvPr/>
          </p:nvSpPr>
          <p:spPr bwMode="auto">
            <a:xfrm>
              <a:off x="6145211" y="4279901"/>
              <a:ext cx="73025" cy="111125"/>
            </a:xfrm>
            <a:custGeom>
              <a:avLst/>
              <a:gdLst/>
              <a:ahLst/>
              <a:cxnLst>
                <a:cxn ang="0">
                  <a:pos x="0" y="69"/>
                </a:cxn>
                <a:cxn ang="0">
                  <a:pos x="1" y="68"/>
                </a:cxn>
                <a:cxn ang="0">
                  <a:pos x="2" y="66"/>
                </a:cxn>
                <a:cxn ang="0">
                  <a:pos x="3" y="64"/>
                </a:cxn>
                <a:cxn ang="0">
                  <a:pos x="4" y="62"/>
                </a:cxn>
                <a:cxn ang="0">
                  <a:pos x="5" y="61"/>
                </a:cxn>
                <a:cxn ang="0">
                  <a:pos x="6" y="59"/>
                </a:cxn>
                <a:cxn ang="0">
                  <a:pos x="8" y="57"/>
                </a:cxn>
                <a:cxn ang="0">
                  <a:pos x="9" y="56"/>
                </a:cxn>
                <a:cxn ang="0">
                  <a:pos x="9" y="54"/>
                </a:cxn>
                <a:cxn ang="0">
                  <a:pos x="11" y="52"/>
                </a:cxn>
                <a:cxn ang="0">
                  <a:pos x="12" y="50"/>
                </a:cxn>
                <a:cxn ang="0">
                  <a:pos x="13" y="49"/>
                </a:cxn>
                <a:cxn ang="0">
                  <a:pos x="14" y="47"/>
                </a:cxn>
                <a:cxn ang="0">
                  <a:pos x="15" y="45"/>
                </a:cxn>
                <a:cxn ang="0">
                  <a:pos x="16" y="44"/>
                </a:cxn>
                <a:cxn ang="0">
                  <a:pos x="17" y="42"/>
                </a:cxn>
                <a:cxn ang="0">
                  <a:pos x="18" y="40"/>
                </a:cxn>
                <a:cxn ang="0">
                  <a:pos x="19" y="39"/>
                </a:cxn>
                <a:cxn ang="0">
                  <a:pos x="20" y="37"/>
                </a:cxn>
                <a:cxn ang="0">
                  <a:pos x="21" y="35"/>
                </a:cxn>
                <a:cxn ang="0">
                  <a:pos x="22" y="34"/>
                </a:cxn>
                <a:cxn ang="0">
                  <a:pos x="23" y="32"/>
                </a:cxn>
                <a:cxn ang="0">
                  <a:pos x="25" y="30"/>
                </a:cxn>
                <a:cxn ang="0">
                  <a:pos x="26" y="29"/>
                </a:cxn>
                <a:cxn ang="0">
                  <a:pos x="27" y="27"/>
                </a:cxn>
                <a:cxn ang="0">
                  <a:pos x="28" y="25"/>
                </a:cxn>
                <a:cxn ang="0">
                  <a:pos x="29" y="24"/>
                </a:cxn>
                <a:cxn ang="0">
                  <a:pos x="30" y="22"/>
                </a:cxn>
                <a:cxn ang="0">
                  <a:pos x="31" y="20"/>
                </a:cxn>
                <a:cxn ang="0">
                  <a:pos x="33" y="19"/>
                </a:cxn>
                <a:cxn ang="0">
                  <a:pos x="34" y="17"/>
                </a:cxn>
                <a:cxn ang="0">
                  <a:pos x="35" y="16"/>
                </a:cxn>
                <a:cxn ang="0">
                  <a:pos x="36" y="14"/>
                </a:cxn>
                <a:cxn ang="0">
                  <a:pos x="37" y="12"/>
                </a:cxn>
                <a:cxn ang="0">
                  <a:pos x="38" y="11"/>
                </a:cxn>
                <a:cxn ang="0">
                  <a:pos x="40" y="9"/>
                </a:cxn>
                <a:cxn ang="0">
                  <a:pos x="41" y="7"/>
                </a:cxn>
                <a:cxn ang="0">
                  <a:pos x="42" y="6"/>
                </a:cxn>
                <a:cxn ang="0">
                  <a:pos x="43" y="4"/>
                </a:cxn>
                <a:cxn ang="0">
                  <a:pos x="44" y="3"/>
                </a:cxn>
                <a:cxn ang="0">
                  <a:pos x="45" y="1"/>
                </a:cxn>
              </a:cxnLst>
              <a:rect l="0" t="0" r="r" b="b"/>
              <a:pathLst>
                <a:path w="46" h="70">
                  <a:moveTo>
                    <a:pt x="0" y="70"/>
                  </a:moveTo>
                  <a:lnTo>
                    <a:pt x="0" y="70"/>
                  </a:lnTo>
                  <a:lnTo>
                    <a:pt x="0" y="69"/>
                  </a:lnTo>
                  <a:lnTo>
                    <a:pt x="1" y="69"/>
                  </a:lnTo>
                  <a:lnTo>
                    <a:pt x="1" y="68"/>
                  </a:lnTo>
                  <a:lnTo>
                    <a:pt x="1" y="68"/>
                  </a:lnTo>
                  <a:lnTo>
                    <a:pt x="2" y="67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3" y="65"/>
                  </a:lnTo>
                  <a:lnTo>
                    <a:pt x="3" y="65"/>
                  </a:lnTo>
                  <a:lnTo>
                    <a:pt x="3" y="64"/>
                  </a:lnTo>
                  <a:lnTo>
                    <a:pt x="4" y="64"/>
                  </a:lnTo>
                  <a:lnTo>
                    <a:pt x="4" y="63"/>
                  </a:lnTo>
                  <a:lnTo>
                    <a:pt x="4" y="62"/>
                  </a:lnTo>
                  <a:lnTo>
                    <a:pt x="5" y="62"/>
                  </a:lnTo>
                  <a:lnTo>
                    <a:pt x="5" y="61"/>
                  </a:lnTo>
                  <a:lnTo>
                    <a:pt x="5" y="61"/>
                  </a:lnTo>
                  <a:lnTo>
                    <a:pt x="6" y="60"/>
                  </a:lnTo>
                  <a:lnTo>
                    <a:pt x="6" y="60"/>
                  </a:lnTo>
                  <a:lnTo>
                    <a:pt x="6" y="59"/>
                  </a:lnTo>
                  <a:lnTo>
                    <a:pt x="7" y="58"/>
                  </a:lnTo>
                  <a:lnTo>
                    <a:pt x="7" y="58"/>
                  </a:lnTo>
                  <a:lnTo>
                    <a:pt x="8" y="57"/>
                  </a:lnTo>
                  <a:lnTo>
                    <a:pt x="8" y="57"/>
                  </a:lnTo>
                  <a:lnTo>
                    <a:pt x="8" y="56"/>
                  </a:lnTo>
                  <a:lnTo>
                    <a:pt x="9" y="56"/>
                  </a:lnTo>
                  <a:lnTo>
                    <a:pt x="9" y="55"/>
                  </a:lnTo>
                  <a:lnTo>
                    <a:pt x="9" y="54"/>
                  </a:lnTo>
                  <a:lnTo>
                    <a:pt x="9" y="54"/>
                  </a:lnTo>
                  <a:lnTo>
                    <a:pt x="10" y="53"/>
                  </a:lnTo>
                  <a:lnTo>
                    <a:pt x="10" y="53"/>
                  </a:lnTo>
                  <a:lnTo>
                    <a:pt x="11" y="52"/>
                  </a:lnTo>
                  <a:lnTo>
                    <a:pt x="11" y="52"/>
                  </a:lnTo>
                  <a:lnTo>
                    <a:pt x="11" y="51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12" y="49"/>
                  </a:lnTo>
                  <a:lnTo>
                    <a:pt x="13" y="49"/>
                  </a:lnTo>
                  <a:lnTo>
                    <a:pt x="13" y="48"/>
                  </a:lnTo>
                  <a:lnTo>
                    <a:pt x="13" y="48"/>
                  </a:lnTo>
                  <a:lnTo>
                    <a:pt x="14" y="47"/>
                  </a:lnTo>
                  <a:lnTo>
                    <a:pt x="14" y="46"/>
                  </a:lnTo>
                  <a:lnTo>
                    <a:pt x="14" y="46"/>
                  </a:lnTo>
                  <a:lnTo>
                    <a:pt x="15" y="45"/>
                  </a:lnTo>
                  <a:lnTo>
                    <a:pt x="15" y="45"/>
                  </a:lnTo>
                  <a:lnTo>
                    <a:pt x="16" y="44"/>
                  </a:lnTo>
                  <a:lnTo>
                    <a:pt x="16" y="44"/>
                  </a:lnTo>
                  <a:lnTo>
                    <a:pt x="16" y="43"/>
                  </a:lnTo>
                  <a:lnTo>
                    <a:pt x="17" y="43"/>
                  </a:lnTo>
                  <a:lnTo>
                    <a:pt x="17" y="42"/>
                  </a:lnTo>
                  <a:lnTo>
                    <a:pt x="17" y="41"/>
                  </a:lnTo>
                  <a:lnTo>
                    <a:pt x="18" y="41"/>
                  </a:lnTo>
                  <a:lnTo>
                    <a:pt x="18" y="40"/>
                  </a:lnTo>
                  <a:lnTo>
                    <a:pt x="18" y="40"/>
                  </a:lnTo>
                  <a:lnTo>
                    <a:pt x="19" y="39"/>
                  </a:lnTo>
                  <a:lnTo>
                    <a:pt x="19" y="39"/>
                  </a:lnTo>
                  <a:lnTo>
                    <a:pt x="19" y="38"/>
                  </a:lnTo>
                  <a:lnTo>
                    <a:pt x="20" y="37"/>
                  </a:lnTo>
                  <a:lnTo>
                    <a:pt x="20" y="37"/>
                  </a:lnTo>
                  <a:lnTo>
                    <a:pt x="21" y="36"/>
                  </a:lnTo>
                  <a:lnTo>
                    <a:pt x="21" y="36"/>
                  </a:lnTo>
                  <a:lnTo>
                    <a:pt x="21" y="35"/>
                  </a:lnTo>
                  <a:lnTo>
                    <a:pt x="22" y="35"/>
                  </a:lnTo>
                  <a:lnTo>
                    <a:pt x="22" y="34"/>
                  </a:lnTo>
                  <a:lnTo>
                    <a:pt x="22" y="34"/>
                  </a:lnTo>
                  <a:lnTo>
                    <a:pt x="23" y="33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4" y="32"/>
                  </a:lnTo>
                  <a:lnTo>
                    <a:pt x="24" y="31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29"/>
                  </a:lnTo>
                  <a:lnTo>
                    <a:pt x="26" y="29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7" y="27"/>
                  </a:lnTo>
                  <a:lnTo>
                    <a:pt x="27" y="27"/>
                  </a:lnTo>
                  <a:lnTo>
                    <a:pt x="28" y="26"/>
                  </a:lnTo>
                  <a:lnTo>
                    <a:pt x="28" y="25"/>
                  </a:lnTo>
                  <a:lnTo>
                    <a:pt x="28" y="25"/>
                  </a:lnTo>
                  <a:lnTo>
                    <a:pt x="29" y="24"/>
                  </a:lnTo>
                  <a:lnTo>
                    <a:pt x="29" y="24"/>
                  </a:lnTo>
                  <a:lnTo>
                    <a:pt x="29" y="23"/>
                  </a:lnTo>
                  <a:lnTo>
                    <a:pt x="30" y="23"/>
                  </a:lnTo>
                  <a:lnTo>
                    <a:pt x="30" y="22"/>
                  </a:lnTo>
                  <a:lnTo>
                    <a:pt x="31" y="22"/>
                  </a:lnTo>
                  <a:lnTo>
                    <a:pt x="31" y="21"/>
                  </a:lnTo>
                  <a:lnTo>
                    <a:pt x="31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3" y="19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4" y="17"/>
                  </a:lnTo>
                  <a:lnTo>
                    <a:pt x="34" y="17"/>
                  </a:lnTo>
                  <a:lnTo>
                    <a:pt x="34" y="16"/>
                  </a:lnTo>
                  <a:lnTo>
                    <a:pt x="35" y="16"/>
                  </a:lnTo>
                  <a:lnTo>
                    <a:pt x="35" y="15"/>
                  </a:lnTo>
                  <a:lnTo>
                    <a:pt x="36" y="15"/>
                  </a:lnTo>
                  <a:lnTo>
                    <a:pt x="36" y="14"/>
                  </a:lnTo>
                  <a:lnTo>
                    <a:pt x="36" y="13"/>
                  </a:lnTo>
                  <a:lnTo>
                    <a:pt x="37" y="13"/>
                  </a:lnTo>
                  <a:lnTo>
                    <a:pt x="37" y="12"/>
                  </a:lnTo>
                  <a:lnTo>
                    <a:pt x="37" y="12"/>
                  </a:lnTo>
                  <a:lnTo>
                    <a:pt x="38" y="12"/>
                  </a:lnTo>
                  <a:lnTo>
                    <a:pt x="38" y="11"/>
                  </a:lnTo>
                  <a:lnTo>
                    <a:pt x="39" y="10"/>
                  </a:lnTo>
                  <a:lnTo>
                    <a:pt x="39" y="10"/>
                  </a:lnTo>
                  <a:lnTo>
                    <a:pt x="40" y="9"/>
                  </a:lnTo>
                  <a:lnTo>
                    <a:pt x="40" y="9"/>
                  </a:lnTo>
                  <a:lnTo>
                    <a:pt x="40" y="8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42" y="6"/>
                  </a:lnTo>
                  <a:lnTo>
                    <a:pt x="42" y="6"/>
                  </a:lnTo>
                  <a:lnTo>
                    <a:pt x="43" y="5"/>
                  </a:lnTo>
                  <a:lnTo>
                    <a:pt x="43" y="4"/>
                  </a:lnTo>
                  <a:lnTo>
                    <a:pt x="44" y="4"/>
                  </a:lnTo>
                  <a:lnTo>
                    <a:pt x="44" y="3"/>
                  </a:lnTo>
                  <a:lnTo>
                    <a:pt x="44" y="3"/>
                  </a:lnTo>
                  <a:lnTo>
                    <a:pt x="45" y="2"/>
                  </a:lnTo>
                  <a:lnTo>
                    <a:pt x="45" y="2"/>
                  </a:lnTo>
                  <a:lnTo>
                    <a:pt x="45" y="1"/>
                  </a:lnTo>
                  <a:lnTo>
                    <a:pt x="46" y="1"/>
                  </a:lnTo>
                  <a:lnTo>
                    <a:pt x="46" y="0"/>
                  </a:lnTo>
                </a:path>
              </a:pathLst>
            </a:cu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83" name="Rectangle 459"/>
            <p:cNvSpPr>
              <a:spLocks noChangeArrowheads="1"/>
            </p:cNvSpPr>
            <p:nvPr/>
          </p:nvSpPr>
          <p:spPr bwMode="auto">
            <a:xfrm rot="1740000">
              <a:off x="6144045" y="4357559"/>
              <a:ext cx="76944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69</a:t>
              </a:r>
              <a:endParaRPr kumimoji="0" lang="en-US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484" name="Line 460"/>
            <p:cNvSpPr>
              <a:spLocks noChangeShapeType="1"/>
            </p:cNvSpPr>
            <p:nvPr/>
          </p:nvSpPr>
          <p:spPr bwMode="auto">
            <a:xfrm flipH="1" flipV="1">
              <a:off x="6145211" y="4392613"/>
              <a:ext cx="66675" cy="36513"/>
            </a:xfrm>
            <a:prstGeom prst="line">
              <a:avLst/>
            </a:pr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85" name="Freeform 461"/>
            <p:cNvSpPr>
              <a:spLocks/>
            </p:cNvSpPr>
            <p:nvPr/>
          </p:nvSpPr>
          <p:spPr bwMode="auto">
            <a:xfrm>
              <a:off x="6103936" y="4598988"/>
              <a:ext cx="34925" cy="180975"/>
            </a:xfrm>
            <a:custGeom>
              <a:avLst/>
              <a:gdLst/>
              <a:ahLst/>
              <a:cxnLst>
                <a:cxn ang="0">
                  <a:pos x="22" y="1"/>
                </a:cxn>
                <a:cxn ang="0">
                  <a:pos x="21" y="3"/>
                </a:cxn>
                <a:cxn ang="0">
                  <a:pos x="21" y="5"/>
                </a:cxn>
                <a:cxn ang="0">
                  <a:pos x="20" y="7"/>
                </a:cxn>
                <a:cxn ang="0">
                  <a:pos x="19" y="9"/>
                </a:cxn>
                <a:cxn ang="0">
                  <a:pos x="19" y="12"/>
                </a:cxn>
                <a:cxn ang="0">
                  <a:pos x="18" y="14"/>
                </a:cxn>
                <a:cxn ang="0">
                  <a:pos x="18" y="16"/>
                </a:cxn>
                <a:cxn ang="0">
                  <a:pos x="17" y="18"/>
                </a:cxn>
                <a:cxn ang="0">
                  <a:pos x="16" y="20"/>
                </a:cxn>
                <a:cxn ang="0">
                  <a:pos x="16" y="22"/>
                </a:cxn>
                <a:cxn ang="0">
                  <a:pos x="15" y="24"/>
                </a:cxn>
                <a:cxn ang="0">
                  <a:pos x="14" y="27"/>
                </a:cxn>
                <a:cxn ang="0">
                  <a:pos x="14" y="29"/>
                </a:cxn>
                <a:cxn ang="0">
                  <a:pos x="14" y="31"/>
                </a:cxn>
                <a:cxn ang="0">
                  <a:pos x="13" y="33"/>
                </a:cxn>
                <a:cxn ang="0">
                  <a:pos x="12" y="35"/>
                </a:cxn>
                <a:cxn ang="0">
                  <a:pos x="12" y="37"/>
                </a:cxn>
                <a:cxn ang="0">
                  <a:pos x="11" y="40"/>
                </a:cxn>
                <a:cxn ang="0">
                  <a:pos x="11" y="42"/>
                </a:cxn>
                <a:cxn ang="0">
                  <a:pos x="10" y="44"/>
                </a:cxn>
                <a:cxn ang="0">
                  <a:pos x="10" y="46"/>
                </a:cxn>
                <a:cxn ang="0">
                  <a:pos x="10" y="49"/>
                </a:cxn>
                <a:cxn ang="0">
                  <a:pos x="9" y="51"/>
                </a:cxn>
                <a:cxn ang="0">
                  <a:pos x="9" y="53"/>
                </a:cxn>
                <a:cxn ang="0">
                  <a:pos x="8" y="55"/>
                </a:cxn>
                <a:cxn ang="0">
                  <a:pos x="8" y="57"/>
                </a:cxn>
                <a:cxn ang="0">
                  <a:pos x="7" y="59"/>
                </a:cxn>
                <a:cxn ang="0">
                  <a:pos x="7" y="61"/>
                </a:cxn>
                <a:cxn ang="0">
                  <a:pos x="6" y="64"/>
                </a:cxn>
                <a:cxn ang="0">
                  <a:pos x="6" y="66"/>
                </a:cxn>
                <a:cxn ang="0">
                  <a:pos x="6" y="68"/>
                </a:cxn>
                <a:cxn ang="0">
                  <a:pos x="5" y="70"/>
                </a:cxn>
                <a:cxn ang="0">
                  <a:pos x="5" y="73"/>
                </a:cxn>
                <a:cxn ang="0">
                  <a:pos x="5" y="75"/>
                </a:cxn>
                <a:cxn ang="0">
                  <a:pos x="4" y="77"/>
                </a:cxn>
                <a:cxn ang="0">
                  <a:pos x="4" y="79"/>
                </a:cxn>
                <a:cxn ang="0">
                  <a:pos x="3" y="82"/>
                </a:cxn>
                <a:cxn ang="0">
                  <a:pos x="3" y="84"/>
                </a:cxn>
                <a:cxn ang="0">
                  <a:pos x="3" y="86"/>
                </a:cxn>
                <a:cxn ang="0">
                  <a:pos x="2" y="88"/>
                </a:cxn>
                <a:cxn ang="0">
                  <a:pos x="2" y="90"/>
                </a:cxn>
                <a:cxn ang="0">
                  <a:pos x="2" y="92"/>
                </a:cxn>
                <a:cxn ang="0">
                  <a:pos x="2" y="95"/>
                </a:cxn>
                <a:cxn ang="0">
                  <a:pos x="1" y="97"/>
                </a:cxn>
                <a:cxn ang="0">
                  <a:pos x="1" y="99"/>
                </a:cxn>
                <a:cxn ang="0">
                  <a:pos x="1" y="101"/>
                </a:cxn>
                <a:cxn ang="0">
                  <a:pos x="1" y="103"/>
                </a:cxn>
                <a:cxn ang="0">
                  <a:pos x="0" y="106"/>
                </a:cxn>
                <a:cxn ang="0">
                  <a:pos x="0" y="108"/>
                </a:cxn>
                <a:cxn ang="0">
                  <a:pos x="0" y="110"/>
                </a:cxn>
                <a:cxn ang="0">
                  <a:pos x="0" y="112"/>
                </a:cxn>
              </a:cxnLst>
              <a:rect l="0" t="0" r="r" b="b"/>
              <a:pathLst>
                <a:path w="22" h="114">
                  <a:moveTo>
                    <a:pt x="22" y="0"/>
                  </a:moveTo>
                  <a:lnTo>
                    <a:pt x="22" y="1"/>
                  </a:lnTo>
                  <a:lnTo>
                    <a:pt x="22" y="2"/>
                  </a:lnTo>
                  <a:lnTo>
                    <a:pt x="21" y="3"/>
                  </a:lnTo>
                  <a:lnTo>
                    <a:pt x="21" y="4"/>
                  </a:lnTo>
                  <a:lnTo>
                    <a:pt x="21" y="5"/>
                  </a:lnTo>
                  <a:lnTo>
                    <a:pt x="20" y="6"/>
                  </a:lnTo>
                  <a:lnTo>
                    <a:pt x="20" y="7"/>
                  </a:lnTo>
                  <a:lnTo>
                    <a:pt x="20" y="8"/>
                  </a:lnTo>
                  <a:lnTo>
                    <a:pt x="19" y="9"/>
                  </a:lnTo>
                  <a:lnTo>
                    <a:pt x="19" y="11"/>
                  </a:lnTo>
                  <a:lnTo>
                    <a:pt x="19" y="12"/>
                  </a:lnTo>
                  <a:lnTo>
                    <a:pt x="18" y="13"/>
                  </a:lnTo>
                  <a:lnTo>
                    <a:pt x="18" y="14"/>
                  </a:lnTo>
                  <a:lnTo>
                    <a:pt x="18" y="15"/>
                  </a:lnTo>
                  <a:lnTo>
                    <a:pt x="18" y="16"/>
                  </a:lnTo>
                  <a:lnTo>
                    <a:pt x="17" y="17"/>
                  </a:lnTo>
                  <a:lnTo>
                    <a:pt x="17" y="18"/>
                  </a:lnTo>
                  <a:lnTo>
                    <a:pt x="17" y="19"/>
                  </a:lnTo>
                  <a:lnTo>
                    <a:pt x="16" y="20"/>
                  </a:lnTo>
                  <a:lnTo>
                    <a:pt x="16" y="21"/>
                  </a:lnTo>
                  <a:lnTo>
                    <a:pt x="16" y="22"/>
                  </a:lnTo>
                  <a:lnTo>
                    <a:pt x="15" y="24"/>
                  </a:lnTo>
                  <a:lnTo>
                    <a:pt x="15" y="24"/>
                  </a:lnTo>
                  <a:lnTo>
                    <a:pt x="15" y="26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30"/>
                  </a:lnTo>
                  <a:lnTo>
                    <a:pt x="14" y="31"/>
                  </a:lnTo>
                  <a:lnTo>
                    <a:pt x="13" y="32"/>
                  </a:lnTo>
                  <a:lnTo>
                    <a:pt x="13" y="33"/>
                  </a:lnTo>
                  <a:lnTo>
                    <a:pt x="13" y="34"/>
                  </a:lnTo>
                  <a:lnTo>
                    <a:pt x="12" y="35"/>
                  </a:lnTo>
                  <a:lnTo>
                    <a:pt x="12" y="36"/>
                  </a:lnTo>
                  <a:lnTo>
                    <a:pt x="12" y="37"/>
                  </a:lnTo>
                  <a:lnTo>
                    <a:pt x="12" y="39"/>
                  </a:lnTo>
                  <a:lnTo>
                    <a:pt x="11" y="40"/>
                  </a:lnTo>
                  <a:lnTo>
                    <a:pt x="11" y="41"/>
                  </a:lnTo>
                  <a:lnTo>
                    <a:pt x="11" y="42"/>
                  </a:lnTo>
                  <a:lnTo>
                    <a:pt x="11" y="43"/>
                  </a:lnTo>
                  <a:lnTo>
                    <a:pt x="10" y="44"/>
                  </a:lnTo>
                  <a:lnTo>
                    <a:pt x="10" y="45"/>
                  </a:lnTo>
                  <a:lnTo>
                    <a:pt x="10" y="46"/>
                  </a:lnTo>
                  <a:lnTo>
                    <a:pt x="10" y="47"/>
                  </a:lnTo>
                  <a:lnTo>
                    <a:pt x="10" y="49"/>
                  </a:lnTo>
                  <a:lnTo>
                    <a:pt x="9" y="49"/>
                  </a:lnTo>
                  <a:lnTo>
                    <a:pt x="9" y="51"/>
                  </a:lnTo>
                  <a:lnTo>
                    <a:pt x="9" y="52"/>
                  </a:lnTo>
                  <a:lnTo>
                    <a:pt x="9" y="53"/>
                  </a:lnTo>
                  <a:lnTo>
                    <a:pt x="8" y="54"/>
                  </a:lnTo>
                  <a:lnTo>
                    <a:pt x="8" y="55"/>
                  </a:lnTo>
                  <a:lnTo>
                    <a:pt x="8" y="56"/>
                  </a:lnTo>
                  <a:lnTo>
                    <a:pt x="8" y="57"/>
                  </a:lnTo>
                  <a:lnTo>
                    <a:pt x="7" y="58"/>
                  </a:lnTo>
                  <a:lnTo>
                    <a:pt x="7" y="59"/>
                  </a:lnTo>
                  <a:lnTo>
                    <a:pt x="7" y="61"/>
                  </a:lnTo>
                  <a:lnTo>
                    <a:pt x="7" y="61"/>
                  </a:lnTo>
                  <a:lnTo>
                    <a:pt x="7" y="63"/>
                  </a:lnTo>
                  <a:lnTo>
                    <a:pt x="6" y="64"/>
                  </a:lnTo>
                  <a:lnTo>
                    <a:pt x="6" y="65"/>
                  </a:lnTo>
                  <a:lnTo>
                    <a:pt x="6" y="66"/>
                  </a:lnTo>
                  <a:lnTo>
                    <a:pt x="6" y="67"/>
                  </a:lnTo>
                  <a:lnTo>
                    <a:pt x="6" y="68"/>
                  </a:lnTo>
                  <a:lnTo>
                    <a:pt x="6" y="69"/>
                  </a:lnTo>
                  <a:lnTo>
                    <a:pt x="5" y="70"/>
                  </a:lnTo>
                  <a:lnTo>
                    <a:pt x="5" y="71"/>
                  </a:lnTo>
                  <a:lnTo>
                    <a:pt x="5" y="73"/>
                  </a:lnTo>
                  <a:lnTo>
                    <a:pt x="5" y="74"/>
                  </a:lnTo>
                  <a:lnTo>
                    <a:pt x="5" y="75"/>
                  </a:lnTo>
                  <a:lnTo>
                    <a:pt x="4" y="76"/>
                  </a:lnTo>
                  <a:lnTo>
                    <a:pt x="4" y="77"/>
                  </a:lnTo>
                  <a:lnTo>
                    <a:pt x="4" y="78"/>
                  </a:lnTo>
                  <a:lnTo>
                    <a:pt x="4" y="79"/>
                  </a:lnTo>
                  <a:lnTo>
                    <a:pt x="4" y="80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3" y="84"/>
                  </a:lnTo>
                  <a:lnTo>
                    <a:pt x="3" y="85"/>
                  </a:lnTo>
                  <a:lnTo>
                    <a:pt x="3" y="86"/>
                  </a:lnTo>
                  <a:lnTo>
                    <a:pt x="3" y="87"/>
                  </a:lnTo>
                  <a:lnTo>
                    <a:pt x="2" y="88"/>
                  </a:lnTo>
                  <a:lnTo>
                    <a:pt x="2" y="89"/>
                  </a:lnTo>
                  <a:lnTo>
                    <a:pt x="2" y="90"/>
                  </a:lnTo>
                  <a:lnTo>
                    <a:pt x="2" y="91"/>
                  </a:lnTo>
                  <a:lnTo>
                    <a:pt x="2" y="92"/>
                  </a:lnTo>
                  <a:lnTo>
                    <a:pt x="2" y="94"/>
                  </a:lnTo>
                  <a:lnTo>
                    <a:pt x="2" y="95"/>
                  </a:lnTo>
                  <a:lnTo>
                    <a:pt x="2" y="96"/>
                  </a:lnTo>
                  <a:lnTo>
                    <a:pt x="1" y="97"/>
                  </a:lnTo>
                  <a:lnTo>
                    <a:pt x="1" y="98"/>
                  </a:lnTo>
                  <a:lnTo>
                    <a:pt x="1" y="99"/>
                  </a:lnTo>
                  <a:lnTo>
                    <a:pt x="1" y="100"/>
                  </a:lnTo>
                  <a:lnTo>
                    <a:pt x="1" y="101"/>
                  </a:lnTo>
                  <a:lnTo>
                    <a:pt x="1" y="102"/>
                  </a:lnTo>
                  <a:lnTo>
                    <a:pt x="1" y="103"/>
                  </a:lnTo>
                  <a:lnTo>
                    <a:pt x="0" y="105"/>
                  </a:lnTo>
                  <a:lnTo>
                    <a:pt x="0" y="106"/>
                  </a:lnTo>
                  <a:lnTo>
                    <a:pt x="0" y="107"/>
                  </a:lnTo>
                  <a:lnTo>
                    <a:pt x="0" y="108"/>
                  </a:lnTo>
                  <a:lnTo>
                    <a:pt x="0" y="109"/>
                  </a:lnTo>
                  <a:lnTo>
                    <a:pt x="0" y="110"/>
                  </a:lnTo>
                  <a:lnTo>
                    <a:pt x="0" y="111"/>
                  </a:lnTo>
                  <a:lnTo>
                    <a:pt x="0" y="112"/>
                  </a:lnTo>
                  <a:lnTo>
                    <a:pt x="0" y="114"/>
                  </a:lnTo>
                </a:path>
              </a:pathLst>
            </a:cu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86" name="Freeform 462"/>
            <p:cNvSpPr>
              <a:spLocks/>
            </p:cNvSpPr>
            <p:nvPr/>
          </p:nvSpPr>
          <p:spPr bwMode="auto">
            <a:xfrm>
              <a:off x="6138861" y="4429126"/>
              <a:ext cx="73025" cy="169863"/>
            </a:xfrm>
            <a:custGeom>
              <a:avLst/>
              <a:gdLst/>
              <a:ahLst/>
              <a:cxnLst>
                <a:cxn ang="0">
                  <a:pos x="0" y="106"/>
                </a:cxn>
                <a:cxn ang="0">
                  <a:pos x="1" y="104"/>
                </a:cxn>
                <a:cxn ang="0">
                  <a:pos x="2" y="102"/>
                </a:cxn>
                <a:cxn ang="0">
                  <a:pos x="3" y="99"/>
                </a:cxn>
                <a:cxn ang="0">
                  <a:pos x="3" y="97"/>
                </a:cxn>
                <a:cxn ang="0">
                  <a:pos x="4" y="95"/>
                </a:cxn>
                <a:cxn ang="0">
                  <a:pos x="5" y="93"/>
                </a:cxn>
                <a:cxn ang="0">
                  <a:pos x="5" y="91"/>
                </a:cxn>
                <a:cxn ang="0">
                  <a:pos x="6" y="89"/>
                </a:cxn>
                <a:cxn ang="0">
                  <a:pos x="7" y="87"/>
                </a:cxn>
                <a:cxn ang="0">
                  <a:pos x="8" y="85"/>
                </a:cxn>
                <a:cxn ang="0">
                  <a:pos x="8" y="83"/>
                </a:cxn>
                <a:cxn ang="0">
                  <a:pos x="9" y="81"/>
                </a:cxn>
                <a:cxn ang="0">
                  <a:pos x="10" y="79"/>
                </a:cxn>
                <a:cxn ang="0">
                  <a:pos x="11" y="77"/>
                </a:cxn>
                <a:cxn ang="0">
                  <a:pos x="12" y="74"/>
                </a:cxn>
                <a:cxn ang="0">
                  <a:pos x="12" y="73"/>
                </a:cxn>
                <a:cxn ang="0">
                  <a:pos x="13" y="70"/>
                </a:cxn>
                <a:cxn ang="0">
                  <a:pos x="14" y="68"/>
                </a:cxn>
                <a:cxn ang="0">
                  <a:pos x="15" y="66"/>
                </a:cxn>
                <a:cxn ang="0">
                  <a:pos x="16" y="64"/>
                </a:cxn>
                <a:cxn ang="0">
                  <a:pos x="17" y="62"/>
                </a:cxn>
                <a:cxn ang="0">
                  <a:pos x="17" y="60"/>
                </a:cxn>
                <a:cxn ang="0">
                  <a:pos x="18" y="58"/>
                </a:cxn>
                <a:cxn ang="0">
                  <a:pos x="19" y="56"/>
                </a:cxn>
                <a:cxn ang="0">
                  <a:pos x="20" y="54"/>
                </a:cxn>
                <a:cxn ang="0">
                  <a:pos x="21" y="52"/>
                </a:cxn>
                <a:cxn ang="0">
                  <a:pos x="22" y="50"/>
                </a:cxn>
                <a:cxn ang="0">
                  <a:pos x="22" y="48"/>
                </a:cxn>
                <a:cxn ang="0">
                  <a:pos x="23" y="46"/>
                </a:cxn>
                <a:cxn ang="0">
                  <a:pos x="24" y="44"/>
                </a:cxn>
                <a:cxn ang="0">
                  <a:pos x="25" y="42"/>
                </a:cxn>
                <a:cxn ang="0">
                  <a:pos x="26" y="40"/>
                </a:cxn>
                <a:cxn ang="0">
                  <a:pos x="27" y="38"/>
                </a:cxn>
                <a:cxn ang="0">
                  <a:pos x="28" y="36"/>
                </a:cxn>
                <a:cxn ang="0">
                  <a:pos x="29" y="34"/>
                </a:cxn>
                <a:cxn ang="0">
                  <a:pos x="30" y="32"/>
                </a:cxn>
                <a:cxn ang="0">
                  <a:pos x="31" y="30"/>
                </a:cxn>
                <a:cxn ang="0">
                  <a:pos x="32" y="28"/>
                </a:cxn>
                <a:cxn ang="0">
                  <a:pos x="33" y="26"/>
                </a:cxn>
                <a:cxn ang="0">
                  <a:pos x="34" y="24"/>
                </a:cxn>
                <a:cxn ang="0">
                  <a:pos x="35" y="22"/>
                </a:cxn>
                <a:cxn ang="0">
                  <a:pos x="36" y="20"/>
                </a:cxn>
                <a:cxn ang="0">
                  <a:pos x="37" y="18"/>
                </a:cxn>
                <a:cxn ang="0">
                  <a:pos x="38" y="16"/>
                </a:cxn>
                <a:cxn ang="0">
                  <a:pos x="39" y="14"/>
                </a:cxn>
                <a:cxn ang="0">
                  <a:pos x="40" y="12"/>
                </a:cxn>
                <a:cxn ang="0">
                  <a:pos x="41" y="10"/>
                </a:cxn>
                <a:cxn ang="0">
                  <a:pos x="42" y="8"/>
                </a:cxn>
                <a:cxn ang="0">
                  <a:pos x="43" y="6"/>
                </a:cxn>
                <a:cxn ang="0">
                  <a:pos x="44" y="4"/>
                </a:cxn>
                <a:cxn ang="0">
                  <a:pos x="45" y="3"/>
                </a:cxn>
                <a:cxn ang="0">
                  <a:pos x="46" y="0"/>
                </a:cxn>
              </a:cxnLst>
              <a:rect l="0" t="0" r="r" b="b"/>
              <a:pathLst>
                <a:path w="46" h="107">
                  <a:moveTo>
                    <a:pt x="0" y="107"/>
                  </a:moveTo>
                  <a:lnTo>
                    <a:pt x="0" y="106"/>
                  </a:lnTo>
                  <a:lnTo>
                    <a:pt x="1" y="105"/>
                  </a:lnTo>
                  <a:lnTo>
                    <a:pt x="1" y="104"/>
                  </a:lnTo>
                  <a:lnTo>
                    <a:pt x="2" y="103"/>
                  </a:lnTo>
                  <a:lnTo>
                    <a:pt x="2" y="102"/>
                  </a:lnTo>
                  <a:lnTo>
                    <a:pt x="2" y="101"/>
                  </a:lnTo>
                  <a:lnTo>
                    <a:pt x="3" y="99"/>
                  </a:lnTo>
                  <a:lnTo>
                    <a:pt x="3" y="98"/>
                  </a:lnTo>
                  <a:lnTo>
                    <a:pt x="3" y="97"/>
                  </a:lnTo>
                  <a:lnTo>
                    <a:pt x="4" y="96"/>
                  </a:lnTo>
                  <a:lnTo>
                    <a:pt x="4" y="95"/>
                  </a:lnTo>
                  <a:lnTo>
                    <a:pt x="4" y="94"/>
                  </a:lnTo>
                  <a:lnTo>
                    <a:pt x="5" y="93"/>
                  </a:lnTo>
                  <a:lnTo>
                    <a:pt x="5" y="92"/>
                  </a:lnTo>
                  <a:lnTo>
                    <a:pt x="5" y="91"/>
                  </a:lnTo>
                  <a:lnTo>
                    <a:pt x="6" y="90"/>
                  </a:lnTo>
                  <a:lnTo>
                    <a:pt x="6" y="89"/>
                  </a:lnTo>
                  <a:lnTo>
                    <a:pt x="7" y="88"/>
                  </a:lnTo>
                  <a:lnTo>
                    <a:pt x="7" y="87"/>
                  </a:lnTo>
                  <a:lnTo>
                    <a:pt x="7" y="86"/>
                  </a:lnTo>
                  <a:lnTo>
                    <a:pt x="8" y="85"/>
                  </a:lnTo>
                  <a:lnTo>
                    <a:pt x="8" y="84"/>
                  </a:lnTo>
                  <a:lnTo>
                    <a:pt x="8" y="83"/>
                  </a:lnTo>
                  <a:lnTo>
                    <a:pt x="9" y="82"/>
                  </a:lnTo>
                  <a:lnTo>
                    <a:pt x="9" y="81"/>
                  </a:lnTo>
                  <a:lnTo>
                    <a:pt x="9" y="80"/>
                  </a:lnTo>
                  <a:lnTo>
                    <a:pt x="10" y="79"/>
                  </a:lnTo>
                  <a:lnTo>
                    <a:pt x="10" y="78"/>
                  </a:lnTo>
                  <a:lnTo>
                    <a:pt x="11" y="77"/>
                  </a:lnTo>
                  <a:lnTo>
                    <a:pt x="11" y="76"/>
                  </a:lnTo>
                  <a:lnTo>
                    <a:pt x="12" y="74"/>
                  </a:lnTo>
                  <a:lnTo>
                    <a:pt x="12" y="74"/>
                  </a:lnTo>
                  <a:lnTo>
                    <a:pt x="12" y="73"/>
                  </a:lnTo>
                  <a:lnTo>
                    <a:pt x="13" y="71"/>
                  </a:lnTo>
                  <a:lnTo>
                    <a:pt x="13" y="70"/>
                  </a:lnTo>
                  <a:lnTo>
                    <a:pt x="13" y="70"/>
                  </a:lnTo>
                  <a:lnTo>
                    <a:pt x="14" y="68"/>
                  </a:lnTo>
                  <a:lnTo>
                    <a:pt x="14" y="67"/>
                  </a:lnTo>
                  <a:lnTo>
                    <a:pt x="15" y="66"/>
                  </a:lnTo>
                  <a:lnTo>
                    <a:pt x="15" y="65"/>
                  </a:lnTo>
                  <a:lnTo>
                    <a:pt x="16" y="64"/>
                  </a:lnTo>
                  <a:lnTo>
                    <a:pt x="16" y="63"/>
                  </a:lnTo>
                  <a:lnTo>
                    <a:pt x="17" y="62"/>
                  </a:lnTo>
                  <a:lnTo>
                    <a:pt x="17" y="61"/>
                  </a:lnTo>
                  <a:lnTo>
                    <a:pt x="17" y="60"/>
                  </a:lnTo>
                  <a:lnTo>
                    <a:pt x="18" y="59"/>
                  </a:lnTo>
                  <a:lnTo>
                    <a:pt x="18" y="58"/>
                  </a:lnTo>
                  <a:lnTo>
                    <a:pt x="19" y="57"/>
                  </a:lnTo>
                  <a:lnTo>
                    <a:pt x="19" y="56"/>
                  </a:lnTo>
                  <a:lnTo>
                    <a:pt x="19" y="55"/>
                  </a:lnTo>
                  <a:lnTo>
                    <a:pt x="20" y="54"/>
                  </a:lnTo>
                  <a:lnTo>
                    <a:pt x="20" y="53"/>
                  </a:lnTo>
                  <a:lnTo>
                    <a:pt x="21" y="52"/>
                  </a:lnTo>
                  <a:lnTo>
                    <a:pt x="21" y="51"/>
                  </a:lnTo>
                  <a:lnTo>
                    <a:pt x="22" y="50"/>
                  </a:lnTo>
                  <a:lnTo>
                    <a:pt x="22" y="49"/>
                  </a:lnTo>
                  <a:lnTo>
                    <a:pt x="22" y="48"/>
                  </a:lnTo>
                  <a:lnTo>
                    <a:pt x="23" y="47"/>
                  </a:lnTo>
                  <a:lnTo>
                    <a:pt x="23" y="46"/>
                  </a:lnTo>
                  <a:lnTo>
                    <a:pt x="24" y="45"/>
                  </a:lnTo>
                  <a:lnTo>
                    <a:pt x="24" y="44"/>
                  </a:lnTo>
                  <a:lnTo>
                    <a:pt x="25" y="43"/>
                  </a:lnTo>
                  <a:lnTo>
                    <a:pt x="25" y="42"/>
                  </a:lnTo>
                  <a:lnTo>
                    <a:pt x="26" y="41"/>
                  </a:lnTo>
                  <a:lnTo>
                    <a:pt x="26" y="40"/>
                  </a:lnTo>
                  <a:lnTo>
                    <a:pt x="27" y="39"/>
                  </a:lnTo>
                  <a:lnTo>
                    <a:pt x="27" y="38"/>
                  </a:lnTo>
                  <a:lnTo>
                    <a:pt x="28" y="37"/>
                  </a:lnTo>
                  <a:lnTo>
                    <a:pt x="28" y="36"/>
                  </a:lnTo>
                  <a:lnTo>
                    <a:pt x="29" y="35"/>
                  </a:lnTo>
                  <a:lnTo>
                    <a:pt x="29" y="34"/>
                  </a:lnTo>
                  <a:lnTo>
                    <a:pt x="29" y="33"/>
                  </a:lnTo>
                  <a:lnTo>
                    <a:pt x="30" y="32"/>
                  </a:lnTo>
                  <a:lnTo>
                    <a:pt x="30" y="31"/>
                  </a:lnTo>
                  <a:lnTo>
                    <a:pt x="31" y="30"/>
                  </a:lnTo>
                  <a:lnTo>
                    <a:pt x="31" y="29"/>
                  </a:lnTo>
                  <a:lnTo>
                    <a:pt x="32" y="28"/>
                  </a:lnTo>
                  <a:lnTo>
                    <a:pt x="32" y="27"/>
                  </a:lnTo>
                  <a:lnTo>
                    <a:pt x="33" y="26"/>
                  </a:lnTo>
                  <a:lnTo>
                    <a:pt x="33" y="25"/>
                  </a:lnTo>
                  <a:lnTo>
                    <a:pt x="34" y="24"/>
                  </a:lnTo>
                  <a:lnTo>
                    <a:pt x="34" y="23"/>
                  </a:lnTo>
                  <a:lnTo>
                    <a:pt x="35" y="22"/>
                  </a:lnTo>
                  <a:lnTo>
                    <a:pt x="35" y="21"/>
                  </a:lnTo>
                  <a:lnTo>
                    <a:pt x="36" y="20"/>
                  </a:lnTo>
                  <a:lnTo>
                    <a:pt x="36" y="19"/>
                  </a:lnTo>
                  <a:lnTo>
                    <a:pt x="37" y="18"/>
                  </a:lnTo>
                  <a:lnTo>
                    <a:pt x="37" y="17"/>
                  </a:lnTo>
                  <a:lnTo>
                    <a:pt x="38" y="16"/>
                  </a:lnTo>
                  <a:lnTo>
                    <a:pt x="38" y="15"/>
                  </a:lnTo>
                  <a:lnTo>
                    <a:pt x="39" y="14"/>
                  </a:lnTo>
                  <a:lnTo>
                    <a:pt x="39" y="13"/>
                  </a:lnTo>
                  <a:lnTo>
                    <a:pt x="40" y="12"/>
                  </a:lnTo>
                  <a:lnTo>
                    <a:pt x="41" y="11"/>
                  </a:lnTo>
                  <a:lnTo>
                    <a:pt x="41" y="10"/>
                  </a:lnTo>
                  <a:lnTo>
                    <a:pt x="41" y="9"/>
                  </a:lnTo>
                  <a:lnTo>
                    <a:pt x="42" y="8"/>
                  </a:lnTo>
                  <a:lnTo>
                    <a:pt x="43" y="7"/>
                  </a:lnTo>
                  <a:lnTo>
                    <a:pt x="43" y="6"/>
                  </a:lnTo>
                  <a:lnTo>
                    <a:pt x="44" y="5"/>
                  </a:lnTo>
                  <a:lnTo>
                    <a:pt x="44" y="4"/>
                  </a:lnTo>
                  <a:lnTo>
                    <a:pt x="45" y="4"/>
                  </a:lnTo>
                  <a:lnTo>
                    <a:pt x="45" y="3"/>
                  </a:lnTo>
                  <a:lnTo>
                    <a:pt x="46" y="2"/>
                  </a:lnTo>
                  <a:lnTo>
                    <a:pt x="46" y="0"/>
                  </a:lnTo>
                </a:path>
              </a:pathLst>
            </a:cu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87" name="Rectangle 463"/>
            <p:cNvSpPr>
              <a:spLocks noChangeArrowheads="1"/>
            </p:cNvSpPr>
            <p:nvPr/>
          </p:nvSpPr>
          <p:spPr bwMode="auto">
            <a:xfrm rot="1020000">
              <a:off x="6140870" y="4555997"/>
              <a:ext cx="76944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92</a:t>
              </a:r>
              <a:endParaRPr kumimoji="0" lang="en-US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488" name="Line 464"/>
            <p:cNvSpPr>
              <a:spLocks noChangeShapeType="1"/>
            </p:cNvSpPr>
            <p:nvPr/>
          </p:nvSpPr>
          <p:spPr bwMode="auto">
            <a:xfrm flipH="1" flipV="1">
              <a:off x="6140449" y="4598988"/>
              <a:ext cx="144462" cy="44450"/>
            </a:xfrm>
            <a:prstGeom prst="line">
              <a:avLst/>
            </a:pr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89" name="Freeform 465"/>
            <p:cNvSpPr>
              <a:spLocks/>
            </p:cNvSpPr>
            <p:nvPr/>
          </p:nvSpPr>
          <p:spPr bwMode="auto">
            <a:xfrm>
              <a:off x="6253161" y="4868864"/>
              <a:ext cx="39687" cy="223838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4"/>
                </a:cxn>
                <a:cxn ang="0">
                  <a:pos x="0" y="6"/>
                </a:cxn>
                <a:cxn ang="0">
                  <a:pos x="1" y="9"/>
                </a:cxn>
                <a:cxn ang="0">
                  <a:pos x="1" y="11"/>
                </a:cxn>
                <a:cxn ang="0">
                  <a:pos x="1" y="14"/>
                </a:cxn>
                <a:cxn ang="0">
                  <a:pos x="1" y="16"/>
                </a:cxn>
                <a:cxn ang="0">
                  <a:pos x="1" y="18"/>
                </a:cxn>
                <a:cxn ang="0">
                  <a:pos x="1" y="21"/>
                </a:cxn>
                <a:cxn ang="0">
                  <a:pos x="1" y="23"/>
                </a:cxn>
                <a:cxn ang="0">
                  <a:pos x="1" y="25"/>
                </a:cxn>
                <a:cxn ang="0">
                  <a:pos x="2" y="28"/>
                </a:cxn>
                <a:cxn ang="0">
                  <a:pos x="2" y="30"/>
                </a:cxn>
                <a:cxn ang="0">
                  <a:pos x="2" y="32"/>
                </a:cxn>
                <a:cxn ang="0">
                  <a:pos x="2" y="35"/>
                </a:cxn>
                <a:cxn ang="0">
                  <a:pos x="2" y="37"/>
                </a:cxn>
                <a:cxn ang="0">
                  <a:pos x="2" y="39"/>
                </a:cxn>
                <a:cxn ang="0">
                  <a:pos x="3" y="42"/>
                </a:cxn>
                <a:cxn ang="0">
                  <a:pos x="3" y="44"/>
                </a:cxn>
                <a:cxn ang="0">
                  <a:pos x="3" y="47"/>
                </a:cxn>
                <a:cxn ang="0">
                  <a:pos x="4" y="49"/>
                </a:cxn>
                <a:cxn ang="0">
                  <a:pos x="4" y="51"/>
                </a:cxn>
                <a:cxn ang="0">
                  <a:pos x="4" y="53"/>
                </a:cxn>
                <a:cxn ang="0">
                  <a:pos x="5" y="56"/>
                </a:cxn>
                <a:cxn ang="0">
                  <a:pos x="5" y="58"/>
                </a:cxn>
                <a:cxn ang="0">
                  <a:pos x="5" y="60"/>
                </a:cxn>
                <a:cxn ang="0">
                  <a:pos x="6" y="63"/>
                </a:cxn>
                <a:cxn ang="0">
                  <a:pos x="6" y="65"/>
                </a:cxn>
                <a:cxn ang="0">
                  <a:pos x="6" y="68"/>
                </a:cxn>
                <a:cxn ang="0">
                  <a:pos x="7" y="70"/>
                </a:cxn>
                <a:cxn ang="0">
                  <a:pos x="7" y="72"/>
                </a:cxn>
                <a:cxn ang="0">
                  <a:pos x="8" y="74"/>
                </a:cxn>
                <a:cxn ang="0">
                  <a:pos x="8" y="77"/>
                </a:cxn>
                <a:cxn ang="0">
                  <a:pos x="8" y="79"/>
                </a:cxn>
                <a:cxn ang="0">
                  <a:pos x="9" y="81"/>
                </a:cxn>
                <a:cxn ang="0">
                  <a:pos x="9" y="84"/>
                </a:cxn>
                <a:cxn ang="0">
                  <a:pos x="10" y="86"/>
                </a:cxn>
                <a:cxn ang="0">
                  <a:pos x="10" y="88"/>
                </a:cxn>
                <a:cxn ang="0">
                  <a:pos x="11" y="91"/>
                </a:cxn>
                <a:cxn ang="0">
                  <a:pos x="11" y="93"/>
                </a:cxn>
                <a:cxn ang="0">
                  <a:pos x="12" y="95"/>
                </a:cxn>
                <a:cxn ang="0">
                  <a:pos x="12" y="97"/>
                </a:cxn>
                <a:cxn ang="0">
                  <a:pos x="13" y="100"/>
                </a:cxn>
                <a:cxn ang="0">
                  <a:pos x="14" y="102"/>
                </a:cxn>
                <a:cxn ang="0">
                  <a:pos x="14" y="105"/>
                </a:cxn>
                <a:cxn ang="0">
                  <a:pos x="15" y="107"/>
                </a:cxn>
                <a:cxn ang="0">
                  <a:pos x="15" y="109"/>
                </a:cxn>
                <a:cxn ang="0">
                  <a:pos x="16" y="111"/>
                </a:cxn>
                <a:cxn ang="0">
                  <a:pos x="17" y="113"/>
                </a:cxn>
                <a:cxn ang="0">
                  <a:pos x="17" y="116"/>
                </a:cxn>
                <a:cxn ang="0">
                  <a:pos x="18" y="118"/>
                </a:cxn>
                <a:cxn ang="0">
                  <a:pos x="18" y="121"/>
                </a:cxn>
                <a:cxn ang="0">
                  <a:pos x="19" y="123"/>
                </a:cxn>
                <a:cxn ang="0">
                  <a:pos x="20" y="125"/>
                </a:cxn>
                <a:cxn ang="0">
                  <a:pos x="21" y="127"/>
                </a:cxn>
                <a:cxn ang="0">
                  <a:pos x="21" y="129"/>
                </a:cxn>
                <a:cxn ang="0">
                  <a:pos x="22" y="132"/>
                </a:cxn>
                <a:cxn ang="0">
                  <a:pos x="22" y="134"/>
                </a:cxn>
                <a:cxn ang="0">
                  <a:pos x="23" y="136"/>
                </a:cxn>
                <a:cxn ang="0">
                  <a:pos x="24" y="138"/>
                </a:cxn>
                <a:cxn ang="0">
                  <a:pos x="25" y="141"/>
                </a:cxn>
              </a:cxnLst>
              <a:rect l="0" t="0" r="r" b="b"/>
              <a:pathLst>
                <a:path w="25" h="141">
                  <a:moveTo>
                    <a:pt x="0" y="0"/>
                  </a:moveTo>
                  <a:lnTo>
                    <a:pt x="0" y="1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5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7"/>
                  </a:lnTo>
                  <a:lnTo>
                    <a:pt x="1" y="8"/>
                  </a:lnTo>
                  <a:lnTo>
                    <a:pt x="1" y="9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1" y="13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5"/>
                  </a:lnTo>
                  <a:lnTo>
                    <a:pt x="1" y="16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1" y="18"/>
                  </a:lnTo>
                  <a:lnTo>
                    <a:pt x="1" y="19"/>
                  </a:lnTo>
                  <a:lnTo>
                    <a:pt x="1" y="20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5"/>
                  </a:lnTo>
                  <a:lnTo>
                    <a:pt x="2" y="26"/>
                  </a:lnTo>
                  <a:lnTo>
                    <a:pt x="2" y="27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9"/>
                  </a:lnTo>
                  <a:lnTo>
                    <a:pt x="2" y="30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2" y="32"/>
                  </a:lnTo>
                  <a:lnTo>
                    <a:pt x="2" y="33"/>
                  </a:lnTo>
                  <a:lnTo>
                    <a:pt x="2" y="34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2" y="36"/>
                  </a:lnTo>
                  <a:lnTo>
                    <a:pt x="2" y="37"/>
                  </a:lnTo>
                  <a:lnTo>
                    <a:pt x="2" y="38"/>
                  </a:lnTo>
                  <a:lnTo>
                    <a:pt x="2" y="39"/>
                  </a:lnTo>
                  <a:lnTo>
                    <a:pt x="2" y="39"/>
                  </a:lnTo>
                  <a:lnTo>
                    <a:pt x="3" y="40"/>
                  </a:lnTo>
                  <a:lnTo>
                    <a:pt x="3" y="41"/>
                  </a:lnTo>
                  <a:lnTo>
                    <a:pt x="3" y="42"/>
                  </a:lnTo>
                  <a:lnTo>
                    <a:pt x="3" y="43"/>
                  </a:lnTo>
                  <a:lnTo>
                    <a:pt x="3" y="43"/>
                  </a:lnTo>
                  <a:lnTo>
                    <a:pt x="3" y="44"/>
                  </a:lnTo>
                  <a:lnTo>
                    <a:pt x="3" y="45"/>
                  </a:lnTo>
                  <a:lnTo>
                    <a:pt x="3" y="46"/>
                  </a:lnTo>
                  <a:lnTo>
                    <a:pt x="3" y="47"/>
                  </a:lnTo>
                  <a:lnTo>
                    <a:pt x="3" y="47"/>
                  </a:lnTo>
                  <a:lnTo>
                    <a:pt x="3" y="48"/>
                  </a:lnTo>
                  <a:lnTo>
                    <a:pt x="4" y="49"/>
                  </a:lnTo>
                  <a:lnTo>
                    <a:pt x="4" y="50"/>
                  </a:lnTo>
                  <a:lnTo>
                    <a:pt x="4" y="50"/>
                  </a:lnTo>
                  <a:lnTo>
                    <a:pt x="4" y="51"/>
                  </a:lnTo>
                  <a:lnTo>
                    <a:pt x="4" y="52"/>
                  </a:lnTo>
                  <a:lnTo>
                    <a:pt x="4" y="53"/>
                  </a:lnTo>
                  <a:lnTo>
                    <a:pt x="4" y="53"/>
                  </a:lnTo>
                  <a:lnTo>
                    <a:pt x="4" y="54"/>
                  </a:lnTo>
                  <a:lnTo>
                    <a:pt x="4" y="55"/>
                  </a:lnTo>
                  <a:lnTo>
                    <a:pt x="5" y="56"/>
                  </a:lnTo>
                  <a:lnTo>
                    <a:pt x="5" y="56"/>
                  </a:lnTo>
                  <a:lnTo>
                    <a:pt x="5" y="57"/>
                  </a:lnTo>
                  <a:lnTo>
                    <a:pt x="5" y="58"/>
                  </a:lnTo>
                  <a:lnTo>
                    <a:pt x="5" y="59"/>
                  </a:lnTo>
                  <a:lnTo>
                    <a:pt x="5" y="60"/>
                  </a:lnTo>
                  <a:lnTo>
                    <a:pt x="5" y="60"/>
                  </a:lnTo>
                  <a:lnTo>
                    <a:pt x="5" y="61"/>
                  </a:lnTo>
                  <a:lnTo>
                    <a:pt x="6" y="62"/>
                  </a:lnTo>
                  <a:lnTo>
                    <a:pt x="6" y="63"/>
                  </a:lnTo>
                  <a:lnTo>
                    <a:pt x="6" y="64"/>
                  </a:lnTo>
                  <a:lnTo>
                    <a:pt x="6" y="64"/>
                  </a:lnTo>
                  <a:lnTo>
                    <a:pt x="6" y="65"/>
                  </a:lnTo>
                  <a:lnTo>
                    <a:pt x="6" y="66"/>
                  </a:lnTo>
                  <a:lnTo>
                    <a:pt x="6" y="67"/>
                  </a:lnTo>
                  <a:lnTo>
                    <a:pt x="6" y="68"/>
                  </a:lnTo>
                  <a:lnTo>
                    <a:pt x="6" y="68"/>
                  </a:lnTo>
                  <a:lnTo>
                    <a:pt x="6" y="69"/>
                  </a:lnTo>
                  <a:lnTo>
                    <a:pt x="7" y="70"/>
                  </a:lnTo>
                  <a:lnTo>
                    <a:pt x="7" y="71"/>
                  </a:lnTo>
                  <a:lnTo>
                    <a:pt x="7" y="71"/>
                  </a:lnTo>
                  <a:lnTo>
                    <a:pt x="7" y="72"/>
                  </a:lnTo>
                  <a:lnTo>
                    <a:pt x="7" y="73"/>
                  </a:lnTo>
                  <a:lnTo>
                    <a:pt x="7" y="74"/>
                  </a:lnTo>
                  <a:lnTo>
                    <a:pt x="8" y="74"/>
                  </a:lnTo>
                  <a:lnTo>
                    <a:pt x="8" y="75"/>
                  </a:lnTo>
                  <a:lnTo>
                    <a:pt x="8" y="76"/>
                  </a:lnTo>
                  <a:lnTo>
                    <a:pt x="8" y="77"/>
                  </a:lnTo>
                  <a:lnTo>
                    <a:pt x="8" y="78"/>
                  </a:lnTo>
                  <a:lnTo>
                    <a:pt x="8" y="78"/>
                  </a:lnTo>
                  <a:lnTo>
                    <a:pt x="8" y="79"/>
                  </a:lnTo>
                  <a:lnTo>
                    <a:pt x="9" y="80"/>
                  </a:lnTo>
                  <a:lnTo>
                    <a:pt x="9" y="81"/>
                  </a:lnTo>
                  <a:lnTo>
                    <a:pt x="9" y="81"/>
                  </a:lnTo>
                  <a:lnTo>
                    <a:pt x="9" y="82"/>
                  </a:lnTo>
                  <a:lnTo>
                    <a:pt x="9" y="83"/>
                  </a:lnTo>
                  <a:lnTo>
                    <a:pt x="9" y="84"/>
                  </a:lnTo>
                  <a:lnTo>
                    <a:pt x="10" y="84"/>
                  </a:lnTo>
                  <a:lnTo>
                    <a:pt x="10" y="85"/>
                  </a:lnTo>
                  <a:lnTo>
                    <a:pt x="10" y="86"/>
                  </a:lnTo>
                  <a:lnTo>
                    <a:pt x="10" y="87"/>
                  </a:lnTo>
                  <a:lnTo>
                    <a:pt x="10" y="88"/>
                  </a:lnTo>
                  <a:lnTo>
                    <a:pt x="10" y="88"/>
                  </a:lnTo>
                  <a:lnTo>
                    <a:pt x="10" y="89"/>
                  </a:lnTo>
                  <a:lnTo>
                    <a:pt x="11" y="90"/>
                  </a:lnTo>
                  <a:lnTo>
                    <a:pt x="11" y="91"/>
                  </a:lnTo>
                  <a:lnTo>
                    <a:pt x="11" y="92"/>
                  </a:lnTo>
                  <a:lnTo>
                    <a:pt x="11" y="92"/>
                  </a:lnTo>
                  <a:lnTo>
                    <a:pt x="11" y="93"/>
                  </a:lnTo>
                  <a:lnTo>
                    <a:pt x="11" y="94"/>
                  </a:lnTo>
                  <a:lnTo>
                    <a:pt x="12" y="95"/>
                  </a:lnTo>
                  <a:lnTo>
                    <a:pt x="12" y="95"/>
                  </a:lnTo>
                  <a:lnTo>
                    <a:pt x="12" y="96"/>
                  </a:lnTo>
                  <a:lnTo>
                    <a:pt x="12" y="97"/>
                  </a:lnTo>
                  <a:lnTo>
                    <a:pt x="12" y="97"/>
                  </a:lnTo>
                  <a:lnTo>
                    <a:pt x="13" y="98"/>
                  </a:lnTo>
                  <a:lnTo>
                    <a:pt x="13" y="99"/>
                  </a:lnTo>
                  <a:lnTo>
                    <a:pt x="13" y="100"/>
                  </a:lnTo>
                  <a:lnTo>
                    <a:pt x="13" y="101"/>
                  </a:lnTo>
                  <a:lnTo>
                    <a:pt x="13" y="101"/>
                  </a:lnTo>
                  <a:lnTo>
                    <a:pt x="14" y="102"/>
                  </a:lnTo>
                  <a:lnTo>
                    <a:pt x="14" y="103"/>
                  </a:lnTo>
                  <a:lnTo>
                    <a:pt x="14" y="104"/>
                  </a:lnTo>
                  <a:lnTo>
                    <a:pt x="14" y="105"/>
                  </a:lnTo>
                  <a:lnTo>
                    <a:pt x="14" y="105"/>
                  </a:lnTo>
                  <a:lnTo>
                    <a:pt x="14" y="106"/>
                  </a:lnTo>
                  <a:lnTo>
                    <a:pt x="15" y="107"/>
                  </a:lnTo>
                  <a:lnTo>
                    <a:pt x="15" y="108"/>
                  </a:lnTo>
                  <a:lnTo>
                    <a:pt x="15" y="108"/>
                  </a:lnTo>
                  <a:lnTo>
                    <a:pt x="15" y="109"/>
                  </a:lnTo>
                  <a:lnTo>
                    <a:pt x="15" y="110"/>
                  </a:lnTo>
                  <a:lnTo>
                    <a:pt x="16" y="111"/>
                  </a:lnTo>
                  <a:lnTo>
                    <a:pt x="16" y="111"/>
                  </a:lnTo>
                  <a:lnTo>
                    <a:pt x="16" y="112"/>
                  </a:lnTo>
                  <a:lnTo>
                    <a:pt x="16" y="113"/>
                  </a:lnTo>
                  <a:lnTo>
                    <a:pt x="17" y="113"/>
                  </a:lnTo>
                  <a:lnTo>
                    <a:pt x="17" y="114"/>
                  </a:lnTo>
                  <a:lnTo>
                    <a:pt x="17" y="115"/>
                  </a:lnTo>
                  <a:lnTo>
                    <a:pt x="17" y="116"/>
                  </a:lnTo>
                  <a:lnTo>
                    <a:pt x="17" y="117"/>
                  </a:lnTo>
                  <a:lnTo>
                    <a:pt x="18" y="117"/>
                  </a:lnTo>
                  <a:lnTo>
                    <a:pt x="18" y="118"/>
                  </a:lnTo>
                  <a:lnTo>
                    <a:pt x="18" y="119"/>
                  </a:lnTo>
                  <a:lnTo>
                    <a:pt x="18" y="120"/>
                  </a:lnTo>
                  <a:lnTo>
                    <a:pt x="18" y="121"/>
                  </a:lnTo>
                  <a:lnTo>
                    <a:pt x="19" y="121"/>
                  </a:lnTo>
                  <a:lnTo>
                    <a:pt x="19" y="122"/>
                  </a:lnTo>
                  <a:lnTo>
                    <a:pt x="19" y="123"/>
                  </a:lnTo>
                  <a:lnTo>
                    <a:pt x="19" y="123"/>
                  </a:lnTo>
                  <a:lnTo>
                    <a:pt x="20" y="124"/>
                  </a:lnTo>
                  <a:lnTo>
                    <a:pt x="20" y="125"/>
                  </a:lnTo>
                  <a:lnTo>
                    <a:pt x="20" y="126"/>
                  </a:lnTo>
                  <a:lnTo>
                    <a:pt x="20" y="126"/>
                  </a:lnTo>
                  <a:lnTo>
                    <a:pt x="21" y="127"/>
                  </a:lnTo>
                  <a:lnTo>
                    <a:pt x="21" y="128"/>
                  </a:lnTo>
                  <a:lnTo>
                    <a:pt x="21" y="129"/>
                  </a:lnTo>
                  <a:lnTo>
                    <a:pt x="21" y="129"/>
                  </a:lnTo>
                  <a:lnTo>
                    <a:pt x="22" y="130"/>
                  </a:lnTo>
                  <a:lnTo>
                    <a:pt x="22" y="131"/>
                  </a:lnTo>
                  <a:lnTo>
                    <a:pt x="22" y="132"/>
                  </a:lnTo>
                  <a:lnTo>
                    <a:pt x="22" y="133"/>
                  </a:lnTo>
                  <a:lnTo>
                    <a:pt x="22" y="133"/>
                  </a:lnTo>
                  <a:lnTo>
                    <a:pt x="22" y="134"/>
                  </a:lnTo>
                  <a:lnTo>
                    <a:pt x="23" y="135"/>
                  </a:lnTo>
                  <a:lnTo>
                    <a:pt x="23" y="135"/>
                  </a:lnTo>
                  <a:lnTo>
                    <a:pt x="23" y="136"/>
                  </a:lnTo>
                  <a:lnTo>
                    <a:pt x="24" y="137"/>
                  </a:lnTo>
                  <a:lnTo>
                    <a:pt x="24" y="138"/>
                  </a:lnTo>
                  <a:lnTo>
                    <a:pt x="24" y="138"/>
                  </a:lnTo>
                  <a:lnTo>
                    <a:pt x="24" y="139"/>
                  </a:lnTo>
                  <a:lnTo>
                    <a:pt x="25" y="140"/>
                  </a:lnTo>
                  <a:lnTo>
                    <a:pt x="25" y="141"/>
                  </a:lnTo>
                </a:path>
              </a:pathLst>
            </a:cu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90" name="Freeform 466"/>
            <p:cNvSpPr>
              <a:spLocks/>
            </p:cNvSpPr>
            <p:nvPr/>
          </p:nvSpPr>
          <p:spPr bwMode="auto">
            <a:xfrm>
              <a:off x="6253161" y="4645026"/>
              <a:ext cx="33337" cy="223838"/>
            </a:xfrm>
            <a:custGeom>
              <a:avLst/>
              <a:gdLst/>
              <a:ahLst/>
              <a:cxnLst>
                <a:cxn ang="0">
                  <a:pos x="0" y="139"/>
                </a:cxn>
                <a:cxn ang="0">
                  <a:pos x="0" y="136"/>
                </a:cxn>
                <a:cxn ang="0">
                  <a:pos x="0" y="133"/>
                </a:cxn>
                <a:cxn ang="0">
                  <a:pos x="0" y="130"/>
                </a:cxn>
                <a:cxn ang="0">
                  <a:pos x="0" y="127"/>
                </a:cxn>
                <a:cxn ang="0">
                  <a:pos x="0" y="123"/>
                </a:cxn>
                <a:cxn ang="0">
                  <a:pos x="0" y="120"/>
                </a:cxn>
                <a:cxn ang="0">
                  <a:pos x="1" y="117"/>
                </a:cxn>
                <a:cxn ang="0">
                  <a:pos x="1" y="114"/>
                </a:cxn>
                <a:cxn ang="0">
                  <a:pos x="1" y="111"/>
                </a:cxn>
                <a:cxn ang="0">
                  <a:pos x="1" y="108"/>
                </a:cxn>
                <a:cxn ang="0">
                  <a:pos x="1" y="105"/>
                </a:cxn>
                <a:cxn ang="0">
                  <a:pos x="2" y="102"/>
                </a:cxn>
                <a:cxn ang="0">
                  <a:pos x="2" y="98"/>
                </a:cxn>
                <a:cxn ang="0">
                  <a:pos x="2" y="95"/>
                </a:cxn>
                <a:cxn ang="0">
                  <a:pos x="2" y="92"/>
                </a:cxn>
                <a:cxn ang="0">
                  <a:pos x="2" y="89"/>
                </a:cxn>
                <a:cxn ang="0">
                  <a:pos x="3" y="86"/>
                </a:cxn>
                <a:cxn ang="0">
                  <a:pos x="3" y="83"/>
                </a:cxn>
                <a:cxn ang="0">
                  <a:pos x="4" y="80"/>
                </a:cxn>
                <a:cxn ang="0">
                  <a:pos x="4" y="77"/>
                </a:cxn>
                <a:cxn ang="0">
                  <a:pos x="4" y="74"/>
                </a:cxn>
                <a:cxn ang="0">
                  <a:pos x="5" y="71"/>
                </a:cxn>
                <a:cxn ang="0">
                  <a:pos x="5" y="68"/>
                </a:cxn>
                <a:cxn ang="0">
                  <a:pos x="6" y="65"/>
                </a:cxn>
                <a:cxn ang="0">
                  <a:pos x="6" y="61"/>
                </a:cxn>
                <a:cxn ang="0">
                  <a:pos x="7" y="58"/>
                </a:cxn>
                <a:cxn ang="0">
                  <a:pos x="7" y="55"/>
                </a:cxn>
                <a:cxn ang="0">
                  <a:pos x="8" y="52"/>
                </a:cxn>
                <a:cxn ang="0">
                  <a:pos x="8" y="49"/>
                </a:cxn>
                <a:cxn ang="0">
                  <a:pos x="9" y="46"/>
                </a:cxn>
                <a:cxn ang="0">
                  <a:pos x="10" y="43"/>
                </a:cxn>
                <a:cxn ang="0">
                  <a:pos x="10" y="40"/>
                </a:cxn>
                <a:cxn ang="0">
                  <a:pos x="11" y="37"/>
                </a:cxn>
                <a:cxn ang="0">
                  <a:pos x="12" y="34"/>
                </a:cxn>
                <a:cxn ang="0">
                  <a:pos x="12" y="31"/>
                </a:cxn>
                <a:cxn ang="0">
                  <a:pos x="13" y="28"/>
                </a:cxn>
                <a:cxn ang="0">
                  <a:pos x="14" y="25"/>
                </a:cxn>
                <a:cxn ang="0">
                  <a:pos x="14" y="22"/>
                </a:cxn>
                <a:cxn ang="0">
                  <a:pos x="15" y="19"/>
                </a:cxn>
                <a:cxn ang="0">
                  <a:pos x="16" y="16"/>
                </a:cxn>
                <a:cxn ang="0">
                  <a:pos x="17" y="13"/>
                </a:cxn>
                <a:cxn ang="0">
                  <a:pos x="18" y="10"/>
                </a:cxn>
                <a:cxn ang="0">
                  <a:pos x="19" y="7"/>
                </a:cxn>
                <a:cxn ang="0">
                  <a:pos x="20" y="4"/>
                </a:cxn>
                <a:cxn ang="0">
                  <a:pos x="21" y="1"/>
                </a:cxn>
              </a:cxnLst>
              <a:rect l="0" t="0" r="r" b="b"/>
              <a:pathLst>
                <a:path w="21" h="141">
                  <a:moveTo>
                    <a:pt x="0" y="141"/>
                  </a:moveTo>
                  <a:lnTo>
                    <a:pt x="0" y="140"/>
                  </a:lnTo>
                  <a:lnTo>
                    <a:pt x="0" y="139"/>
                  </a:lnTo>
                  <a:lnTo>
                    <a:pt x="0" y="138"/>
                  </a:lnTo>
                  <a:lnTo>
                    <a:pt x="0" y="137"/>
                  </a:lnTo>
                  <a:lnTo>
                    <a:pt x="0" y="136"/>
                  </a:lnTo>
                  <a:lnTo>
                    <a:pt x="0" y="135"/>
                  </a:lnTo>
                  <a:lnTo>
                    <a:pt x="0" y="134"/>
                  </a:lnTo>
                  <a:lnTo>
                    <a:pt x="0" y="133"/>
                  </a:lnTo>
                  <a:lnTo>
                    <a:pt x="0" y="132"/>
                  </a:lnTo>
                  <a:lnTo>
                    <a:pt x="0" y="131"/>
                  </a:lnTo>
                  <a:lnTo>
                    <a:pt x="0" y="130"/>
                  </a:lnTo>
                  <a:lnTo>
                    <a:pt x="0" y="129"/>
                  </a:lnTo>
                  <a:lnTo>
                    <a:pt x="0" y="127"/>
                  </a:lnTo>
                  <a:lnTo>
                    <a:pt x="0" y="127"/>
                  </a:lnTo>
                  <a:lnTo>
                    <a:pt x="0" y="126"/>
                  </a:lnTo>
                  <a:lnTo>
                    <a:pt x="0" y="124"/>
                  </a:lnTo>
                  <a:lnTo>
                    <a:pt x="0" y="123"/>
                  </a:lnTo>
                  <a:lnTo>
                    <a:pt x="0" y="122"/>
                  </a:lnTo>
                  <a:lnTo>
                    <a:pt x="0" y="121"/>
                  </a:lnTo>
                  <a:lnTo>
                    <a:pt x="0" y="120"/>
                  </a:lnTo>
                  <a:lnTo>
                    <a:pt x="1" y="119"/>
                  </a:lnTo>
                  <a:lnTo>
                    <a:pt x="1" y="118"/>
                  </a:lnTo>
                  <a:lnTo>
                    <a:pt x="1" y="117"/>
                  </a:lnTo>
                  <a:lnTo>
                    <a:pt x="1" y="116"/>
                  </a:lnTo>
                  <a:lnTo>
                    <a:pt x="1" y="115"/>
                  </a:lnTo>
                  <a:lnTo>
                    <a:pt x="1" y="114"/>
                  </a:lnTo>
                  <a:lnTo>
                    <a:pt x="1" y="113"/>
                  </a:lnTo>
                  <a:lnTo>
                    <a:pt x="1" y="112"/>
                  </a:lnTo>
                  <a:lnTo>
                    <a:pt x="1" y="111"/>
                  </a:lnTo>
                  <a:lnTo>
                    <a:pt x="1" y="110"/>
                  </a:lnTo>
                  <a:lnTo>
                    <a:pt x="1" y="109"/>
                  </a:lnTo>
                  <a:lnTo>
                    <a:pt x="1" y="108"/>
                  </a:lnTo>
                  <a:lnTo>
                    <a:pt x="1" y="107"/>
                  </a:lnTo>
                  <a:lnTo>
                    <a:pt x="1" y="106"/>
                  </a:lnTo>
                  <a:lnTo>
                    <a:pt x="1" y="105"/>
                  </a:lnTo>
                  <a:lnTo>
                    <a:pt x="1" y="104"/>
                  </a:lnTo>
                  <a:lnTo>
                    <a:pt x="1" y="103"/>
                  </a:lnTo>
                  <a:lnTo>
                    <a:pt x="2" y="102"/>
                  </a:lnTo>
                  <a:lnTo>
                    <a:pt x="2" y="101"/>
                  </a:lnTo>
                  <a:lnTo>
                    <a:pt x="2" y="100"/>
                  </a:lnTo>
                  <a:lnTo>
                    <a:pt x="2" y="98"/>
                  </a:lnTo>
                  <a:lnTo>
                    <a:pt x="2" y="98"/>
                  </a:lnTo>
                  <a:lnTo>
                    <a:pt x="2" y="97"/>
                  </a:lnTo>
                  <a:lnTo>
                    <a:pt x="2" y="95"/>
                  </a:lnTo>
                  <a:lnTo>
                    <a:pt x="2" y="94"/>
                  </a:lnTo>
                  <a:lnTo>
                    <a:pt x="2" y="94"/>
                  </a:lnTo>
                  <a:lnTo>
                    <a:pt x="2" y="92"/>
                  </a:lnTo>
                  <a:lnTo>
                    <a:pt x="2" y="91"/>
                  </a:lnTo>
                  <a:lnTo>
                    <a:pt x="2" y="90"/>
                  </a:lnTo>
                  <a:lnTo>
                    <a:pt x="2" y="89"/>
                  </a:lnTo>
                  <a:lnTo>
                    <a:pt x="3" y="88"/>
                  </a:lnTo>
                  <a:lnTo>
                    <a:pt x="3" y="87"/>
                  </a:lnTo>
                  <a:lnTo>
                    <a:pt x="3" y="86"/>
                  </a:lnTo>
                  <a:lnTo>
                    <a:pt x="3" y="85"/>
                  </a:lnTo>
                  <a:lnTo>
                    <a:pt x="3" y="84"/>
                  </a:lnTo>
                  <a:lnTo>
                    <a:pt x="3" y="83"/>
                  </a:lnTo>
                  <a:lnTo>
                    <a:pt x="3" y="82"/>
                  </a:lnTo>
                  <a:lnTo>
                    <a:pt x="3" y="81"/>
                  </a:lnTo>
                  <a:lnTo>
                    <a:pt x="4" y="80"/>
                  </a:lnTo>
                  <a:lnTo>
                    <a:pt x="4" y="79"/>
                  </a:lnTo>
                  <a:lnTo>
                    <a:pt x="4" y="78"/>
                  </a:lnTo>
                  <a:lnTo>
                    <a:pt x="4" y="77"/>
                  </a:lnTo>
                  <a:lnTo>
                    <a:pt x="4" y="76"/>
                  </a:lnTo>
                  <a:lnTo>
                    <a:pt x="4" y="75"/>
                  </a:lnTo>
                  <a:lnTo>
                    <a:pt x="4" y="74"/>
                  </a:lnTo>
                  <a:lnTo>
                    <a:pt x="5" y="73"/>
                  </a:lnTo>
                  <a:lnTo>
                    <a:pt x="5" y="72"/>
                  </a:lnTo>
                  <a:lnTo>
                    <a:pt x="5" y="71"/>
                  </a:lnTo>
                  <a:lnTo>
                    <a:pt x="5" y="70"/>
                  </a:lnTo>
                  <a:lnTo>
                    <a:pt x="5" y="69"/>
                  </a:lnTo>
                  <a:lnTo>
                    <a:pt x="5" y="68"/>
                  </a:lnTo>
                  <a:lnTo>
                    <a:pt x="5" y="67"/>
                  </a:lnTo>
                  <a:lnTo>
                    <a:pt x="6" y="65"/>
                  </a:lnTo>
                  <a:lnTo>
                    <a:pt x="6" y="65"/>
                  </a:lnTo>
                  <a:lnTo>
                    <a:pt x="6" y="64"/>
                  </a:lnTo>
                  <a:lnTo>
                    <a:pt x="6" y="62"/>
                  </a:lnTo>
                  <a:lnTo>
                    <a:pt x="6" y="61"/>
                  </a:lnTo>
                  <a:lnTo>
                    <a:pt x="6" y="61"/>
                  </a:lnTo>
                  <a:lnTo>
                    <a:pt x="6" y="59"/>
                  </a:lnTo>
                  <a:lnTo>
                    <a:pt x="7" y="58"/>
                  </a:lnTo>
                  <a:lnTo>
                    <a:pt x="7" y="57"/>
                  </a:lnTo>
                  <a:lnTo>
                    <a:pt x="7" y="56"/>
                  </a:lnTo>
                  <a:lnTo>
                    <a:pt x="7" y="55"/>
                  </a:lnTo>
                  <a:lnTo>
                    <a:pt x="7" y="54"/>
                  </a:lnTo>
                  <a:lnTo>
                    <a:pt x="8" y="53"/>
                  </a:lnTo>
                  <a:lnTo>
                    <a:pt x="8" y="52"/>
                  </a:lnTo>
                  <a:lnTo>
                    <a:pt x="8" y="51"/>
                  </a:lnTo>
                  <a:lnTo>
                    <a:pt x="8" y="50"/>
                  </a:lnTo>
                  <a:lnTo>
                    <a:pt x="8" y="49"/>
                  </a:lnTo>
                  <a:lnTo>
                    <a:pt x="9" y="48"/>
                  </a:lnTo>
                  <a:lnTo>
                    <a:pt x="9" y="47"/>
                  </a:lnTo>
                  <a:lnTo>
                    <a:pt x="9" y="46"/>
                  </a:lnTo>
                  <a:lnTo>
                    <a:pt x="9" y="45"/>
                  </a:lnTo>
                  <a:lnTo>
                    <a:pt x="9" y="44"/>
                  </a:lnTo>
                  <a:lnTo>
                    <a:pt x="10" y="43"/>
                  </a:lnTo>
                  <a:lnTo>
                    <a:pt x="10" y="42"/>
                  </a:lnTo>
                  <a:lnTo>
                    <a:pt x="10" y="41"/>
                  </a:lnTo>
                  <a:lnTo>
                    <a:pt x="10" y="40"/>
                  </a:lnTo>
                  <a:lnTo>
                    <a:pt x="10" y="39"/>
                  </a:lnTo>
                  <a:lnTo>
                    <a:pt x="11" y="38"/>
                  </a:lnTo>
                  <a:lnTo>
                    <a:pt x="11" y="37"/>
                  </a:lnTo>
                  <a:lnTo>
                    <a:pt x="11" y="36"/>
                  </a:lnTo>
                  <a:lnTo>
                    <a:pt x="11" y="35"/>
                  </a:lnTo>
                  <a:lnTo>
                    <a:pt x="12" y="34"/>
                  </a:lnTo>
                  <a:lnTo>
                    <a:pt x="12" y="33"/>
                  </a:lnTo>
                  <a:lnTo>
                    <a:pt x="12" y="32"/>
                  </a:lnTo>
                  <a:lnTo>
                    <a:pt x="12" y="31"/>
                  </a:lnTo>
                  <a:lnTo>
                    <a:pt x="13" y="30"/>
                  </a:lnTo>
                  <a:lnTo>
                    <a:pt x="13" y="29"/>
                  </a:lnTo>
                  <a:lnTo>
                    <a:pt x="13" y="28"/>
                  </a:lnTo>
                  <a:lnTo>
                    <a:pt x="13" y="27"/>
                  </a:lnTo>
                  <a:lnTo>
                    <a:pt x="14" y="26"/>
                  </a:lnTo>
                  <a:lnTo>
                    <a:pt x="14" y="25"/>
                  </a:lnTo>
                  <a:lnTo>
                    <a:pt x="14" y="24"/>
                  </a:lnTo>
                  <a:lnTo>
                    <a:pt x="14" y="23"/>
                  </a:lnTo>
                  <a:lnTo>
                    <a:pt x="14" y="22"/>
                  </a:lnTo>
                  <a:lnTo>
                    <a:pt x="15" y="21"/>
                  </a:lnTo>
                  <a:lnTo>
                    <a:pt x="15" y="20"/>
                  </a:lnTo>
                  <a:lnTo>
                    <a:pt x="15" y="19"/>
                  </a:lnTo>
                  <a:lnTo>
                    <a:pt x="16" y="18"/>
                  </a:lnTo>
                  <a:lnTo>
                    <a:pt x="16" y="17"/>
                  </a:lnTo>
                  <a:lnTo>
                    <a:pt x="16" y="16"/>
                  </a:lnTo>
                  <a:lnTo>
                    <a:pt x="16" y="15"/>
                  </a:lnTo>
                  <a:lnTo>
                    <a:pt x="17" y="14"/>
                  </a:lnTo>
                  <a:lnTo>
                    <a:pt x="17" y="13"/>
                  </a:lnTo>
                  <a:lnTo>
                    <a:pt x="17" y="12"/>
                  </a:lnTo>
                  <a:lnTo>
                    <a:pt x="18" y="11"/>
                  </a:lnTo>
                  <a:lnTo>
                    <a:pt x="18" y="10"/>
                  </a:lnTo>
                  <a:lnTo>
                    <a:pt x="18" y="9"/>
                  </a:lnTo>
                  <a:lnTo>
                    <a:pt x="18" y="8"/>
                  </a:lnTo>
                  <a:lnTo>
                    <a:pt x="19" y="7"/>
                  </a:lnTo>
                  <a:lnTo>
                    <a:pt x="19" y="6"/>
                  </a:lnTo>
                  <a:lnTo>
                    <a:pt x="19" y="5"/>
                  </a:lnTo>
                  <a:lnTo>
                    <a:pt x="20" y="4"/>
                  </a:lnTo>
                  <a:lnTo>
                    <a:pt x="20" y="3"/>
                  </a:lnTo>
                  <a:lnTo>
                    <a:pt x="20" y="2"/>
                  </a:lnTo>
                  <a:lnTo>
                    <a:pt x="21" y="1"/>
                  </a:lnTo>
                  <a:lnTo>
                    <a:pt x="21" y="0"/>
                  </a:lnTo>
                </a:path>
              </a:pathLst>
            </a:cu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91" name="Rectangle 467"/>
            <p:cNvSpPr>
              <a:spLocks noChangeArrowheads="1"/>
            </p:cNvSpPr>
            <p:nvPr/>
          </p:nvSpPr>
          <p:spPr bwMode="auto">
            <a:xfrm rot="21540000">
              <a:off x="6253582" y="4813172"/>
              <a:ext cx="76944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58</a:t>
              </a:r>
              <a:endParaRPr kumimoji="0" lang="en-US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492" name="Line 468"/>
            <p:cNvSpPr>
              <a:spLocks noChangeShapeType="1"/>
            </p:cNvSpPr>
            <p:nvPr/>
          </p:nvSpPr>
          <p:spPr bwMode="auto">
            <a:xfrm flipH="1">
              <a:off x="6254749" y="4867276"/>
              <a:ext cx="74612" cy="1588"/>
            </a:xfrm>
            <a:prstGeom prst="line">
              <a:avLst/>
            </a:pr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93" name="Freeform 469"/>
            <p:cNvSpPr>
              <a:spLocks/>
            </p:cNvSpPr>
            <p:nvPr/>
          </p:nvSpPr>
          <p:spPr bwMode="auto">
            <a:xfrm>
              <a:off x="6630986" y="5400676"/>
              <a:ext cx="609600" cy="96838"/>
            </a:xfrm>
            <a:custGeom>
              <a:avLst/>
              <a:gdLst/>
              <a:ahLst/>
              <a:cxnLst>
                <a:cxn ang="0">
                  <a:pos x="5" y="3"/>
                </a:cxn>
                <a:cxn ang="0">
                  <a:pos x="11" y="7"/>
                </a:cxn>
                <a:cxn ang="0">
                  <a:pos x="18" y="10"/>
                </a:cxn>
                <a:cxn ang="0">
                  <a:pos x="24" y="14"/>
                </a:cxn>
                <a:cxn ang="0">
                  <a:pos x="30" y="17"/>
                </a:cxn>
                <a:cxn ang="0">
                  <a:pos x="37" y="20"/>
                </a:cxn>
                <a:cxn ang="0">
                  <a:pos x="43" y="24"/>
                </a:cxn>
                <a:cxn ang="0">
                  <a:pos x="50" y="26"/>
                </a:cxn>
                <a:cxn ang="0">
                  <a:pos x="56" y="29"/>
                </a:cxn>
                <a:cxn ang="0">
                  <a:pos x="63" y="32"/>
                </a:cxn>
                <a:cxn ang="0">
                  <a:pos x="70" y="35"/>
                </a:cxn>
                <a:cxn ang="0">
                  <a:pos x="77" y="37"/>
                </a:cxn>
                <a:cxn ang="0">
                  <a:pos x="83" y="40"/>
                </a:cxn>
                <a:cxn ang="0">
                  <a:pos x="90" y="42"/>
                </a:cxn>
                <a:cxn ang="0">
                  <a:pos x="97" y="44"/>
                </a:cxn>
                <a:cxn ang="0">
                  <a:pos x="104" y="46"/>
                </a:cxn>
                <a:cxn ang="0">
                  <a:pos x="111" y="48"/>
                </a:cxn>
                <a:cxn ang="0">
                  <a:pos x="118" y="50"/>
                </a:cxn>
                <a:cxn ang="0">
                  <a:pos x="125" y="51"/>
                </a:cxn>
                <a:cxn ang="0">
                  <a:pos x="132" y="53"/>
                </a:cxn>
                <a:cxn ang="0">
                  <a:pos x="139" y="54"/>
                </a:cxn>
                <a:cxn ang="0">
                  <a:pos x="146" y="55"/>
                </a:cxn>
                <a:cxn ang="0">
                  <a:pos x="154" y="57"/>
                </a:cxn>
                <a:cxn ang="0">
                  <a:pos x="161" y="57"/>
                </a:cxn>
                <a:cxn ang="0">
                  <a:pos x="168" y="58"/>
                </a:cxn>
                <a:cxn ang="0">
                  <a:pos x="175" y="59"/>
                </a:cxn>
                <a:cxn ang="0">
                  <a:pos x="182" y="60"/>
                </a:cxn>
                <a:cxn ang="0">
                  <a:pos x="190" y="60"/>
                </a:cxn>
                <a:cxn ang="0">
                  <a:pos x="197" y="61"/>
                </a:cxn>
                <a:cxn ang="0">
                  <a:pos x="204" y="61"/>
                </a:cxn>
                <a:cxn ang="0">
                  <a:pos x="211" y="61"/>
                </a:cxn>
                <a:cxn ang="0">
                  <a:pos x="218" y="61"/>
                </a:cxn>
                <a:cxn ang="0">
                  <a:pos x="226" y="61"/>
                </a:cxn>
                <a:cxn ang="0">
                  <a:pos x="233" y="61"/>
                </a:cxn>
                <a:cxn ang="0">
                  <a:pos x="240" y="60"/>
                </a:cxn>
                <a:cxn ang="0">
                  <a:pos x="247" y="60"/>
                </a:cxn>
                <a:cxn ang="0">
                  <a:pos x="255" y="59"/>
                </a:cxn>
                <a:cxn ang="0">
                  <a:pos x="262" y="58"/>
                </a:cxn>
                <a:cxn ang="0">
                  <a:pos x="269" y="57"/>
                </a:cxn>
                <a:cxn ang="0">
                  <a:pos x="276" y="56"/>
                </a:cxn>
                <a:cxn ang="0">
                  <a:pos x="283" y="55"/>
                </a:cxn>
                <a:cxn ang="0">
                  <a:pos x="290" y="53"/>
                </a:cxn>
                <a:cxn ang="0">
                  <a:pos x="297" y="52"/>
                </a:cxn>
                <a:cxn ang="0">
                  <a:pos x="304" y="50"/>
                </a:cxn>
                <a:cxn ang="0">
                  <a:pos x="312" y="49"/>
                </a:cxn>
                <a:cxn ang="0">
                  <a:pos x="319" y="47"/>
                </a:cxn>
                <a:cxn ang="0">
                  <a:pos x="325" y="45"/>
                </a:cxn>
                <a:cxn ang="0">
                  <a:pos x="333" y="43"/>
                </a:cxn>
                <a:cxn ang="0">
                  <a:pos x="339" y="41"/>
                </a:cxn>
                <a:cxn ang="0">
                  <a:pos x="346" y="38"/>
                </a:cxn>
                <a:cxn ang="0">
                  <a:pos x="353" y="36"/>
                </a:cxn>
                <a:cxn ang="0">
                  <a:pos x="360" y="33"/>
                </a:cxn>
                <a:cxn ang="0">
                  <a:pos x="366" y="31"/>
                </a:cxn>
                <a:cxn ang="0">
                  <a:pos x="373" y="28"/>
                </a:cxn>
                <a:cxn ang="0">
                  <a:pos x="380" y="25"/>
                </a:cxn>
              </a:cxnLst>
              <a:rect l="0" t="0" r="r" b="b"/>
              <a:pathLst>
                <a:path w="384" h="61">
                  <a:moveTo>
                    <a:pt x="0" y="0"/>
                  </a:moveTo>
                  <a:lnTo>
                    <a:pt x="1" y="0"/>
                  </a:lnTo>
                  <a:lnTo>
                    <a:pt x="2" y="1"/>
                  </a:lnTo>
                  <a:lnTo>
                    <a:pt x="3" y="2"/>
                  </a:lnTo>
                  <a:lnTo>
                    <a:pt x="4" y="2"/>
                  </a:lnTo>
                  <a:lnTo>
                    <a:pt x="5" y="3"/>
                  </a:lnTo>
                  <a:lnTo>
                    <a:pt x="6" y="4"/>
                  </a:lnTo>
                  <a:lnTo>
                    <a:pt x="7" y="4"/>
                  </a:lnTo>
                  <a:lnTo>
                    <a:pt x="8" y="5"/>
                  </a:lnTo>
                  <a:lnTo>
                    <a:pt x="9" y="5"/>
                  </a:lnTo>
                  <a:lnTo>
                    <a:pt x="10" y="6"/>
                  </a:lnTo>
                  <a:lnTo>
                    <a:pt x="11" y="7"/>
                  </a:lnTo>
                  <a:lnTo>
                    <a:pt x="12" y="7"/>
                  </a:lnTo>
                  <a:lnTo>
                    <a:pt x="13" y="8"/>
                  </a:lnTo>
                  <a:lnTo>
                    <a:pt x="14" y="8"/>
                  </a:lnTo>
                  <a:lnTo>
                    <a:pt x="15" y="9"/>
                  </a:lnTo>
                  <a:lnTo>
                    <a:pt x="16" y="10"/>
                  </a:lnTo>
                  <a:lnTo>
                    <a:pt x="18" y="10"/>
                  </a:lnTo>
                  <a:lnTo>
                    <a:pt x="18" y="11"/>
                  </a:lnTo>
                  <a:lnTo>
                    <a:pt x="19" y="12"/>
                  </a:lnTo>
                  <a:lnTo>
                    <a:pt x="21" y="12"/>
                  </a:lnTo>
                  <a:lnTo>
                    <a:pt x="22" y="12"/>
                  </a:lnTo>
                  <a:lnTo>
                    <a:pt x="23" y="13"/>
                  </a:lnTo>
                  <a:lnTo>
                    <a:pt x="24" y="14"/>
                  </a:lnTo>
                  <a:lnTo>
                    <a:pt x="25" y="14"/>
                  </a:lnTo>
                  <a:lnTo>
                    <a:pt x="26" y="15"/>
                  </a:lnTo>
                  <a:lnTo>
                    <a:pt x="27" y="16"/>
                  </a:lnTo>
                  <a:lnTo>
                    <a:pt x="28" y="16"/>
                  </a:lnTo>
                  <a:lnTo>
                    <a:pt x="29" y="16"/>
                  </a:lnTo>
                  <a:lnTo>
                    <a:pt x="30" y="17"/>
                  </a:lnTo>
                  <a:lnTo>
                    <a:pt x="31" y="18"/>
                  </a:lnTo>
                  <a:lnTo>
                    <a:pt x="32" y="18"/>
                  </a:lnTo>
                  <a:lnTo>
                    <a:pt x="34" y="19"/>
                  </a:lnTo>
                  <a:lnTo>
                    <a:pt x="34" y="19"/>
                  </a:lnTo>
                  <a:lnTo>
                    <a:pt x="36" y="20"/>
                  </a:lnTo>
                  <a:lnTo>
                    <a:pt x="37" y="20"/>
                  </a:lnTo>
                  <a:lnTo>
                    <a:pt x="38" y="21"/>
                  </a:lnTo>
                  <a:lnTo>
                    <a:pt x="39" y="21"/>
                  </a:lnTo>
                  <a:lnTo>
                    <a:pt x="40" y="22"/>
                  </a:lnTo>
                  <a:lnTo>
                    <a:pt x="41" y="22"/>
                  </a:lnTo>
                  <a:lnTo>
                    <a:pt x="42" y="23"/>
                  </a:lnTo>
                  <a:lnTo>
                    <a:pt x="43" y="24"/>
                  </a:lnTo>
                  <a:lnTo>
                    <a:pt x="44" y="24"/>
                  </a:lnTo>
                  <a:lnTo>
                    <a:pt x="45" y="24"/>
                  </a:lnTo>
                  <a:lnTo>
                    <a:pt x="46" y="25"/>
                  </a:lnTo>
                  <a:lnTo>
                    <a:pt x="47" y="25"/>
                  </a:lnTo>
                  <a:lnTo>
                    <a:pt x="49" y="26"/>
                  </a:lnTo>
                  <a:lnTo>
                    <a:pt x="50" y="26"/>
                  </a:lnTo>
                  <a:lnTo>
                    <a:pt x="51" y="27"/>
                  </a:lnTo>
                  <a:lnTo>
                    <a:pt x="52" y="27"/>
                  </a:lnTo>
                  <a:lnTo>
                    <a:pt x="53" y="28"/>
                  </a:lnTo>
                  <a:lnTo>
                    <a:pt x="54" y="28"/>
                  </a:lnTo>
                  <a:lnTo>
                    <a:pt x="55" y="29"/>
                  </a:lnTo>
                  <a:lnTo>
                    <a:pt x="56" y="29"/>
                  </a:lnTo>
                  <a:lnTo>
                    <a:pt x="58" y="30"/>
                  </a:lnTo>
                  <a:lnTo>
                    <a:pt x="59" y="30"/>
                  </a:lnTo>
                  <a:lnTo>
                    <a:pt x="60" y="31"/>
                  </a:lnTo>
                  <a:lnTo>
                    <a:pt x="61" y="31"/>
                  </a:lnTo>
                  <a:lnTo>
                    <a:pt x="62" y="32"/>
                  </a:lnTo>
                  <a:lnTo>
                    <a:pt x="63" y="32"/>
                  </a:lnTo>
                  <a:lnTo>
                    <a:pt x="64" y="33"/>
                  </a:lnTo>
                  <a:lnTo>
                    <a:pt x="65" y="33"/>
                  </a:lnTo>
                  <a:lnTo>
                    <a:pt x="67" y="33"/>
                  </a:lnTo>
                  <a:lnTo>
                    <a:pt x="67" y="34"/>
                  </a:lnTo>
                  <a:lnTo>
                    <a:pt x="69" y="34"/>
                  </a:lnTo>
                  <a:lnTo>
                    <a:pt x="70" y="35"/>
                  </a:lnTo>
                  <a:lnTo>
                    <a:pt x="71" y="35"/>
                  </a:lnTo>
                  <a:lnTo>
                    <a:pt x="72" y="36"/>
                  </a:lnTo>
                  <a:lnTo>
                    <a:pt x="73" y="36"/>
                  </a:lnTo>
                  <a:lnTo>
                    <a:pt x="74" y="37"/>
                  </a:lnTo>
                  <a:lnTo>
                    <a:pt x="75" y="37"/>
                  </a:lnTo>
                  <a:lnTo>
                    <a:pt x="77" y="37"/>
                  </a:lnTo>
                  <a:lnTo>
                    <a:pt x="78" y="37"/>
                  </a:lnTo>
                  <a:lnTo>
                    <a:pt x="79" y="38"/>
                  </a:lnTo>
                  <a:lnTo>
                    <a:pt x="80" y="38"/>
                  </a:lnTo>
                  <a:lnTo>
                    <a:pt x="81" y="39"/>
                  </a:lnTo>
                  <a:lnTo>
                    <a:pt x="82" y="39"/>
                  </a:lnTo>
                  <a:lnTo>
                    <a:pt x="83" y="40"/>
                  </a:lnTo>
                  <a:lnTo>
                    <a:pt x="85" y="40"/>
                  </a:lnTo>
                  <a:lnTo>
                    <a:pt x="86" y="40"/>
                  </a:lnTo>
                  <a:lnTo>
                    <a:pt x="87" y="41"/>
                  </a:lnTo>
                  <a:lnTo>
                    <a:pt x="88" y="41"/>
                  </a:lnTo>
                  <a:lnTo>
                    <a:pt x="89" y="41"/>
                  </a:lnTo>
                  <a:lnTo>
                    <a:pt x="90" y="42"/>
                  </a:lnTo>
                  <a:lnTo>
                    <a:pt x="91" y="42"/>
                  </a:lnTo>
                  <a:lnTo>
                    <a:pt x="93" y="43"/>
                  </a:lnTo>
                  <a:lnTo>
                    <a:pt x="94" y="43"/>
                  </a:lnTo>
                  <a:lnTo>
                    <a:pt x="95" y="43"/>
                  </a:lnTo>
                  <a:lnTo>
                    <a:pt x="96" y="44"/>
                  </a:lnTo>
                  <a:lnTo>
                    <a:pt x="97" y="44"/>
                  </a:lnTo>
                  <a:lnTo>
                    <a:pt x="98" y="44"/>
                  </a:lnTo>
                  <a:lnTo>
                    <a:pt x="100" y="45"/>
                  </a:lnTo>
                  <a:lnTo>
                    <a:pt x="101" y="45"/>
                  </a:lnTo>
                  <a:lnTo>
                    <a:pt x="102" y="45"/>
                  </a:lnTo>
                  <a:lnTo>
                    <a:pt x="103" y="46"/>
                  </a:lnTo>
                  <a:lnTo>
                    <a:pt x="104" y="46"/>
                  </a:lnTo>
                  <a:lnTo>
                    <a:pt x="105" y="46"/>
                  </a:lnTo>
                  <a:lnTo>
                    <a:pt x="107" y="47"/>
                  </a:lnTo>
                  <a:lnTo>
                    <a:pt x="108" y="47"/>
                  </a:lnTo>
                  <a:lnTo>
                    <a:pt x="109" y="47"/>
                  </a:lnTo>
                  <a:lnTo>
                    <a:pt x="110" y="48"/>
                  </a:lnTo>
                  <a:lnTo>
                    <a:pt x="111" y="48"/>
                  </a:lnTo>
                  <a:lnTo>
                    <a:pt x="112" y="48"/>
                  </a:lnTo>
                  <a:lnTo>
                    <a:pt x="113" y="49"/>
                  </a:lnTo>
                  <a:lnTo>
                    <a:pt x="115" y="49"/>
                  </a:lnTo>
                  <a:lnTo>
                    <a:pt x="116" y="49"/>
                  </a:lnTo>
                  <a:lnTo>
                    <a:pt x="117" y="49"/>
                  </a:lnTo>
                  <a:lnTo>
                    <a:pt x="118" y="50"/>
                  </a:lnTo>
                  <a:lnTo>
                    <a:pt x="119" y="50"/>
                  </a:lnTo>
                  <a:lnTo>
                    <a:pt x="120" y="50"/>
                  </a:lnTo>
                  <a:lnTo>
                    <a:pt x="122" y="50"/>
                  </a:lnTo>
                  <a:lnTo>
                    <a:pt x="123" y="51"/>
                  </a:lnTo>
                  <a:lnTo>
                    <a:pt x="124" y="51"/>
                  </a:lnTo>
                  <a:lnTo>
                    <a:pt x="125" y="51"/>
                  </a:lnTo>
                  <a:lnTo>
                    <a:pt x="126" y="52"/>
                  </a:lnTo>
                  <a:lnTo>
                    <a:pt x="128" y="52"/>
                  </a:lnTo>
                  <a:lnTo>
                    <a:pt x="129" y="52"/>
                  </a:lnTo>
                  <a:lnTo>
                    <a:pt x="130" y="52"/>
                  </a:lnTo>
                  <a:lnTo>
                    <a:pt x="131" y="53"/>
                  </a:lnTo>
                  <a:lnTo>
                    <a:pt x="132" y="53"/>
                  </a:lnTo>
                  <a:lnTo>
                    <a:pt x="133" y="53"/>
                  </a:lnTo>
                  <a:lnTo>
                    <a:pt x="135" y="53"/>
                  </a:lnTo>
                  <a:lnTo>
                    <a:pt x="136" y="53"/>
                  </a:lnTo>
                  <a:lnTo>
                    <a:pt x="137" y="54"/>
                  </a:lnTo>
                  <a:lnTo>
                    <a:pt x="138" y="54"/>
                  </a:lnTo>
                  <a:lnTo>
                    <a:pt x="139" y="54"/>
                  </a:lnTo>
                  <a:lnTo>
                    <a:pt x="141" y="54"/>
                  </a:lnTo>
                  <a:lnTo>
                    <a:pt x="142" y="55"/>
                  </a:lnTo>
                  <a:lnTo>
                    <a:pt x="143" y="55"/>
                  </a:lnTo>
                  <a:lnTo>
                    <a:pt x="144" y="55"/>
                  </a:lnTo>
                  <a:lnTo>
                    <a:pt x="145" y="55"/>
                  </a:lnTo>
                  <a:lnTo>
                    <a:pt x="146" y="55"/>
                  </a:lnTo>
                  <a:lnTo>
                    <a:pt x="148" y="56"/>
                  </a:lnTo>
                  <a:lnTo>
                    <a:pt x="149" y="56"/>
                  </a:lnTo>
                  <a:lnTo>
                    <a:pt x="150" y="56"/>
                  </a:lnTo>
                  <a:lnTo>
                    <a:pt x="151" y="56"/>
                  </a:lnTo>
                  <a:lnTo>
                    <a:pt x="153" y="57"/>
                  </a:lnTo>
                  <a:lnTo>
                    <a:pt x="154" y="57"/>
                  </a:lnTo>
                  <a:lnTo>
                    <a:pt x="155" y="57"/>
                  </a:lnTo>
                  <a:lnTo>
                    <a:pt x="156" y="57"/>
                  </a:lnTo>
                  <a:lnTo>
                    <a:pt x="157" y="57"/>
                  </a:lnTo>
                  <a:lnTo>
                    <a:pt x="158" y="57"/>
                  </a:lnTo>
                  <a:lnTo>
                    <a:pt x="160" y="57"/>
                  </a:lnTo>
                  <a:lnTo>
                    <a:pt x="161" y="57"/>
                  </a:lnTo>
                  <a:lnTo>
                    <a:pt x="162" y="58"/>
                  </a:lnTo>
                  <a:lnTo>
                    <a:pt x="163" y="58"/>
                  </a:lnTo>
                  <a:lnTo>
                    <a:pt x="165" y="58"/>
                  </a:lnTo>
                  <a:lnTo>
                    <a:pt x="165" y="58"/>
                  </a:lnTo>
                  <a:lnTo>
                    <a:pt x="167" y="58"/>
                  </a:lnTo>
                  <a:lnTo>
                    <a:pt x="168" y="58"/>
                  </a:lnTo>
                  <a:lnTo>
                    <a:pt x="169" y="59"/>
                  </a:lnTo>
                  <a:lnTo>
                    <a:pt x="170" y="59"/>
                  </a:lnTo>
                  <a:lnTo>
                    <a:pt x="172" y="59"/>
                  </a:lnTo>
                  <a:lnTo>
                    <a:pt x="173" y="59"/>
                  </a:lnTo>
                  <a:lnTo>
                    <a:pt x="174" y="59"/>
                  </a:lnTo>
                  <a:lnTo>
                    <a:pt x="175" y="59"/>
                  </a:lnTo>
                  <a:lnTo>
                    <a:pt x="176" y="59"/>
                  </a:lnTo>
                  <a:lnTo>
                    <a:pt x="177" y="59"/>
                  </a:lnTo>
                  <a:lnTo>
                    <a:pt x="179" y="60"/>
                  </a:lnTo>
                  <a:lnTo>
                    <a:pt x="180" y="60"/>
                  </a:lnTo>
                  <a:lnTo>
                    <a:pt x="181" y="60"/>
                  </a:lnTo>
                  <a:lnTo>
                    <a:pt x="182" y="60"/>
                  </a:lnTo>
                  <a:lnTo>
                    <a:pt x="184" y="60"/>
                  </a:lnTo>
                  <a:lnTo>
                    <a:pt x="185" y="60"/>
                  </a:lnTo>
                  <a:lnTo>
                    <a:pt x="186" y="60"/>
                  </a:lnTo>
                  <a:lnTo>
                    <a:pt x="187" y="60"/>
                  </a:lnTo>
                  <a:lnTo>
                    <a:pt x="188" y="60"/>
                  </a:lnTo>
                  <a:lnTo>
                    <a:pt x="190" y="60"/>
                  </a:lnTo>
                  <a:lnTo>
                    <a:pt x="191" y="60"/>
                  </a:lnTo>
                  <a:lnTo>
                    <a:pt x="192" y="61"/>
                  </a:lnTo>
                  <a:lnTo>
                    <a:pt x="193" y="61"/>
                  </a:lnTo>
                  <a:lnTo>
                    <a:pt x="194" y="61"/>
                  </a:lnTo>
                  <a:lnTo>
                    <a:pt x="196" y="61"/>
                  </a:lnTo>
                  <a:lnTo>
                    <a:pt x="197" y="61"/>
                  </a:lnTo>
                  <a:lnTo>
                    <a:pt x="198" y="61"/>
                  </a:lnTo>
                  <a:lnTo>
                    <a:pt x="199" y="61"/>
                  </a:lnTo>
                  <a:lnTo>
                    <a:pt x="201" y="61"/>
                  </a:lnTo>
                  <a:lnTo>
                    <a:pt x="202" y="61"/>
                  </a:lnTo>
                  <a:lnTo>
                    <a:pt x="203" y="61"/>
                  </a:lnTo>
                  <a:lnTo>
                    <a:pt x="204" y="61"/>
                  </a:lnTo>
                  <a:lnTo>
                    <a:pt x="205" y="61"/>
                  </a:lnTo>
                  <a:lnTo>
                    <a:pt x="206" y="61"/>
                  </a:lnTo>
                  <a:lnTo>
                    <a:pt x="208" y="61"/>
                  </a:lnTo>
                  <a:lnTo>
                    <a:pt x="209" y="61"/>
                  </a:lnTo>
                  <a:lnTo>
                    <a:pt x="210" y="61"/>
                  </a:lnTo>
                  <a:lnTo>
                    <a:pt x="211" y="61"/>
                  </a:lnTo>
                  <a:lnTo>
                    <a:pt x="213" y="61"/>
                  </a:lnTo>
                  <a:lnTo>
                    <a:pt x="214" y="61"/>
                  </a:lnTo>
                  <a:lnTo>
                    <a:pt x="215" y="61"/>
                  </a:lnTo>
                  <a:lnTo>
                    <a:pt x="216" y="61"/>
                  </a:lnTo>
                  <a:lnTo>
                    <a:pt x="217" y="61"/>
                  </a:lnTo>
                  <a:lnTo>
                    <a:pt x="218" y="61"/>
                  </a:lnTo>
                  <a:lnTo>
                    <a:pt x="220" y="61"/>
                  </a:lnTo>
                  <a:lnTo>
                    <a:pt x="221" y="61"/>
                  </a:lnTo>
                  <a:lnTo>
                    <a:pt x="222" y="61"/>
                  </a:lnTo>
                  <a:lnTo>
                    <a:pt x="223" y="61"/>
                  </a:lnTo>
                  <a:lnTo>
                    <a:pt x="225" y="61"/>
                  </a:lnTo>
                  <a:lnTo>
                    <a:pt x="226" y="61"/>
                  </a:lnTo>
                  <a:lnTo>
                    <a:pt x="227" y="61"/>
                  </a:lnTo>
                  <a:lnTo>
                    <a:pt x="228" y="61"/>
                  </a:lnTo>
                  <a:lnTo>
                    <a:pt x="229" y="61"/>
                  </a:lnTo>
                  <a:lnTo>
                    <a:pt x="231" y="61"/>
                  </a:lnTo>
                  <a:lnTo>
                    <a:pt x="232" y="61"/>
                  </a:lnTo>
                  <a:lnTo>
                    <a:pt x="233" y="61"/>
                  </a:lnTo>
                  <a:lnTo>
                    <a:pt x="234" y="61"/>
                  </a:lnTo>
                  <a:lnTo>
                    <a:pt x="235" y="60"/>
                  </a:lnTo>
                  <a:lnTo>
                    <a:pt x="237" y="60"/>
                  </a:lnTo>
                  <a:lnTo>
                    <a:pt x="238" y="60"/>
                  </a:lnTo>
                  <a:lnTo>
                    <a:pt x="239" y="60"/>
                  </a:lnTo>
                  <a:lnTo>
                    <a:pt x="240" y="60"/>
                  </a:lnTo>
                  <a:lnTo>
                    <a:pt x="241" y="60"/>
                  </a:lnTo>
                  <a:lnTo>
                    <a:pt x="243" y="60"/>
                  </a:lnTo>
                  <a:lnTo>
                    <a:pt x="244" y="60"/>
                  </a:lnTo>
                  <a:lnTo>
                    <a:pt x="245" y="60"/>
                  </a:lnTo>
                  <a:lnTo>
                    <a:pt x="246" y="60"/>
                  </a:lnTo>
                  <a:lnTo>
                    <a:pt x="247" y="60"/>
                  </a:lnTo>
                  <a:lnTo>
                    <a:pt x="249" y="59"/>
                  </a:lnTo>
                  <a:lnTo>
                    <a:pt x="250" y="59"/>
                  </a:lnTo>
                  <a:lnTo>
                    <a:pt x="251" y="59"/>
                  </a:lnTo>
                  <a:lnTo>
                    <a:pt x="252" y="59"/>
                  </a:lnTo>
                  <a:lnTo>
                    <a:pt x="253" y="59"/>
                  </a:lnTo>
                  <a:lnTo>
                    <a:pt x="255" y="59"/>
                  </a:lnTo>
                  <a:lnTo>
                    <a:pt x="256" y="59"/>
                  </a:lnTo>
                  <a:lnTo>
                    <a:pt x="257" y="59"/>
                  </a:lnTo>
                  <a:lnTo>
                    <a:pt x="258" y="58"/>
                  </a:lnTo>
                  <a:lnTo>
                    <a:pt x="259" y="58"/>
                  </a:lnTo>
                  <a:lnTo>
                    <a:pt x="261" y="58"/>
                  </a:lnTo>
                  <a:lnTo>
                    <a:pt x="262" y="58"/>
                  </a:lnTo>
                  <a:lnTo>
                    <a:pt x="263" y="58"/>
                  </a:lnTo>
                  <a:lnTo>
                    <a:pt x="264" y="58"/>
                  </a:lnTo>
                  <a:lnTo>
                    <a:pt x="265" y="57"/>
                  </a:lnTo>
                  <a:lnTo>
                    <a:pt x="267" y="57"/>
                  </a:lnTo>
                  <a:lnTo>
                    <a:pt x="268" y="57"/>
                  </a:lnTo>
                  <a:lnTo>
                    <a:pt x="269" y="57"/>
                  </a:lnTo>
                  <a:lnTo>
                    <a:pt x="270" y="57"/>
                  </a:lnTo>
                  <a:lnTo>
                    <a:pt x="272" y="57"/>
                  </a:lnTo>
                  <a:lnTo>
                    <a:pt x="273" y="57"/>
                  </a:lnTo>
                  <a:lnTo>
                    <a:pt x="274" y="56"/>
                  </a:lnTo>
                  <a:lnTo>
                    <a:pt x="275" y="56"/>
                  </a:lnTo>
                  <a:lnTo>
                    <a:pt x="276" y="56"/>
                  </a:lnTo>
                  <a:lnTo>
                    <a:pt x="277" y="56"/>
                  </a:lnTo>
                  <a:lnTo>
                    <a:pt x="279" y="56"/>
                  </a:lnTo>
                  <a:lnTo>
                    <a:pt x="280" y="55"/>
                  </a:lnTo>
                  <a:lnTo>
                    <a:pt x="281" y="55"/>
                  </a:lnTo>
                  <a:lnTo>
                    <a:pt x="282" y="55"/>
                  </a:lnTo>
                  <a:lnTo>
                    <a:pt x="283" y="55"/>
                  </a:lnTo>
                  <a:lnTo>
                    <a:pt x="284" y="55"/>
                  </a:lnTo>
                  <a:lnTo>
                    <a:pt x="286" y="54"/>
                  </a:lnTo>
                  <a:lnTo>
                    <a:pt x="287" y="54"/>
                  </a:lnTo>
                  <a:lnTo>
                    <a:pt x="288" y="54"/>
                  </a:lnTo>
                  <a:lnTo>
                    <a:pt x="289" y="54"/>
                  </a:lnTo>
                  <a:lnTo>
                    <a:pt x="290" y="53"/>
                  </a:lnTo>
                  <a:lnTo>
                    <a:pt x="292" y="53"/>
                  </a:lnTo>
                  <a:lnTo>
                    <a:pt x="293" y="53"/>
                  </a:lnTo>
                  <a:lnTo>
                    <a:pt x="294" y="53"/>
                  </a:lnTo>
                  <a:lnTo>
                    <a:pt x="295" y="53"/>
                  </a:lnTo>
                  <a:lnTo>
                    <a:pt x="296" y="52"/>
                  </a:lnTo>
                  <a:lnTo>
                    <a:pt x="297" y="52"/>
                  </a:lnTo>
                  <a:lnTo>
                    <a:pt x="299" y="52"/>
                  </a:lnTo>
                  <a:lnTo>
                    <a:pt x="300" y="52"/>
                  </a:lnTo>
                  <a:lnTo>
                    <a:pt x="301" y="51"/>
                  </a:lnTo>
                  <a:lnTo>
                    <a:pt x="302" y="51"/>
                  </a:lnTo>
                  <a:lnTo>
                    <a:pt x="303" y="51"/>
                  </a:lnTo>
                  <a:lnTo>
                    <a:pt x="304" y="50"/>
                  </a:lnTo>
                  <a:lnTo>
                    <a:pt x="306" y="50"/>
                  </a:lnTo>
                  <a:lnTo>
                    <a:pt x="307" y="50"/>
                  </a:lnTo>
                  <a:lnTo>
                    <a:pt x="308" y="49"/>
                  </a:lnTo>
                  <a:lnTo>
                    <a:pt x="309" y="49"/>
                  </a:lnTo>
                  <a:lnTo>
                    <a:pt x="310" y="49"/>
                  </a:lnTo>
                  <a:lnTo>
                    <a:pt x="312" y="49"/>
                  </a:lnTo>
                  <a:lnTo>
                    <a:pt x="313" y="49"/>
                  </a:lnTo>
                  <a:lnTo>
                    <a:pt x="314" y="48"/>
                  </a:lnTo>
                  <a:lnTo>
                    <a:pt x="315" y="48"/>
                  </a:lnTo>
                  <a:lnTo>
                    <a:pt x="316" y="48"/>
                  </a:lnTo>
                  <a:lnTo>
                    <a:pt x="317" y="47"/>
                  </a:lnTo>
                  <a:lnTo>
                    <a:pt x="319" y="47"/>
                  </a:lnTo>
                  <a:lnTo>
                    <a:pt x="320" y="47"/>
                  </a:lnTo>
                  <a:lnTo>
                    <a:pt x="321" y="46"/>
                  </a:lnTo>
                  <a:lnTo>
                    <a:pt x="322" y="46"/>
                  </a:lnTo>
                  <a:lnTo>
                    <a:pt x="323" y="45"/>
                  </a:lnTo>
                  <a:lnTo>
                    <a:pt x="325" y="45"/>
                  </a:lnTo>
                  <a:lnTo>
                    <a:pt x="325" y="45"/>
                  </a:lnTo>
                  <a:lnTo>
                    <a:pt x="327" y="45"/>
                  </a:lnTo>
                  <a:lnTo>
                    <a:pt x="328" y="44"/>
                  </a:lnTo>
                  <a:lnTo>
                    <a:pt x="329" y="44"/>
                  </a:lnTo>
                  <a:lnTo>
                    <a:pt x="330" y="44"/>
                  </a:lnTo>
                  <a:lnTo>
                    <a:pt x="331" y="43"/>
                  </a:lnTo>
                  <a:lnTo>
                    <a:pt x="333" y="43"/>
                  </a:lnTo>
                  <a:lnTo>
                    <a:pt x="334" y="42"/>
                  </a:lnTo>
                  <a:lnTo>
                    <a:pt x="335" y="42"/>
                  </a:lnTo>
                  <a:lnTo>
                    <a:pt x="336" y="42"/>
                  </a:lnTo>
                  <a:lnTo>
                    <a:pt x="337" y="41"/>
                  </a:lnTo>
                  <a:lnTo>
                    <a:pt x="338" y="41"/>
                  </a:lnTo>
                  <a:lnTo>
                    <a:pt x="339" y="41"/>
                  </a:lnTo>
                  <a:lnTo>
                    <a:pt x="341" y="40"/>
                  </a:lnTo>
                  <a:lnTo>
                    <a:pt x="342" y="40"/>
                  </a:lnTo>
                  <a:lnTo>
                    <a:pt x="343" y="40"/>
                  </a:lnTo>
                  <a:lnTo>
                    <a:pt x="344" y="39"/>
                  </a:lnTo>
                  <a:lnTo>
                    <a:pt x="345" y="39"/>
                  </a:lnTo>
                  <a:lnTo>
                    <a:pt x="346" y="38"/>
                  </a:lnTo>
                  <a:lnTo>
                    <a:pt x="347" y="38"/>
                  </a:lnTo>
                  <a:lnTo>
                    <a:pt x="349" y="37"/>
                  </a:lnTo>
                  <a:lnTo>
                    <a:pt x="349" y="37"/>
                  </a:lnTo>
                  <a:lnTo>
                    <a:pt x="351" y="37"/>
                  </a:lnTo>
                  <a:lnTo>
                    <a:pt x="352" y="36"/>
                  </a:lnTo>
                  <a:lnTo>
                    <a:pt x="353" y="36"/>
                  </a:lnTo>
                  <a:lnTo>
                    <a:pt x="354" y="35"/>
                  </a:lnTo>
                  <a:lnTo>
                    <a:pt x="355" y="35"/>
                  </a:lnTo>
                  <a:lnTo>
                    <a:pt x="356" y="35"/>
                  </a:lnTo>
                  <a:lnTo>
                    <a:pt x="357" y="34"/>
                  </a:lnTo>
                  <a:lnTo>
                    <a:pt x="359" y="34"/>
                  </a:lnTo>
                  <a:lnTo>
                    <a:pt x="360" y="33"/>
                  </a:lnTo>
                  <a:lnTo>
                    <a:pt x="361" y="33"/>
                  </a:lnTo>
                  <a:lnTo>
                    <a:pt x="362" y="32"/>
                  </a:lnTo>
                  <a:lnTo>
                    <a:pt x="363" y="32"/>
                  </a:lnTo>
                  <a:lnTo>
                    <a:pt x="364" y="32"/>
                  </a:lnTo>
                  <a:lnTo>
                    <a:pt x="365" y="31"/>
                  </a:lnTo>
                  <a:lnTo>
                    <a:pt x="366" y="31"/>
                  </a:lnTo>
                  <a:lnTo>
                    <a:pt x="368" y="30"/>
                  </a:lnTo>
                  <a:lnTo>
                    <a:pt x="369" y="30"/>
                  </a:lnTo>
                  <a:lnTo>
                    <a:pt x="370" y="29"/>
                  </a:lnTo>
                  <a:lnTo>
                    <a:pt x="371" y="29"/>
                  </a:lnTo>
                  <a:lnTo>
                    <a:pt x="372" y="28"/>
                  </a:lnTo>
                  <a:lnTo>
                    <a:pt x="373" y="28"/>
                  </a:lnTo>
                  <a:lnTo>
                    <a:pt x="374" y="27"/>
                  </a:lnTo>
                  <a:lnTo>
                    <a:pt x="375" y="27"/>
                  </a:lnTo>
                  <a:lnTo>
                    <a:pt x="376" y="26"/>
                  </a:lnTo>
                  <a:lnTo>
                    <a:pt x="378" y="26"/>
                  </a:lnTo>
                  <a:lnTo>
                    <a:pt x="379" y="25"/>
                  </a:lnTo>
                  <a:lnTo>
                    <a:pt x="380" y="25"/>
                  </a:lnTo>
                  <a:lnTo>
                    <a:pt x="381" y="24"/>
                  </a:lnTo>
                  <a:lnTo>
                    <a:pt x="382" y="24"/>
                  </a:lnTo>
                  <a:lnTo>
                    <a:pt x="383" y="23"/>
                  </a:lnTo>
                  <a:lnTo>
                    <a:pt x="384" y="23"/>
                  </a:lnTo>
                </a:path>
              </a:pathLst>
            </a:cu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94" name="Freeform 470"/>
            <p:cNvSpPr>
              <a:spLocks/>
            </p:cNvSpPr>
            <p:nvPr/>
          </p:nvSpPr>
          <p:spPr bwMode="auto">
            <a:xfrm>
              <a:off x="6330949" y="4867276"/>
              <a:ext cx="300037" cy="533400"/>
            </a:xfrm>
            <a:custGeom>
              <a:avLst/>
              <a:gdLst/>
              <a:ahLst/>
              <a:cxnLst>
                <a:cxn ang="0">
                  <a:pos x="184" y="333"/>
                </a:cxn>
                <a:cxn ang="0">
                  <a:pos x="178" y="329"/>
                </a:cxn>
                <a:cxn ang="0">
                  <a:pos x="171" y="324"/>
                </a:cxn>
                <a:cxn ang="0">
                  <a:pos x="166" y="320"/>
                </a:cxn>
                <a:cxn ang="0">
                  <a:pos x="159" y="316"/>
                </a:cxn>
                <a:cxn ang="0">
                  <a:pos x="154" y="311"/>
                </a:cxn>
                <a:cxn ang="0">
                  <a:pos x="148" y="307"/>
                </a:cxn>
                <a:cxn ang="0">
                  <a:pos x="142" y="302"/>
                </a:cxn>
                <a:cxn ang="0">
                  <a:pos x="137" y="297"/>
                </a:cxn>
                <a:cxn ang="0">
                  <a:pos x="131" y="292"/>
                </a:cxn>
                <a:cxn ang="0">
                  <a:pos x="125" y="287"/>
                </a:cxn>
                <a:cxn ang="0">
                  <a:pos x="120" y="282"/>
                </a:cxn>
                <a:cxn ang="0">
                  <a:pos x="115" y="277"/>
                </a:cxn>
                <a:cxn ang="0">
                  <a:pos x="110" y="271"/>
                </a:cxn>
                <a:cxn ang="0">
                  <a:pos x="105" y="266"/>
                </a:cxn>
                <a:cxn ang="0">
                  <a:pos x="100" y="260"/>
                </a:cxn>
                <a:cxn ang="0">
                  <a:pos x="95" y="255"/>
                </a:cxn>
                <a:cxn ang="0">
                  <a:pos x="90" y="249"/>
                </a:cxn>
                <a:cxn ang="0">
                  <a:pos x="86" y="243"/>
                </a:cxn>
                <a:cxn ang="0">
                  <a:pos x="81" y="237"/>
                </a:cxn>
                <a:cxn ang="0">
                  <a:pos x="77" y="231"/>
                </a:cxn>
                <a:cxn ang="0">
                  <a:pos x="72" y="225"/>
                </a:cxn>
                <a:cxn ang="0">
                  <a:pos x="68" y="219"/>
                </a:cxn>
                <a:cxn ang="0">
                  <a:pos x="64" y="213"/>
                </a:cxn>
                <a:cxn ang="0">
                  <a:pos x="60" y="207"/>
                </a:cxn>
                <a:cxn ang="0">
                  <a:pos x="56" y="200"/>
                </a:cxn>
                <a:cxn ang="0">
                  <a:pos x="53" y="194"/>
                </a:cxn>
                <a:cxn ang="0">
                  <a:pos x="49" y="188"/>
                </a:cxn>
                <a:cxn ang="0">
                  <a:pos x="45" y="181"/>
                </a:cxn>
                <a:cxn ang="0">
                  <a:pos x="42" y="175"/>
                </a:cxn>
                <a:cxn ang="0">
                  <a:pos x="39" y="168"/>
                </a:cxn>
                <a:cxn ang="0">
                  <a:pos x="36" y="161"/>
                </a:cxn>
                <a:cxn ang="0">
                  <a:pos x="33" y="155"/>
                </a:cxn>
                <a:cxn ang="0">
                  <a:pos x="30" y="147"/>
                </a:cxn>
                <a:cxn ang="0">
                  <a:pos x="27" y="141"/>
                </a:cxn>
                <a:cxn ang="0">
                  <a:pos x="24" y="134"/>
                </a:cxn>
                <a:cxn ang="0">
                  <a:pos x="22" y="127"/>
                </a:cxn>
                <a:cxn ang="0">
                  <a:pos x="19" y="120"/>
                </a:cxn>
                <a:cxn ang="0">
                  <a:pos x="17" y="113"/>
                </a:cxn>
                <a:cxn ang="0">
                  <a:pos x="15" y="106"/>
                </a:cxn>
                <a:cxn ang="0">
                  <a:pos x="13" y="98"/>
                </a:cxn>
                <a:cxn ang="0">
                  <a:pos x="11" y="91"/>
                </a:cxn>
                <a:cxn ang="0">
                  <a:pos x="10" y="84"/>
                </a:cxn>
                <a:cxn ang="0">
                  <a:pos x="8" y="77"/>
                </a:cxn>
                <a:cxn ang="0">
                  <a:pos x="7" y="69"/>
                </a:cxn>
                <a:cxn ang="0">
                  <a:pos x="5" y="62"/>
                </a:cxn>
                <a:cxn ang="0">
                  <a:pos x="4" y="55"/>
                </a:cxn>
                <a:cxn ang="0">
                  <a:pos x="3" y="48"/>
                </a:cxn>
                <a:cxn ang="0">
                  <a:pos x="2" y="40"/>
                </a:cxn>
                <a:cxn ang="0">
                  <a:pos x="2" y="33"/>
                </a:cxn>
                <a:cxn ang="0">
                  <a:pos x="1" y="26"/>
                </a:cxn>
                <a:cxn ang="0">
                  <a:pos x="0" y="18"/>
                </a:cxn>
                <a:cxn ang="0">
                  <a:pos x="0" y="11"/>
                </a:cxn>
                <a:cxn ang="0">
                  <a:pos x="0" y="3"/>
                </a:cxn>
              </a:cxnLst>
              <a:rect l="0" t="0" r="r" b="b"/>
              <a:pathLst>
                <a:path w="189" h="336">
                  <a:moveTo>
                    <a:pt x="189" y="336"/>
                  </a:moveTo>
                  <a:lnTo>
                    <a:pt x="187" y="335"/>
                  </a:lnTo>
                  <a:lnTo>
                    <a:pt x="186" y="334"/>
                  </a:lnTo>
                  <a:lnTo>
                    <a:pt x="185" y="333"/>
                  </a:lnTo>
                  <a:lnTo>
                    <a:pt x="184" y="333"/>
                  </a:lnTo>
                  <a:lnTo>
                    <a:pt x="182" y="332"/>
                  </a:lnTo>
                  <a:lnTo>
                    <a:pt x="181" y="331"/>
                  </a:lnTo>
                  <a:lnTo>
                    <a:pt x="180" y="330"/>
                  </a:lnTo>
                  <a:lnTo>
                    <a:pt x="179" y="329"/>
                  </a:lnTo>
                  <a:lnTo>
                    <a:pt x="178" y="329"/>
                  </a:lnTo>
                  <a:lnTo>
                    <a:pt x="176" y="328"/>
                  </a:lnTo>
                  <a:lnTo>
                    <a:pt x="175" y="327"/>
                  </a:lnTo>
                  <a:lnTo>
                    <a:pt x="174" y="326"/>
                  </a:lnTo>
                  <a:lnTo>
                    <a:pt x="173" y="325"/>
                  </a:lnTo>
                  <a:lnTo>
                    <a:pt x="171" y="324"/>
                  </a:lnTo>
                  <a:lnTo>
                    <a:pt x="170" y="323"/>
                  </a:lnTo>
                  <a:lnTo>
                    <a:pt x="169" y="323"/>
                  </a:lnTo>
                  <a:lnTo>
                    <a:pt x="168" y="322"/>
                  </a:lnTo>
                  <a:lnTo>
                    <a:pt x="167" y="321"/>
                  </a:lnTo>
                  <a:lnTo>
                    <a:pt x="166" y="320"/>
                  </a:lnTo>
                  <a:lnTo>
                    <a:pt x="164" y="319"/>
                  </a:lnTo>
                  <a:lnTo>
                    <a:pt x="163" y="318"/>
                  </a:lnTo>
                  <a:lnTo>
                    <a:pt x="162" y="317"/>
                  </a:lnTo>
                  <a:lnTo>
                    <a:pt x="161" y="317"/>
                  </a:lnTo>
                  <a:lnTo>
                    <a:pt x="159" y="316"/>
                  </a:lnTo>
                  <a:lnTo>
                    <a:pt x="158" y="315"/>
                  </a:lnTo>
                  <a:lnTo>
                    <a:pt x="157" y="314"/>
                  </a:lnTo>
                  <a:lnTo>
                    <a:pt x="156" y="313"/>
                  </a:lnTo>
                  <a:lnTo>
                    <a:pt x="155" y="312"/>
                  </a:lnTo>
                  <a:lnTo>
                    <a:pt x="154" y="311"/>
                  </a:lnTo>
                  <a:lnTo>
                    <a:pt x="153" y="310"/>
                  </a:lnTo>
                  <a:lnTo>
                    <a:pt x="151" y="309"/>
                  </a:lnTo>
                  <a:lnTo>
                    <a:pt x="150" y="308"/>
                  </a:lnTo>
                  <a:lnTo>
                    <a:pt x="149" y="307"/>
                  </a:lnTo>
                  <a:lnTo>
                    <a:pt x="148" y="307"/>
                  </a:lnTo>
                  <a:lnTo>
                    <a:pt x="147" y="306"/>
                  </a:lnTo>
                  <a:lnTo>
                    <a:pt x="145" y="305"/>
                  </a:lnTo>
                  <a:lnTo>
                    <a:pt x="144" y="304"/>
                  </a:lnTo>
                  <a:lnTo>
                    <a:pt x="143" y="303"/>
                  </a:lnTo>
                  <a:lnTo>
                    <a:pt x="142" y="302"/>
                  </a:lnTo>
                  <a:lnTo>
                    <a:pt x="141" y="301"/>
                  </a:lnTo>
                  <a:lnTo>
                    <a:pt x="140" y="300"/>
                  </a:lnTo>
                  <a:lnTo>
                    <a:pt x="139" y="299"/>
                  </a:lnTo>
                  <a:lnTo>
                    <a:pt x="137" y="298"/>
                  </a:lnTo>
                  <a:lnTo>
                    <a:pt x="137" y="297"/>
                  </a:lnTo>
                  <a:lnTo>
                    <a:pt x="135" y="296"/>
                  </a:lnTo>
                  <a:lnTo>
                    <a:pt x="134" y="295"/>
                  </a:lnTo>
                  <a:lnTo>
                    <a:pt x="133" y="294"/>
                  </a:lnTo>
                  <a:lnTo>
                    <a:pt x="132" y="293"/>
                  </a:lnTo>
                  <a:lnTo>
                    <a:pt x="131" y="292"/>
                  </a:lnTo>
                  <a:lnTo>
                    <a:pt x="130" y="291"/>
                  </a:lnTo>
                  <a:lnTo>
                    <a:pt x="129" y="290"/>
                  </a:lnTo>
                  <a:lnTo>
                    <a:pt x="128" y="289"/>
                  </a:lnTo>
                  <a:lnTo>
                    <a:pt x="127" y="288"/>
                  </a:lnTo>
                  <a:lnTo>
                    <a:pt x="125" y="287"/>
                  </a:lnTo>
                  <a:lnTo>
                    <a:pt x="125" y="286"/>
                  </a:lnTo>
                  <a:lnTo>
                    <a:pt x="123" y="285"/>
                  </a:lnTo>
                  <a:lnTo>
                    <a:pt x="122" y="284"/>
                  </a:lnTo>
                  <a:lnTo>
                    <a:pt x="121" y="283"/>
                  </a:lnTo>
                  <a:lnTo>
                    <a:pt x="120" y="282"/>
                  </a:lnTo>
                  <a:lnTo>
                    <a:pt x="119" y="281"/>
                  </a:lnTo>
                  <a:lnTo>
                    <a:pt x="118" y="280"/>
                  </a:lnTo>
                  <a:lnTo>
                    <a:pt x="117" y="279"/>
                  </a:lnTo>
                  <a:lnTo>
                    <a:pt x="116" y="278"/>
                  </a:lnTo>
                  <a:lnTo>
                    <a:pt x="115" y="277"/>
                  </a:lnTo>
                  <a:lnTo>
                    <a:pt x="114" y="276"/>
                  </a:lnTo>
                  <a:lnTo>
                    <a:pt x="113" y="274"/>
                  </a:lnTo>
                  <a:lnTo>
                    <a:pt x="112" y="274"/>
                  </a:lnTo>
                  <a:lnTo>
                    <a:pt x="111" y="272"/>
                  </a:lnTo>
                  <a:lnTo>
                    <a:pt x="110" y="271"/>
                  </a:lnTo>
                  <a:lnTo>
                    <a:pt x="109" y="270"/>
                  </a:lnTo>
                  <a:lnTo>
                    <a:pt x="108" y="269"/>
                  </a:lnTo>
                  <a:lnTo>
                    <a:pt x="107" y="268"/>
                  </a:lnTo>
                  <a:lnTo>
                    <a:pt x="106" y="267"/>
                  </a:lnTo>
                  <a:lnTo>
                    <a:pt x="105" y="266"/>
                  </a:lnTo>
                  <a:lnTo>
                    <a:pt x="104" y="265"/>
                  </a:lnTo>
                  <a:lnTo>
                    <a:pt x="103" y="264"/>
                  </a:lnTo>
                  <a:lnTo>
                    <a:pt x="102" y="262"/>
                  </a:lnTo>
                  <a:lnTo>
                    <a:pt x="101" y="262"/>
                  </a:lnTo>
                  <a:lnTo>
                    <a:pt x="100" y="260"/>
                  </a:lnTo>
                  <a:lnTo>
                    <a:pt x="99" y="259"/>
                  </a:lnTo>
                  <a:lnTo>
                    <a:pt x="98" y="258"/>
                  </a:lnTo>
                  <a:lnTo>
                    <a:pt x="97" y="257"/>
                  </a:lnTo>
                  <a:lnTo>
                    <a:pt x="96" y="256"/>
                  </a:lnTo>
                  <a:lnTo>
                    <a:pt x="95" y="255"/>
                  </a:lnTo>
                  <a:lnTo>
                    <a:pt x="94" y="254"/>
                  </a:lnTo>
                  <a:lnTo>
                    <a:pt x="93" y="253"/>
                  </a:lnTo>
                  <a:lnTo>
                    <a:pt x="92" y="251"/>
                  </a:lnTo>
                  <a:lnTo>
                    <a:pt x="91" y="250"/>
                  </a:lnTo>
                  <a:lnTo>
                    <a:pt x="90" y="249"/>
                  </a:lnTo>
                  <a:lnTo>
                    <a:pt x="89" y="248"/>
                  </a:lnTo>
                  <a:lnTo>
                    <a:pt x="88" y="247"/>
                  </a:lnTo>
                  <a:lnTo>
                    <a:pt x="88" y="245"/>
                  </a:lnTo>
                  <a:lnTo>
                    <a:pt x="87" y="245"/>
                  </a:lnTo>
                  <a:lnTo>
                    <a:pt x="86" y="243"/>
                  </a:lnTo>
                  <a:lnTo>
                    <a:pt x="85" y="242"/>
                  </a:lnTo>
                  <a:lnTo>
                    <a:pt x="84" y="241"/>
                  </a:lnTo>
                  <a:lnTo>
                    <a:pt x="83" y="240"/>
                  </a:lnTo>
                  <a:lnTo>
                    <a:pt x="82" y="239"/>
                  </a:lnTo>
                  <a:lnTo>
                    <a:pt x="81" y="237"/>
                  </a:lnTo>
                  <a:lnTo>
                    <a:pt x="80" y="236"/>
                  </a:lnTo>
                  <a:lnTo>
                    <a:pt x="79" y="235"/>
                  </a:lnTo>
                  <a:lnTo>
                    <a:pt x="78" y="234"/>
                  </a:lnTo>
                  <a:lnTo>
                    <a:pt x="78" y="233"/>
                  </a:lnTo>
                  <a:lnTo>
                    <a:pt x="77" y="231"/>
                  </a:lnTo>
                  <a:lnTo>
                    <a:pt x="76" y="230"/>
                  </a:lnTo>
                  <a:lnTo>
                    <a:pt x="75" y="229"/>
                  </a:lnTo>
                  <a:lnTo>
                    <a:pt x="74" y="228"/>
                  </a:lnTo>
                  <a:lnTo>
                    <a:pt x="73" y="227"/>
                  </a:lnTo>
                  <a:lnTo>
                    <a:pt x="72" y="225"/>
                  </a:lnTo>
                  <a:lnTo>
                    <a:pt x="72" y="224"/>
                  </a:lnTo>
                  <a:lnTo>
                    <a:pt x="71" y="223"/>
                  </a:lnTo>
                  <a:lnTo>
                    <a:pt x="70" y="222"/>
                  </a:lnTo>
                  <a:lnTo>
                    <a:pt x="69" y="221"/>
                  </a:lnTo>
                  <a:lnTo>
                    <a:pt x="68" y="219"/>
                  </a:lnTo>
                  <a:lnTo>
                    <a:pt x="68" y="218"/>
                  </a:lnTo>
                  <a:lnTo>
                    <a:pt x="67" y="217"/>
                  </a:lnTo>
                  <a:lnTo>
                    <a:pt x="66" y="216"/>
                  </a:lnTo>
                  <a:lnTo>
                    <a:pt x="65" y="214"/>
                  </a:lnTo>
                  <a:lnTo>
                    <a:pt x="64" y="213"/>
                  </a:lnTo>
                  <a:lnTo>
                    <a:pt x="63" y="212"/>
                  </a:lnTo>
                  <a:lnTo>
                    <a:pt x="63" y="211"/>
                  </a:lnTo>
                  <a:lnTo>
                    <a:pt x="62" y="209"/>
                  </a:lnTo>
                  <a:lnTo>
                    <a:pt x="61" y="208"/>
                  </a:lnTo>
                  <a:lnTo>
                    <a:pt x="60" y="207"/>
                  </a:lnTo>
                  <a:lnTo>
                    <a:pt x="59" y="206"/>
                  </a:lnTo>
                  <a:lnTo>
                    <a:pt x="59" y="204"/>
                  </a:lnTo>
                  <a:lnTo>
                    <a:pt x="58" y="203"/>
                  </a:lnTo>
                  <a:lnTo>
                    <a:pt x="57" y="202"/>
                  </a:lnTo>
                  <a:lnTo>
                    <a:pt x="56" y="200"/>
                  </a:lnTo>
                  <a:lnTo>
                    <a:pt x="55" y="199"/>
                  </a:lnTo>
                  <a:lnTo>
                    <a:pt x="55" y="198"/>
                  </a:lnTo>
                  <a:lnTo>
                    <a:pt x="54" y="197"/>
                  </a:lnTo>
                  <a:lnTo>
                    <a:pt x="53" y="196"/>
                  </a:lnTo>
                  <a:lnTo>
                    <a:pt x="53" y="194"/>
                  </a:lnTo>
                  <a:lnTo>
                    <a:pt x="52" y="193"/>
                  </a:lnTo>
                  <a:lnTo>
                    <a:pt x="51" y="192"/>
                  </a:lnTo>
                  <a:lnTo>
                    <a:pt x="50" y="190"/>
                  </a:lnTo>
                  <a:lnTo>
                    <a:pt x="50" y="189"/>
                  </a:lnTo>
                  <a:lnTo>
                    <a:pt x="49" y="188"/>
                  </a:lnTo>
                  <a:lnTo>
                    <a:pt x="48" y="186"/>
                  </a:lnTo>
                  <a:lnTo>
                    <a:pt x="47" y="185"/>
                  </a:lnTo>
                  <a:lnTo>
                    <a:pt x="47" y="184"/>
                  </a:lnTo>
                  <a:lnTo>
                    <a:pt x="46" y="183"/>
                  </a:lnTo>
                  <a:lnTo>
                    <a:pt x="45" y="181"/>
                  </a:lnTo>
                  <a:lnTo>
                    <a:pt x="45" y="180"/>
                  </a:lnTo>
                  <a:lnTo>
                    <a:pt x="44" y="179"/>
                  </a:lnTo>
                  <a:lnTo>
                    <a:pt x="43" y="177"/>
                  </a:lnTo>
                  <a:lnTo>
                    <a:pt x="43" y="176"/>
                  </a:lnTo>
                  <a:lnTo>
                    <a:pt x="42" y="175"/>
                  </a:lnTo>
                  <a:lnTo>
                    <a:pt x="41" y="173"/>
                  </a:lnTo>
                  <a:lnTo>
                    <a:pt x="41" y="172"/>
                  </a:lnTo>
                  <a:lnTo>
                    <a:pt x="40" y="171"/>
                  </a:lnTo>
                  <a:lnTo>
                    <a:pt x="39" y="169"/>
                  </a:lnTo>
                  <a:lnTo>
                    <a:pt x="39" y="168"/>
                  </a:lnTo>
                  <a:lnTo>
                    <a:pt x="38" y="167"/>
                  </a:lnTo>
                  <a:lnTo>
                    <a:pt x="38" y="165"/>
                  </a:lnTo>
                  <a:lnTo>
                    <a:pt x="37" y="164"/>
                  </a:lnTo>
                  <a:lnTo>
                    <a:pt x="36" y="163"/>
                  </a:lnTo>
                  <a:lnTo>
                    <a:pt x="36" y="161"/>
                  </a:lnTo>
                  <a:lnTo>
                    <a:pt x="35" y="160"/>
                  </a:lnTo>
                  <a:lnTo>
                    <a:pt x="35" y="159"/>
                  </a:lnTo>
                  <a:lnTo>
                    <a:pt x="34" y="157"/>
                  </a:lnTo>
                  <a:lnTo>
                    <a:pt x="33" y="156"/>
                  </a:lnTo>
                  <a:lnTo>
                    <a:pt x="33" y="155"/>
                  </a:lnTo>
                  <a:lnTo>
                    <a:pt x="32" y="153"/>
                  </a:lnTo>
                  <a:lnTo>
                    <a:pt x="31" y="152"/>
                  </a:lnTo>
                  <a:lnTo>
                    <a:pt x="31" y="150"/>
                  </a:lnTo>
                  <a:lnTo>
                    <a:pt x="31" y="149"/>
                  </a:lnTo>
                  <a:lnTo>
                    <a:pt x="30" y="147"/>
                  </a:lnTo>
                  <a:lnTo>
                    <a:pt x="29" y="146"/>
                  </a:lnTo>
                  <a:lnTo>
                    <a:pt x="29" y="145"/>
                  </a:lnTo>
                  <a:lnTo>
                    <a:pt x="28" y="143"/>
                  </a:lnTo>
                  <a:lnTo>
                    <a:pt x="28" y="142"/>
                  </a:lnTo>
                  <a:lnTo>
                    <a:pt x="27" y="141"/>
                  </a:lnTo>
                  <a:lnTo>
                    <a:pt x="27" y="139"/>
                  </a:lnTo>
                  <a:lnTo>
                    <a:pt x="26" y="138"/>
                  </a:lnTo>
                  <a:lnTo>
                    <a:pt x="26" y="137"/>
                  </a:lnTo>
                  <a:lnTo>
                    <a:pt x="25" y="135"/>
                  </a:lnTo>
                  <a:lnTo>
                    <a:pt x="24" y="134"/>
                  </a:lnTo>
                  <a:lnTo>
                    <a:pt x="24" y="132"/>
                  </a:lnTo>
                  <a:lnTo>
                    <a:pt x="23" y="131"/>
                  </a:lnTo>
                  <a:lnTo>
                    <a:pt x="23" y="130"/>
                  </a:lnTo>
                  <a:lnTo>
                    <a:pt x="23" y="128"/>
                  </a:lnTo>
                  <a:lnTo>
                    <a:pt x="22" y="127"/>
                  </a:lnTo>
                  <a:lnTo>
                    <a:pt x="22" y="125"/>
                  </a:lnTo>
                  <a:lnTo>
                    <a:pt x="21" y="124"/>
                  </a:lnTo>
                  <a:lnTo>
                    <a:pt x="20" y="122"/>
                  </a:lnTo>
                  <a:lnTo>
                    <a:pt x="20" y="121"/>
                  </a:lnTo>
                  <a:lnTo>
                    <a:pt x="19" y="120"/>
                  </a:lnTo>
                  <a:lnTo>
                    <a:pt x="19" y="118"/>
                  </a:lnTo>
                  <a:lnTo>
                    <a:pt x="18" y="117"/>
                  </a:lnTo>
                  <a:lnTo>
                    <a:pt x="18" y="116"/>
                  </a:lnTo>
                  <a:lnTo>
                    <a:pt x="18" y="114"/>
                  </a:lnTo>
                  <a:lnTo>
                    <a:pt x="17" y="113"/>
                  </a:lnTo>
                  <a:lnTo>
                    <a:pt x="17" y="111"/>
                  </a:lnTo>
                  <a:lnTo>
                    <a:pt x="16" y="110"/>
                  </a:lnTo>
                  <a:lnTo>
                    <a:pt x="16" y="109"/>
                  </a:lnTo>
                  <a:lnTo>
                    <a:pt x="16" y="107"/>
                  </a:lnTo>
                  <a:lnTo>
                    <a:pt x="15" y="106"/>
                  </a:lnTo>
                  <a:lnTo>
                    <a:pt x="15" y="104"/>
                  </a:lnTo>
                  <a:lnTo>
                    <a:pt x="14" y="103"/>
                  </a:lnTo>
                  <a:lnTo>
                    <a:pt x="14" y="101"/>
                  </a:lnTo>
                  <a:lnTo>
                    <a:pt x="14" y="100"/>
                  </a:lnTo>
                  <a:lnTo>
                    <a:pt x="13" y="98"/>
                  </a:lnTo>
                  <a:lnTo>
                    <a:pt x="13" y="97"/>
                  </a:lnTo>
                  <a:lnTo>
                    <a:pt x="12" y="96"/>
                  </a:lnTo>
                  <a:lnTo>
                    <a:pt x="12" y="94"/>
                  </a:lnTo>
                  <a:lnTo>
                    <a:pt x="12" y="93"/>
                  </a:lnTo>
                  <a:lnTo>
                    <a:pt x="11" y="91"/>
                  </a:lnTo>
                  <a:lnTo>
                    <a:pt x="11" y="90"/>
                  </a:lnTo>
                  <a:lnTo>
                    <a:pt x="11" y="89"/>
                  </a:lnTo>
                  <a:lnTo>
                    <a:pt x="10" y="87"/>
                  </a:lnTo>
                  <a:lnTo>
                    <a:pt x="10" y="85"/>
                  </a:lnTo>
                  <a:lnTo>
                    <a:pt x="10" y="84"/>
                  </a:lnTo>
                  <a:lnTo>
                    <a:pt x="9" y="83"/>
                  </a:lnTo>
                  <a:lnTo>
                    <a:pt x="9" y="81"/>
                  </a:lnTo>
                  <a:lnTo>
                    <a:pt x="9" y="80"/>
                  </a:lnTo>
                  <a:lnTo>
                    <a:pt x="8" y="78"/>
                  </a:lnTo>
                  <a:lnTo>
                    <a:pt x="8" y="77"/>
                  </a:lnTo>
                  <a:lnTo>
                    <a:pt x="8" y="75"/>
                  </a:lnTo>
                  <a:lnTo>
                    <a:pt x="7" y="74"/>
                  </a:lnTo>
                  <a:lnTo>
                    <a:pt x="7" y="73"/>
                  </a:lnTo>
                  <a:lnTo>
                    <a:pt x="7" y="71"/>
                  </a:lnTo>
                  <a:lnTo>
                    <a:pt x="7" y="69"/>
                  </a:lnTo>
                  <a:lnTo>
                    <a:pt x="6" y="68"/>
                  </a:lnTo>
                  <a:lnTo>
                    <a:pt x="6" y="67"/>
                  </a:lnTo>
                  <a:lnTo>
                    <a:pt x="6" y="65"/>
                  </a:lnTo>
                  <a:lnTo>
                    <a:pt x="6" y="64"/>
                  </a:lnTo>
                  <a:lnTo>
                    <a:pt x="5" y="62"/>
                  </a:lnTo>
                  <a:lnTo>
                    <a:pt x="5" y="61"/>
                  </a:lnTo>
                  <a:lnTo>
                    <a:pt x="5" y="59"/>
                  </a:lnTo>
                  <a:lnTo>
                    <a:pt x="5" y="58"/>
                  </a:lnTo>
                  <a:lnTo>
                    <a:pt x="4" y="56"/>
                  </a:lnTo>
                  <a:lnTo>
                    <a:pt x="4" y="55"/>
                  </a:lnTo>
                  <a:lnTo>
                    <a:pt x="4" y="53"/>
                  </a:lnTo>
                  <a:lnTo>
                    <a:pt x="4" y="52"/>
                  </a:lnTo>
                  <a:lnTo>
                    <a:pt x="3" y="51"/>
                  </a:lnTo>
                  <a:lnTo>
                    <a:pt x="3" y="49"/>
                  </a:lnTo>
                  <a:lnTo>
                    <a:pt x="3" y="48"/>
                  </a:lnTo>
                  <a:lnTo>
                    <a:pt x="3" y="46"/>
                  </a:lnTo>
                  <a:lnTo>
                    <a:pt x="3" y="45"/>
                  </a:lnTo>
                  <a:lnTo>
                    <a:pt x="2" y="43"/>
                  </a:lnTo>
                  <a:lnTo>
                    <a:pt x="2" y="42"/>
                  </a:lnTo>
                  <a:lnTo>
                    <a:pt x="2" y="40"/>
                  </a:lnTo>
                  <a:lnTo>
                    <a:pt x="2" y="39"/>
                  </a:lnTo>
                  <a:lnTo>
                    <a:pt x="2" y="37"/>
                  </a:lnTo>
                  <a:lnTo>
                    <a:pt x="2" y="36"/>
                  </a:lnTo>
                  <a:lnTo>
                    <a:pt x="2" y="34"/>
                  </a:lnTo>
                  <a:lnTo>
                    <a:pt x="2" y="33"/>
                  </a:lnTo>
                  <a:lnTo>
                    <a:pt x="1" y="32"/>
                  </a:lnTo>
                  <a:lnTo>
                    <a:pt x="1" y="30"/>
                  </a:lnTo>
                  <a:lnTo>
                    <a:pt x="1" y="28"/>
                  </a:lnTo>
                  <a:lnTo>
                    <a:pt x="1" y="27"/>
                  </a:lnTo>
                  <a:lnTo>
                    <a:pt x="1" y="26"/>
                  </a:lnTo>
                  <a:lnTo>
                    <a:pt x="1" y="24"/>
                  </a:lnTo>
                  <a:lnTo>
                    <a:pt x="1" y="23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95" name="Line 471"/>
            <p:cNvSpPr>
              <a:spLocks noChangeShapeType="1"/>
            </p:cNvSpPr>
            <p:nvPr/>
          </p:nvSpPr>
          <p:spPr bwMode="auto">
            <a:xfrm flipH="1">
              <a:off x="6630986" y="5357814"/>
              <a:ext cx="26987" cy="41275"/>
            </a:xfrm>
            <a:prstGeom prst="line">
              <a:avLst/>
            </a:pr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96" name="Rectangle 472"/>
            <p:cNvSpPr>
              <a:spLocks noChangeArrowheads="1"/>
            </p:cNvSpPr>
            <p:nvPr/>
          </p:nvSpPr>
          <p:spPr bwMode="auto">
            <a:xfrm rot="3180000">
              <a:off x="5460885" y="3428723"/>
              <a:ext cx="1008289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err="1" smtClean="0">
                  <a:ln>
                    <a:noFill/>
                  </a:ln>
                  <a:solidFill>
                    <a:srgbClr val="CCFF66"/>
                  </a:solidFill>
                  <a:effectLst/>
                  <a:cs typeface="Arial" pitchFamily="34" charset="0"/>
                </a:rPr>
                <a:t>Sphingobacterium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CCFF66"/>
                  </a:solidFill>
                  <a:effectLst/>
                  <a:cs typeface="Arial" pitchFamily="34" charset="0"/>
                </a:rPr>
                <a:t> 2739</a:t>
              </a:r>
              <a:endParaRPr kumimoji="0" lang="en-US" sz="800" b="1" i="0" u="none" strike="noStrike" cap="none" normalizeH="0" baseline="0" dirty="0" smtClean="0">
                <a:ln>
                  <a:noFill/>
                </a:ln>
                <a:solidFill>
                  <a:srgbClr val="CCFF66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497" name="Line 473"/>
            <p:cNvSpPr>
              <a:spLocks noChangeShapeType="1"/>
            </p:cNvSpPr>
            <p:nvPr/>
          </p:nvSpPr>
          <p:spPr bwMode="auto">
            <a:xfrm flipH="1" flipV="1">
              <a:off x="6275386" y="3911601"/>
              <a:ext cx="4762" cy="4763"/>
            </a:xfrm>
            <a:prstGeom prst="line">
              <a:avLst/>
            </a:pr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498" name="Rectangle 474"/>
            <p:cNvSpPr>
              <a:spLocks noChangeArrowheads="1"/>
            </p:cNvSpPr>
            <p:nvPr/>
          </p:nvSpPr>
          <p:spPr bwMode="auto">
            <a:xfrm rot="4200000">
              <a:off x="5864428" y="3196948"/>
              <a:ext cx="1008289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1" u="none" strike="noStrike" cap="none" normalizeH="0" baseline="0" dirty="0" err="1" smtClean="0">
                  <a:ln>
                    <a:noFill/>
                  </a:ln>
                  <a:solidFill>
                    <a:srgbClr val="CCFF66"/>
                  </a:solidFill>
                  <a:effectLst/>
                  <a:cs typeface="Arial" pitchFamily="34" charset="0"/>
                </a:rPr>
                <a:t>Sphingobacterium</a:t>
              </a:r>
              <a:r>
                <a:rPr kumimoji="0" lang="en-US" sz="800" b="1" i="1" u="none" strike="noStrike" cap="none" normalizeH="0" baseline="0" dirty="0" smtClean="0">
                  <a:ln>
                    <a:noFill/>
                  </a:ln>
                  <a:solidFill>
                    <a:srgbClr val="CCFF66"/>
                  </a:solidFill>
                  <a:effectLst/>
                  <a:cs typeface="Arial" pitchFamily="34" charset="0"/>
                </a:rPr>
                <a:t> 1369</a:t>
              </a:r>
              <a:endParaRPr kumimoji="0" lang="en-US" sz="800" b="1" i="0" u="none" strike="noStrike" cap="none" normalizeH="0" baseline="0" dirty="0" smtClean="0">
                <a:ln>
                  <a:noFill/>
                </a:ln>
                <a:solidFill>
                  <a:srgbClr val="CCFF66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499" name="Line 475"/>
            <p:cNvSpPr>
              <a:spLocks noChangeShapeType="1"/>
            </p:cNvSpPr>
            <p:nvPr/>
          </p:nvSpPr>
          <p:spPr bwMode="auto">
            <a:xfrm flipV="1">
              <a:off x="6569073" y="3757613"/>
              <a:ext cx="1587" cy="3175"/>
            </a:xfrm>
            <a:prstGeom prst="line">
              <a:avLst/>
            </a:pr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500" name="Freeform 476"/>
            <p:cNvSpPr>
              <a:spLocks/>
            </p:cNvSpPr>
            <p:nvPr/>
          </p:nvSpPr>
          <p:spPr bwMode="auto">
            <a:xfrm>
              <a:off x="6280149" y="3829051"/>
              <a:ext cx="139700" cy="88900"/>
            </a:xfrm>
            <a:custGeom>
              <a:avLst/>
              <a:gdLst/>
              <a:ahLst/>
              <a:cxnLst>
                <a:cxn ang="0">
                  <a:pos x="87" y="1"/>
                </a:cxn>
                <a:cxn ang="0">
                  <a:pos x="84" y="2"/>
                </a:cxn>
                <a:cxn ang="0">
                  <a:pos x="82" y="4"/>
                </a:cxn>
                <a:cxn ang="0">
                  <a:pos x="79" y="5"/>
                </a:cxn>
                <a:cxn ang="0">
                  <a:pos x="77" y="7"/>
                </a:cxn>
                <a:cxn ang="0">
                  <a:pos x="74" y="8"/>
                </a:cxn>
                <a:cxn ang="0">
                  <a:pos x="72" y="9"/>
                </a:cxn>
                <a:cxn ang="0">
                  <a:pos x="69" y="11"/>
                </a:cxn>
                <a:cxn ang="0">
                  <a:pos x="67" y="12"/>
                </a:cxn>
                <a:cxn ang="0">
                  <a:pos x="64" y="13"/>
                </a:cxn>
                <a:cxn ang="0">
                  <a:pos x="62" y="15"/>
                </a:cxn>
                <a:cxn ang="0">
                  <a:pos x="59" y="16"/>
                </a:cxn>
                <a:cxn ang="0">
                  <a:pos x="57" y="18"/>
                </a:cxn>
                <a:cxn ang="0">
                  <a:pos x="55" y="19"/>
                </a:cxn>
                <a:cxn ang="0">
                  <a:pos x="52" y="21"/>
                </a:cxn>
                <a:cxn ang="0">
                  <a:pos x="50" y="22"/>
                </a:cxn>
                <a:cxn ang="0">
                  <a:pos x="47" y="24"/>
                </a:cxn>
                <a:cxn ang="0">
                  <a:pos x="45" y="25"/>
                </a:cxn>
                <a:cxn ang="0">
                  <a:pos x="42" y="27"/>
                </a:cxn>
                <a:cxn ang="0">
                  <a:pos x="40" y="28"/>
                </a:cxn>
                <a:cxn ang="0">
                  <a:pos x="38" y="30"/>
                </a:cxn>
                <a:cxn ang="0">
                  <a:pos x="35" y="31"/>
                </a:cxn>
                <a:cxn ang="0">
                  <a:pos x="33" y="33"/>
                </a:cxn>
                <a:cxn ang="0">
                  <a:pos x="30" y="34"/>
                </a:cxn>
                <a:cxn ang="0">
                  <a:pos x="28" y="36"/>
                </a:cxn>
                <a:cxn ang="0">
                  <a:pos x="26" y="38"/>
                </a:cxn>
                <a:cxn ang="0">
                  <a:pos x="23" y="39"/>
                </a:cxn>
                <a:cxn ang="0">
                  <a:pos x="21" y="41"/>
                </a:cxn>
                <a:cxn ang="0">
                  <a:pos x="19" y="42"/>
                </a:cxn>
                <a:cxn ang="0">
                  <a:pos x="16" y="44"/>
                </a:cxn>
                <a:cxn ang="0">
                  <a:pos x="14" y="46"/>
                </a:cxn>
                <a:cxn ang="0">
                  <a:pos x="12" y="47"/>
                </a:cxn>
                <a:cxn ang="0">
                  <a:pos x="9" y="49"/>
                </a:cxn>
                <a:cxn ang="0">
                  <a:pos x="7" y="50"/>
                </a:cxn>
                <a:cxn ang="0">
                  <a:pos x="5" y="52"/>
                </a:cxn>
                <a:cxn ang="0">
                  <a:pos x="2" y="54"/>
                </a:cxn>
                <a:cxn ang="0">
                  <a:pos x="0" y="56"/>
                </a:cxn>
              </a:cxnLst>
              <a:rect l="0" t="0" r="r" b="b"/>
              <a:pathLst>
                <a:path w="88" h="56">
                  <a:moveTo>
                    <a:pt x="88" y="0"/>
                  </a:moveTo>
                  <a:lnTo>
                    <a:pt x="87" y="1"/>
                  </a:lnTo>
                  <a:lnTo>
                    <a:pt x="86" y="2"/>
                  </a:lnTo>
                  <a:lnTo>
                    <a:pt x="84" y="2"/>
                  </a:lnTo>
                  <a:lnTo>
                    <a:pt x="83" y="3"/>
                  </a:lnTo>
                  <a:lnTo>
                    <a:pt x="82" y="4"/>
                  </a:lnTo>
                  <a:lnTo>
                    <a:pt x="80" y="4"/>
                  </a:lnTo>
                  <a:lnTo>
                    <a:pt x="79" y="5"/>
                  </a:lnTo>
                  <a:lnTo>
                    <a:pt x="78" y="6"/>
                  </a:lnTo>
                  <a:lnTo>
                    <a:pt x="77" y="7"/>
                  </a:lnTo>
                  <a:lnTo>
                    <a:pt x="75" y="7"/>
                  </a:lnTo>
                  <a:lnTo>
                    <a:pt x="74" y="8"/>
                  </a:lnTo>
                  <a:lnTo>
                    <a:pt x="73" y="8"/>
                  </a:lnTo>
                  <a:lnTo>
                    <a:pt x="72" y="9"/>
                  </a:lnTo>
                  <a:lnTo>
                    <a:pt x="71" y="10"/>
                  </a:lnTo>
                  <a:lnTo>
                    <a:pt x="69" y="11"/>
                  </a:lnTo>
                  <a:lnTo>
                    <a:pt x="68" y="11"/>
                  </a:lnTo>
                  <a:lnTo>
                    <a:pt x="67" y="12"/>
                  </a:lnTo>
                  <a:lnTo>
                    <a:pt x="66" y="13"/>
                  </a:lnTo>
                  <a:lnTo>
                    <a:pt x="64" y="13"/>
                  </a:lnTo>
                  <a:lnTo>
                    <a:pt x="63" y="14"/>
                  </a:lnTo>
                  <a:lnTo>
                    <a:pt x="62" y="15"/>
                  </a:lnTo>
                  <a:lnTo>
                    <a:pt x="61" y="16"/>
                  </a:lnTo>
                  <a:lnTo>
                    <a:pt x="59" y="16"/>
                  </a:lnTo>
                  <a:lnTo>
                    <a:pt x="58" y="17"/>
                  </a:lnTo>
                  <a:lnTo>
                    <a:pt x="57" y="18"/>
                  </a:lnTo>
                  <a:lnTo>
                    <a:pt x="56" y="19"/>
                  </a:lnTo>
                  <a:lnTo>
                    <a:pt x="55" y="19"/>
                  </a:lnTo>
                  <a:lnTo>
                    <a:pt x="53" y="20"/>
                  </a:lnTo>
                  <a:lnTo>
                    <a:pt x="52" y="21"/>
                  </a:lnTo>
                  <a:lnTo>
                    <a:pt x="51" y="21"/>
                  </a:lnTo>
                  <a:lnTo>
                    <a:pt x="50" y="22"/>
                  </a:lnTo>
                  <a:lnTo>
                    <a:pt x="49" y="23"/>
                  </a:lnTo>
                  <a:lnTo>
                    <a:pt x="47" y="24"/>
                  </a:lnTo>
                  <a:lnTo>
                    <a:pt x="46" y="24"/>
                  </a:lnTo>
                  <a:lnTo>
                    <a:pt x="45" y="25"/>
                  </a:lnTo>
                  <a:lnTo>
                    <a:pt x="44" y="26"/>
                  </a:lnTo>
                  <a:lnTo>
                    <a:pt x="42" y="27"/>
                  </a:lnTo>
                  <a:lnTo>
                    <a:pt x="41" y="28"/>
                  </a:lnTo>
                  <a:lnTo>
                    <a:pt x="40" y="28"/>
                  </a:lnTo>
                  <a:lnTo>
                    <a:pt x="39" y="29"/>
                  </a:lnTo>
                  <a:lnTo>
                    <a:pt x="38" y="30"/>
                  </a:lnTo>
                  <a:lnTo>
                    <a:pt x="37" y="31"/>
                  </a:lnTo>
                  <a:lnTo>
                    <a:pt x="35" y="31"/>
                  </a:lnTo>
                  <a:lnTo>
                    <a:pt x="34" y="32"/>
                  </a:lnTo>
                  <a:lnTo>
                    <a:pt x="33" y="33"/>
                  </a:lnTo>
                  <a:lnTo>
                    <a:pt x="32" y="34"/>
                  </a:lnTo>
                  <a:lnTo>
                    <a:pt x="30" y="34"/>
                  </a:lnTo>
                  <a:lnTo>
                    <a:pt x="30" y="35"/>
                  </a:lnTo>
                  <a:lnTo>
                    <a:pt x="28" y="36"/>
                  </a:lnTo>
                  <a:lnTo>
                    <a:pt x="27" y="37"/>
                  </a:lnTo>
                  <a:lnTo>
                    <a:pt x="26" y="38"/>
                  </a:lnTo>
                  <a:lnTo>
                    <a:pt x="25" y="38"/>
                  </a:lnTo>
                  <a:lnTo>
                    <a:pt x="23" y="39"/>
                  </a:lnTo>
                  <a:lnTo>
                    <a:pt x="22" y="40"/>
                  </a:lnTo>
                  <a:lnTo>
                    <a:pt x="21" y="41"/>
                  </a:lnTo>
                  <a:lnTo>
                    <a:pt x="20" y="41"/>
                  </a:lnTo>
                  <a:lnTo>
                    <a:pt x="19" y="42"/>
                  </a:lnTo>
                  <a:lnTo>
                    <a:pt x="18" y="43"/>
                  </a:lnTo>
                  <a:lnTo>
                    <a:pt x="16" y="44"/>
                  </a:lnTo>
                  <a:lnTo>
                    <a:pt x="15" y="45"/>
                  </a:lnTo>
                  <a:lnTo>
                    <a:pt x="14" y="46"/>
                  </a:lnTo>
                  <a:lnTo>
                    <a:pt x="13" y="46"/>
                  </a:lnTo>
                  <a:lnTo>
                    <a:pt x="12" y="47"/>
                  </a:lnTo>
                  <a:lnTo>
                    <a:pt x="11" y="48"/>
                  </a:lnTo>
                  <a:lnTo>
                    <a:pt x="9" y="49"/>
                  </a:lnTo>
                  <a:lnTo>
                    <a:pt x="8" y="50"/>
                  </a:lnTo>
                  <a:lnTo>
                    <a:pt x="7" y="50"/>
                  </a:lnTo>
                  <a:lnTo>
                    <a:pt x="6" y="51"/>
                  </a:lnTo>
                  <a:lnTo>
                    <a:pt x="5" y="52"/>
                  </a:lnTo>
                  <a:lnTo>
                    <a:pt x="4" y="53"/>
                  </a:lnTo>
                  <a:lnTo>
                    <a:pt x="2" y="54"/>
                  </a:lnTo>
                  <a:lnTo>
                    <a:pt x="1" y="55"/>
                  </a:lnTo>
                  <a:lnTo>
                    <a:pt x="0" y="56"/>
                  </a:lnTo>
                </a:path>
              </a:pathLst>
            </a:cu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501" name="Freeform 477"/>
            <p:cNvSpPr>
              <a:spLocks/>
            </p:cNvSpPr>
            <p:nvPr/>
          </p:nvSpPr>
          <p:spPr bwMode="auto">
            <a:xfrm>
              <a:off x="6419848" y="3762376"/>
              <a:ext cx="150812" cy="66675"/>
            </a:xfrm>
            <a:custGeom>
              <a:avLst/>
              <a:gdLst/>
              <a:ahLst/>
              <a:cxnLst>
                <a:cxn ang="0">
                  <a:pos x="1" y="42"/>
                </a:cxn>
                <a:cxn ang="0">
                  <a:pos x="4" y="40"/>
                </a:cxn>
                <a:cxn ang="0">
                  <a:pos x="6" y="39"/>
                </a:cxn>
                <a:cxn ang="0">
                  <a:pos x="9" y="38"/>
                </a:cxn>
                <a:cxn ang="0">
                  <a:pos x="11" y="37"/>
                </a:cxn>
                <a:cxn ang="0">
                  <a:pos x="13" y="35"/>
                </a:cxn>
                <a:cxn ang="0">
                  <a:pos x="16" y="34"/>
                </a:cxn>
                <a:cxn ang="0">
                  <a:pos x="19" y="33"/>
                </a:cxn>
                <a:cxn ang="0">
                  <a:pos x="21" y="32"/>
                </a:cxn>
                <a:cxn ang="0">
                  <a:pos x="24" y="30"/>
                </a:cxn>
                <a:cxn ang="0">
                  <a:pos x="26" y="29"/>
                </a:cxn>
                <a:cxn ang="0">
                  <a:pos x="28" y="28"/>
                </a:cxn>
                <a:cxn ang="0">
                  <a:pos x="31" y="27"/>
                </a:cxn>
                <a:cxn ang="0">
                  <a:pos x="33" y="25"/>
                </a:cxn>
                <a:cxn ang="0">
                  <a:pos x="36" y="25"/>
                </a:cxn>
                <a:cxn ang="0">
                  <a:pos x="38" y="23"/>
                </a:cxn>
                <a:cxn ang="0">
                  <a:pos x="41" y="22"/>
                </a:cxn>
                <a:cxn ang="0">
                  <a:pos x="44" y="21"/>
                </a:cxn>
                <a:cxn ang="0">
                  <a:pos x="46" y="20"/>
                </a:cxn>
                <a:cxn ang="0">
                  <a:pos x="48" y="19"/>
                </a:cxn>
                <a:cxn ang="0">
                  <a:pos x="51" y="17"/>
                </a:cxn>
                <a:cxn ang="0">
                  <a:pos x="53" y="17"/>
                </a:cxn>
                <a:cxn ang="0">
                  <a:pos x="56" y="15"/>
                </a:cxn>
                <a:cxn ang="0">
                  <a:pos x="59" y="14"/>
                </a:cxn>
                <a:cxn ang="0">
                  <a:pos x="61" y="13"/>
                </a:cxn>
                <a:cxn ang="0">
                  <a:pos x="64" y="12"/>
                </a:cxn>
                <a:cxn ang="0">
                  <a:pos x="66" y="11"/>
                </a:cxn>
                <a:cxn ang="0">
                  <a:pos x="69" y="10"/>
                </a:cxn>
                <a:cxn ang="0">
                  <a:pos x="71" y="9"/>
                </a:cxn>
                <a:cxn ang="0">
                  <a:pos x="74" y="8"/>
                </a:cxn>
                <a:cxn ang="0">
                  <a:pos x="77" y="7"/>
                </a:cxn>
                <a:cxn ang="0">
                  <a:pos x="79" y="6"/>
                </a:cxn>
                <a:cxn ang="0">
                  <a:pos x="82" y="5"/>
                </a:cxn>
                <a:cxn ang="0">
                  <a:pos x="84" y="4"/>
                </a:cxn>
                <a:cxn ang="0">
                  <a:pos x="87" y="3"/>
                </a:cxn>
                <a:cxn ang="0">
                  <a:pos x="89" y="2"/>
                </a:cxn>
                <a:cxn ang="0">
                  <a:pos x="92" y="1"/>
                </a:cxn>
                <a:cxn ang="0">
                  <a:pos x="95" y="0"/>
                </a:cxn>
              </a:cxnLst>
              <a:rect l="0" t="0" r="r" b="b"/>
              <a:pathLst>
                <a:path w="95" h="42">
                  <a:moveTo>
                    <a:pt x="0" y="42"/>
                  </a:moveTo>
                  <a:lnTo>
                    <a:pt x="1" y="42"/>
                  </a:lnTo>
                  <a:lnTo>
                    <a:pt x="3" y="41"/>
                  </a:lnTo>
                  <a:lnTo>
                    <a:pt x="4" y="40"/>
                  </a:lnTo>
                  <a:lnTo>
                    <a:pt x="5" y="40"/>
                  </a:lnTo>
                  <a:lnTo>
                    <a:pt x="6" y="39"/>
                  </a:lnTo>
                  <a:lnTo>
                    <a:pt x="7" y="38"/>
                  </a:lnTo>
                  <a:lnTo>
                    <a:pt x="9" y="38"/>
                  </a:lnTo>
                  <a:lnTo>
                    <a:pt x="10" y="37"/>
                  </a:lnTo>
                  <a:lnTo>
                    <a:pt x="11" y="37"/>
                  </a:lnTo>
                  <a:lnTo>
                    <a:pt x="12" y="36"/>
                  </a:lnTo>
                  <a:lnTo>
                    <a:pt x="13" y="35"/>
                  </a:lnTo>
                  <a:lnTo>
                    <a:pt x="15" y="35"/>
                  </a:lnTo>
                  <a:lnTo>
                    <a:pt x="16" y="34"/>
                  </a:lnTo>
                  <a:lnTo>
                    <a:pt x="17" y="34"/>
                  </a:lnTo>
                  <a:lnTo>
                    <a:pt x="19" y="33"/>
                  </a:lnTo>
                  <a:lnTo>
                    <a:pt x="20" y="32"/>
                  </a:lnTo>
                  <a:lnTo>
                    <a:pt x="21" y="32"/>
                  </a:lnTo>
                  <a:lnTo>
                    <a:pt x="22" y="31"/>
                  </a:lnTo>
                  <a:lnTo>
                    <a:pt x="24" y="30"/>
                  </a:lnTo>
                  <a:lnTo>
                    <a:pt x="25" y="30"/>
                  </a:lnTo>
                  <a:lnTo>
                    <a:pt x="26" y="29"/>
                  </a:lnTo>
                  <a:lnTo>
                    <a:pt x="27" y="29"/>
                  </a:lnTo>
                  <a:lnTo>
                    <a:pt x="28" y="28"/>
                  </a:lnTo>
                  <a:lnTo>
                    <a:pt x="30" y="27"/>
                  </a:lnTo>
                  <a:lnTo>
                    <a:pt x="31" y="27"/>
                  </a:lnTo>
                  <a:lnTo>
                    <a:pt x="32" y="26"/>
                  </a:lnTo>
                  <a:lnTo>
                    <a:pt x="33" y="25"/>
                  </a:lnTo>
                  <a:lnTo>
                    <a:pt x="35" y="25"/>
                  </a:lnTo>
                  <a:lnTo>
                    <a:pt x="36" y="25"/>
                  </a:lnTo>
                  <a:lnTo>
                    <a:pt x="37" y="24"/>
                  </a:lnTo>
                  <a:lnTo>
                    <a:pt x="38" y="23"/>
                  </a:lnTo>
                  <a:lnTo>
                    <a:pt x="40" y="23"/>
                  </a:lnTo>
                  <a:lnTo>
                    <a:pt x="41" y="22"/>
                  </a:lnTo>
                  <a:lnTo>
                    <a:pt x="42" y="21"/>
                  </a:lnTo>
                  <a:lnTo>
                    <a:pt x="44" y="21"/>
                  </a:lnTo>
                  <a:lnTo>
                    <a:pt x="45" y="20"/>
                  </a:lnTo>
                  <a:lnTo>
                    <a:pt x="46" y="20"/>
                  </a:lnTo>
                  <a:lnTo>
                    <a:pt x="47" y="19"/>
                  </a:lnTo>
                  <a:lnTo>
                    <a:pt x="48" y="19"/>
                  </a:lnTo>
                  <a:lnTo>
                    <a:pt x="50" y="18"/>
                  </a:lnTo>
                  <a:lnTo>
                    <a:pt x="51" y="17"/>
                  </a:lnTo>
                  <a:lnTo>
                    <a:pt x="52" y="17"/>
                  </a:lnTo>
                  <a:lnTo>
                    <a:pt x="53" y="17"/>
                  </a:lnTo>
                  <a:lnTo>
                    <a:pt x="55" y="16"/>
                  </a:lnTo>
                  <a:lnTo>
                    <a:pt x="56" y="15"/>
                  </a:lnTo>
                  <a:lnTo>
                    <a:pt x="57" y="15"/>
                  </a:lnTo>
                  <a:lnTo>
                    <a:pt x="59" y="14"/>
                  </a:lnTo>
                  <a:lnTo>
                    <a:pt x="60" y="14"/>
                  </a:lnTo>
                  <a:lnTo>
                    <a:pt x="61" y="13"/>
                  </a:lnTo>
                  <a:lnTo>
                    <a:pt x="62" y="13"/>
                  </a:lnTo>
                  <a:lnTo>
                    <a:pt x="64" y="12"/>
                  </a:lnTo>
                  <a:lnTo>
                    <a:pt x="65" y="12"/>
                  </a:lnTo>
                  <a:lnTo>
                    <a:pt x="66" y="11"/>
                  </a:lnTo>
                  <a:lnTo>
                    <a:pt x="68" y="11"/>
                  </a:lnTo>
                  <a:lnTo>
                    <a:pt x="69" y="10"/>
                  </a:lnTo>
                  <a:lnTo>
                    <a:pt x="70" y="9"/>
                  </a:lnTo>
                  <a:lnTo>
                    <a:pt x="71" y="9"/>
                  </a:lnTo>
                  <a:lnTo>
                    <a:pt x="73" y="9"/>
                  </a:lnTo>
                  <a:lnTo>
                    <a:pt x="74" y="8"/>
                  </a:lnTo>
                  <a:lnTo>
                    <a:pt x="75" y="8"/>
                  </a:lnTo>
                  <a:lnTo>
                    <a:pt x="77" y="7"/>
                  </a:lnTo>
                  <a:lnTo>
                    <a:pt x="78" y="6"/>
                  </a:lnTo>
                  <a:lnTo>
                    <a:pt x="79" y="6"/>
                  </a:lnTo>
                  <a:lnTo>
                    <a:pt x="81" y="5"/>
                  </a:lnTo>
                  <a:lnTo>
                    <a:pt x="82" y="5"/>
                  </a:lnTo>
                  <a:lnTo>
                    <a:pt x="83" y="5"/>
                  </a:lnTo>
                  <a:lnTo>
                    <a:pt x="84" y="4"/>
                  </a:lnTo>
                  <a:lnTo>
                    <a:pt x="85" y="4"/>
                  </a:lnTo>
                  <a:lnTo>
                    <a:pt x="87" y="3"/>
                  </a:lnTo>
                  <a:lnTo>
                    <a:pt x="88" y="2"/>
                  </a:lnTo>
                  <a:lnTo>
                    <a:pt x="89" y="2"/>
                  </a:lnTo>
                  <a:lnTo>
                    <a:pt x="91" y="1"/>
                  </a:lnTo>
                  <a:lnTo>
                    <a:pt x="92" y="1"/>
                  </a:lnTo>
                  <a:lnTo>
                    <a:pt x="93" y="1"/>
                  </a:lnTo>
                  <a:lnTo>
                    <a:pt x="95" y="0"/>
                  </a:lnTo>
                </a:path>
              </a:pathLst>
            </a:cu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502" name="Rectangle 478"/>
            <p:cNvSpPr>
              <a:spLocks noChangeArrowheads="1"/>
            </p:cNvSpPr>
            <p:nvPr/>
          </p:nvSpPr>
          <p:spPr bwMode="auto">
            <a:xfrm rot="3660000">
              <a:off x="6391509" y="3822572"/>
              <a:ext cx="115416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100</a:t>
              </a:r>
              <a:endParaRPr kumimoji="0" lang="en-US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503" name="Line 479"/>
            <p:cNvSpPr>
              <a:spLocks noChangeShapeType="1"/>
            </p:cNvSpPr>
            <p:nvPr/>
          </p:nvSpPr>
          <p:spPr bwMode="auto">
            <a:xfrm flipH="1" flipV="1">
              <a:off x="6419848" y="3830638"/>
              <a:ext cx="271462" cy="509588"/>
            </a:xfrm>
            <a:prstGeom prst="line">
              <a:avLst/>
            </a:pr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800"/>
            </a:p>
          </p:txBody>
        </p:sp>
        <p:sp>
          <p:nvSpPr>
            <p:cNvPr id="1504" name="Freeform 480"/>
            <p:cNvSpPr>
              <a:spLocks/>
            </p:cNvSpPr>
            <p:nvPr/>
          </p:nvSpPr>
          <p:spPr bwMode="auto">
            <a:xfrm>
              <a:off x="6381749" y="4838701"/>
              <a:ext cx="276225" cy="517525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2"/>
                </a:cxn>
                <a:cxn ang="0">
                  <a:pos x="0" y="19"/>
                </a:cxn>
                <a:cxn ang="0">
                  <a:pos x="0" y="25"/>
                </a:cxn>
                <a:cxn ang="0">
                  <a:pos x="1" y="32"/>
                </a:cxn>
                <a:cxn ang="0">
                  <a:pos x="1" y="39"/>
                </a:cxn>
                <a:cxn ang="0">
                  <a:pos x="2" y="46"/>
                </a:cxn>
                <a:cxn ang="0">
                  <a:pos x="2" y="53"/>
                </a:cxn>
                <a:cxn ang="0">
                  <a:pos x="3" y="59"/>
                </a:cxn>
                <a:cxn ang="0">
                  <a:pos x="4" y="66"/>
                </a:cxn>
                <a:cxn ang="0">
                  <a:pos x="5" y="73"/>
                </a:cxn>
                <a:cxn ang="0">
                  <a:pos x="6" y="79"/>
                </a:cxn>
                <a:cxn ang="0">
                  <a:pos x="7" y="86"/>
                </a:cxn>
                <a:cxn ang="0">
                  <a:pos x="9" y="92"/>
                </a:cxn>
                <a:cxn ang="0">
                  <a:pos x="10" y="99"/>
                </a:cxn>
                <a:cxn ang="0">
                  <a:pos x="12" y="106"/>
                </a:cxn>
                <a:cxn ang="0">
                  <a:pos x="14" y="112"/>
                </a:cxn>
                <a:cxn ang="0">
                  <a:pos x="15" y="119"/>
                </a:cxn>
                <a:cxn ang="0">
                  <a:pos x="18" y="125"/>
                </a:cxn>
                <a:cxn ang="0">
                  <a:pos x="20" y="131"/>
                </a:cxn>
                <a:cxn ang="0">
                  <a:pos x="22" y="138"/>
                </a:cxn>
                <a:cxn ang="0">
                  <a:pos x="24" y="144"/>
                </a:cxn>
                <a:cxn ang="0">
                  <a:pos x="27" y="150"/>
                </a:cxn>
                <a:cxn ang="0">
                  <a:pos x="29" y="157"/>
                </a:cxn>
                <a:cxn ang="0">
                  <a:pos x="32" y="163"/>
                </a:cxn>
                <a:cxn ang="0">
                  <a:pos x="35" y="169"/>
                </a:cxn>
                <a:cxn ang="0">
                  <a:pos x="38" y="175"/>
                </a:cxn>
                <a:cxn ang="0">
                  <a:pos x="41" y="181"/>
                </a:cxn>
                <a:cxn ang="0">
                  <a:pos x="44" y="187"/>
                </a:cxn>
                <a:cxn ang="0">
                  <a:pos x="47" y="193"/>
                </a:cxn>
                <a:cxn ang="0">
                  <a:pos x="50" y="199"/>
                </a:cxn>
                <a:cxn ang="0">
                  <a:pos x="54" y="205"/>
                </a:cxn>
                <a:cxn ang="0">
                  <a:pos x="57" y="210"/>
                </a:cxn>
                <a:cxn ang="0">
                  <a:pos x="61" y="216"/>
                </a:cxn>
                <a:cxn ang="0">
                  <a:pos x="65" y="222"/>
                </a:cxn>
                <a:cxn ang="0">
                  <a:pos x="68" y="227"/>
                </a:cxn>
                <a:cxn ang="0">
                  <a:pos x="72" y="233"/>
                </a:cxn>
                <a:cxn ang="0">
                  <a:pos x="76" y="238"/>
                </a:cxn>
                <a:cxn ang="0">
                  <a:pos x="81" y="243"/>
                </a:cxn>
                <a:cxn ang="0">
                  <a:pos x="85" y="248"/>
                </a:cxn>
                <a:cxn ang="0">
                  <a:pos x="89" y="254"/>
                </a:cxn>
                <a:cxn ang="0">
                  <a:pos x="94" y="259"/>
                </a:cxn>
                <a:cxn ang="0">
                  <a:pos x="98" y="264"/>
                </a:cxn>
                <a:cxn ang="0">
                  <a:pos x="103" y="269"/>
                </a:cxn>
                <a:cxn ang="0">
                  <a:pos x="108" y="273"/>
                </a:cxn>
                <a:cxn ang="0">
                  <a:pos x="113" y="278"/>
                </a:cxn>
                <a:cxn ang="0">
                  <a:pos x="117" y="283"/>
                </a:cxn>
                <a:cxn ang="0">
                  <a:pos x="122" y="287"/>
                </a:cxn>
                <a:cxn ang="0">
                  <a:pos x="127" y="292"/>
                </a:cxn>
                <a:cxn ang="0">
                  <a:pos x="133" y="296"/>
                </a:cxn>
                <a:cxn ang="0">
                  <a:pos x="138" y="300"/>
                </a:cxn>
                <a:cxn ang="0">
                  <a:pos x="143" y="305"/>
                </a:cxn>
                <a:cxn ang="0">
                  <a:pos x="148" y="309"/>
                </a:cxn>
                <a:cxn ang="0">
                  <a:pos x="154" y="313"/>
                </a:cxn>
                <a:cxn ang="0">
                  <a:pos x="159" y="317"/>
                </a:cxn>
                <a:cxn ang="0">
                  <a:pos x="165" y="321"/>
                </a:cxn>
                <a:cxn ang="0">
                  <a:pos x="171" y="324"/>
                </a:cxn>
              </a:cxnLst>
              <a:rect l="0" t="0" r="r" b="b"/>
              <a:pathLst>
                <a:path w="174" h="326">
                  <a:moveTo>
                    <a:pt x="0" y="0"/>
                  </a:moveTo>
                  <a:lnTo>
                    <a:pt x="0" y="1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8"/>
                  </a:lnTo>
                  <a:lnTo>
                    <a:pt x="0" y="9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3"/>
                  </a:lnTo>
                  <a:lnTo>
                    <a:pt x="0" y="15"/>
                  </a:lnTo>
                  <a:lnTo>
                    <a:pt x="0" y="16"/>
                  </a:lnTo>
                  <a:lnTo>
                    <a:pt x="0" y="17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0" y="21"/>
                  </a:lnTo>
                  <a:lnTo>
                    <a:pt x="0" y="23"/>
                  </a:lnTo>
                  <a:lnTo>
                    <a:pt x="0" y="24"/>
                  </a:lnTo>
                  <a:lnTo>
                    <a:pt x="0" y="25"/>
                  </a:lnTo>
                  <a:lnTo>
                    <a:pt x="0" y="27"/>
                  </a:lnTo>
                  <a:lnTo>
                    <a:pt x="0" y="28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1" y="32"/>
                  </a:lnTo>
                  <a:lnTo>
                    <a:pt x="1" y="34"/>
                  </a:lnTo>
                  <a:lnTo>
                    <a:pt x="1" y="35"/>
                  </a:lnTo>
                  <a:lnTo>
                    <a:pt x="1" y="36"/>
                  </a:lnTo>
                  <a:lnTo>
                    <a:pt x="1" y="38"/>
                  </a:lnTo>
                  <a:lnTo>
                    <a:pt x="1" y="39"/>
                  </a:lnTo>
                  <a:lnTo>
                    <a:pt x="1" y="40"/>
                  </a:lnTo>
                  <a:lnTo>
                    <a:pt x="1" y="42"/>
                  </a:lnTo>
                  <a:lnTo>
                    <a:pt x="1" y="43"/>
                  </a:lnTo>
                  <a:lnTo>
                    <a:pt x="1" y="44"/>
                  </a:lnTo>
                  <a:lnTo>
                    <a:pt x="2" y="46"/>
                  </a:lnTo>
                  <a:lnTo>
                    <a:pt x="2" y="47"/>
                  </a:lnTo>
                  <a:lnTo>
                    <a:pt x="2" y="48"/>
                  </a:lnTo>
                  <a:lnTo>
                    <a:pt x="2" y="50"/>
                  </a:lnTo>
                  <a:lnTo>
                    <a:pt x="2" y="51"/>
                  </a:lnTo>
                  <a:lnTo>
                    <a:pt x="2" y="53"/>
                  </a:lnTo>
                  <a:lnTo>
                    <a:pt x="2" y="54"/>
                  </a:lnTo>
                  <a:lnTo>
                    <a:pt x="3" y="55"/>
                  </a:lnTo>
                  <a:lnTo>
                    <a:pt x="3" y="57"/>
                  </a:lnTo>
                  <a:lnTo>
                    <a:pt x="3" y="58"/>
                  </a:lnTo>
                  <a:lnTo>
                    <a:pt x="3" y="59"/>
                  </a:lnTo>
                  <a:lnTo>
                    <a:pt x="3" y="61"/>
                  </a:lnTo>
                  <a:lnTo>
                    <a:pt x="3" y="62"/>
                  </a:lnTo>
                  <a:lnTo>
                    <a:pt x="3" y="63"/>
                  </a:lnTo>
                  <a:lnTo>
                    <a:pt x="4" y="65"/>
                  </a:lnTo>
                  <a:lnTo>
                    <a:pt x="4" y="66"/>
                  </a:lnTo>
                  <a:lnTo>
                    <a:pt x="4" y="67"/>
                  </a:lnTo>
                  <a:lnTo>
                    <a:pt x="4" y="69"/>
                  </a:lnTo>
                  <a:lnTo>
                    <a:pt x="4" y="70"/>
                  </a:lnTo>
                  <a:lnTo>
                    <a:pt x="5" y="71"/>
                  </a:lnTo>
                  <a:lnTo>
                    <a:pt x="5" y="73"/>
                  </a:lnTo>
                  <a:lnTo>
                    <a:pt x="5" y="74"/>
                  </a:lnTo>
                  <a:lnTo>
                    <a:pt x="5" y="75"/>
                  </a:lnTo>
                  <a:lnTo>
                    <a:pt x="6" y="77"/>
                  </a:lnTo>
                  <a:lnTo>
                    <a:pt x="6" y="78"/>
                  </a:lnTo>
                  <a:lnTo>
                    <a:pt x="6" y="79"/>
                  </a:lnTo>
                  <a:lnTo>
                    <a:pt x="6" y="80"/>
                  </a:lnTo>
                  <a:lnTo>
                    <a:pt x="7" y="82"/>
                  </a:lnTo>
                  <a:lnTo>
                    <a:pt x="7" y="83"/>
                  </a:lnTo>
                  <a:lnTo>
                    <a:pt x="7" y="84"/>
                  </a:lnTo>
                  <a:lnTo>
                    <a:pt x="7" y="86"/>
                  </a:lnTo>
                  <a:lnTo>
                    <a:pt x="8" y="87"/>
                  </a:lnTo>
                  <a:lnTo>
                    <a:pt x="8" y="88"/>
                  </a:lnTo>
                  <a:lnTo>
                    <a:pt x="8" y="90"/>
                  </a:lnTo>
                  <a:lnTo>
                    <a:pt x="8" y="91"/>
                  </a:lnTo>
                  <a:lnTo>
                    <a:pt x="9" y="92"/>
                  </a:lnTo>
                  <a:lnTo>
                    <a:pt x="9" y="94"/>
                  </a:lnTo>
                  <a:lnTo>
                    <a:pt x="9" y="95"/>
                  </a:lnTo>
                  <a:lnTo>
                    <a:pt x="10" y="96"/>
                  </a:lnTo>
                  <a:lnTo>
                    <a:pt x="10" y="98"/>
                  </a:lnTo>
                  <a:lnTo>
                    <a:pt x="10" y="99"/>
                  </a:lnTo>
                  <a:lnTo>
                    <a:pt x="11" y="100"/>
                  </a:lnTo>
                  <a:lnTo>
                    <a:pt x="11" y="102"/>
                  </a:lnTo>
                  <a:lnTo>
                    <a:pt x="11" y="103"/>
                  </a:lnTo>
                  <a:lnTo>
                    <a:pt x="11" y="104"/>
                  </a:lnTo>
                  <a:lnTo>
                    <a:pt x="12" y="106"/>
                  </a:lnTo>
                  <a:lnTo>
                    <a:pt x="12" y="107"/>
                  </a:lnTo>
                  <a:lnTo>
                    <a:pt x="13" y="108"/>
                  </a:lnTo>
                  <a:lnTo>
                    <a:pt x="13" y="109"/>
                  </a:lnTo>
                  <a:lnTo>
                    <a:pt x="13" y="111"/>
                  </a:lnTo>
                  <a:lnTo>
                    <a:pt x="14" y="112"/>
                  </a:lnTo>
                  <a:lnTo>
                    <a:pt x="14" y="113"/>
                  </a:lnTo>
                  <a:lnTo>
                    <a:pt x="15" y="115"/>
                  </a:lnTo>
                  <a:lnTo>
                    <a:pt x="15" y="116"/>
                  </a:lnTo>
                  <a:lnTo>
                    <a:pt x="15" y="117"/>
                  </a:lnTo>
                  <a:lnTo>
                    <a:pt x="15" y="119"/>
                  </a:lnTo>
                  <a:lnTo>
                    <a:pt x="16" y="120"/>
                  </a:lnTo>
                  <a:lnTo>
                    <a:pt x="16" y="121"/>
                  </a:lnTo>
                  <a:lnTo>
                    <a:pt x="17" y="122"/>
                  </a:lnTo>
                  <a:lnTo>
                    <a:pt x="17" y="124"/>
                  </a:lnTo>
                  <a:lnTo>
                    <a:pt x="18" y="125"/>
                  </a:lnTo>
                  <a:lnTo>
                    <a:pt x="18" y="126"/>
                  </a:lnTo>
                  <a:lnTo>
                    <a:pt x="18" y="128"/>
                  </a:lnTo>
                  <a:lnTo>
                    <a:pt x="19" y="129"/>
                  </a:lnTo>
                  <a:lnTo>
                    <a:pt x="19" y="130"/>
                  </a:lnTo>
                  <a:lnTo>
                    <a:pt x="20" y="131"/>
                  </a:lnTo>
                  <a:lnTo>
                    <a:pt x="20" y="133"/>
                  </a:lnTo>
                  <a:lnTo>
                    <a:pt x="20" y="134"/>
                  </a:lnTo>
                  <a:lnTo>
                    <a:pt x="21" y="135"/>
                  </a:lnTo>
                  <a:lnTo>
                    <a:pt x="21" y="136"/>
                  </a:lnTo>
                  <a:lnTo>
                    <a:pt x="22" y="138"/>
                  </a:lnTo>
                  <a:lnTo>
                    <a:pt x="22" y="139"/>
                  </a:lnTo>
                  <a:lnTo>
                    <a:pt x="23" y="140"/>
                  </a:lnTo>
                  <a:lnTo>
                    <a:pt x="23" y="141"/>
                  </a:lnTo>
                  <a:lnTo>
                    <a:pt x="24" y="143"/>
                  </a:lnTo>
                  <a:lnTo>
                    <a:pt x="24" y="144"/>
                  </a:lnTo>
                  <a:lnTo>
                    <a:pt x="25" y="145"/>
                  </a:lnTo>
                  <a:lnTo>
                    <a:pt x="25" y="147"/>
                  </a:lnTo>
                  <a:lnTo>
                    <a:pt x="26" y="148"/>
                  </a:lnTo>
                  <a:lnTo>
                    <a:pt x="26" y="149"/>
                  </a:lnTo>
                  <a:lnTo>
                    <a:pt x="27" y="150"/>
                  </a:lnTo>
                  <a:lnTo>
                    <a:pt x="27" y="152"/>
                  </a:lnTo>
                  <a:lnTo>
                    <a:pt x="28" y="153"/>
                  </a:lnTo>
                  <a:lnTo>
                    <a:pt x="28" y="154"/>
                  </a:lnTo>
                  <a:lnTo>
                    <a:pt x="29" y="155"/>
                  </a:lnTo>
                  <a:lnTo>
                    <a:pt x="29" y="157"/>
                  </a:lnTo>
                  <a:lnTo>
                    <a:pt x="30" y="158"/>
                  </a:lnTo>
                  <a:lnTo>
                    <a:pt x="30" y="159"/>
                  </a:lnTo>
                  <a:lnTo>
                    <a:pt x="31" y="160"/>
                  </a:lnTo>
                  <a:lnTo>
                    <a:pt x="31" y="161"/>
                  </a:lnTo>
                  <a:lnTo>
                    <a:pt x="32" y="163"/>
                  </a:lnTo>
                  <a:lnTo>
                    <a:pt x="32" y="164"/>
                  </a:lnTo>
                  <a:lnTo>
                    <a:pt x="33" y="165"/>
                  </a:lnTo>
                  <a:lnTo>
                    <a:pt x="34" y="166"/>
                  </a:lnTo>
                  <a:lnTo>
                    <a:pt x="34" y="168"/>
                  </a:lnTo>
                  <a:lnTo>
                    <a:pt x="35" y="169"/>
                  </a:lnTo>
                  <a:lnTo>
                    <a:pt x="35" y="170"/>
                  </a:lnTo>
                  <a:lnTo>
                    <a:pt x="36" y="171"/>
                  </a:lnTo>
                  <a:lnTo>
                    <a:pt x="36" y="173"/>
                  </a:lnTo>
                  <a:lnTo>
                    <a:pt x="37" y="174"/>
                  </a:lnTo>
                  <a:lnTo>
                    <a:pt x="38" y="175"/>
                  </a:lnTo>
                  <a:lnTo>
                    <a:pt x="38" y="176"/>
                  </a:lnTo>
                  <a:lnTo>
                    <a:pt x="39" y="177"/>
                  </a:lnTo>
                  <a:lnTo>
                    <a:pt x="40" y="179"/>
                  </a:lnTo>
                  <a:lnTo>
                    <a:pt x="40" y="180"/>
                  </a:lnTo>
                  <a:lnTo>
                    <a:pt x="41" y="181"/>
                  </a:lnTo>
                  <a:lnTo>
                    <a:pt x="41" y="182"/>
                  </a:lnTo>
                  <a:lnTo>
                    <a:pt x="42" y="183"/>
                  </a:lnTo>
                  <a:lnTo>
                    <a:pt x="43" y="185"/>
                  </a:lnTo>
                  <a:lnTo>
                    <a:pt x="43" y="186"/>
                  </a:lnTo>
                  <a:lnTo>
                    <a:pt x="44" y="187"/>
                  </a:lnTo>
                  <a:lnTo>
                    <a:pt x="44" y="188"/>
                  </a:lnTo>
                  <a:lnTo>
                    <a:pt x="45" y="189"/>
                  </a:lnTo>
                  <a:lnTo>
                    <a:pt x="46" y="190"/>
                  </a:lnTo>
                  <a:lnTo>
                    <a:pt x="46" y="192"/>
                  </a:lnTo>
                  <a:lnTo>
                    <a:pt x="47" y="193"/>
                  </a:lnTo>
                  <a:lnTo>
                    <a:pt x="48" y="194"/>
                  </a:lnTo>
                  <a:lnTo>
                    <a:pt x="48" y="195"/>
                  </a:lnTo>
                  <a:lnTo>
                    <a:pt x="49" y="196"/>
                  </a:lnTo>
                  <a:lnTo>
                    <a:pt x="50" y="198"/>
                  </a:lnTo>
                  <a:lnTo>
                    <a:pt x="50" y="199"/>
                  </a:lnTo>
                  <a:lnTo>
                    <a:pt x="51" y="200"/>
                  </a:lnTo>
                  <a:lnTo>
                    <a:pt x="52" y="201"/>
                  </a:lnTo>
                  <a:lnTo>
                    <a:pt x="52" y="202"/>
                  </a:lnTo>
                  <a:lnTo>
                    <a:pt x="53" y="203"/>
                  </a:lnTo>
                  <a:lnTo>
                    <a:pt x="54" y="205"/>
                  </a:lnTo>
                  <a:lnTo>
                    <a:pt x="55" y="206"/>
                  </a:lnTo>
                  <a:lnTo>
                    <a:pt x="55" y="207"/>
                  </a:lnTo>
                  <a:lnTo>
                    <a:pt x="56" y="208"/>
                  </a:lnTo>
                  <a:lnTo>
                    <a:pt x="56" y="209"/>
                  </a:lnTo>
                  <a:lnTo>
                    <a:pt x="57" y="210"/>
                  </a:lnTo>
                  <a:lnTo>
                    <a:pt x="58" y="211"/>
                  </a:lnTo>
                  <a:lnTo>
                    <a:pt x="59" y="213"/>
                  </a:lnTo>
                  <a:lnTo>
                    <a:pt x="60" y="214"/>
                  </a:lnTo>
                  <a:lnTo>
                    <a:pt x="60" y="215"/>
                  </a:lnTo>
                  <a:lnTo>
                    <a:pt x="61" y="216"/>
                  </a:lnTo>
                  <a:lnTo>
                    <a:pt x="62" y="217"/>
                  </a:lnTo>
                  <a:lnTo>
                    <a:pt x="63" y="218"/>
                  </a:lnTo>
                  <a:lnTo>
                    <a:pt x="63" y="219"/>
                  </a:lnTo>
                  <a:lnTo>
                    <a:pt x="64" y="220"/>
                  </a:lnTo>
                  <a:lnTo>
                    <a:pt x="65" y="222"/>
                  </a:lnTo>
                  <a:lnTo>
                    <a:pt x="65" y="223"/>
                  </a:lnTo>
                  <a:lnTo>
                    <a:pt x="66" y="224"/>
                  </a:lnTo>
                  <a:lnTo>
                    <a:pt x="67" y="225"/>
                  </a:lnTo>
                  <a:lnTo>
                    <a:pt x="68" y="226"/>
                  </a:lnTo>
                  <a:lnTo>
                    <a:pt x="68" y="227"/>
                  </a:lnTo>
                  <a:lnTo>
                    <a:pt x="69" y="228"/>
                  </a:lnTo>
                  <a:lnTo>
                    <a:pt x="70" y="229"/>
                  </a:lnTo>
                  <a:lnTo>
                    <a:pt x="71" y="231"/>
                  </a:lnTo>
                  <a:lnTo>
                    <a:pt x="72" y="231"/>
                  </a:lnTo>
                  <a:lnTo>
                    <a:pt x="72" y="233"/>
                  </a:lnTo>
                  <a:lnTo>
                    <a:pt x="73" y="234"/>
                  </a:lnTo>
                  <a:lnTo>
                    <a:pt x="74" y="235"/>
                  </a:lnTo>
                  <a:lnTo>
                    <a:pt x="75" y="236"/>
                  </a:lnTo>
                  <a:lnTo>
                    <a:pt x="76" y="237"/>
                  </a:lnTo>
                  <a:lnTo>
                    <a:pt x="76" y="238"/>
                  </a:lnTo>
                  <a:lnTo>
                    <a:pt x="77" y="239"/>
                  </a:lnTo>
                  <a:lnTo>
                    <a:pt x="78" y="240"/>
                  </a:lnTo>
                  <a:lnTo>
                    <a:pt x="79" y="241"/>
                  </a:lnTo>
                  <a:lnTo>
                    <a:pt x="80" y="242"/>
                  </a:lnTo>
                  <a:lnTo>
                    <a:pt x="81" y="243"/>
                  </a:lnTo>
                  <a:lnTo>
                    <a:pt x="82" y="244"/>
                  </a:lnTo>
                  <a:lnTo>
                    <a:pt x="82" y="245"/>
                  </a:lnTo>
                  <a:lnTo>
                    <a:pt x="83" y="247"/>
                  </a:lnTo>
                  <a:lnTo>
                    <a:pt x="84" y="247"/>
                  </a:lnTo>
                  <a:lnTo>
                    <a:pt x="85" y="248"/>
                  </a:lnTo>
                  <a:lnTo>
                    <a:pt x="86" y="250"/>
                  </a:lnTo>
                  <a:lnTo>
                    <a:pt x="87" y="251"/>
                  </a:lnTo>
                  <a:lnTo>
                    <a:pt x="88" y="251"/>
                  </a:lnTo>
                  <a:lnTo>
                    <a:pt x="89" y="253"/>
                  </a:lnTo>
                  <a:lnTo>
                    <a:pt x="89" y="254"/>
                  </a:lnTo>
                  <a:lnTo>
                    <a:pt x="90" y="255"/>
                  </a:lnTo>
                  <a:lnTo>
                    <a:pt x="91" y="256"/>
                  </a:lnTo>
                  <a:lnTo>
                    <a:pt x="92" y="257"/>
                  </a:lnTo>
                  <a:lnTo>
                    <a:pt x="93" y="258"/>
                  </a:lnTo>
                  <a:lnTo>
                    <a:pt x="94" y="259"/>
                  </a:lnTo>
                  <a:lnTo>
                    <a:pt x="95" y="260"/>
                  </a:lnTo>
                  <a:lnTo>
                    <a:pt x="96" y="261"/>
                  </a:lnTo>
                  <a:lnTo>
                    <a:pt x="97" y="262"/>
                  </a:lnTo>
                  <a:lnTo>
                    <a:pt x="97" y="263"/>
                  </a:lnTo>
                  <a:lnTo>
                    <a:pt x="98" y="264"/>
                  </a:lnTo>
                  <a:lnTo>
                    <a:pt x="99" y="265"/>
                  </a:lnTo>
                  <a:lnTo>
                    <a:pt x="100" y="266"/>
                  </a:lnTo>
                  <a:lnTo>
                    <a:pt x="101" y="267"/>
                  </a:lnTo>
                  <a:lnTo>
                    <a:pt x="102" y="268"/>
                  </a:lnTo>
                  <a:lnTo>
                    <a:pt x="103" y="269"/>
                  </a:lnTo>
                  <a:lnTo>
                    <a:pt x="104" y="270"/>
                  </a:lnTo>
                  <a:lnTo>
                    <a:pt x="105" y="271"/>
                  </a:lnTo>
                  <a:lnTo>
                    <a:pt x="106" y="272"/>
                  </a:lnTo>
                  <a:lnTo>
                    <a:pt x="107" y="272"/>
                  </a:lnTo>
                  <a:lnTo>
                    <a:pt x="108" y="273"/>
                  </a:lnTo>
                  <a:lnTo>
                    <a:pt x="109" y="274"/>
                  </a:lnTo>
                  <a:lnTo>
                    <a:pt x="109" y="275"/>
                  </a:lnTo>
                  <a:lnTo>
                    <a:pt x="110" y="276"/>
                  </a:lnTo>
                  <a:lnTo>
                    <a:pt x="112" y="277"/>
                  </a:lnTo>
                  <a:lnTo>
                    <a:pt x="113" y="278"/>
                  </a:lnTo>
                  <a:lnTo>
                    <a:pt x="113" y="279"/>
                  </a:lnTo>
                  <a:lnTo>
                    <a:pt x="114" y="280"/>
                  </a:lnTo>
                  <a:lnTo>
                    <a:pt x="115" y="281"/>
                  </a:lnTo>
                  <a:lnTo>
                    <a:pt x="116" y="282"/>
                  </a:lnTo>
                  <a:lnTo>
                    <a:pt x="117" y="283"/>
                  </a:lnTo>
                  <a:lnTo>
                    <a:pt x="118" y="284"/>
                  </a:lnTo>
                  <a:lnTo>
                    <a:pt x="119" y="285"/>
                  </a:lnTo>
                  <a:lnTo>
                    <a:pt x="120" y="286"/>
                  </a:lnTo>
                  <a:lnTo>
                    <a:pt x="121" y="287"/>
                  </a:lnTo>
                  <a:lnTo>
                    <a:pt x="122" y="287"/>
                  </a:lnTo>
                  <a:lnTo>
                    <a:pt x="123" y="288"/>
                  </a:lnTo>
                  <a:lnTo>
                    <a:pt x="124" y="289"/>
                  </a:lnTo>
                  <a:lnTo>
                    <a:pt x="126" y="290"/>
                  </a:lnTo>
                  <a:lnTo>
                    <a:pt x="126" y="291"/>
                  </a:lnTo>
                  <a:lnTo>
                    <a:pt x="127" y="292"/>
                  </a:lnTo>
                  <a:lnTo>
                    <a:pt x="128" y="293"/>
                  </a:lnTo>
                  <a:lnTo>
                    <a:pt x="130" y="294"/>
                  </a:lnTo>
                  <a:lnTo>
                    <a:pt x="130" y="295"/>
                  </a:lnTo>
                  <a:lnTo>
                    <a:pt x="131" y="295"/>
                  </a:lnTo>
                  <a:lnTo>
                    <a:pt x="133" y="296"/>
                  </a:lnTo>
                  <a:lnTo>
                    <a:pt x="134" y="297"/>
                  </a:lnTo>
                  <a:lnTo>
                    <a:pt x="134" y="298"/>
                  </a:lnTo>
                  <a:lnTo>
                    <a:pt x="136" y="299"/>
                  </a:lnTo>
                  <a:lnTo>
                    <a:pt x="137" y="300"/>
                  </a:lnTo>
                  <a:lnTo>
                    <a:pt x="138" y="300"/>
                  </a:lnTo>
                  <a:lnTo>
                    <a:pt x="139" y="301"/>
                  </a:lnTo>
                  <a:lnTo>
                    <a:pt x="140" y="302"/>
                  </a:lnTo>
                  <a:lnTo>
                    <a:pt x="141" y="303"/>
                  </a:lnTo>
                  <a:lnTo>
                    <a:pt x="142" y="304"/>
                  </a:lnTo>
                  <a:lnTo>
                    <a:pt x="143" y="305"/>
                  </a:lnTo>
                  <a:lnTo>
                    <a:pt x="144" y="305"/>
                  </a:lnTo>
                  <a:lnTo>
                    <a:pt x="145" y="306"/>
                  </a:lnTo>
                  <a:lnTo>
                    <a:pt x="146" y="307"/>
                  </a:lnTo>
                  <a:lnTo>
                    <a:pt x="147" y="308"/>
                  </a:lnTo>
                  <a:lnTo>
                    <a:pt x="148" y="309"/>
                  </a:lnTo>
                  <a:lnTo>
                    <a:pt x="150" y="310"/>
                  </a:lnTo>
                  <a:lnTo>
                    <a:pt x="150" y="310"/>
                  </a:lnTo>
                  <a:lnTo>
                    <a:pt x="152" y="311"/>
                  </a:lnTo>
                  <a:lnTo>
                    <a:pt x="153" y="312"/>
                  </a:lnTo>
                  <a:lnTo>
                    <a:pt x="154" y="313"/>
                  </a:lnTo>
                  <a:lnTo>
                    <a:pt x="155" y="313"/>
                  </a:lnTo>
                  <a:lnTo>
                    <a:pt x="156" y="314"/>
                  </a:lnTo>
                  <a:lnTo>
                    <a:pt x="157" y="315"/>
                  </a:lnTo>
                  <a:lnTo>
                    <a:pt x="158" y="316"/>
                  </a:lnTo>
                  <a:lnTo>
                    <a:pt x="159" y="317"/>
                  </a:lnTo>
                  <a:lnTo>
                    <a:pt x="160" y="317"/>
                  </a:lnTo>
                  <a:lnTo>
                    <a:pt x="162" y="318"/>
                  </a:lnTo>
                  <a:lnTo>
                    <a:pt x="163" y="319"/>
                  </a:lnTo>
                  <a:lnTo>
                    <a:pt x="164" y="320"/>
                  </a:lnTo>
                  <a:lnTo>
                    <a:pt x="165" y="321"/>
                  </a:lnTo>
                  <a:lnTo>
                    <a:pt x="166" y="321"/>
                  </a:lnTo>
                  <a:lnTo>
                    <a:pt x="167" y="322"/>
                  </a:lnTo>
                  <a:lnTo>
                    <a:pt x="168" y="323"/>
                  </a:lnTo>
                  <a:lnTo>
                    <a:pt x="169" y="323"/>
                  </a:lnTo>
                  <a:lnTo>
                    <a:pt x="171" y="324"/>
                  </a:lnTo>
                  <a:lnTo>
                    <a:pt x="172" y="325"/>
                  </a:lnTo>
                  <a:lnTo>
                    <a:pt x="173" y="325"/>
                  </a:lnTo>
                  <a:lnTo>
                    <a:pt x="174" y="326"/>
                  </a:lnTo>
                </a:path>
              </a:pathLst>
            </a:cu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505" name="Freeform 481"/>
            <p:cNvSpPr>
              <a:spLocks/>
            </p:cNvSpPr>
            <p:nvPr/>
          </p:nvSpPr>
          <p:spPr bwMode="auto">
            <a:xfrm>
              <a:off x="6381749" y="4340226"/>
              <a:ext cx="311150" cy="498475"/>
            </a:xfrm>
            <a:custGeom>
              <a:avLst/>
              <a:gdLst/>
              <a:ahLst/>
              <a:cxnLst>
                <a:cxn ang="0">
                  <a:pos x="1" y="308"/>
                </a:cxn>
                <a:cxn ang="0">
                  <a:pos x="1" y="301"/>
                </a:cxn>
                <a:cxn ang="0">
                  <a:pos x="2" y="294"/>
                </a:cxn>
                <a:cxn ang="0">
                  <a:pos x="2" y="288"/>
                </a:cxn>
                <a:cxn ang="0">
                  <a:pos x="3" y="281"/>
                </a:cxn>
                <a:cxn ang="0">
                  <a:pos x="4" y="274"/>
                </a:cxn>
                <a:cxn ang="0">
                  <a:pos x="5" y="268"/>
                </a:cxn>
                <a:cxn ang="0">
                  <a:pos x="6" y="261"/>
                </a:cxn>
                <a:cxn ang="0">
                  <a:pos x="7" y="254"/>
                </a:cxn>
                <a:cxn ang="0">
                  <a:pos x="9" y="248"/>
                </a:cxn>
                <a:cxn ang="0">
                  <a:pos x="10" y="241"/>
                </a:cxn>
                <a:cxn ang="0">
                  <a:pos x="12" y="234"/>
                </a:cxn>
                <a:cxn ang="0">
                  <a:pos x="13" y="228"/>
                </a:cxn>
                <a:cxn ang="0">
                  <a:pos x="15" y="221"/>
                </a:cxn>
                <a:cxn ang="0">
                  <a:pos x="17" y="215"/>
                </a:cxn>
                <a:cxn ang="0">
                  <a:pos x="19" y="208"/>
                </a:cxn>
                <a:cxn ang="0">
                  <a:pos x="22" y="202"/>
                </a:cxn>
                <a:cxn ang="0">
                  <a:pos x="24" y="196"/>
                </a:cxn>
                <a:cxn ang="0">
                  <a:pos x="26" y="190"/>
                </a:cxn>
                <a:cxn ang="0">
                  <a:pos x="29" y="183"/>
                </a:cxn>
                <a:cxn ang="0">
                  <a:pos x="31" y="177"/>
                </a:cxn>
                <a:cxn ang="0">
                  <a:pos x="34" y="171"/>
                </a:cxn>
                <a:cxn ang="0">
                  <a:pos x="37" y="165"/>
                </a:cxn>
                <a:cxn ang="0">
                  <a:pos x="40" y="159"/>
                </a:cxn>
                <a:cxn ang="0">
                  <a:pos x="44" y="153"/>
                </a:cxn>
                <a:cxn ang="0">
                  <a:pos x="47" y="147"/>
                </a:cxn>
                <a:cxn ang="0">
                  <a:pos x="50" y="141"/>
                </a:cxn>
                <a:cxn ang="0">
                  <a:pos x="53" y="135"/>
                </a:cxn>
                <a:cxn ang="0">
                  <a:pos x="57" y="129"/>
                </a:cxn>
                <a:cxn ang="0">
                  <a:pos x="61" y="124"/>
                </a:cxn>
                <a:cxn ang="0">
                  <a:pos x="64" y="118"/>
                </a:cxn>
                <a:cxn ang="0">
                  <a:pos x="68" y="113"/>
                </a:cxn>
                <a:cxn ang="0">
                  <a:pos x="72" y="107"/>
                </a:cxn>
                <a:cxn ang="0">
                  <a:pos x="76" y="101"/>
                </a:cxn>
                <a:cxn ang="0">
                  <a:pos x="81" y="96"/>
                </a:cxn>
                <a:cxn ang="0">
                  <a:pos x="85" y="91"/>
                </a:cxn>
                <a:cxn ang="0">
                  <a:pos x="89" y="86"/>
                </a:cxn>
                <a:cxn ang="0">
                  <a:pos x="93" y="81"/>
                </a:cxn>
                <a:cxn ang="0">
                  <a:pos x="98" y="76"/>
                </a:cxn>
                <a:cxn ang="0">
                  <a:pos x="103" y="71"/>
                </a:cxn>
                <a:cxn ang="0">
                  <a:pos x="107" y="66"/>
                </a:cxn>
                <a:cxn ang="0">
                  <a:pos x="112" y="61"/>
                </a:cxn>
                <a:cxn ang="0">
                  <a:pos x="117" y="56"/>
                </a:cxn>
                <a:cxn ang="0">
                  <a:pos x="122" y="52"/>
                </a:cxn>
                <a:cxn ang="0">
                  <a:pos x="127" y="47"/>
                </a:cxn>
                <a:cxn ang="0">
                  <a:pos x="132" y="43"/>
                </a:cxn>
                <a:cxn ang="0">
                  <a:pos x="138" y="39"/>
                </a:cxn>
                <a:cxn ang="0">
                  <a:pos x="143" y="35"/>
                </a:cxn>
                <a:cxn ang="0">
                  <a:pos x="148" y="30"/>
                </a:cxn>
                <a:cxn ang="0">
                  <a:pos x="154" y="26"/>
                </a:cxn>
                <a:cxn ang="0">
                  <a:pos x="159" y="23"/>
                </a:cxn>
                <a:cxn ang="0">
                  <a:pos x="165" y="19"/>
                </a:cxn>
                <a:cxn ang="0">
                  <a:pos x="171" y="15"/>
                </a:cxn>
                <a:cxn ang="0">
                  <a:pos x="176" y="11"/>
                </a:cxn>
                <a:cxn ang="0">
                  <a:pos x="182" y="8"/>
                </a:cxn>
                <a:cxn ang="0">
                  <a:pos x="188" y="4"/>
                </a:cxn>
                <a:cxn ang="0">
                  <a:pos x="194" y="1"/>
                </a:cxn>
              </a:cxnLst>
              <a:rect l="0" t="0" r="r" b="b"/>
              <a:pathLst>
                <a:path w="196" h="314">
                  <a:moveTo>
                    <a:pt x="0" y="314"/>
                  </a:moveTo>
                  <a:lnTo>
                    <a:pt x="0" y="313"/>
                  </a:lnTo>
                  <a:lnTo>
                    <a:pt x="0" y="312"/>
                  </a:lnTo>
                  <a:lnTo>
                    <a:pt x="0" y="312"/>
                  </a:lnTo>
                  <a:lnTo>
                    <a:pt x="0" y="311"/>
                  </a:lnTo>
                  <a:lnTo>
                    <a:pt x="0" y="310"/>
                  </a:lnTo>
                  <a:lnTo>
                    <a:pt x="0" y="310"/>
                  </a:lnTo>
                  <a:lnTo>
                    <a:pt x="0" y="309"/>
                  </a:lnTo>
                  <a:lnTo>
                    <a:pt x="1" y="308"/>
                  </a:lnTo>
                  <a:lnTo>
                    <a:pt x="1" y="307"/>
                  </a:lnTo>
                  <a:lnTo>
                    <a:pt x="1" y="306"/>
                  </a:lnTo>
                  <a:lnTo>
                    <a:pt x="1" y="306"/>
                  </a:lnTo>
                  <a:lnTo>
                    <a:pt x="1" y="305"/>
                  </a:lnTo>
                  <a:lnTo>
                    <a:pt x="1" y="304"/>
                  </a:lnTo>
                  <a:lnTo>
                    <a:pt x="1" y="303"/>
                  </a:lnTo>
                  <a:lnTo>
                    <a:pt x="1" y="303"/>
                  </a:lnTo>
                  <a:lnTo>
                    <a:pt x="1" y="302"/>
                  </a:lnTo>
                  <a:lnTo>
                    <a:pt x="1" y="301"/>
                  </a:lnTo>
                  <a:lnTo>
                    <a:pt x="1" y="300"/>
                  </a:lnTo>
                  <a:lnTo>
                    <a:pt x="1" y="300"/>
                  </a:lnTo>
                  <a:lnTo>
                    <a:pt x="1" y="299"/>
                  </a:lnTo>
                  <a:lnTo>
                    <a:pt x="1" y="298"/>
                  </a:lnTo>
                  <a:lnTo>
                    <a:pt x="1" y="298"/>
                  </a:lnTo>
                  <a:lnTo>
                    <a:pt x="1" y="297"/>
                  </a:lnTo>
                  <a:lnTo>
                    <a:pt x="1" y="296"/>
                  </a:lnTo>
                  <a:lnTo>
                    <a:pt x="1" y="295"/>
                  </a:lnTo>
                  <a:lnTo>
                    <a:pt x="2" y="294"/>
                  </a:lnTo>
                  <a:lnTo>
                    <a:pt x="2" y="294"/>
                  </a:lnTo>
                  <a:lnTo>
                    <a:pt x="2" y="293"/>
                  </a:lnTo>
                  <a:lnTo>
                    <a:pt x="2" y="292"/>
                  </a:lnTo>
                  <a:lnTo>
                    <a:pt x="2" y="291"/>
                  </a:lnTo>
                  <a:lnTo>
                    <a:pt x="2" y="291"/>
                  </a:lnTo>
                  <a:lnTo>
                    <a:pt x="2" y="290"/>
                  </a:lnTo>
                  <a:lnTo>
                    <a:pt x="2" y="289"/>
                  </a:lnTo>
                  <a:lnTo>
                    <a:pt x="2" y="288"/>
                  </a:lnTo>
                  <a:lnTo>
                    <a:pt x="2" y="288"/>
                  </a:lnTo>
                  <a:lnTo>
                    <a:pt x="2" y="287"/>
                  </a:lnTo>
                  <a:lnTo>
                    <a:pt x="2" y="286"/>
                  </a:lnTo>
                  <a:lnTo>
                    <a:pt x="2" y="286"/>
                  </a:lnTo>
                  <a:lnTo>
                    <a:pt x="3" y="285"/>
                  </a:lnTo>
                  <a:lnTo>
                    <a:pt x="3" y="284"/>
                  </a:lnTo>
                  <a:lnTo>
                    <a:pt x="3" y="283"/>
                  </a:lnTo>
                  <a:lnTo>
                    <a:pt x="3" y="282"/>
                  </a:lnTo>
                  <a:lnTo>
                    <a:pt x="3" y="282"/>
                  </a:lnTo>
                  <a:lnTo>
                    <a:pt x="3" y="281"/>
                  </a:lnTo>
                  <a:lnTo>
                    <a:pt x="3" y="280"/>
                  </a:lnTo>
                  <a:lnTo>
                    <a:pt x="3" y="279"/>
                  </a:lnTo>
                  <a:lnTo>
                    <a:pt x="3" y="279"/>
                  </a:lnTo>
                  <a:lnTo>
                    <a:pt x="3" y="278"/>
                  </a:lnTo>
                  <a:lnTo>
                    <a:pt x="3" y="277"/>
                  </a:lnTo>
                  <a:lnTo>
                    <a:pt x="3" y="277"/>
                  </a:lnTo>
                  <a:lnTo>
                    <a:pt x="3" y="276"/>
                  </a:lnTo>
                  <a:lnTo>
                    <a:pt x="4" y="275"/>
                  </a:lnTo>
                  <a:lnTo>
                    <a:pt x="4" y="274"/>
                  </a:lnTo>
                  <a:lnTo>
                    <a:pt x="4" y="273"/>
                  </a:lnTo>
                  <a:lnTo>
                    <a:pt x="4" y="273"/>
                  </a:lnTo>
                  <a:lnTo>
                    <a:pt x="4" y="272"/>
                  </a:lnTo>
                  <a:lnTo>
                    <a:pt x="4" y="271"/>
                  </a:lnTo>
                  <a:lnTo>
                    <a:pt x="4" y="270"/>
                  </a:lnTo>
                  <a:lnTo>
                    <a:pt x="4" y="270"/>
                  </a:lnTo>
                  <a:lnTo>
                    <a:pt x="5" y="269"/>
                  </a:lnTo>
                  <a:lnTo>
                    <a:pt x="5" y="268"/>
                  </a:lnTo>
                  <a:lnTo>
                    <a:pt x="5" y="268"/>
                  </a:lnTo>
                  <a:lnTo>
                    <a:pt x="5" y="267"/>
                  </a:lnTo>
                  <a:lnTo>
                    <a:pt x="5" y="266"/>
                  </a:lnTo>
                  <a:lnTo>
                    <a:pt x="5" y="265"/>
                  </a:lnTo>
                  <a:lnTo>
                    <a:pt x="5" y="265"/>
                  </a:lnTo>
                  <a:lnTo>
                    <a:pt x="5" y="264"/>
                  </a:lnTo>
                  <a:lnTo>
                    <a:pt x="6" y="263"/>
                  </a:lnTo>
                  <a:lnTo>
                    <a:pt x="6" y="262"/>
                  </a:lnTo>
                  <a:lnTo>
                    <a:pt x="6" y="262"/>
                  </a:lnTo>
                  <a:lnTo>
                    <a:pt x="6" y="261"/>
                  </a:lnTo>
                  <a:lnTo>
                    <a:pt x="6" y="260"/>
                  </a:lnTo>
                  <a:lnTo>
                    <a:pt x="6" y="259"/>
                  </a:lnTo>
                  <a:lnTo>
                    <a:pt x="6" y="259"/>
                  </a:lnTo>
                  <a:lnTo>
                    <a:pt x="7" y="258"/>
                  </a:lnTo>
                  <a:lnTo>
                    <a:pt x="7" y="257"/>
                  </a:lnTo>
                  <a:lnTo>
                    <a:pt x="7" y="257"/>
                  </a:lnTo>
                  <a:lnTo>
                    <a:pt x="7" y="256"/>
                  </a:lnTo>
                  <a:lnTo>
                    <a:pt x="7" y="255"/>
                  </a:lnTo>
                  <a:lnTo>
                    <a:pt x="7" y="254"/>
                  </a:lnTo>
                  <a:lnTo>
                    <a:pt x="7" y="253"/>
                  </a:lnTo>
                  <a:lnTo>
                    <a:pt x="7" y="253"/>
                  </a:lnTo>
                  <a:lnTo>
                    <a:pt x="8" y="252"/>
                  </a:lnTo>
                  <a:lnTo>
                    <a:pt x="8" y="251"/>
                  </a:lnTo>
                  <a:lnTo>
                    <a:pt x="8" y="251"/>
                  </a:lnTo>
                  <a:lnTo>
                    <a:pt x="8" y="250"/>
                  </a:lnTo>
                  <a:lnTo>
                    <a:pt x="8" y="249"/>
                  </a:lnTo>
                  <a:lnTo>
                    <a:pt x="8" y="249"/>
                  </a:lnTo>
                  <a:lnTo>
                    <a:pt x="9" y="248"/>
                  </a:lnTo>
                  <a:lnTo>
                    <a:pt x="9" y="247"/>
                  </a:lnTo>
                  <a:lnTo>
                    <a:pt x="9" y="246"/>
                  </a:lnTo>
                  <a:lnTo>
                    <a:pt x="9" y="245"/>
                  </a:lnTo>
                  <a:lnTo>
                    <a:pt x="9" y="245"/>
                  </a:lnTo>
                  <a:lnTo>
                    <a:pt x="9" y="244"/>
                  </a:lnTo>
                  <a:lnTo>
                    <a:pt x="10" y="243"/>
                  </a:lnTo>
                  <a:lnTo>
                    <a:pt x="10" y="242"/>
                  </a:lnTo>
                  <a:lnTo>
                    <a:pt x="10" y="242"/>
                  </a:lnTo>
                  <a:lnTo>
                    <a:pt x="10" y="241"/>
                  </a:lnTo>
                  <a:lnTo>
                    <a:pt x="10" y="240"/>
                  </a:lnTo>
                  <a:lnTo>
                    <a:pt x="11" y="240"/>
                  </a:lnTo>
                  <a:lnTo>
                    <a:pt x="11" y="239"/>
                  </a:lnTo>
                  <a:lnTo>
                    <a:pt x="11" y="238"/>
                  </a:lnTo>
                  <a:lnTo>
                    <a:pt x="11" y="237"/>
                  </a:lnTo>
                  <a:lnTo>
                    <a:pt x="11" y="237"/>
                  </a:lnTo>
                  <a:lnTo>
                    <a:pt x="11" y="236"/>
                  </a:lnTo>
                  <a:lnTo>
                    <a:pt x="11" y="235"/>
                  </a:lnTo>
                  <a:lnTo>
                    <a:pt x="12" y="234"/>
                  </a:lnTo>
                  <a:lnTo>
                    <a:pt x="12" y="234"/>
                  </a:lnTo>
                  <a:lnTo>
                    <a:pt x="12" y="233"/>
                  </a:lnTo>
                  <a:lnTo>
                    <a:pt x="12" y="232"/>
                  </a:lnTo>
                  <a:lnTo>
                    <a:pt x="12" y="232"/>
                  </a:lnTo>
                  <a:lnTo>
                    <a:pt x="13" y="231"/>
                  </a:lnTo>
                  <a:lnTo>
                    <a:pt x="13" y="230"/>
                  </a:lnTo>
                  <a:lnTo>
                    <a:pt x="13" y="229"/>
                  </a:lnTo>
                  <a:lnTo>
                    <a:pt x="13" y="229"/>
                  </a:lnTo>
                  <a:lnTo>
                    <a:pt x="13" y="228"/>
                  </a:lnTo>
                  <a:lnTo>
                    <a:pt x="14" y="227"/>
                  </a:lnTo>
                  <a:lnTo>
                    <a:pt x="14" y="227"/>
                  </a:lnTo>
                  <a:lnTo>
                    <a:pt x="14" y="226"/>
                  </a:lnTo>
                  <a:lnTo>
                    <a:pt x="14" y="225"/>
                  </a:lnTo>
                  <a:lnTo>
                    <a:pt x="15" y="224"/>
                  </a:lnTo>
                  <a:lnTo>
                    <a:pt x="15" y="224"/>
                  </a:lnTo>
                  <a:lnTo>
                    <a:pt x="15" y="223"/>
                  </a:lnTo>
                  <a:lnTo>
                    <a:pt x="15" y="222"/>
                  </a:lnTo>
                  <a:lnTo>
                    <a:pt x="15" y="221"/>
                  </a:lnTo>
                  <a:lnTo>
                    <a:pt x="15" y="221"/>
                  </a:lnTo>
                  <a:lnTo>
                    <a:pt x="16" y="220"/>
                  </a:lnTo>
                  <a:lnTo>
                    <a:pt x="16" y="219"/>
                  </a:lnTo>
                  <a:lnTo>
                    <a:pt x="16" y="219"/>
                  </a:lnTo>
                  <a:lnTo>
                    <a:pt x="16" y="218"/>
                  </a:lnTo>
                  <a:lnTo>
                    <a:pt x="17" y="217"/>
                  </a:lnTo>
                  <a:lnTo>
                    <a:pt x="17" y="216"/>
                  </a:lnTo>
                  <a:lnTo>
                    <a:pt x="17" y="216"/>
                  </a:lnTo>
                  <a:lnTo>
                    <a:pt x="17" y="215"/>
                  </a:lnTo>
                  <a:lnTo>
                    <a:pt x="18" y="214"/>
                  </a:lnTo>
                  <a:lnTo>
                    <a:pt x="18" y="214"/>
                  </a:lnTo>
                  <a:lnTo>
                    <a:pt x="18" y="213"/>
                  </a:lnTo>
                  <a:lnTo>
                    <a:pt x="18" y="212"/>
                  </a:lnTo>
                  <a:lnTo>
                    <a:pt x="19" y="212"/>
                  </a:lnTo>
                  <a:lnTo>
                    <a:pt x="19" y="211"/>
                  </a:lnTo>
                  <a:lnTo>
                    <a:pt x="19" y="210"/>
                  </a:lnTo>
                  <a:lnTo>
                    <a:pt x="19" y="209"/>
                  </a:lnTo>
                  <a:lnTo>
                    <a:pt x="19" y="208"/>
                  </a:lnTo>
                  <a:lnTo>
                    <a:pt x="19" y="208"/>
                  </a:lnTo>
                  <a:lnTo>
                    <a:pt x="20" y="207"/>
                  </a:lnTo>
                  <a:lnTo>
                    <a:pt x="20" y="206"/>
                  </a:lnTo>
                  <a:lnTo>
                    <a:pt x="20" y="206"/>
                  </a:lnTo>
                  <a:lnTo>
                    <a:pt x="21" y="205"/>
                  </a:lnTo>
                  <a:lnTo>
                    <a:pt x="21" y="204"/>
                  </a:lnTo>
                  <a:lnTo>
                    <a:pt x="21" y="204"/>
                  </a:lnTo>
                  <a:lnTo>
                    <a:pt x="21" y="203"/>
                  </a:lnTo>
                  <a:lnTo>
                    <a:pt x="22" y="202"/>
                  </a:lnTo>
                  <a:lnTo>
                    <a:pt x="22" y="201"/>
                  </a:lnTo>
                  <a:lnTo>
                    <a:pt x="22" y="201"/>
                  </a:lnTo>
                  <a:lnTo>
                    <a:pt x="22" y="200"/>
                  </a:lnTo>
                  <a:lnTo>
                    <a:pt x="23" y="199"/>
                  </a:lnTo>
                  <a:lnTo>
                    <a:pt x="23" y="199"/>
                  </a:lnTo>
                  <a:lnTo>
                    <a:pt x="23" y="198"/>
                  </a:lnTo>
                  <a:lnTo>
                    <a:pt x="23" y="197"/>
                  </a:lnTo>
                  <a:lnTo>
                    <a:pt x="24" y="196"/>
                  </a:lnTo>
                  <a:lnTo>
                    <a:pt x="24" y="196"/>
                  </a:lnTo>
                  <a:lnTo>
                    <a:pt x="24" y="195"/>
                  </a:lnTo>
                  <a:lnTo>
                    <a:pt x="24" y="194"/>
                  </a:lnTo>
                  <a:lnTo>
                    <a:pt x="25" y="194"/>
                  </a:lnTo>
                  <a:lnTo>
                    <a:pt x="25" y="193"/>
                  </a:lnTo>
                  <a:lnTo>
                    <a:pt x="25" y="192"/>
                  </a:lnTo>
                  <a:lnTo>
                    <a:pt x="26" y="191"/>
                  </a:lnTo>
                  <a:lnTo>
                    <a:pt x="26" y="191"/>
                  </a:lnTo>
                  <a:lnTo>
                    <a:pt x="26" y="190"/>
                  </a:lnTo>
                  <a:lnTo>
                    <a:pt x="26" y="190"/>
                  </a:lnTo>
                  <a:lnTo>
                    <a:pt x="27" y="189"/>
                  </a:lnTo>
                  <a:lnTo>
                    <a:pt x="27" y="188"/>
                  </a:lnTo>
                  <a:lnTo>
                    <a:pt x="27" y="187"/>
                  </a:lnTo>
                  <a:lnTo>
                    <a:pt x="27" y="187"/>
                  </a:lnTo>
                  <a:lnTo>
                    <a:pt x="28" y="186"/>
                  </a:lnTo>
                  <a:lnTo>
                    <a:pt x="28" y="185"/>
                  </a:lnTo>
                  <a:lnTo>
                    <a:pt x="28" y="185"/>
                  </a:lnTo>
                  <a:lnTo>
                    <a:pt x="29" y="184"/>
                  </a:lnTo>
                  <a:lnTo>
                    <a:pt x="29" y="183"/>
                  </a:lnTo>
                  <a:lnTo>
                    <a:pt x="29" y="183"/>
                  </a:lnTo>
                  <a:lnTo>
                    <a:pt x="30" y="182"/>
                  </a:lnTo>
                  <a:lnTo>
                    <a:pt x="30" y="181"/>
                  </a:lnTo>
                  <a:lnTo>
                    <a:pt x="30" y="180"/>
                  </a:lnTo>
                  <a:lnTo>
                    <a:pt x="30" y="180"/>
                  </a:lnTo>
                  <a:lnTo>
                    <a:pt x="31" y="179"/>
                  </a:lnTo>
                  <a:lnTo>
                    <a:pt x="31" y="179"/>
                  </a:lnTo>
                  <a:lnTo>
                    <a:pt x="31" y="178"/>
                  </a:lnTo>
                  <a:lnTo>
                    <a:pt x="31" y="177"/>
                  </a:lnTo>
                  <a:lnTo>
                    <a:pt x="32" y="176"/>
                  </a:lnTo>
                  <a:lnTo>
                    <a:pt x="32" y="176"/>
                  </a:lnTo>
                  <a:lnTo>
                    <a:pt x="32" y="175"/>
                  </a:lnTo>
                  <a:lnTo>
                    <a:pt x="33" y="174"/>
                  </a:lnTo>
                  <a:lnTo>
                    <a:pt x="33" y="174"/>
                  </a:lnTo>
                  <a:lnTo>
                    <a:pt x="33" y="173"/>
                  </a:lnTo>
                  <a:lnTo>
                    <a:pt x="34" y="172"/>
                  </a:lnTo>
                  <a:lnTo>
                    <a:pt x="34" y="171"/>
                  </a:lnTo>
                  <a:lnTo>
                    <a:pt x="34" y="171"/>
                  </a:lnTo>
                  <a:lnTo>
                    <a:pt x="35" y="170"/>
                  </a:lnTo>
                  <a:lnTo>
                    <a:pt x="35" y="170"/>
                  </a:lnTo>
                  <a:lnTo>
                    <a:pt x="36" y="169"/>
                  </a:lnTo>
                  <a:lnTo>
                    <a:pt x="36" y="168"/>
                  </a:lnTo>
                  <a:lnTo>
                    <a:pt x="36" y="167"/>
                  </a:lnTo>
                  <a:lnTo>
                    <a:pt x="36" y="167"/>
                  </a:lnTo>
                  <a:lnTo>
                    <a:pt x="37" y="166"/>
                  </a:lnTo>
                  <a:lnTo>
                    <a:pt x="37" y="165"/>
                  </a:lnTo>
                  <a:lnTo>
                    <a:pt x="37" y="165"/>
                  </a:lnTo>
                  <a:lnTo>
                    <a:pt x="38" y="164"/>
                  </a:lnTo>
                  <a:lnTo>
                    <a:pt x="38" y="163"/>
                  </a:lnTo>
                  <a:lnTo>
                    <a:pt x="38" y="163"/>
                  </a:lnTo>
                  <a:lnTo>
                    <a:pt x="39" y="162"/>
                  </a:lnTo>
                  <a:lnTo>
                    <a:pt x="39" y="161"/>
                  </a:lnTo>
                  <a:lnTo>
                    <a:pt x="39" y="161"/>
                  </a:lnTo>
                  <a:lnTo>
                    <a:pt x="40" y="160"/>
                  </a:lnTo>
                  <a:lnTo>
                    <a:pt x="40" y="159"/>
                  </a:lnTo>
                  <a:lnTo>
                    <a:pt x="40" y="159"/>
                  </a:lnTo>
                  <a:lnTo>
                    <a:pt x="41" y="158"/>
                  </a:lnTo>
                  <a:lnTo>
                    <a:pt x="41" y="157"/>
                  </a:lnTo>
                  <a:lnTo>
                    <a:pt x="41" y="157"/>
                  </a:lnTo>
                  <a:lnTo>
                    <a:pt x="42" y="156"/>
                  </a:lnTo>
                  <a:lnTo>
                    <a:pt x="42" y="155"/>
                  </a:lnTo>
                  <a:lnTo>
                    <a:pt x="42" y="155"/>
                  </a:lnTo>
                  <a:lnTo>
                    <a:pt x="43" y="154"/>
                  </a:lnTo>
                  <a:lnTo>
                    <a:pt x="43" y="153"/>
                  </a:lnTo>
                  <a:lnTo>
                    <a:pt x="44" y="153"/>
                  </a:lnTo>
                  <a:lnTo>
                    <a:pt x="44" y="152"/>
                  </a:lnTo>
                  <a:lnTo>
                    <a:pt x="44" y="151"/>
                  </a:lnTo>
                  <a:lnTo>
                    <a:pt x="44" y="151"/>
                  </a:lnTo>
                  <a:lnTo>
                    <a:pt x="45" y="150"/>
                  </a:lnTo>
                  <a:lnTo>
                    <a:pt x="45" y="149"/>
                  </a:lnTo>
                  <a:lnTo>
                    <a:pt x="46" y="149"/>
                  </a:lnTo>
                  <a:lnTo>
                    <a:pt x="46" y="148"/>
                  </a:lnTo>
                  <a:lnTo>
                    <a:pt x="46" y="147"/>
                  </a:lnTo>
                  <a:lnTo>
                    <a:pt x="47" y="147"/>
                  </a:lnTo>
                  <a:lnTo>
                    <a:pt x="47" y="146"/>
                  </a:lnTo>
                  <a:lnTo>
                    <a:pt x="48" y="146"/>
                  </a:lnTo>
                  <a:lnTo>
                    <a:pt x="48" y="145"/>
                  </a:lnTo>
                  <a:lnTo>
                    <a:pt x="48" y="144"/>
                  </a:lnTo>
                  <a:lnTo>
                    <a:pt x="48" y="143"/>
                  </a:lnTo>
                  <a:lnTo>
                    <a:pt x="49" y="143"/>
                  </a:lnTo>
                  <a:lnTo>
                    <a:pt x="49" y="142"/>
                  </a:lnTo>
                  <a:lnTo>
                    <a:pt x="50" y="142"/>
                  </a:lnTo>
                  <a:lnTo>
                    <a:pt x="50" y="141"/>
                  </a:lnTo>
                  <a:lnTo>
                    <a:pt x="50" y="140"/>
                  </a:lnTo>
                  <a:lnTo>
                    <a:pt x="51" y="140"/>
                  </a:lnTo>
                  <a:lnTo>
                    <a:pt x="51" y="139"/>
                  </a:lnTo>
                  <a:lnTo>
                    <a:pt x="52" y="138"/>
                  </a:lnTo>
                  <a:lnTo>
                    <a:pt x="52" y="138"/>
                  </a:lnTo>
                  <a:lnTo>
                    <a:pt x="52" y="137"/>
                  </a:lnTo>
                  <a:lnTo>
                    <a:pt x="53" y="136"/>
                  </a:lnTo>
                  <a:lnTo>
                    <a:pt x="53" y="136"/>
                  </a:lnTo>
                  <a:lnTo>
                    <a:pt x="53" y="135"/>
                  </a:lnTo>
                  <a:lnTo>
                    <a:pt x="54" y="134"/>
                  </a:lnTo>
                  <a:lnTo>
                    <a:pt x="54" y="134"/>
                  </a:lnTo>
                  <a:lnTo>
                    <a:pt x="55" y="133"/>
                  </a:lnTo>
                  <a:lnTo>
                    <a:pt x="55" y="133"/>
                  </a:lnTo>
                  <a:lnTo>
                    <a:pt x="56" y="132"/>
                  </a:lnTo>
                  <a:lnTo>
                    <a:pt x="56" y="131"/>
                  </a:lnTo>
                  <a:lnTo>
                    <a:pt x="56" y="130"/>
                  </a:lnTo>
                  <a:lnTo>
                    <a:pt x="56" y="130"/>
                  </a:lnTo>
                  <a:lnTo>
                    <a:pt x="57" y="129"/>
                  </a:lnTo>
                  <a:lnTo>
                    <a:pt x="57" y="129"/>
                  </a:lnTo>
                  <a:lnTo>
                    <a:pt x="58" y="128"/>
                  </a:lnTo>
                  <a:lnTo>
                    <a:pt x="58" y="127"/>
                  </a:lnTo>
                  <a:lnTo>
                    <a:pt x="59" y="127"/>
                  </a:lnTo>
                  <a:lnTo>
                    <a:pt x="59" y="126"/>
                  </a:lnTo>
                  <a:lnTo>
                    <a:pt x="60" y="126"/>
                  </a:lnTo>
                  <a:lnTo>
                    <a:pt x="60" y="125"/>
                  </a:lnTo>
                  <a:lnTo>
                    <a:pt x="60" y="124"/>
                  </a:lnTo>
                  <a:lnTo>
                    <a:pt x="61" y="124"/>
                  </a:lnTo>
                  <a:lnTo>
                    <a:pt x="61" y="123"/>
                  </a:lnTo>
                  <a:lnTo>
                    <a:pt x="61" y="122"/>
                  </a:lnTo>
                  <a:lnTo>
                    <a:pt x="62" y="122"/>
                  </a:lnTo>
                  <a:lnTo>
                    <a:pt x="62" y="121"/>
                  </a:lnTo>
                  <a:lnTo>
                    <a:pt x="63" y="121"/>
                  </a:lnTo>
                  <a:lnTo>
                    <a:pt x="63" y="120"/>
                  </a:lnTo>
                  <a:lnTo>
                    <a:pt x="64" y="119"/>
                  </a:lnTo>
                  <a:lnTo>
                    <a:pt x="64" y="119"/>
                  </a:lnTo>
                  <a:lnTo>
                    <a:pt x="64" y="118"/>
                  </a:lnTo>
                  <a:lnTo>
                    <a:pt x="65" y="117"/>
                  </a:lnTo>
                  <a:lnTo>
                    <a:pt x="65" y="117"/>
                  </a:lnTo>
                  <a:lnTo>
                    <a:pt x="66" y="116"/>
                  </a:lnTo>
                  <a:lnTo>
                    <a:pt x="66" y="115"/>
                  </a:lnTo>
                  <a:lnTo>
                    <a:pt x="67" y="115"/>
                  </a:lnTo>
                  <a:lnTo>
                    <a:pt x="67" y="114"/>
                  </a:lnTo>
                  <a:lnTo>
                    <a:pt x="68" y="114"/>
                  </a:lnTo>
                  <a:lnTo>
                    <a:pt x="68" y="113"/>
                  </a:lnTo>
                  <a:lnTo>
                    <a:pt x="68" y="113"/>
                  </a:lnTo>
                  <a:lnTo>
                    <a:pt x="69" y="112"/>
                  </a:lnTo>
                  <a:lnTo>
                    <a:pt x="69" y="111"/>
                  </a:lnTo>
                  <a:lnTo>
                    <a:pt x="70" y="111"/>
                  </a:lnTo>
                  <a:lnTo>
                    <a:pt x="70" y="110"/>
                  </a:lnTo>
                  <a:lnTo>
                    <a:pt x="70" y="109"/>
                  </a:lnTo>
                  <a:lnTo>
                    <a:pt x="71" y="109"/>
                  </a:lnTo>
                  <a:lnTo>
                    <a:pt x="71" y="108"/>
                  </a:lnTo>
                  <a:lnTo>
                    <a:pt x="72" y="108"/>
                  </a:lnTo>
                  <a:lnTo>
                    <a:pt x="72" y="107"/>
                  </a:lnTo>
                  <a:lnTo>
                    <a:pt x="73" y="106"/>
                  </a:lnTo>
                  <a:lnTo>
                    <a:pt x="73" y="106"/>
                  </a:lnTo>
                  <a:lnTo>
                    <a:pt x="74" y="105"/>
                  </a:lnTo>
                  <a:lnTo>
                    <a:pt x="74" y="105"/>
                  </a:lnTo>
                  <a:lnTo>
                    <a:pt x="75" y="104"/>
                  </a:lnTo>
                  <a:lnTo>
                    <a:pt x="75" y="103"/>
                  </a:lnTo>
                  <a:lnTo>
                    <a:pt x="75" y="103"/>
                  </a:lnTo>
                  <a:lnTo>
                    <a:pt x="76" y="102"/>
                  </a:lnTo>
                  <a:lnTo>
                    <a:pt x="76" y="101"/>
                  </a:lnTo>
                  <a:lnTo>
                    <a:pt x="77" y="101"/>
                  </a:lnTo>
                  <a:lnTo>
                    <a:pt x="77" y="100"/>
                  </a:lnTo>
                  <a:lnTo>
                    <a:pt x="78" y="100"/>
                  </a:lnTo>
                  <a:lnTo>
                    <a:pt x="78" y="99"/>
                  </a:lnTo>
                  <a:lnTo>
                    <a:pt x="79" y="99"/>
                  </a:lnTo>
                  <a:lnTo>
                    <a:pt x="79" y="98"/>
                  </a:lnTo>
                  <a:lnTo>
                    <a:pt x="80" y="97"/>
                  </a:lnTo>
                  <a:lnTo>
                    <a:pt x="80" y="97"/>
                  </a:lnTo>
                  <a:lnTo>
                    <a:pt x="81" y="96"/>
                  </a:lnTo>
                  <a:lnTo>
                    <a:pt x="81" y="96"/>
                  </a:lnTo>
                  <a:lnTo>
                    <a:pt x="81" y="95"/>
                  </a:lnTo>
                  <a:lnTo>
                    <a:pt x="82" y="94"/>
                  </a:lnTo>
                  <a:lnTo>
                    <a:pt x="82" y="94"/>
                  </a:lnTo>
                  <a:lnTo>
                    <a:pt x="83" y="93"/>
                  </a:lnTo>
                  <a:lnTo>
                    <a:pt x="83" y="93"/>
                  </a:lnTo>
                  <a:lnTo>
                    <a:pt x="84" y="92"/>
                  </a:lnTo>
                  <a:lnTo>
                    <a:pt x="84" y="92"/>
                  </a:lnTo>
                  <a:lnTo>
                    <a:pt x="85" y="91"/>
                  </a:lnTo>
                  <a:lnTo>
                    <a:pt x="85" y="90"/>
                  </a:lnTo>
                  <a:lnTo>
                    <a:pt x="86" y="90"/>
                  </a:lnTo>
                  <a:lnTo>
                    <a:pt x="86" y="89"/>
                  </a:lnTo>
                  <a:lnTo>
                    <a:pt x="87" y="89"/>
                  </a:lnTo>
                  <a:lnTo>
                    <a:pt x="87" y="88"/>
                  </a:lnTo>
                  <a:lnTo>
                    <a:pt x="88" y="88"/>
                  </a:lnTo>
                  <a:lnTo>
                    <a:pt x="88" y="87"/>
                  </a:lnTo>
                  <a:lnTo>
                    <a:pt x="89" y="86"/>
                  </a:lnTo>
                  <a:lnTo>
                    <a:pt x="89" y="86"/>
                  </a:lnTo>
                  <a:lnTo>
                    <a:pt x="89" y="85"/>
                  </a:lnTo>
                  <a:lnTo>
                    <a:pt x="90" y="84"/>
                  </a:lnTo>
                  <a:lnTo>
                    <a:pt x="91" y="84"/>
                  </a:lnTo>
                  <a:lnTo>
                    <a:pt x="91" y="84"/>
                  </a:lnTo>
                  <a:lnTo>
                    <a:pt x="92" y="83"/>
                  </a:lnTo>
                  <a:lnTo>
                    <a:pt x="92" y="82"/>
                  </a:lnTo>
                  <a:lnTo>
                    <a:pt x="93" y="82"/>
                  </a:lnTo>
                  <a:lnTo>
                    <a:pt x="93" y="81"/>
                  </a:lnTo>
                  <a:lnTo>
                    <a:pt x="93" y="81"/>
                  </a:lnTo>
                  <a:lnTo>
                    <a:pt x="94" y="80"/>
                  </a:lnTo>
                  <a:lnTo>
                    <a:pt x="95" y="80"/>
                  </a:lnTo>
                  <a:lnTo>
                    <a:pt x="95" y="79"/>
                  </a:lnTo>
                  <a:lnTo>
                    <a:pt x="96" y="78"/>
                  </a:lnTo>
                  <a:lnTo>
                    <a:pt x="96" y="78"/>
                  </a:lnTo>
                  <a:lnTo>
                    <a:pt x="97" y="77"/>
                  </a:lnTo>
                  <a:lnTo>
                    <a:pt x="97" y="77"/>
                  </a:lnTo>
                  <a:lnTo>
                    <a:pt x="97" y="76"/>
                  </a:lnTo>
                  <a:lnTo>
                    <a:pt x="98" y="76"/>
                  </a:lnTo>
                  <a:lnTo>
                    <a:pt x="99" y="75"/>
                  </a:lnTo>
                  <a:lnTo>
                    <a:pt x="99" y="75"/>
                  </a:lnTo>
                  <a:lnTo>
                    <a:pt x="100" y="74"/>
                  </a:lnTo>
                  <a:lnTo>
                    <a:pt x="100" y="73"/>
                  </a:lnTo>
                  <a:lnTo>
                    <a:pt x="101" y="73"/>
                  </a:lnTo>
                  <a:lnTo>
                    <a:pt x="101" y="72"/>
                  </a:lnTo>
                  <a:lnTo>
                    <a:pt x="102" y="72"/>
                  </a:lnTo>
                  <a:lnTo>
                    <a:pt x="102" y="71"/>
                  </a:lnTo>
                  <a:lnTo>
                    <a:pt x="103" y="71"/>
                  </a:lnTo>
                  <a:lnTo>
                    <a:pt x="103" y="70"/>
                  </a:lnTo>
                  <a:lnTo>
                    <a:pt x="104" y="70"/>
                  </a:lnTo>
                  <a:lnTo>
                    <a:pt x="104" y="69"/>
                  </a:lnTo>
                  <a:lnTo>
                    <a:pt x="105" y="68"/>
                  </a:lnTo>
                  <a:lnTo>
                    <a:pt x="105" y="68"/>
                  </a:lnTo>
                  <a:lnTo>
                    <a:pt x="106" y="68"/>
                  </a:lnTo>
                  <a:lnTo>
                    <a:pt x="106" y="67"/>
                  </a:lnTo>
                  <a:lnTo>
                    <a:pt x="107" y="66"/>
                  </a:lnTo>
                  <a:lnTo>
                    <a:pt x="107" y="66"/>
                  </a:lnTo>
                  <a:lnTo>
                    <a:pt x="108" y="65"/>
                  </a:lnTo>
                  <a:lnTo>
                    <a:pt x="109" y="65"/>
                  </a:lnTo>
                  <a:lnTo>
                    <a:pt x="109" y="64"/>
                  </a:lnTo>
                  <a:lnTo>
                    <a:pt x="109" y="64"/>
                  </a:lnTo>
                  <a:lnTo>
                    <a:pt x="110" y="63"/>
                  </a:lnTo>
                  <a:lnTo>
                    <a:pt x="111" y="63"/>
                  </a:lnTo>
                  <a:lnTo>
                    <a:pt x="111" y="62"/>
                  </a:lnTo>
                  <a:lnTo>
                    <a:pt x="112" y="62"/>
                  </a:lnTo>
                  <a:lnTo>
                    <a:pt x="112" y="61"/>
                  </a:lnTo>
                  <a:lnTo>
                    <a:pt x="113" y="60"/>
                  </a:lnTo>
                  <a:lnTo>
                    <a:pt x="113" y="60"/>
                  </a:lnTo>
                  <a:lnTo>
                    <a:pt x="114" y="60"/>
                  </a:lnTo>
                  <a:lnTo>
                    <a:pt x="114" y="59"/>
                  </a:lnTo>
                  <a:lnTo>
                    <a:pt x="115" y="59"/>
                  </a:lnTo>
                  <a:lnTo>
                    <a:pt x="116" y="58"/>
                  </a:lnTo>
                  <a:lnTo>
                    <a:pt x="116" y="57"/>
                  </a:lnTo>
                  <a:lnTo>
                    <a:pt x="117" y="57"/>
                  </a:lnTo>
                  <a:lnTo>
                    <a:pt x="117" y="56"/>
                  </a:lnTo>
                  <a:lnTo>
                    <a:pt x="118" y="56"/>
                  </a:lnTo>
                  <a:lnTo>
                    <a:pt x="118" y="56"/>
                  </a:lnTo>
                  <a:lnTo>
                    <a:pt x="119" y="55"/>
                  </a:lnTo>
                  <a:lnTo>
                    <a:pt x="119" y="54"/>
                  </a:lnTo>
                  <a:lnTo>
                    <a:pt x="120" y="54"/>
                  </a:lnTo>
                  <a:lnTo>
                    <a:pt x="121" y="53"/>
                  </a:lnTo>
                  <a:lnTo>
                    <a:pt x="121" y="53"/>
                  </a:lnTo>
                  <a:lnTo>
                    <a:pt x="122" y="52"/>
                  </a:lnTo>
                  <a:lnTo>
                    <a:pt x="122" y="52"/>
                  </a:lnTo>
                  <a:lnTo>
                    <a:pt x="123" y="52"/>
                  </a:lnTo>
                  <a:lnTo>
                    <a:pt x="123" y="51"/>
                  </a:lnTo>
                  <a:lnTo>
                    <a:pt x="124" y="50"/>
                  </a:lnTo>
                  <a:lnTo>
                    <a:pt x="124" y="50"/>
                  </a:lnTo>
                  <a:lnTo>
                    <a:pt x="125" y="49"/>
                  </a:lnTo>
                  <a:lnTo>
                    <a:pt x="126" y="49"/>
                  </a:lnTo>
                  <a:lnTo>
                    <a:pt x="126" y="48"/>
                  </a:lnTo>
                  <a:lnTo>
                    <a:pt x="127" y="48"/>
                  </a:lnTo>
                  <a:lnTo>
                    <a:pt x="127" y="47"/>
                  </a:lnTo>
                  <a:lnTo>
                    <a:pt x="128" y="47"/>
                  </a:lnTo>
                  <a:lnTo>
                    <a:pt x="128" y="46"/>
                  </a:lnTo>
                  <a:lnTo>
                    <a:pt x="129" y="46"/>
                  </a:lnTo>
                  <a:lnTo>
                    <a:pt x="130" y="45"/>
                  </a:lnTo>
                  <a:lnTo>
                    <a:pt x="130" y="45"/>
                  </a:lnTo>
                  <a:lnTo>
                    <a:pt x="131" y="44"/>
                  </a:lnTo>
                  <a:lnTo>
                    <a:pt x="131" y="44"/>
                  </a:lnTo>
                  <a:lnTo>
                    <a:pt x="132" y="43"/>
                  </a:lnTo>
                  <a:lnTo>
                    <a:pt x="132" y="43"/>
                  </a:lnTo>
                  <a:lnTo>
                    <a:pt x="133" y="43"/>
                  </a:lnTo>
                  <a:lnTo>
                    <a:pt x="134" y="42"/>
                  </a:lnTo>
                  <a:lnTo>
                    <a:pt x="134" y="42"/>
                  </a:lnTo>
                  <a:lnTo>
                    <a:pt x="135" y="41"/>
                  </a:lnTo>
                  <a:lnTo>
                    <a:pt x="135" y="41"/>
                  </a:lnTo>
                  <a:lnTo>
                    <a:pt x="136" y="40"/>
                  </a:lnTo>
                  <a:lnTo>
                    <a:pt x="136" y="39"/>
                  </a:lnTo>
                  <a:lnTo>
                    <a:pt x="137" y="39"/>
                  </a:lnTo>
                  <a:lnTo>
                    <a:pt x="138" y="39"/>
                  </a:lnTo>
                  <a:lnTo>
                    <a:pt x="138" y="38"/>
                  </a:lnTo>
                  <a:lnTo>
                    <a:pt x="139" y="38"/>
                  </a:lnTo>
                  <a:lnTo>
                    <a:pt x="139" y="37"/>
                  </a:lnTo>
                  <a:lnTo>
                    <a:pt x="140" y="37"/>
                  </a:lnTo>
                  <a:lnTo>
                    <a:pt x="141" y="36"/>
                  </a:lnTo>
                  <a:lnTo>
                    <a:pt x="141" y="36"/>
                  </a:lnTo>
                  <a:lnTo>
                    <a:pt x="142" y="35"/>
                  </a:lnTo>
                  <a:lnTo>
                    <a:pt x="142" y="35"/>
                  </a:lnTo>
                  <a:lnTo>
                    <a:pt x="143" y="35"/>
                  </a:lnTo>
                  <a:lnTo>
                    <a:pt x="143" y="34"/>
                  </a:lnTo>
                  <a:lnTo>
                    <a:pt x="144" y="34"/>
                  </a:lnTo>
                  <a:lnTo>
                    <a:pt x="145" y="33"/>
                  </a:lnTo>
                  <a:lnTo>
                    <a:pt x="145" y="33"/>
                  </a:lnTo>
                  <a:lnTo>
                    <a:pt x="146" y="32"/>
                  </a:lnTo>
                  <a:lnTo>
                    <a:pt x="146" y="32"/>
                  </a:lnTo>
                  <a:lnTo>
                    <a:pt x="147" y="31"/>
                  </a:lnTo>
                  <a:lnTo>
                    <a:pt x="148" y="31"/>
                  </a:lnTo>
                  <a:lnTo>
                    <a:pt x="148" y="30"/>
                  </a:lnTo>
                  <a:lnTo>
                    <a:pt x="149" y="30"/>
                  </a:lnTo>
                  <a:lnTo>
                    <a:pt x="150" y="30"/>
                  </a:lnTo>
                  <a:lnTo>
                    <a:pt x="150" y="29"/>
                  </a:lnTo>
                  <a:lnTo>
                    <a:pt x="151" y="29"/>
                  </a:lnTo>
                  <a:lnTo>
                    <a:pt x="151" y="28"/>
                  </a:lnTo>
                  <a:lnTo>
                    <a:pt x="152" y="28"/>
                  </a:lnTo>
                  <a:lnTo>
                    <a:pt x="152" y="27"/>
                  </a:lnTo>
                  <a:lnTo>
                    <a:pt x="153" y="27"/>
                  </a:lnTo>
                  <a:lnTo>
                    <a:pt x="154" y="26"/>
                  </a:lnTo>
                  <a:lnTo>
                    <a:pt x="154" y="26"/>
                  </a:lnTo>
                  <a:lnTo>
                    <a:pt x="155" y="26"/>
                  </a:lnTo>
                  <a:lnTo>
                    <a:pt x="155" y="25"/>
                  </a:lnTo>
                  <a:lnTo>
                    <a:pt x="156" y="25"/>
                  </a:lnTo>
                  <a:lnTo>
                    <a:pt x="157" y="24"/>
                  </a:lnTo>
                  <a:lnTo>
                    <a:pt x="157" y="24"/>
                  </a:lnTo>
                  <a:lnTo>
                    <a:pt x="158" y="23"/>
                  </a:lnTo>
                  <a:lnTo>
                    <a:pt x="158" y="23"/>
                  </a:lnTo>
                  <a:lnTo>
                    <a:pt x="159" y="23"/>
                  </a:lnTo>
                  <a:lnTo>
                    <a:pt x="160" y="22"/>
                  </a:lnTo>
                  <a:lnTo>
                    <a:pt x="160" y="22"/>
                  </a:lnTo>
                  <a:lnTo>
                    <a:pt x="161" y="21"/>
                  </a:lnTo>
                  <a:lnTo>
                    <a:pt x="162" y="21"/>
                  </a:lnTo>
                  <a:lnTo>
                    <a:pt x="162" y="20"/>
                  </a:lnTo>
                  <a:lnTo>
                    <a:pt x="163" y="20"/>
                  </a:lnTo>
                  <a:lnTo>
                    <a:pt x="163" y="19"/>
                  </a:lnTo>
                  <a:lnTo>
                    <a:pt x="164" y="19"/>
                  </a:lnTo>
                  <a:lnTo>
                    <a:pt x="165" y="19"/>
                  </a:lnTo>
                  <a:lnTo>
                    <a:pt x="166" y="18"/>
                  </a:lnTo>
                  <a:lnTo>
                    <a:pt x="166" y="18"/>
                  </a:lnTo>
                  <a:lnTo>
                    <a:pt x="167" y="17"/>
                  </a:lnTo>
                  <a:lnTo>
                    <a:pt x="167" y="17"/>
                  </a:lnTo>
                  <a:lnTo>
                    <a:pt x="168" y="17"/>
                  </a:lnTo>
                  <a:lnTo>
                    <a:pt x="169" y="16"/>
                  </a:lnTo>
                  <a:lnTo>
                    <a:pt x="169" y="16"/>
                  </a:lnTo>
                  <a:lnTo>
                    <a:pt x="170" y="15"/>
                  </a:lnTo>
                  <a:lnTo>
                    <a:pt x="171" y="15"/>
                  </a:lnTo>
                  <a:lnTo>
                    <a:pt x="171" y="15"/>
                  </a:lnTo>
                  <a:lnTo>
                    <a:pt x="172" y="14"/>
                  </a:lnTo>
                  <a:lnTo>
                    <a:pt x="172" y="14"/>
                  </a:lnTo>
                  <a:lnTo>
                    <a:pt x="173" y="13"/>
                  </a:lnTo>
                  <a:lnTo>
                    <a:pt x="174" y="13"/>
                  </a:lnTo>
                  <a:lnTo>
                    <a:pt x="174" y="13"/>
                  </a:lnTo>
                  <a:lnTo>
                    <a:pt x="175" y="12"/>
                  </a:lnTo>
                  <a:lnTo>
                    <a:pt x="175" y="12"/>
                  </a:lnTo>
                  <a:lnTo>
                    <a:pt x="176" y="11"/>
                  </a:lnTo>
                  <a:lnTo>
                    <a:pt x="177" y="11"/>
                  </a:lnTo>
                  <a:lnTo>
                    <a:pt x="178" y="11"/>
                  </a:lnTo>
                  <a:lnTo>
                    <a:pt x="178" y="10"/>
                  </a:lnTo>
                  <a:lnTo>
                    <a:pt x="179" y="10"/>
                  </a:lnTo>
                  <a:lnTo>
                    <a:pt x="179" y="9"/>
                  </a:lnTo>
                  <a:lnTo>
                    <a:pt x="180" y="9"/>
                  </a:lnTo>
                  <a:lnTo>
                    <a:pt x="181" y="9"/>
                  </a:lnTo>
                  <a:lnTo>
                    <a:pt x="181" y="8"/>
                  </a:lnTo>
                  <a:lnTo>
                    <a:pt x="182" y="8"/>
                  </a:lnTo>
                  <a:lnTo>
                    <a:pt x="183" y="7"/>
                  </a:lnTo>
                  <a:lnTo>
                    <a:pt x="183" y="7"/>
                  </a:lnTo>
                  <a:lnTo>
                    <a:pt x="184" y="7"/>
                  </a:lnTo>
                  <a:lnTo>
                    <a:pt x="185" y="6"/>
                  </a:lnTo>
                  <a:lnTo>
                    <a:pt x="185" y="6"/>
                  </a:lnTo>
                  <a:lnTo>
                    <a:pt x="186" y="6"/>
                  </a:lnTo>
                  <a:lnTo>
                    <a:pt x="187" y="5"/>
                  </a:lnTo>
                  <a:lnTo>
                    <a:pt x="187" y="5"/>
                  </a:lnTo>
                  <a:lnTo>
                    <a:pt x="188" y="4"/>
                  </a:lnTo>
                  <a:lnTo>
                    <a:pt x="188" y="4"/>
                  </a:lnTo>
                  <a:lnTo>
                    <a:pt x="189" y="4"/>
                  </a:lnTo>
                  <a:lnTo>
                    <a:pt x="190" y="3"/>
                  </a:lnTo>
                  <a:lnTo>
                    <a:pt x="191" y="3"/>
                  </a:lnTo>
                  <a:lnTo>
                    <a:pt x="191" y="3"/>
                  </a:lnTo>
                  <a:lnTo>
                    <a:pt x="192" y="2"/>
                  </a:lnTo>
                  <a:lnTo>
                    <a:pt x="192" y="2"/>
                  </a:lnTo>
                  <a:lnTo>
                    <a:pt x="193" y="2"/>
                  </a:lnTo>
                  <a:lnTo>
                    <a:pt x="194" y="1"/>
                  </a:lnTo>
                  <a:lnTo>
                    <a:pt x="195" y="1"/>
                  </a:lnTo>
                  <a:lnTo>
                    <a:pt x="195" y="1"/>
                  </a:lnTo>
                  <a:lnTo>
                    <a:pt x="196" y="0"/>
                  </a:lnTo>
                </a:path>
              </a:pathLst>
            </a:custGeom>
            <a:noFill/>
            <a:ln w="158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506" name="Line 482"/>
            <p:cNvSpPr>
              <a:spLocks noChangeShapeType="1"/>
            </p:cNvSpPr>
            <p:nvPr/>
          </p:nvSpPr>
          <p:spPr bwMode="auto">
            <a:xfrm>
              <a:off x="6896098" y="3805238"/>
              <a:ext cx="1587" cy="138113"/>
            </a:xfrm>
            <a:prstGeom prst="line">
              <a:avLst/>
            </a:prstGeom>
            <a:noFill/>
            <a:ln w="1588" cap="sq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507" name="Line 483"/>
            <p:cNvSpPr>
              <a:spLocks noChangeShapeType="1"/>
            </p:cNvSpPr>
            <p:nvPr/>
          </p:nvSpPr>
          <p:spPr bwMode="auto">
            <a:xfrm>
              <a:off x="6880223" y="3805238"/>
              <a:ext cx="15875" cy="1588"/>
            </a:xfrm>
            <a:prstGeom prst="line">
              <a:avLst/>
            </a:prstGeom>
            <a:noFill/>
            <a:ln w="1588" cap="sq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508" name="Line 484"/>
            <p:cNvSpPr>
              <a:spLocks noChangeShapeType="1"/>
            </p:cNvSpPr>
            <p:nvPr/>
          </p:nvSpPr>
          <p:spPr bwMode="auto">
            <a:xfrm flipH="1">
              <a:off x="6880223" y="3943351"/>
              <a:ext cx="15875" cy="1588"/>
            </a:xfrm>
            <a:prstGeom prst="line">
              <a:avLst/>
            </a:prstGeom>
            <a:noFill/>
            <a:ln w="1588" cap="sq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600"/>
            </a:p>
          </p:txBody>
        </p:sp>
        <p:sp>
          <p:nvSpPr>
            <p:cNvPr id="1509" name="Rectangle 485"/>
            <p:cNvSpPr>
              <a:spLocks noChangeArrowheads="1"/>
            </p:cNvSpPr>
            <p:nvPr/>
          </p:nvSpPr>
          <p:spPr bwMode="auto">
            <a:xfrm>
              <a:off x="6703693" y="3851276"/>
              <a:ext cx="173124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0.050</a:t>
              </a:r>
              <a:endPara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</p:grpSp>
      <p:sp>
        <p:nvSpPr>
          <p:cNvPr id="487" name="ZoneTexte 486"/>
          <p:cNvSpPr txBox="1"/>
          <p:nvPr/>
        </p:nvSpPr>
        <p:spPr>
          <a:xfrm>
            <a:off x="107504" y="116632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 smtClean="0"/>
              <a:t>Additional</a:t>
            </a:r>
            <a:r>
              <a:rPr lang="fr-FR" b="1" dirty="0" smtClean="0"/>
              <a:t> </a:t>
            </a:r>
            <a:r>
              <a:rPr lang="fr-FR" b="1" dirty="0" smtClean="0"/>
              <a:t>file 4</a:t>
            </a:r>
            <a:endParaRPr lang="en-GB" b="1" dirty="0"/>
          </a:p>
        </p:txBody>
      </p:sp>
      <p:sp>
        <p:nvSpPr>
          <p:cNvPr id="491" name="ZoneTexte 490"/>
          <p:cNvSpPr txBox="1"/>
          <p:nvPr/>
        </p:nvSpPr>
        <p:spPr>
          <a:xfrm>
            <a:off x="2123728" y="116632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4</a:t>
            </a:r>
            <a:r>
              <a:rPr lang="fr-FR" b="1" dirty="0" smtClean="0"/>
              <a:t>A</a:t>
            </a:r>
            <a:r>
              <a:rPr lang="fr-FR" b="1" dirty="0" smtClean="0"/>
              <a:t>.</a:t>
            </a:r>
            <a:endParaRPr lang="en-GB" b="1" dirty="0"/>
          </a:p>
        </p:txBody>
      </p:sp>
      <p:sp>
        <p:nvSpPr>
          <p:cNvPr id="498" name="ZoneTexte 497"/>
          <p:cNvSpPr txBox="1"/>
          <p:nvPr/>
        </p:nvSpPr>
        <p:spPr>
          <a:xfrm>
            <a:off x="251520" y="256490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4</a:t>
            </a:r>
            <a:r>
              <a:rPr lang="fr-FR" b="1" dirty="0" smtClean="0"/>
              <a:t>B</a:t>
            </a:r>
            <a:r>
              <a:rPr lang="fr-FR" b="1" dirty="0" smtClean="0"/>
              <a:t>.</a:t>
            </a:r>
            <a:endParaRPr lang="en-GB" b="1" dirty="0"/>
          </a:p>
        </p:txBody>
      </p:sp>
      <p:sp>
        <p:nvSpPr>
          <p:cNvPr id="501" name="ZoneTexte 500"/>
          <p:cNvSpPr txBox="1"/>
          <p:nvPr/>
        </p:nvSpPr>
        <p:spPr>
          <a:xfrm>
            <a:off x="7415808" y="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DADA2 pipeline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97" name="ZoneTexte 496"/>
          <p:cNvSpPr txBox="1"/>
          <p:nvPr/>
        </p:nvSpPr>
        <p:spPr>
          <a:xfrm>
            <a:off x="3707904" y="1772816"/>
            <a:ext cx="157835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/>
              <a:t>Expected_16S</a:t>
            </a:r>
          </a:p>
          <a:p>
            <a:pPr algn="ctr"/>
            <a:r>
              <a:rPr lang="fr-FR" sz="1200" b="1" dirty="0" smtClean="0"/>
              <a:t>17 </a:t>
            </a:r>
            <a:r>
              <a:rPr lang="fr-FR" sz="1200" b="1" dirty="0" err="1" smtClean="0"/>
              <a:t>OTUs</a:t>
            </a:r>
            <a:endParaRPr lang="en-GB" sz="1200" b="1" dirty="0"/>
          </a:p>
        </p:txBody>
      </p:sp>
      <p:sp>
        <p:nvSpPr>
          <p:cNvPr id="499" name="ZoneTexte 498"/>
          <p:cNvSpPr txBox="1"/>
          <p:nvPr/>
        </p:nvSpPr>
        <p:spPr>
          <a:xfrm>
            <a:off x="1259632" y="4293096"/>
            <a:ext cx="1872208" cy="1215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/>
              <a:t>Illumina_16S</a:t>
            </a:r>
            <a:endParaRPr lang="fr-FR" sz="1400" dirty="0" smtClean="0"/>
          </a:p>
          <a:p>
            <a:pPr algn="ctr"/>
            <a:r>
              <a:rPr lang="fr-FR" sz="1000" b="1" dirty="0" err="1" smtClean="0">
                <a:solidFill>
                  <a:srgbClr val="0000FF"/>
                </a:solidFill>
              </a:rPr>
              <a:t>threshold</a:t>
            </a:r>
            <a:r>
              <a:rPr lang="fr-FR" sz="1000" b="1" dirty="0" smtClean="0">
                <a:solidFill>
                  <a:srgbClr val="0000FF"/>
                </a:solidFill>
              </a:rPr>
              <a:t> </a:t>
            </a:r>
            <a:r>
              <a:rPr lang="fr-FR" sz="1000" b="1" dirty="0">
                <a:solidFill>
                  <a:srgbClr val="0000FF"/>
                </a:solidFill>
              </a:rPr>
              <a:t>=0.1</a:t>
            </a:r>
            <a:r>
              <a:rPr lang="fr-FR" sz="1000" b="1" dirty="0" smtClean="0">
                <a:solidFill>
                  <a:srgbClr val="0000FF"/>
                </a:solidFill>
              </a:rPr>
              <a:t>%</a:t>
            </a:r>
          </a:p>
          <a:p>
            <a:pPr algn="ctr"/>
            <a:endParaRPr lang="fr-FR" sz="400" b="1" dirty="0">
              <a:solidFill>
                <a:srgbClr val="0000FF"/>
              </a:solidFill>
            </a:endParaRPr>
          </a:p>
          <a:p>
            <a:pPr algn="ctr"/>
            <a:r>
              <a:rPr lang="fr-FR" sz="1200" dirty="0" err="1" smtClean="0"/>
              <a:t>Sensitivity</a:t>
            </a:r>
            <a:r>
              <a:rPr lang="fr-FR" sz="1200" dirty="0" smtClean="0"/>
              <a:t>: 76%</a:t>
            </a:r>
          </a:p>
          <a:p>
            <a:pPr algn="ctr"/>
            <a:r>
              <a:rPr lang="fr-FR" sz="1200" dirty="0" err="1" smtClean="0"/>
              <a:t>Seq</a:t>
            </a:r>
            <a:r>
              <a:rPr lang="fr-FR" sz="1200" dirty="0" smtClean="0"/>
              <a:t> </a:t>
            </a:r>
            <a:r>
              <a:rPr lang="fr-FR" sz="1200" dirty="0" err="1" smtClean="0"/>
              <a:t>variants</a:t>
            </a:r>
            <a:r>
              <a:rPr lang="fr-FR" sz="1200" dirty="0" smtClean="0"/>
              <a:t>: 25</a:t>
            </a:r>
          </a:p>
          <a:p>
            <a:pPr algn="ctr"/>
            <a:r>
              <a:rPr lang="fr-FR" sz="1200" dirty="0" err="1" smtClean="0"/>
              <a:t>Chimeras</a:t>
            </a:r>
            <a:r>
              <a:rPr lang="fr-FR" sz="1200" dirty="0" smtClean="0"/>
              <a:t>: 2</a:t>
            </a:r>
          </a:p>
          <a:p>
            <a:pPr algn="ctr"/>
            <a:endParaRPr lang="fr-FR" sz="900" b="1" dirty="0" smtClean="0"/>
          </a:p>
        </p:txBody>
      </p:sp>
      <p:sp>
        <p:nvSpPr>
          <p:cNvPr id="500" name="ZoneTexte 499"/>
          <p:cNvSpPr txBox="1"/>
          <p:nvPr/>
        </p:nvSpPr>
        <p:spPr>
          <a:xfrm>
            <a:off x="6300192" y="4365104"/>
            <a:ext cx="1872208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/>
              <a:t>Illumina_16S</a:t>
            </a:r>
            <a:endParaRPr lang="fr-FR" sz="1400" dirty="0" smtClean="0"/>
          </a:p>
          <a:p>
            <a:pPr algn="ctr"/>
            <a:r>
              <a:rPr lang="fr-FR" sz="1000" b="1" dirty="0" err="1" smtClean="0">
                <a:solidFill>
                  <a:srgbClr val="0000FF"/>
                </a:solidFill>
              </a:rPr>
              <a:t>threshold</a:t>
            </a:r>
            <a:r>
              <a:rPr lang="fr-FR" sz="1000" b="1" dirty="0" smtClean="0">
                <a:solidFill>
                  <a:srgbClr val="0000FF"/>
                </a:solidFill>
              </a:rPr>
              <a:t> =1%</a:t>
            </a:r>
          </a:p>
          <a:p>
            <a:pPr algn="ctr"/>
            <a:endParaRPr lang="fr-FR" sz="400" b="1" dirty="0">
              <a:solidFill>
                <a:srgbClr val="0000FF"/>
              </a:solidFill>
            </a:endParaRPr>
          </a:p>
          <a:p>
            <a:pPr algn="ctr"/>
            <a:r>
              <a:rPr lang="fr-FR" sz="1200" dirty="0" err="1" smtClean="0"/>
              <a:t>Sensitivity</a:t>
            </a:r>
            <a:r>
              <a:rPr lang="fr-FR" sz="1200" dirty="0" smtClean="0"/>
              <a:t>: 58%</a:t>
            </a:r>
          </a:p>
          <a:p>
            <a:pPr algn="ctr"/>
            <a:r>
              <a:rPr lang="fr-FR" sz="1200" dirty="0" err="1" smtClean="0"/>
              <a:t>Seq</a:t>
            </a:r>
            <a:r>
              <a:rPr lang="fr-FR" sz="1200" dirty="0" smtClean="0"/>
              <a:t> </a:t>
            </a:r>
            <a:r>
              <a:rPr lang="fr-FR" sz="1200" dirty="0" err="1" smtClean="0"/>
              <a:t>variants</a:t>
            </a:r>
            <a:r>
              <a:rPr lang="fr-FR" sz="1200" dirty="0" smtClean="0"/>
              <a:t>: 9</a:t>
            </a:r>
          </a:p>
          <a:p>
            <a:pPr algn="ctr"/>
            <a:r>
              <a:rPr lang="fr-FR" sz="1200" dirty="0" err="1" smtClean="0"/>
              <a:t>Chimeras</a:t>
            </a:r>
            <a:r>
              <a:rPr lang="fr-FR" sz="1200" dirty="0" smtClean="0"/>
              <a:t>: 0</a:t>
            </a:r>
          </a:p>
          <a:p>
            <a:pPr algn="ctr"/>
            <a:endParaRPr lang="fr-FR" sz="900" b="1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</TotalTime>
  <Words>270</Words>
  <Application>Microsoft Macintosh PowerPoint</Application>
  <PresentationFormat>Présentation à l'écran (4:3)</PresentationFormat>
  <Paragraphs>175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Jean-Claude</dc:creator>
  <cp:lastModifiedBy>Sophie Gaudriault</cp:lastModifiedBy>
  <cp:revision>31</cp:revision>
  <dcterms:created xsi:type="dcterms:W3CDTF">2019-01-05T13:53:19Z</dcterms:created>
  <dcterms:modified xsi:type="dcterms:W3CDTF">2019-02-26T16:02:43Z</dcterms:modified>
</cp:coreProperties>
</file>