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18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657B-855C-4F6C-A96A-A29861AFEEE1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173A-6CE4-4246-9645-129F60E443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657B-855C-4F6C-A96A-A29861AFEEE1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173A-6CE4-4246-9645-129F60E443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657B-855C-4F6C-A96A-A29861AFEEE1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173A-6CE4-4246-9645-129F60E443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657B-855C-4F6C-A96A-A29861AFEEE1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173A-6CE4-4246-9645-129F60E443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657B-855C-4F6C-A96A-A29861AFEEE1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173A-6CE4-4246-9645-129F60E443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657B-855C-4F6C-A96A-A29861AFEEE1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173A-6CE4-4246-9645-129F60E443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657B-855C-4F6C-A96A-A29861AFEEE1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173A-6CE4-4246-9645-129F60E443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657B-855C-4F6C-A96A-A29861AFEEE1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173A-6CE4-4246-9645-129F60E443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657B-855C-4F6C-A96A-A29861AFEEE1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173A-6CE4-4246-9645-129F60E443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657B-855C-4F6C-A96A-A29861AFEEE1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173A-6CE4-4246-9645-129F60E443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657B-855C-4F6C-A96A-A29861AFEEE1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1173A-6CE4-4246-9645-129F60E443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F657B-855C-4F6C-A96A-A29861AFEEE1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1173A-6CE4-4246-9645-129F60E4432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1259632" y="378904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 err="1" smtClean="0">
                <a:solidFill>
                  <a:srgbClr val="0000FF"/>
                </a:solidFill>
              </a:rPr>
              <a:t>rpoB</a:t>
            </a:r>
            <a:r>
              <a:rPr lang="fr-FR" sz="1400" b="1" i="1" dirty="0" smtClean="0">
                <a:solidFill>
                  <a:srgbClr val="0000FF"/>
                </a:solidFill>
              </a:rPr>
              <a:t> </a:t>
            </a:r>
            <a:r>
              <a:rPr lang="fr-FR" sz="1400" b="1" dirty="0" smtClean="0">
                <a:solidFill>
                  <a:srgbClr val="0000FF"/>
                </a:solidFill>
              </a:rPr>
              <a:t>marker</a:t>
            </a:r>
          </a:p>
          <a:p>
            <a:pPr algn="ctr"/>
            <a:r>
              <a:rPr lang="fr-FR" sz="1200" b="1" dirty="0" smtClean="0"/>
              <a:t>24 </a:t>
            </a:r>
            <a:r>
              <a:rPr lang="fr-FR" sz="1200" b="1" dirty="0" err="1" smtClean="0"/>
              <a:t>potential</a:t>
            </a:r>
            <a:r>
              <a:rPr lang="fr-FR" sz="1200" b="1" dirty="0" smtClean="0"/>
              <a:t> </a:t>
            </a:r>
            <a:r>
              <a:rPr lang="fr-FR" sz="1200" b="1" dirty="0" err="1" smtClean="0"/>
              <a:t>OTUs</a:t>
            </a:r>
            <a:endParaRPr lang="fr-FR" sz="1200" b="1" dirty="0" smtClean="0"/>
          </a:p>
          <a:p>
            <a:pPr algn="ctr"/>
            <a:r>
              <a:rPr lang="fr-FR" sz="1200" dirty="0" smtClean="0"/>
              <a:t>13 </a:t>
            </a:r>
            <a:r>
              <a:rPr lang="fr-FR" sz="1200" dirty="0" err="1" smtClean="0"/>
              <a:t>sequence</a:t>
            </a:r>
            <a:r>
              <a:rPr lang="fr-FR" sz="1200" dirty="0" smtClean="0"/>
              <a:t> </a:t>
            </a:r>
            <a:r>
              <a:rPr lang="fr-FR" sz="1200" dirty="0" err="1" smtClean="0"/>
              <a:t>variants</a:t>
            </a:r>
            <a:endParaRPr lang="fr-FR" sz="1200" dirty="0" smtClean="0"/>
          </a:p>
          <a:p>
            <a:pPr algn="ctr"/>
            <a:r>
              <a:rPr lang="fr-FR" sz="1200" dirty="0" smtClean="0"/>
              <a:t>5 </a:t>
            </a:r>
            <a:r>
              <a:rPr lang="fr-FR" sz="1200" dirty="0" err="1" smtClean="0"/>
              <a:t>chimera</a:t>
            </a:r>
            <a:r>
              <a:rPr lang="fr-FR" sz="1200" dirty="0" smtClean="0"/>
              <a:t> </a:t>
            </a:r>
            <a:r>
              <a:rPr lang="fr-FR" sz="1200" dirty="0" err="1" smtClean="0"/>
              <a:t>sequences</a:t>
            </a:r>
            <a:endParaRPr lang="en-GB" sz="1200" dirty="0"/>
          </a:p>
        </p:txBody>
      </p:sp>
      <p:sp>
        <p:nvSpPr>
          <p:cNvPr id="9" name="ZoneTexte 8"/>
          <p:cNvSpPr txBox="1"/>
          <p:nvPr/>
        </p:nvSpPr>
        <p:spPr>
          <a:xfrm>
            <a:off x="395536" y="188640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/>
              <a:t>Additional</a:t>
            </a:r>
            <a:r>
              <a:rPr lang="fr-FR" b="1" dirty="0" smtClean="0"/>
              <a:t> </a:t>
            </a:r>
            <a:r>
              <a:rPr lang="fr-FR" b="1" smtClean="0"/>
              <a:t>file 8 </a:t>
            </a:r>
            <a:r>
              <a:rPr lang="fr-FR" dirty="0" smtClean="0"/>
              <a:t>(DADA2 pipeline)</a:t>
            </a:r>
            <a:endParaRPr lang="en-GB" dirty="0"/>
          </a:p>
        </p:txBody>
      </p:sp>
      <p:grpSp>
        <p:nvGrpSpPr>
          <p:cNvPr id="1028" name="Group 4"/>
          <p:cNvGrpSpPr>
            <a:grpSpLocks noChangeAspect="1"/>
          </p:cNvGrpSpPr>
          <p:nvPr/>
        </p:nvGrpSpPr>
        <p:grpSpPr bwMode="auto">
          <a:xfrm>
            <a:off x="-108520" y="1844824"/>
            <a:ext cx="4685408" cy="4730502"/>
            <a:chOff x="2426" y="574"/>
            <a:chExt cx="3221" cy="3252"/>
          </a:xfrm>
        </p:grpSpPr>
        <p:sp>
          <p:nvSpPr>
            <p:cNvPr id="1027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26" y="618"/>
              <a:ext cx="3221" cy="3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229" name="Group 205"/>
            <p:cNvGrpSpPr>
              <a:grpSpLocks/>
            </p:cNvGrpSpPr>
            <p:nvPr/>
          </p:nvGrpSpPr>
          <p:grpSpPr bwMode="auto">
            <a:xfrm>
              <a:off x="2466" y="574"/>
              <a:ext cx="3177" cy="3252"/>
              <a:chOff x="2466" y="574"/>
              <a:chExt cx="3177" cy="3252"/>
            </a:xfrm>
          </p:grpSpPr>
          <p:sp>
            <p:nvSpPr>
              <p:cNvPr id="1029" name="Rectangle 5"/>
              <p:cNvSpPr>
                <a:spLocks noChangeArrowheads="1"/>
              </p:cNvSpPr>
              <p:nvPr/>
            </p:nvSpPr>
            <p:spPr bwMode="auto">
              <a:xfrm rot="16200000">
                <a:off x="3813" y="897"/>
                <a:ext cx="588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Ochrobactrum 702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Line 6"/>
              <p:cNvSpPr>
                <a:spLocks noChangeShapeType="1"/>
              </p:cNvSpPr>
              <p:nvPr/>
            </p:nvSpPr>
            <p:spPr bwMode="auto">
              <a:xfrm flipV="1">
                <a:off x="4104" y="1265"/>
                <a:ext cx="1" cy="14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1" name="Rectangle 7"/>
              <p:cNvSpPr>
                <a:spLocks noChangeArrowheads="1"/>
              </p:cNvSpPr>
              <p:nvPr/>
            </p:nvSpPr>
            <p:spPr bwMode="auto">
              <a:xfrm rot="16680000">
                <a:off x="3992" y="919"/>
                <a:ext cx="588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Ochrobactrum</a:t>
                </a:r>
                <a:r>
                  <a:rPr kumimoji="0" 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 250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" name="Line 8"/>
              <p:cNvSpPr>
                <a:spLocks noChangeShapeType="1"/>
              </p:cNvSpPr>
              <p:nvPr/>
            </p:nvSpPr>
            <p:spPr bwMode="auto">
              <a:xfrm flipV="1">
                <a:off x="4243" y="1284"/>
                <a:ext cx="1" cy="5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3" name="Freeform 9"/>
              <p:cNvSpPr>
                <a:spLocks/>
              </p:cNvSpPr>
              <p:nvPr/>
            </p:nvSpPr>
            <p:spPr bwMode="auto">
              <a:xfrm>
                <a:off x="4104" y="1280"/>
                <a:ext cx="70" cy="2"/>
              </a:xfrm>
              <a:custGeom>
                <a:avLst/>
                <a:gdLst/>
                <a:ahLst/>
                <a:cxnLst>
                  <a:cxn ang="0">
                    <a:pos x="70" y="2"/>
                  </a:cxn>
                  <a:cxn ang="0">
                    <a:pos x="68" y="2"/>
                  </a:cxn>
                  <a:cxn ang="0">
                    <a:pos x="66" y="2"/>
                  </a:cxn>
                  <a:cxn ang="0">
                    <a:pos x="65" y="2"/>
                  </a:cxn>
                  <a:cxn ang="0">
                    <a:pos x="62" y="2"/>
                  </a:cxn>
                  <a:cxn ang="0">
                    <a:pos x="61" y="1"/>
                  </a:cxn>
                  <a:cxn ang="0">
                    <a:pos x="59" y="1"/>
                  </a:cxn>
                  <a:cxn ang="0">
                    <a:pos x="57" y="1"/>
                  </a:cxn>
                  <a:cxn ang="0">
                    <a:pos x="55" y="1"/>
                  </a:cxn>
                  <a:cxn ang="0">
                    <a:pos x="53" y="1"/>
                  </a:cxn>
                  <a:cxn ang="0">
                    <a:pos x="52" y="1"/>
                  </a:cxn>
                  <a:cxn ang="0">
                    <a:pos x="50" y="1"/>
                  </a:cxn>
                  <a:cxn ang="0">
                    <a:pos x="48" y="1"/>
                  </a:cxn>
                  <a:cxn ang="0">
                    <a:pos x="46" y="1"/>
                  </a:cxn>
                  <a:cxn ang="0">
                    <a:pos x="44" y="1"/>
                  </a:cxn>
                  <a:cxn ang="0">
                    <a:pos x="42" y="1"/>
                  </a:cxn>
                  <a:cxn ang="0">
                    <a:pos x="41" y="1"/>
                  </a:cxn>
                  <a:cxn ang="0">
                    <a:pos x="39" y="1"/>
                  </a:cxn>
                  <a:cxn ang="0">
                    <a:pos x="37" y="1"/>
                  </a:cxn>
                  <a:cxn ang="0">
                    <a:pos x="35" y="1"/>
                  </a:cxn>
                  <a:cxn ang="0">
                    <a:pos x="33" y="0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19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70" h="2">
                    <a:moveTo>
                      <a:pt x="70" y="2"/>
                    </a:moveTo>
                    <a:lnTo>
                      <a:pt x="68" y="2"/>
                    </a:lnTo>
                    <a:lnTo>
                      <a:pt x="66" y="2"/>
                    </a:lnTo>
                    <a:lnTo>
                      <a:pt x="65" y="2"/>
                    </a:lnTo>
                    <a:lnTo>
                      <a:pt x="62" y="2"/>
                    </a:lnTo>
                    <a:lnTo>
                      <a:pt x="61" y="1"/>
                    </a:lnTo>
                    <a:lnTo>
                      <a:pt x="59" y="1"/>
                    </a:lnTo>
                    <a:lnTo>
                      <a:pt x="57" y="1"/>
                    </a:lnTo>
                    <a:lnTo>
                      <a:pt x="55" y="1"/>
                    </a:lnTo>
                    <a:lnTo>
                      <a:pt x="53" y="1"/>
                    </a:lnTo>
                    <a:lnTo>
                      <a:pt x="52" y="1"/>
                    </a:lnTo>
                    <a:lnTo>
                      <a:pt x="50" y="1"/>
                    </a:lnTo>
                    <a:lnTo>
                      <a:pt x="48" y="1"/>
                    </a:lnTo>
                    <a:lnTo>
                      <a:pt x="46" y="1"/>
                    </a:lnTo>
                    <a:lnTo>
                      <a:pt x="44" y="1"/>
                    </a:lnTo>
                    <a:lnTo>
                      <a:pt x="42" y="1"/>
                    </a:lnTo>
                    <a:lnTo>
                      <a:pt x="41" y="1"/>
                    </a:lnTo>
                    <a:lnTo>
                      <a:pt x="39" y="1"/>
                    </a:lnTo>
                    <a:lnTo>
                      <a:pt x="37" y="1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4" name="Freeform 10"/>
              <p:cNvSpPr>
                <a:spLocks/>
              </p:cNvSpPr>
              <p:nvPr/>
            </p:nvSpPr>
            <p:spPr bwMode="auto">
              <a:xfrm>
                <a:off x="4174" y="1282"/>
                <a:ext cx="69" cy="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6" y="1"/>
                  </a:cxn>
                  <a:cxn ang="0">
                    <a:pos x="7" y="1"/>
                  </a:cxn>
                  <a:cxn ang="0">
                    <a:pos x="9" y="1"/>
                  </a:cxn>
                  <a:cxn ang="0">
                    <a:pos x="11" y="1"/>
                  </a:cxn>
                  <a:cxn ang="0">
                    <a:pos x="13" y="1"/>
                  </a:cxn>
                  <a:cxn ang="0">
                    <a:pos x="15" y="1"/>
                  </a:cxn>
                  <a:cxn ang="0">
                    <a:pos x="16" y="2"/>
                  </a:cxn>
                  <a:cxn ang="0">
                    <a:pos x="18" y="2"/>
                  </a:cxn>
                  <a:cxn ang="0">
                    <a:pos x="20" y="2"/>
                  </a:cxn>
                  <a:cxn ang="0">
                    <a:pos x="22" y="2"/>
                  </a:cxn>
                  <a:cxn ang="0">
                    <a:pos x="24" y="2"/>
                  </a:cxn>
                  <a:cxn ang="0">
                    <a:pos x="25" y="3"/>
                  </a:cxn>
                  <a:cxn ang="0">
                    <a:pos x="27" y="3"/>
                  </a:cxn>
                  <a:cxn ang="0">
                    <a:pos x="29" y="3"/>
                  </a:cxn>
                  <a:cxn ang="0">
                    <a:pos x="31" y="3"/>
                  </a:cxn>
                  <a:cxn ang="0">
                    <a:pos x="33" y="3"/>
                  </a:cxn>
                  <a:cxn ang="0">
                    <a:pos x="35" y="4"/>
                  </a:cxn>
                  <a:cxn ang="0">
                    <a:pos x="36" y="4"/>
                  </a:cxn>
                  <a:cxn ang="0">
                    <a:pos x="38" y="4"/>
                  </a:cxn>
                  <a:cxn ang="0">
                    <a:pos x="40" y="4"/>
                  </a:cxn>
                  <a:cxn ang="0">
                    <a:pos x="42" y="4"/>
                  </a:cxn>
                  <a:cxn ang="0">
                    <a:pos x="44" y="4"/>
                  </a:cxn>
                  <a:cxn ang="0">
                    <a:pos x="45" y="5"/>
                  </a:cxn>
                  <a:cxn ang="0">
                    <a:pos x="47" y="5"/>
                  </a:cxn>
                  <a:cxn ang="0">
                    <a:pos x="49" y="5"/>
                  </a:cxn>
                  <a:cxn ang="0">
                    <a:pos x="51" y="5"/>
                  </a:cxn>
                  <a:cxn ang="0">
                    <a:pos x="53" y="6"/>
                  </a:cxn>
                  <a:cxn ang="0">
                    <a:pos x="54" y="6"/>
                  </a:cxn>
                  <a:cxn ang="0">
                    <a:pos x="56" y="6"/>
                  </a:cxn>
                  <a:cxn ang="0">
                    <a:pos x="58" y="6"/>
                  </a:cxn>
                  <a:cxn ang="0">
                    <a:pos x="60" y="7"/>
                  </a:cxn>
                  <a:cxn ang="0">
                    <a:pos x="62" y="7"/>
                  </a:cxn>
                  <a:cxn ang="0">
                    <a:pos x="63" y="7"/>
                  </a:cxn>
                  <a:cxn ang="0">
                    <a:pos x="65" y="7"/>
                  </a:cxn>
                  <a:cxn ang="0">
                    <a:pos x="67" y="8"/>
                  </a:cxn>
                  <a:cxn ang="0">
                    <a:pos x="69" y="8"/>
                  </a:cxn>
                </a:cxnLst>
                <a:rect l="0" t="0" r="r" b="b"/>
                <a:pathLst>
                  <a:path w="69" h="8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  <a:lnTo>
                      <a:pt x="6" y="1"/>
                    </a:lnTo>
                    <a:lnTo>
                      <a:pt x="7" y="1"/>
                    </a:lnTo>
                    <a:lnTo>
                      <a:pt x="9" y="1"/>
                    </a:lnTo>
                    <a:lnTo>
                      <a:pt x="11" y="1"/>
                    </a:lnTo>
                    <a:lnTo>
                      <a:pt x="13" y="1"/>
                    </a:lnTo>
                    <a:lnTo>
                      <a:pt x="15" y="1"/>
                    </a:lnTo>
                    <a:lnTo>
                      <a:pt x="16" y="2"/>
                    </a:lnTo>
                    <a:lnTo>
                      <a:pt x="18" y="2"/>
                    </a:lnTo>
                    <a:lnTo>
                      <a:pt x="20" y="2"/>
                    </a:lnTo>
                    <a:lnTo>
                      <a:pt x="22" y="2"/>
                    </a:lnTo>
                    <a:lnTo>
                      <a:pt x="24" y="2"/>
                    </a:lnTo>
                    <a:lnTo>
                      <a:pt x="25" y="3"/>
                    </a:lnTo>
                    <a:lnTo>
                      <a:pt x="27" y="3"/>
                    </a:lnTo>
                    <a:lnTo>
                      <a:pt x="29" y="3"/>
                    </a:lnTo>
                    <a:lnTo>
                      <a:pt x="31" y="3"/>
                    </a:lnTo>
                    <a:lnTo>
                      <a:pt x="33" y="3"/>
                    </a:lnTo>
                    <a:lnTo>
                      <a:pt x="35" y="4"/>
                    </a:lnTo>
                    <a:lnTo>
                      <a:pt x="36" y="4"/>
                    </a:lnTo>
                    <a:lnTo>
                      <a:pt x="38" y="4"/>
                    </a:lnTo>
                    <a:lnTo>
                      <a:pt x="40" y="4"/>
                    </a:lnTo>
                    <a:lnTo>
                      <a:pt x="42" y="4"/>
                    </a:lnTo>
                    <a:lnTo>
                      <a:pt x="44" y="4"/>
                    </a:lnTo>
                    <a:lnTo>
                      <a:pt x="45" y="5"/>
                    </a:lnTo>
                    <a:lnTo>
                      <a:pt x="47" y="5"/>
                    </a:lnTo>
                    <a:lnTo>
                      <a:pt x="49" y="5"/>
                    </a:lnTo>
                    <a:lnTo>
                      <a:pt x="51" y="5"/>
                    </a:lnTo>
                    <a:lnTo>
                      <a:pt x="53" y="6"/>
                    </a:lnTo>
                    <a:lnTo>
                      <a:pt x="54" y="6"/>
                    </a:lnTo>
                    <a:lnTo>
                      <a:pt x="56" y="6"/>
                    </a:lnTo>
                    <a:lnTo>
                      <a:pt x="58" y="6"/>
                    </a:lnTo>
                    <a:lnTo>
                      <a:pt x="60" y="7"/>
                    </a:lnTo>
                    <a:lnTo>
                      <a:pt x="62" y="7"/>
                    </a:lnTo>
                    <a:lnTo>
                      <a:pt x="63" y="7"/>
                    </a:lnTo>
                    <a:lnTo>
                      <a:pt x="65" y="7"/>
                    </a:lnTo>
                    <a:lnTo>
                      <a:pt x="67" y="8"/>
                    </a:lnTo>
                    <a:lnTo>
                      <a:pt x="69" y="8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5" name="Rectangle 11"/>
              <p:cNvSpPr>
                <a:spLocks noChangeArrowheads="1"/>
              </p:cNvSpPr>
              <p:nvPr/>
            </p:nvSpPr>
            <p:spPr bwMode="auto">
              <a:xfrm rot="16440000">
                <a:off x="4138" y="1272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93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" name="Line 12"/>
              <p:cNvSpPr>
                <a:spLocks noChangeShapeType="1"/>
              </p:cNvSpPr>
              <p:nvPr/>
            </p:nvSpPr>
            <p:spPr bwMode="auto">
              <a:xfrm flipV="1">
                <a:off x="4173" y="1283"/>
                <a:ext cx="1" cy="16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7" name="Rectangle 13"/>
              <p:cNvSpPr>
                <a:spLocks noChangeArrowheads="1"/>
              </p:cNvSpPr>
              <p:nvPr/>
            </p:nvSpPr>
            <p:spPr bwMode="auto">
              <a:xfrm rot="17160000">
                <a:off x="4144" y="925"/>
                <a:ext cx="662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Orhizosphaerae 4851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" name="Line 14"/>
              <p:cNvSpPr>
                <a:spLocks noChangeShapeType="1"/>
              </p:cNvSpPr>
              <p:nvPr/>
            </p:nvSpPr>
            <p:spPr bwMode="auto">
              <a:xfrm flipV="1">
                <a:off x="4374" y="1315"/>
                <a:ext cx="6" cy="20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9" name="Freeform 15"/>
              <p:cNvSpPr>
                <a:spLocks/>
              </p:cNvSpPr>
              <p:nvPr/>
            </p:nvSpPr>
            <p:spPr bwMode="auto">
              <a:xfrm>
                <a:off x="4173" y="1300"/>
                <a:ext cx="101" cy="12"/>
              </a:xfrm>
              <a:custGeom>
                <a:avLst/>
                <a:gdLst/>
                <a:ahLst/>
                <a:cxnLst>
                  <a:cxn ang="0">
                    <a:pos x="101" y="12"/>
                  </a:cxn>
                  <a:cxn ang="0">
                    <a:pos x="99" y="12"/>
                  </a:cxn>
                  <a:cxn ang="0">
                    <a:pos x="98" y="12"/>
                  </a:cxn>
                  <a:cxn ang="0">
                    <a:pos x="96" y="11"/>
                  </a:cxn>
                  <a:cxn ang="0">
                    <a:pos x="94" y="11"/>
                  </a:cxn>
                  <a:cxn ang="0">
                    <a:pos x="92" y="11"/>
                  </a:cxn>
                  <a:cxn ang="0">
                    <a:pos x="90" y="10"/>
                  </a:cxn>
                  <a:cxn ang="0">
                    <a:pos x="88" y="10"/>
                  </a:cxn>
                  <a:cxn ang="0">
                    <a:pos x="87" y="10"/>
                  </a:cxn>
                  <a:cxn ang="0">
                    <a:pos x="85" y="10"/>
                  </a:cxn>
                  <a:cxn ang="0">
                    <a:pos x="83" y="9"/>
                  </a:cxn>
                  <a:cxn ang="0">
                    <a:pos x="81" y="9"/>
                  </a:cxn>
                  <a:cxn ang="0">
                    <a:pos x="79" y="9"/>
                  </a:cxn>
                  <a:cxn ang="0">
                    <a:pos x="78" y="8"/>
                  </a:cxn>
                  <a:cxn ang="0">
                    <a:pos x="76" y="8"/>
                  </a:cxn>
                  <a:cxn ang="0">
                    <a:pos x="74" y="8"/>
                  </a:cxn>
                  <a:cxn ang="0">
                    <a:pos x="72" y="7"/>
                  </a:cxn>
                  <a:cxn ang="0">
                    <a:pos x="70" y="7"/>
                  </a:cxn>
                  <a:cxn ang="0">
                    <a:pos x="68" y="7"/>
                  </a:cxn>
                  <a:cxn ang="0">
                    <a:pos x="66" y="7"/>
                  </a:cxn>
                  <a:cxn ang="0">
                    <a:pos x="64" y="6"/>
                  </a:cxn>
                  <a:cxn ang="0">
                    <a:pos x="63" y="6"/>
                  </a:cxn>
                  <a:cxn ang="0">
                    <a:pos x="61" y="6"/>
                  </a:cxn>
                  <a:cxn ang="0">
                    <a:pos x="59" y="5"/>
                  </a:cxn>
                  <a:cxn ang="0">
                    <a:pos x="57" y="5"/>
                  </a:cxn>
                  <a:cxn ang="0">
                    <a:pos x="55" y="5"/>
                  </a:cxn>
                  <a:cxn ang="0">
                    <a:pos x="54" y="5"/>
                  </a:cxn>
                  <a:cxn ang="0">
                    <a:pos x="52" y="5"/>
                  </a:cxn>
                  <a:cxn ang="0">
                    <a:pos x="50" y="5"/>
                  </a:cxn>
                  <a:cxn ang="0">
                    <a:pos x="48" y="4"/>
                  </a:cxn>
                  <a:cxn ang="0">
                    <a:pos x="46" y="4"/>
                  </a:cxn>
                  <a:cxn ang="0">
                    <a:pos x="44" y="4"/>
                  </a:cxn>
                  <a:cxn ang="0">
                    <a:pos x="42" y="4"/>
                  </a:cxn>
                  <a:cxn ang="0">
                    <a:pos x="40" y="3"/>
                  </a:cxn>
                  <a:cxn ang="0">
                    <a:pos x="39" y="3"/>
                  </a:cxn>
                  <a:cxn ang="0">
                    <a:pos x="37" y="3"/>
                  </a:cxn>
                  <a:cxn ang="0">
                    <a:pos x="35" y="3"/>
                  </a:cxn>
                  <a:cxn ang="0">
                    <a:pos x="33" y="2"/>
                  </a:cxn>
                  <a:cxn ang="0">
                    <a:pos x="31" y="2"/>
                  </a:cxn>
                  <a:cxn ang="0">
                    <a:pos x="30" y="2"/>
                  </a:cxn>
                  <a:cxn ang="0">
                    <a:pos x="27" y="2"/>
                  </a:cxn>
                  <a:cxn ang="0">
                    <a:pos x="26" y="2"/>
                  </a:cxn>
                  <a:cxn ang="0">
                    <a:pos x="24" y="1"/>
                  </a:cxn>
                  <a:cxn ang="0">
                    <a:pos x="22" y="1"/>
                  </a:cxn>
                  <a:cxn ang="0">
                    <a:pos x="20" y="1"/>
                  </a:cxn>
                  <a:cxn ang="0">
                    <a:pos x="18" y="1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101" h="12">
                    <a:moveTo>
                      <a:pt x="101" y="12"/>
                    </a:moveTo>
                    <a:lnTo>
                      <a:pt x="99" y="12"/>
                    </a:lnTo>
                    <a:lnTo>
                      <a:pt x="98" y="12"/>
                    </a:lnTo>
                    <a:lnTo>
                      <a:pt x="96" y="11"/>
                    </a:lnTo>
                    <a:lnTo>
                      <a:pt x="94" y="11"/>
                    </a:lnTo>
                    <a:lnTo>
                      <a:pt x="92" y="11"/>
                    </a:lnTo>
                    <a:lnTo>
                      <a:pt x="90" y="10"/>
                    </a:lnTo>
                    <a:lnTo>
                      <a:pt x="88" y="10"/>
                    </a:lnTo>
                    <a:lnTo>
                      <a:pt x="87" y="10"/>
                    </a:lnTo>
                    <a:lnTo>
                      <a:pt x="85" y="10"/>
                    </a:lnTo>
                    <a:lnTo>
                      <a:pt x="83" y="9"/>
                    </a:lnTo>
                    <a:lnTo>
                      <a:pt x="81" y="9"/>
                    </a:lnTo>
                    <a:lnTo>
                      <a:pt x="79" y="9"/>
                    </a:lnTo>
                    <a:lnTo>
                      <a:pt x="78" y="8"/>
                    </a:lnTo>
                    <a:lnTo>
                      <a:pt x="76" y="8"/>
                    </a:lnTo>
                    <a:lnTo>
                      <a:pt x="74" y="8"/>
                    </a:lnTo>
                    <a:lnTo>
                      <a:pt x="72" y="7"/>
                    </a:lnTo>
                    <a:lnTo>
                      <a:pt x="70" y="7"/>
                    </a:lnTo>
                    <a:lnTo>
                      <a:pt x="68" y="7"/>
                    </a:lnTo>
                    <a:lnTo>
                      <a:pt x="66" y="7"/>
                    </a:lnTo>
                    <a:lnTo>
                      <a:pt x="64" y="6"/>
                    </a:lnTo>
                    <a:lnTo>
                      <a:pt x="63" y="6"/>
                    </a:lnTo>
                    <a:lnTo>
                      <a:pt x="61" y="6"/>
                    </a:lnTo>
                    <a:lnTo>
                      <a:pt x="59" y="5"/>
                    </a:lnTo>
                    <a:lnTo>
                      <a:pt x="57" y="5"/>
                    </a:lnTo>
                    <a:lnTo>
                      <a:pt x="55" y="5"/>
                    </a:lnTo>
                    <a:lnTo>
                      <a:pt x="54" y="5"/>
                    </a:lnTo>
                    <a:lnTo>
                      <a:pt x="52" y="5"/>
                    </a:lnTo>
                    <a:lnTo>
                      <a:pt x="50" y="5"/>
                    </a:lnTo>
                    <a:lnTo>
                      <a:pt x="48" y="4"/>
                    </a:lnTo>
                    <a:lnTo>
                      <a:pt x="46" y="4"/>
                    </a:lnTo>
                    <a:lnTo>
                      <a:pt x="44" y="4"/>
                    </a:lnTo>
                    <a:lnTo>
                      <a:pt x="42" y="4"/>
                    </a:lnTo>
                    <a:lnTo>
                      <a:pt x="40" y="3"/>
                    </a:lnTo>
                    <a:lnTo>
                      <a:pt x="39" y="3"/>
                    </a:lnTo>
                    <a:lnTo>
                      <a:pt x="37" y="3"/>
                    </a:lnTo>
                    <a:lnTo>
                      <a:pt x="35" y="3"/>
                    </a:lnTo>
                    <a:lnTo>
                      <a:pt x="33" y="2"/>
                    </a:lnTo>
                    <a:lnTo>
                      <a:pt x="31" y="2"/>
                    </a:lnTo>
                    <a:lnTo>
                      <a:pt x="30" y="2"/>
                    </a:lnTo>
                    <a:lnTo>
                      <a:pt x="27" y="2"/>
                    </a:lnTo>
                    <a:lnTo>
                      <a:pt x="26" y="2"/>
                    </a:lnTo>
                    <a:lnTo>
                      <a:pt x="24" y="1"/>
                    </a:lnTo>
                    <a:lnTo>
                      <a:pt x="22" y="1"/>
                    </a:lnTo>
                    <a:lnTo>
                      <a:pt x="20" y="1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0" name="Freeform 16"/>
              <p:cNvSpPr>
                <a:spLocks/>
              </p:cNvSpPr>
              <p:nvPr/>
            </p:nvSpPr>
            <p:spPr bwMode="auto">
              <a:xfrm>
                <a:off x="4274" y="1312"/>
                <a:ext cx="100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  <a:cxn ang="0">
                    <a:pos x="4" y="1"/>
                  </a:cxn>
                  <a:cxn ang="0">
                    <a:pos x="6" y="1"/>
                  </a:cxn>
                  <a:cxn ang="0">
                    <a:pos x="7" y="2"/>
                  </a:cxn>
                  <a:cxn ang="0">
                    <a:pos x="9" y="2"/>
                  </a:cxn>
                  <a:cxn ang="0">
                    <a:pos x="11" y="3"/>
                  </a:cxn>
                  <a:cxn ang="0">
                    <a:pos x="12" y="3"/>
                  </a:cxn>
                  <a:cxn ang="0">
                    <a:pos x="14" y="3"/>
                  </a:cxn>
                  <a:cxn ang="0">
                    <a:pos x="16" y="3"/>
                  </a:cxn>
                  <a:cxn ang="0">
                    <a:pos x="18" y="4"/>
                  </a:cxn>
                  <a:cxn ang="0">
                    <a:pos x="20" y="4"/>
                  </a:cxn>
                  <a:cxn ang="0">
                    <a:pos x="21" y="4"/>
                  </a:cxn>
                  <a:cxn ang="0">
                    <a:pos x="23" y="5"/>
                  </a:cxn>
                  <a:cxn ang="0">
                    <a:pos x="25" y="5"/>
                  </a:cxn>
                  <a:cxn ang="0">
                    <a:pos x="26" y="6"/>
                  </a:cxn>
                  <a:cxn ang="0">
                    <a:pos x="28" y="6"/>
                  </a:cxn>
                  <a:cxn ang="0">
                    <a:pos x="30" y="6"/>
                  </a:cxn>
                  <a:cxn ang="0">
                    <a:pos x="31" y="7"/>
                  </a:cxn>
                  <a:cxn ang="0">
                    <a:pos x="33" y="7"/>
                  </a:cxn>
                  <a:cxn ang="0">
                    <a:pos x="35" y="7"/>
                  </a:cxn>
                  <a:cxn ang="0">
                    <a:pos x="37" y="8"/>
                  </a:cxn>
                  <a:cxn ang="0">
                    <a:pos x="39" y="8"/>
                  </a:cxn>
                  <a:cxn ang="0">
                    <a:pos x="40" y="8"/>
                  </a:cxn>
                  <a:cxn ang="0">
                    <a:pos x="42" y="9"/>
                  </a:cxn>
                  <a:cxn ang="0">
                    <a:pos x="44" y="9"/>
                  </a:cxn>
                  <a:cxn ang="0">
                    <a:pos x="45" y="10"/>
                  </a:cxn>
                  <a:cxn ang="0">
                    <a:pos x="47" y="10"/>
                  </a:cxn>
                  <a:cxn ang="0">
                    <a:pos x="49" y="11"/>
                  </a:cxn>
                  <a:cxn ang="0">
                    <a:pos x="50" y="11"/>
                  </a:cxn>
                  <a:cxn ang="0">
                    <a:pos x="52" y="12"/>
                  </a:cxn>
                  <a:cxn ang="0">
                    <a:pos x="54" y="12"/>
                  </a:cxn>
                  <a:cxn ang="0">
                    <a:pos x="56" y="12"/>
                  </a:cxn>
                  <a:cxn ang="0">
                    <a:pos x="57" y="12"/>
                  </a:cxn>
                  <a:cxn ang="0">
                    <a:pos x="59" y="13"/>
                  </a:cxn>
                  <a:cxn ang="0">
                    <a:pos x="61" y="13"/>
                  </a:cxn>
                  <a:cxn ang="0">
                    <a:pos x="63" y="14"/>
                  </a:cxn>
                  <a:cxn ang="0">
                    <a:pos x="64" y="14"/>
                  </a:cxn>
                  <a:cxn ang="0">
                    <a:pos x="66" y="15"/>
                  </a:cxn>
                  <a:cxn ang="0">
                    <a:pos x="68" y="15"/>
                  </a:cxn>
                  <a:cxn ang="0">
                    <a:pos x="69" y="16"/>
                  </a:cxn>
                  <a:cxn ang="0">
                    <a:pos x="71" y="16"/>
                  </a:cxn>
                  <a:cxn ang="0">
                    <a:pos x="73" y="17"/>
                  </a:cxn>
                  <a:cxn ang="0">
                    <a:pos x="74" y="17"/>
                  </a:cxn>
                  <a:cxn ang="0">
                    <a:pos x="76" y="17"/>
                  </a:cxn>
                  <a:cxn ang="0">
                    <a:pos x="78" y="18"/>
                  </a:cxn>
                  <a:cxn ang="0">
                    <a:pos x="80" y="18"/>
                  </a:cxn>
                  <a:cxn ang="0">
                    <a:pos x="81" y="19"/>
                  </a:cxn>
                  <a:cxn ang="0">
                    <a:pos x="83" y="19"/>
                  </a:cxn>
                  <a:cxn ang="0">
                    <a:pos x="85" y="20"/>
                  </a:cxn>
                  <a:cxn ang="0">
                    <a:pos x="87" y="20"/>
                  </a:cxn>
                  <a:cxn ang="0">
                    <a:pos x="88" y="21"/>
                  </a:cxn>
                  <a:cxn ang="0">
                    <a:pos x="90" y="21"/>
                  </a:cxn>
                  <a:cxn ang="0">
                    <a:pos x="92" y="22"/>
                  </a:cxn>
                  <a:cxn ang="0">
                    <a:pos x="93" y="22"/>
                  </a:cxn>
                  <a:cxn ang="0">
                    <a:pos x="95" y="23"/>
                  </a:cxn>
                  <a:cxn ang="0">
                    <a:pos x="97" y="23"/>
                  </a:cxn>
                  <a:cxn ang="0">
                    <a:pos x="98" y="24"/>
                  </a:cxn>
                  <a:cxn ang="0">
                    <a:pos x="100" y="24"/>
                  </a:cxn>
                </a:cxnLst>
                <a:rect l="0" t="0" r="r" b="b"/>
                <a:pathLst>
                  <a:path w="100" h="24">
                    <a:moveTo>
                      <a:pt x="0" y="0"/>
                    </a:moveTo>
                    <a:lnTo>
                      <a:pt x="2" y="1"/>
                    </a:lnTo>
                    <a:lnTo>
                      <a:pt x="4" y="1"/>
                    </a:lnTo>
                    <a:lnTo>
                      <a:pt x="6" y="1"/>
                    </a:lnTo>
                    <a:lnTo>
                      <a:pt x="7" y="2"/>
                    </a:lnTo>
                    <a:lnTo>
                      <a:pt x="9" y="2"/>
                    </a:lnTo>
                    <a:lnTo>
                      <a:pt x="11" y="3"/>
                    </a:lnTo>
                    <a:lnTo>
                      <a:pt x="12" y="3"/>
                    </a:lnTo>
                    <a:lnTo>
                      <a:pt x="14" y="3"/>
                    </a:lnTo>
                    <a:lnTo>
                      <a:pt x="16" y="3"/>
                    </a:lnTo>
                    <a:lnTo>
                      <a:pt x="18" y="4"/>
                    </a:lnTo>
                    <a:lnTo>
                      <a:pt x="20" y="4"/>
                    </a:lnTo>
                    <a:lnTo>
                      <a:pt x="21" y="4"/>
                    </a:lnTo>
                    <a:lnTo>
                      <a:pt x="23" y="5"/>
                    </a:lnTo>
                    <a:lnTo>
                      <a:pt x="25" y="5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30" y="6"/>
                    </a:lnTo>
                    <a:lnTo>
                      <a:pt x="31" y="7"/>
                    </a:lnTo>
                    <a:lnTo>
                      <a:pt x="33" y="7"/>
                    </a:lnTo>
                    <a:lnTo>
                      <a:pt x="35" y="7"/>
                    </a:lnTo>
                    <a:lnTo>
                      <a:pt x="37" y="8"/>
                    </a:lnTo>
                    <a:lnTo>
                      <a:pt x="39" y="8"/>
                    </a:lnTo>
                    <a:lnTo>
                      <a:pt x="40" y="8"/>
                    </a:lnTo>
                    <a:lnTo>
                      <a:pt x="42" y="9"/>
                    </a:lnTo>
                    <a:lnTo>
                      <a:pt x="44" y="9"/>
                    </a:lnTo>
                    <a:lnTo>
                      <a:pt x="45" y="10"/>
                    </a:lnTo>
                    <a:lnTo>
                      <a:pt x="47" y="10"/>
                    </a:lnTo>
                    <a:lnTo>
                      <a:pt x="49" y="11"/>
                    </a:lnTo>
                    <a:lnTo>
                      <a:pt x="50" y="11"/>
                    </a:lnTo>
                    <a:lnTo>
                      <a:pt x="52" y="12"/>
                    </a:lnTo>
                    <a:lnTo>
                      <a:pt x="54" y="12"/>
                    </a:lnTo>
                    <a:lnTo>
                      <a:pt x="56" y="12"/>
                    </a:lnTo>
                    <a:lnTo>
                      <a:pt x="57" y="12"/>
                    </a:lnTo>
                    <a:lnTo>
                      <a:pt x="59" y="13"/>
                    </a:lnTo>
                    <a:lnTo>
                      <a:pt x="61" y="13"/>
                    </a:lnTo>
                    <a:lnTo>
                      <a:pt x="63" y="14"/>
                    </a:lnTo>
                    <a:lnTo>
                      <a:pt x="64" y="14"/>
                    </a:lnTo>
                    <a:lnTo>
                      <a:pt x="66" y="15"/>
                    </a:lnTo>
                    <a:lnTo>
                      <a:pt x="68" y="15"/>
                    </a:lnTo>
                    <a:lnTo>
                      <a:pt x="69" y="16"/>
                    </a:lnTo>
                    <a:lnTo>
                      <a:pt x="71" y="16"/>
                    </a:lnTo>
                    <a:lnTo>
                      <a:pt x="73" y="17"/>
                    </a:lnTo>
                    <a:lnTo>
                      <a:pt x="74" y="17"/>
                    </a:lnTo>
                    <a:lnTo>
                      <a:pt x="76" y="17"/>
                    </a:lnTo>
                    <a:lnTo>
                      <a:pt x="78" y="18"/>
                    </a:lnTo>
                    <a:lnTo>
                      <a:pt x="80" y="18"/>
                    </a:lnTo>
                    <a:lnTo>
                      <a:pt x="81" y="19"/>
                    </a:lnTo>
                    <a:lnTo>
                      <a:pt x="83" y="19"/>
                    </a:lnTo>
                    <a:lnTo>
                      <a:pt x="85" y="20"/>
                    </a:lnTo>
                    <a:lnTo>
                      <a:pt x="87" y="20"/>
                    </a:lnTo>
                    <a:lnTo>
                      <a:pt x="88" y="21"/>
                    </a:lnTo>
                    <a:lnTo>
                      <a:pt x="90" y="21"/>
                    </a:lnTo>
                    <a:lnTo>
                      <a:pt x="92" y="22"/>
                    </a:lnTo>
                    <a:lnTo>
                      <a:pt x="93" y="22"/>
                    </a:lnTo>
                    <a:lnTo>
                      <a:pt x="95" y="23"/>
                    </a:lnTo>
                    <a:lnTo>
                      <a:pt x="97" y="23"/>
                    </a:lnTo>
                    <a:lnTo>
                      <a:pt x="98" y="24"/>
                    </a:lnTo>
                    <a:lnTo>
                      <a:pt x="100" y="24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1" name="Rectangle 17"/>
              <p:cNvSpPr>
                <a:spLocks noChangeArrowheads="1"/>
              </p:cNvSpPr>
              <p:nvPr/>
            </p:nvSpPr>
            <p:spPr bwMode="auto">
              <a:xfrm rot="16800000">
                <a:off x="4236" y="1302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" name="Line 18"/>
              <p:cNvSpPr>
                <a:spLocks noChangeShapeType="1"/>
              </p:cNvSpPr>
              <p:nvPr/>
            </p:nvSpPr>
            <p:spPr bwMode="auto">
              <a:xfrm flipV="1">
                <a:off x="4269" y="1313"/>
                <a:ext cx="5" cy="29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/>
            </p:nvSpPr>
            <p:spPr bwMode="auto">
              <a:xfrm rot="17640000">
                <a:off x="4292" y="914"/>
                <a:ext cx="788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Pseudochrobactrum 7722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Line 20"/>
              <p:cNvSpPr>
                <a:spLocks noChangeShapeType="1"/>
              </p:cNvSpPr>
              <p:nvPr/>
            </p:nvSpPr>
            <p:spPr bwMode="auto">
              <a:xfrm flipV="1">
                <a:off x="4512" y="1346"/>
                <a:ext cx="8" cy="16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5" name="Rectangle 21"/>
              <p:cNvSpPr>
                <a:spLocks noChangeArrowheads="1"/>
              </p:cNvSpPr>
              <p:nvPr/>
            </p:nvSpPr>
            <p:spPr bwMode="auto">
              <a:xfrm rot="18180000">
                <a:off x="4483" y="1056"/>
                <a:ext cx="713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Pseudochrobactrum 94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6" name="Line 22"/>
              <p:cNvSpPr>
                <a:spLocks noChangeShapeType="1"/>
              </p:cNvSpPr>
              <p:nvPr/>
            </p:nvSpPr>
            <p:spPr bwMode="auto">
              <a:xfrm flipV="1">
                <a:off x="4635" y="1427"/>
                <a:ext cx="2" cy="3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7" name="Freeform 23"/>
              <p:cNvSpPr>
                <a:spLocks/>
              </p:cNvSpPr>
              <p:nvPr/>
            </p:nvSpPr>
            <p:spPr bwMode="auto">
              <a:xfrm>
                <a:off x="4512" y="1362"/>
                <a:ext cx="62" cy="32"/>
              </a:xfrm>
              <a:custGeom>
                <a:avLst/>
                <a:gdLst/>
                <a:ahLst/>
                <a:cxnLst>
                  <a:cxn ang="0">
                    <a:pos x="62" y="32"/>
                  </a:cxn>
                  <a:cxn ang="0">
                    <a:pos x="60" y="31"/>
                  </a:cxn>
                  <a:cxn ang="0">
                    <a:pos x="58" y="30"/>
                  </a:cxn>
                  <a:cxn ang="0">
                    <a:pos x="56" y="29"/>
                  </a:cxn>
                  <a:cxn ang="0">
                    <a:pos x="54" y="28"/>
                  </a:cxn>
                  <a:cxn ang="0">
                    <a:pos x="52" y="27"/>
                  </a:cxn>
                  <a:cxn ang="0">
                    <a:pos x="50" y="25"/>
                  </a:cxn>
                  <a:cxn ang="0">
                    <a:pos x="48" y="24"/>
                  </a:cxn>
                  <a:cxn ang="0">
                    <a:pos x="46" y="23"/>
                  </a:cxn>
                  <a:cxn ang="0">
                    <a:pos x="43" y="22"/>
                  </a:cxn>
                  <a:cxn ang="0">
                    <a:pos x="41" y="21"/>
                  </a:cxn>
                  <a:cxn ang="0">
                    <a:pos x="39" y="20"/>
                  </a:cxn>
                  <a:cxn ang="0">
                    <a:pos x="37" y="19"/>
                  </a:cxn>
                  <a:cxn ang="0">
                    <a:pos x="35" y="18"/>
                  </a:cxn>
                  <a:cxn ang="0">
                    <a:pos x="32" y="16"/>
                  </a:cxn>
                  <a:cxn ang="0">
                    <a:pos x="31" y="15"/>
                  </a:cxn>
                  <a:cxn ang="0">
                    <a:pos x="28" y="15"/>
                  </a:cxn>
                  <a:cxn ang="0">
                    <a:pos x="26" y="13"/>
                  </a:cxn>
                  <a:cxn ang="0">
                    <a:pos x="24" y="12"/>
                  </a:cxn>
                  <a:cxn ang="0">
                    <a:pos x="22" y="11"/>
                  </a:cxn>
                  <a:cxn ang="0">
                    <a:pos x="20" y="10"/>
                  </a:cxn>
                  <a:cxn ang="0">
                    <a:pos x="17" y="9"/>
                  </a:cxn>
                  <a:cxn ang="0">
                    <a:pos x="15" y="8"/>
                  </a:cxn>
                  <a:cxn ang="0">
                    <a:pos x="13" y="7"/>
                  </a:cxn>
                  <a:cxn ang="0">
                    <a:pos x="11" y="6"/>
                  </a:cxn>
                  <a:cxn ang="0">
                    <a:pos x="9" y="5"/>
                  </a:cxn>
                  <a:cxn ang="0">
                    <a:pos x="7" y="4"/>
                  </a:cxn>
                  <a:cxn ang="0">
                    <a:pos x="4" y="3"/>
                  </a:cxn>
                  <a:cxn ang="0">
                    <a:pos x="2" y="2"/>
                  </a:cxn>
                  <a:cxn ang="0">
                    <a:pos x="0" y="0"/>
                  </a:cxn>
                </a:cxnLst>
                <a:rect l="0" t="0" r="r" b="b"/>
                <a:pathLst>
                  <a:path w="62" h="32">
                    <a:moveTo>
                      <a:pt x="62" y="32"/>
                    </a:moveTo>
                    <a:lnTo>
                      <a:pt x="60" y="31"/>
                    </a:lnTo>
                    <a:lnTo>
                      <a:pt x="58" y="30"/>
                    </a:lnTo>
                    <a:lnTo>
                      <a:pt x="56" y="29"/>
                    </a:lnTo>
                    <a:lnTo>
                      <a:pt x="54" y="28"/>
                    </a:lnTo>
                    <a:lnTo>
                      <a:pt x="52" y="27"/>
                    </a:lnTo>
                    <a:lnTo>
                      <a:pt x="50" y="25"/>
                    </a:lnTo>
                    <a:lnTo>
                      <a:pt x="48" y="24"/>
                    </a:lnTo>
                    <a:lnTo>
                      <a:pt x="46" y="23"/>
                    </a:lnTo>
                    <a:lnTo>
                      <a:pt x="43" y="22"/>
                    </a:lnTo>
                    <a:lnTo>
                      <a:pt x="41" y="21"/>
                    </a:lnTo>
                    <a:lnTo>
                      <a:pt x="39" y="20"/>
                    </a:lnTo>
                    <a:lnTo>
                      <a:pt x="37" y="19"/>
                    </a:lnTo>
                    <a:lnTo>
                      <a:pt x="35" y="18"/>
                    </a:lnTo>
                    <a:lnTo>
                      <a:pt x="32" y="16"/>
                    </a:lnTo>
                    <a:lnTo>
                      <a:pt x="31" y="15"/>
                    </a:lnTo>
                    <a:lnTo>
                      <a:pt x="28" y="15"/>
                    </a:lnTo>
                    <a:lnTo>
                      <a:pt x="26" y="13"/>
                    </a:lnTo>
                    <a:lnTo>
                      <a:pt x="24" y="12"/>
                    </a:lnTo>
                    <a:lnTo>
                      <a:pt x="22" y="11"/>
                    </a:lnTo>
                    <a:lnTo>
                      <a:pt x="20" y="10"/>
                    </a:lnTo>
                    <a:lnTo>
                      <a:pt x="17" y="9"/>
                    </a:lnTo>
                    <a:lnTo>
                      <a:pt x="15" y="8"/>
                    </a:lnTo>
                    <a:lnTo>
                      <a:pt x="13" y="7"/>
                    </a:lnTo>
                    <a:lnTo>
                      <a:pt x="11" y="6"/>
                    </a:lnTo>
                    <a:lnTo>
                      <a:pt x="9" y="5"/>
                    </a:lnTo>
                    <a:lnTo>
                      <a:pt x="7" y="4"/>
                    </a:lnTo>
                    <a:lnTo>
                      <a:pt x="4" y="3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8" name="Freeform 24"/>
              <p:cNvSpPr>
                <a:spLocks/>
              </p:cNvSpPr>
              <p:nvPr/>
            </p:nvSpPr>
            <p:spPr bwMode="auto">
              <a:xfrm>
                <a:off x="4574" y="1394"/>
                <a:ext cx="60" cy="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4" y="2"/>
                  </a:cxn>
                  <a:cxn ang="0">
                    <a:pos x="6" y="3"/>
                  </a:cxn>
                  <a:cxn ang="0">
                    <a:pos x="7" y="4"/>
                  </a:cxn>
                  <a:cxn ang="0">
                    <a:pos x="9" y="5"/>
                  </a:cxn>
                  <a:cxn ang="0">
                    <a:pos x="11" y="6"/>
                  </a:cxn>
                  <a:cxn ang="0">
                    <a:pos x="12" y="7"/>
                  </a:cxn>
                  <a:cxn ang="0">
                    <a:pos x="14" y="8"/>
                  </a:cxn>
                  <a:cxn ang="0">
                    <a:pos x="16" y="9"/>
                  </a:cxn>
                  <a:cxn ang="0">
                    <a:pos x="18" y="10"/>
                  </a:cxn>
                  <a:cxn ang="0">
                    <a:pos x="20" y="11"/>
                  </a:cxn>
                  <a:cxn ang="0">
                    <a:pos x="22" y="12"/>
                  </a:cxn>
                  <a:cxn ang="0">
                    <a:pos x="23" y="13"/>
                  </a:cxn>
                  <a:cxn ang="0">
                    <a:pos x="25" y="14"/>
                  </a:cxn>
                  <a:cxn ang="0">
                    <a:pos x="27" y="16"/>
                  </a:cxn>
                  <a:cxn ang="0">
                    <a:pos x="28" y="16"/>
                  </a:cxn>
                  <a:cxn ang="0">
                    <a:pos x="30" y="17"/>
                  </a:cxn>
                  <a:cxn ang="0">
                    <a:pos x="31" y="18"/>
                  </a:cxn>
                  <a:cxn ang="0">
                    <a:pos x="33" y="20"/>
                  </a:cxn>
                  <a:cxn ang="0">
                    <a:pos x="35" y="21"/>
                  </a:cxn>
                  <a:cxn ang="0">
                    <a:pos x="37" y="21"/>
                  </a:cxn>
                  <a:cxn ang="0">
                    <a:pos x="38" y="23"/>
                  </a:cxn>
                  <a:cxn ang="0">
                    <a:pos x="40" y="24"/>
                  </a:cxn>
                  <a:cxn ang="0">
                    <a:pos x="42" y="25"/>
                  </a:cxn>
                  <a:cxn ang="0">
                    <a:pos x="44" y="26"/>
                  </a:cxn>
                  <a:cxn ang="0">
                    <a:pos x="46" y="27"/>
                  </a:cxn>
                  <a:cxn ang="0">
                    <a:pos x="47" y="28"/>
                  </a:cxn>
                  <a:cxn ang="0">
                    <a:pos x="49" y="29"/>
                  </a:cxn>
                  <a:cxn ang="0">
                    <a:pos x="50" y="30"/>
                  </a:cxn>
                  <a:cxn ang="0">
                    <a:pos x="52" y="31"/>
                  </a:cxn>
                  <a:cxn ang="0">
                    <a:pos x="54" y="32"/>
                  </a:cxn>
                  <a:cxn ang="0">
                    <a:pos x="55" y="33"/>
                  </a:cxn>
                  <a:cxn ang="0">
                    <a:pos x="57" y="35"/>
                  </a:cxn>
                  <a:cxn ang="0">
                    <a:pos x="59" y="35"/>
                  </a:cxn>
                  <a:cxn ang="0">
                    <a:pos x="60" y="36"/>
                  </a:cxn>
                </a:cxnLst>
                <a:rect l="0" t="0" r="r" b="b"/>
                <a:pathLst>
                  <a:path w="60" h="36">
                    <a:moveTo>
                      <a:pt x="0" y="0"/>
                    </a:moveTo>
                    <a:lnTo>
                      <a:pt x="2" y="2"/>
                    </a:lnTo>
                    <a:lnTo>
                      <a:pt x="4" y="2"/>
                    </a:lnTo>
                    <a:lnTo>
                      <a:pt x="6" y="3"/>
                    </a:lnTo>
                    <a:lnTo>
                      <a:pt x="7" y="4"/>
                    </a:lnTo>
                    <a:lnTo>
                      <a:pt x="9" y="5"/>
                    </a:lnTo>
                    <a:lnTo>
                      <a:pt x="11" y="6"/>
                    </a:lnTo>
                    <a:lnTo>
                      <a:pt x="12" y="7"/>
                    </a:lnTo>
                    <a:lnTo>
                      <a:pt x="14" y="8"/>
                    </a:lnTo>
                    <a:lnTo>
                      <a:pt x="16" y="9"/>
                    </a:lnTo>
                    <a:lnTo>
                      <a:pt x="18" y="10"/>
                    </a:lnTo>
                    <a:lnTo>
                      <a:pt x="20" y="11"/>
                    </a:lnTo>
                    <a:lnTo>
                      <a:pt x="22" y="12"/>
                    </a:lnTo>
                    <a:lnTo>
                      <a:pt x="23" y="13"/>
                    </a:lnTo>
                    <a:lnTo>
                      <a:pt x="25" y="14"/>
                    </a:lnTo>
                    <a:lnTo>
                      <a:pt x="27" y="16"/>
                    </a:lnTo>
                    <a:lnTo>
                      <a:pt x="28" y="16"/>
                    </a:lnTo>
                    <a:lnTo>
                      <a:pt x="30" y="17"/>
                    </a:lnTo>
                    <a:lnTo>
                      <a:pt x="31" y="18"/>
                    </a:lnTo>
                    <a:lnTo>
                      <a:pt x="33" y="20"/>
                    </a:lnTo>
                    <a:lnTo>
                      <a:pt x="35" y="21"/>
                    </a:lnTo>
                    <a:lnTo>
                      <a:pt x="37" y="21"/>
                    </a:lnTo>
                    <a:lnTo>
                      <a:pt x="38" y="23"/>
                    </a:lnTo>
                    <a:lnTo>
                      <a:pt x="40" y="24"/>
                    </a:lnTo>
                    <a:lnTo>
                      <a:pt x="42" y="25"/>
                    </a:lnTo>
                    <a:lnTo>
                      <a:pt x="44" y="26"/>
                    </a:lnTo>
                    <a:lnTo>
                      <a:pt x="46" y="27"/>
                    </a:lnTo>
                    <a:lnTo>
                      <a:pt x="47" y="28"/>
                    </a:lnTo>
                    <a:lnTo>
                      <a:pt x="49" y="29"/>
                    </a:lnTo>
                    <a:lnTo>
                      <a:pt x="50" y="30"/>
                    </a:lnTo>
                    <a:lnTo>
                      <a:pt x="52" y="31"/>
                    </a:lnTo>
                    <a:lnTo>
                      <a:pt x="54" y="32"/>
                    </a:lnTo>
                    <a:lnTo>
                      <a:pt x="55" y="33"/>
                    </a:lnTo>
                    <a:lnTo>
                      <a:pt x="57" y="35"/>
                    </a:lnTo>
                    <a:lnTo>
                      <a:pt x="59" y="35"/>
                    </a:lnTo>
                    <a:lnTo>
                      <a:pt x="60" y="36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9" name="Rectangle 25"/>
              <p:cNvSpPr>
                <a:spLocks noChangeArrowheads="1"/>
              </p:cNvSpPr>
              <p:nvPr/>
            </p:nvSpPr>
            <p:spPr bwMode="auto">
              <a:xfrm rot="17940000">
                <a:off x="4547" y="1388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99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0" name="Line 26"/>
              <p:cNvSpPr>
                <a:spLocks noChangeShapeType="1"/>
              </p:cNvSpPr>
              <p:nvPr/>
            </p:nvSpPr>
            <p:spPr bwMode="auto">
              <a:xfrm flipV="1">
                <a:off x="4548" y="1395"/>
                <a:ext cx="26" cy="46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1" name="Freeform 27"/>
              <p:cNvSpPr>
                <a:spLocks/>
              </p:cNvSpPr>
              <p:nvPr/>
            </p:nvSpPr>
            <p:spPr bwMode="auto">
              <a:xfrm>
                <a:off x="4269" y="1343"/>
                <a:ext cx="143" cy="38"/>
              </a:xfrm>
              <a:custGeom>
                <a:avLst/>
                <a:gdLst/>
                <a:ahLst/>
                <a:cxnLst>
                  <a:cxn ang="0">
                    <a:pos x="141" y="37"/>
                  </a:cxn>
                  <a:cxn ang="0">
                    <a:pos x="138" y="36"/>
                  </a:cxn>
                  <a:cxn ang="0">
                    <a:pos x="134" y="35"/>
                  </a:cxn>
                  <a:cxn ang="0">
                    <a:pos x="131" y="34"/>
                  </a:cxn>
                  <a:cxn ang="0">
                    <a:pos x="127" y="32"/>
                  </a:cxn>
                  <a:cxn ang="0">
                    <a:pos x="123" y="31"/>
                  </a:cxn>
                  <a:cxn ang="0">
                    <a:pos x="119" y="30"/>
                  </a:cxn>
                  <a:cxn ang="0">
                    <a:pos x="116" y="29"/>
                  </a:cxn>
                  <a:cxn ang="0">
                    <a:pos x="112" y="27"/>
                  </a:cxn>
                  <a:cxn ang="0">
                    <a:pos x="108" y="26"/>
                  </a:cxn>
                  <a:cxn ang="0">
                    <a:pos x="104" y="25"/>
                  </a:cxn>
                  <a:cxn ang="0">
                    <a:pos x="101" y="24"/>
                  </a:cxn>
                  <a:cxn ang="0">
                    <a:pos x="97" y="23"/>
                  </a:cxn>
                  <a:cxn ang="0">
                    <a:pos x="93" y="22"/>
                  </a:cxn>
                  <a:cxn ang="0">
                    <a:pos x="89" y="20"/>
                  </a:cxn>
                  <a:cxn ang="0">
                    <a:pos x="86" y="19"/>
                  </a:cxn>
                  <a:cxn ang="0">
                    <a:pos x="82" y="19"/>
                  </a:cxn>
                  <a:cxn ang="0">
                    <a:pos x="78" y="17"/>
                  </a:cxn>
                  <a:cxn ang="0">
                    <a:pos x="74" y="16"/>
                  </a:cxn>
                  <a:cxn ang="0">
                    <a:pos x="70" y="15"/>
                  </a:cxn>
                  <a:cxn ang="0">
                    <a:pos x="67" y="14"/>
                  </a:cxn>
                  <a:cxn ang="0">
                    <a:pos x="63" y="13"/>
                  </a:cxn>
                  <a:cxn ang="0">
                    <a:pos x="59" y="12"/>
                  </a:cxn>
                  <a:cxn ang="0">
                    <a:pos x="55" y="11"/>
                  </a:cxn>
                  <a:cxn ang="0">
                    <a:pos x="52" y="10"/>
                  </a:cxn>
                  <a:cxn ang="0">
                    <a:pos x="48" y="10"/>
                  </a:cxn>
                  <a:cxn ang="0">
                    <a:pos x="44" y="9"/>
                  </a:cxn>
                  <a:cxn ang="0">
                    <a:pos x="40" y="8"/>
                  </a:cxn>
                  <a:cxn ang="0">
                    <a:pos x="36" y="7"/>
                  </a:cxn>
                  <a:cxn ang="0">
                    <a:pos x="32" y="6"/>
                  </a:cxn>
                  <a:cxn ang="0">
                    <a:pos x="29" y="5"/>
                  </a:cxn>
                  <a:cxn ang="0">
                    <a:pos x="25" y="5"/>
                  </a:cxn>
                  <a:cxn ang="0">
                    <a:pos x="21" y="4"/>
                  </a:cxn>
                  <a:cxn ang="0">
                    <a:pos x="17" y="3"/>
                  </a:cxn>
                  <a:cxn ang="0">
                    <a:pos x="13" y="2"/>
                  </a:cxn>
                  <a:cxn ang="0">
                    <a:pos x="10" y="1"/>
                  </a:cxn>
                  <a:cxn ang="0">
                    <a:pos x="6" y="0"/>
                  </a:cxn>
                  <a:cxn ang="0">
                    <a:pos x="2" y="0"/>
                  </a:cxn>
                </a:cxnLst>
                <a:rect l="0" t="0" r="r" b="b"/>
                <a:pathLst>
                  <a:path w="143" h="38">
                    <a:moveTo>
                      <a:pt x="143" y="38"/>
                    </a:moveTo>
                    <a:lnTo>
                      <a:pt x="141" y="37"/>
                    </a:lnTo>
                    <a:lnTo>
                      <a:pt x="140" y="37"/>
                    </a:lnTo>
                    <a:lnTo>
                      <a:pt x="138" y="36"/>
                    </a:lnTo>
                    <a:lnTo>
                      <a:pt x="136" y="35"/>
                    </a:lnTo>
                    <a:lnTo>
                      <a:pt x="134" y="35"/>
                    </a:lnTo>
                    <a:lnTo>
                      <a:pt x="132" y="34"/>
                    </a:lnTo>
                    <a:lnTo>
                      <a:pt x="131" y="34"/>
                    </a:lnTo>
                    <a:lnTo>
                      <a:pt x="129" y="33"/>
                    </a:lnTo>
                    <a:lnTo>
                      <a:pt x="127" y="32"/>
                    </a:lnTo>
                    <a:lnTo>
                      <a:pt x="125" y="32"/>
                    </a:lnTo>
                    <a:lnTo>
                      <a:pt x="123" y="31"/>
                    </a:lnTo>
                    <a:lnTo>
                      <a:pt x="121" y="30"/>
                    </a:lnTo>
                    <a:lnTo>
                      <a:pt x="119" y="30"/>
                    </a:lnTo>
                    <a:lnTo>
                      <a:pt x="117" y="29"/>
                    </a:lnTo>
                    <a:lnTo>
                      <a:pt x="116" y="29"/>
                    </a:lnTo>
                    <a:lnTo>
                      <a:pt x="114" y="28"/>
                    </a:lnTo>
                    <a:lnTo>
                      <a:pt x="112" y="27"/>
                    </a:lnTo>
                    <a:lnTo>
                      <a:pt x="110" y="27"/>
                    </a:lnTo>
                    <a:lnTo>
                      <a:pt x="108" y="26"/>
                    </a:lnTo>
                    <a:lnTo>
                      <a:pt x="106" y="26"/>
                    </a:lnTo>
                    <a:lnTo>
                      <a:pt x="104" y="25"/>
                    </a:lnTo>
                    <a:lnTo>
                      <a:pt x="102" y="24"/>
                    </a:lnTo>
                    <a:lnTo>
                      <a:pt x="101" y="24"/>
                    </a:lnTo>
                    <a:lnTo>
                      <a:pt x="99" y="23"/>
                    </a:lnTo>
                    <a:lnTo>
                      <a:pt x="97" y="23"/>
                    </a:lnTo>
                    <a:lnTo>
                      <a:pt x="95" y="22"/>
                    </a:lnTo>
                    <a:lnTo>
                      <a:pt x="93" y="22"/>
                    </a:lnTo>
                    <a:lnTo>
                      <a:pt x="91" y="21"/>
                    </a:lnTo>
                    <a:lnTo>
                      <a:pt x="89" y="20"/>
                    </a:lnTo>
                    <a:lnTo>
                      <a:pt x="88" y="20"/>
                    </a:lnTo>
                    <a:lnTo>
                      <a:pt x="86" y="19"/>
                    </a:lnTo>
                    <a:lnTo>
                      <a:pt x="84" y="19"/>
                    </a:lnTo>
                    <a:lnTo>
                      <a:pt x="82" y="19"/>
                    </a:lnTo>
                    <a:lnTo>
                      <a:pt x="80" y="18"/>
                    </a:lnTo>
                    <a:lnTo>
                      <a:pt x="78" y="17"/>
                    </a:lnTo>
                    <a:lnTo>
                      <a:pt x="76" y="17"/>
                    </a:lnTo>
                    <a:lnTo>
                      <a:pt x="74" y="16"/>
                    </a:lnTo>
                    <a:lnTo>
                      <a:pt x="73" y="16"/>
                    </a:lnTo>
                    <a:lnTo>
                      <a:pt x="70" y="15"/>
                    </a:lnTo>
                    <a:lnTo>
                      <a:pt x="69" y="15"/>
                    </a:lnTo>
                    <a:lnTo>
                      <a:pt x="67" y="14"/>
                    </a:lnTo>
                    <a:lnTo>
                      <a:pt x="65" y="14"/>
                    </a:lnTo>
                    <a:lnTo>
                      <a:pt x="63" y="13"/>
                    </a:lnTo>
                    <a:lnTo>
                      <a:pt x="61" y="13"/>
                    </a:lnTo>
                    <a:lnTo>
                      <a:pt x="59" y="12"/>
                    </a:lnTo>
                    <a:lnTo>
                      <a:pt x="57" y="12"/>
                    </a:lnTo>
                    <a:lnTo>
                      <a:pt x="55" y="11"/>
                    </a:lnTo>
                    <a:lnTo>
                      <a:pt x="54" y="11"/>
                    </a:lnTo>
                    <a:lnTo>
                      <a:pt x="52" y="10"/>
                    </a:lnTo>
                    <a:lnTo>
                      <a:pt x="50" y="10"/>
                    </a:lnTo>
                    <a:lnTo>
                      <a:pt x="48" y="10"/>
                    </a:lnTo>
                    <a:lnTo>
                      <a:pt x="46" y="9"/>
                    </a:lnTo>
                    <a:lnTo>
                      <a:pt x="44" y="9"/>
                    </a:lnTo>
                    <a:lnTo>
                      <a:pt x="42" y="8"/>
                    </a:lnTo>
                    <a:lnTo>
                      <a:pt x="40" y="8"/>
                    </a:lnTo>
                    <a:lnTo>
                      <a:pt x="38" y="7"/>
                    </a:lnTo>
                    <a:lnTo>
                      <a:pt x="36" y="7"/>
                    </a:lnTo>
                    <a:lnTo>
                      <a:pt x="35" y="6"/>
                    </a:lnTo>
                    <a:lnTo>
                      <a:pt x="32" y="6"/>
                    </a:lnTo>
                    <a:lnTo>
                      <a:pt x="30" y="5"/>
                    </a:lnTo>
                    <a:lnTo>
                      <a:pt x="29" y="5"/>
                    </a:lnTo>
                    <a:lnTo>
                      <a:pt x="27" y="5"/>
                    </a:lnTo>
                    <a:lnTo>
                      <a:pt x="25" y="5"/>
                    </a:lnTo>
                    <a:lnTo>
                      <a:pt x="23" y="4"/>
                    </a:lnTo>
                    <a:lnTo>
                      <a:pt x="21" y="4"/>
                    </a:lnTo>
                    <a:lnTo>
                      <a:pt x="19" y="3"/>
                    </a:lnTo>
                    <a:lnTo>
                      <a:pt x="17" y="3"/>
                    </a:lnTo>
                    <a:lnTo>
                      <a:pt x="15" y="2"/>
                    </a:lnTo>
                    <a:lnTo>
                      <a:pt x="13" y="2"/>
                    </a:lnTo>
                    <a:lnTo>
                      <a:pt x="11" y="2"/>
                    </a:lnTo>
                    <a:lnTo>
                      <a:pt x="10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2" name="Freeform 28"/>
              <p:cNvSpPr>
                <a:spLocks/>
              </p:cNvSpPr>
              <p:nvPr/>
            </p:nvSpPr>
            <p:spPr bwMode="auto">
              <a:xfrm>
                <a:off x="4412" y="1381"/>
                <a:ext cx="136" cy="61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5" y="2"/>
                  </a:cxn>
                  <a:cxn ang="0">
                    <a:pos x="8" y="3"/>
                  </a:cxn>
                  <a:cxn ang="0">
                    <a:pos x="12" y="4"/>
                  </a:cxn>
                  <a:cxn ang="0">
                    <a:pos x="15" y="5"/>
                  </a:cxn>
                  <a:cxn ang="0">
                    <a:pos x="18" y="6"/>
                  </a:cxn>
                  <a:cxn ang="0">
                    <a:pos x="21" y="8"/>
                  </a:cxn>
                  <a:cxn ang="0">
                    <a:pos x="24" y="9"/>
                  </a:cxn>
                  <a:cxn ang="0">
                    <a:pos x="27" y="10"/>
                  </a:cxn>
                  <a:cxn ang="0">
                    <a:pos x="30" y="11"/>
                  </a:cxn>
                  <a:cxn ang="0">
                    <a:pos x="33" y="12"/>
                  </a:cxn>
                  <a:cxn ang="0">
                    <a:pos x="36" y="14"/>
                  </a:cxn>
                  <a:cxn ang="0">
                    <a:pos x="40" y="15"/>
                  </a:cxn>
                  <a:cxn ang="0">
                    <a:pos x="43" y="16"/>
                  </a:cxn>
                  <a:cxn ang="0">
                    <a:pos x="45" y="18"/>
                  </a:cxn>
                  <a:cxn ang="0">
                    <a:pos x="49" y="19"/>
                  </a:cxn>
                  <a:cxn ang="0">
                    <a:pos x="52" y="20"/>
                  </a:cxn>
                  <a:cxn ang="0">
                    <a:pos x="55" y="21"/>
                  </a:cxn>
                  <a:cxn ang="0">
                    <a:pos x="58" y="23"/>
                  </a:cxn>
                  <a:cxn ang="0">
                    <a:pos x="61" y="24"/>
                  </a:cxn>
                  <a:cxn ang="0">
                    <a:pos x="64" y="25"/>
                  </a:cxn>
                  <a:cxn ang="0">
                    <a:pos x="67" y="27"/>
                  </a:cxn>
                  <a:cxn ang="0">
                    <a:pos x="70" y="28"/>
                  </a:cxn>
                  <a:cxn ang="0">
                    <a:pos x="73" y="29"/>
                  </a:cxn>
                  <a:cxn ang="0">
                    <a:pos x="76" y="31"/>
                  </a:cxn>
                  <a:cxn ang="0">
                    <a:pos x="79" y="33"/>
                  </a:cxn>
                  <a:cxn ang="0">
                    <a:pos x="82" y="34"/>
                  </a:cxn>
                  <a:cxn ang="0">
                    <a:pos x="85" y="35"/>
                  </a:cxn>
                  <a:cxn ang="0">
                    <a:pos x="88" y="37"/>
                  </a:cxn>
                  <a:cxn ang="0">
                    <a:pos x="91" y="38"/>
                  </a:cxn>
                  <a:cxn ang="0">
                    <a:pos x="94" y="40"/>
                  </a:cxn>
                  <a:cxn ang="0">
                    <a:pos x="98" y="41"/>
                  </a:cxn>
                  <a:cxn ang="0">
                    <a:pos x="100" y="43"/>
                  </a:cxn>
                  <a:cxn ang="0">
                    <a:pos x="103" y="44"/>
                  </a:cxn>
                  <a:cxn ang="0">
                    <a:pos x="106" y="46"/>
                  </a:cxn>
                  <a:cxn ang="0">
                    <a:pos x="109" y="47"/>
                  </a:cxn>
                  <a:cxn ang="0">
                    <a:pos x="112" y="48"/>
                  </a:cxn>
                  <a:cxn ang="0">
                    <a:pos x="115" y="50"/>
                  </a:cxn>
                  <a:cxn ang="0">
                    <a:pos x="118" y="52"/>
                  </a:cxn>
                  <a:cxn ang="0">
                    <a:pos x="121" y="53"/>
                  </a:cxn>
                  <a:cxn ang="0">
                    <a:pos x="124" y="55"/>
                  </a:cxn>
                  <a:cxn ang="0">
                    <a:pos x="127" y="57"/>
                  </a:cxn>
                  <a:cxn ang="0">
                    <a:pos x="130" y="58"/>
                  </a:cxn>
                  <a:cxn ang="0">
                    <a:pos x="133" y="60"/>
                  </a:cxn>
                  <a:cxn ang="0">
                    <a:pos x="136" y="61"/>
                  </a:cxn>
                </a:cxnLst>
                <a:rect l="0" t="0" r="r" b="b"/>
                <a:pathLst>
                  <a:path w="136" h="61">
                    <a:moveTo>
                      <a:pt x="0" y="0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8" y="3"/>
                    </a:lnTo>
                    <a:lnTo>
                      <a:pt x="10" y="4"/>
                    </a:lnTo>
                    <a:lnTo>
                      <a:pt x="12" y="4"/>
                    </a:lnTo>
                    <a:lnTo>
                      <a:pt x="13" y="5"/>
                    </a:lnTo>
                    <a:lnTo>
                      <a:pt x="15" y="5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9" y="7"/>
                    </a:lnTo>
                    <a:lnTo>
                      <a:pt x="21" y="8"/>
                    </a:lnTo>
                    <a:lnTo>
                      <a:pt x="22" y="8"/>
                    </a:lnTo>
                    <a:lnTo>
                      <a:pt x="24" y="9"/>
                    </a:lnTo>
                    <a:lnTo>
                      <a:pt x="26" y="10"/>
                    </a:lnTo>
                    <a:lnTo>
                      <a:pt x="27" y="10"/>
                    </a:lnTo>
                    <a:lnTo>
                      <a:pt x="29" y="10"/>
                    </a:lnTo>
                    <a:lnTo>
                      <a:pt x="30" y="11"/>
                    </a:lnTo>
                    <a:lnTo>
                      <a:pt x="32" y="12"/>
                    </a:lnTo>
                    <a:lnTo>
                      <a:pt x="33" y="12"/>
                    </a:lnTo>
                    <a:lnTo>
                      <a:pt x="35" y="13"/>
                    </a:lnTo>
                    <a:lnTo>
                      <a:pt x="36" y="14"/>
                    </a:lnTo>
                    <a:lnTo>
                      <a:pt x="38" y="15"/>
                    </a:lnTo>
                    <a:lnTo>
                      <a:pt x="40" y="15"/>
                    </a:lnTo>
                    <a:lnTo>
                      <a:pt x="41" y="15"/>
                    </a:lnTo>
                    <a:lnTo>
                      <a:pt x="43" y="16"/>
                    </a:lnTo>
                    <a:lnTo>
                      <a:pt x="44" y="17"/>
                    </a:lnTo>
                    <a:lnTo>
                      <a:pt x="45" y="18"/>
                    </a:lnTo>
                    <a:lnTo>
                      <a:pt x="47" y="18"/>
                    </a:lnTo>
                    <a:lnTo>
                      <a:pt x="49" y="19"/>
                    </a:lnTo>
                    <a:lnTo>
                      <a:pt x="50" y="19"/>
                    </a:lnTo>
                    <a:lnTo>
                      <a:pt x="52" y="20"/>
                    </a:lnTo>
                    <a:lnTo>
                      <a:pt x="53" y="21"/>
                    </a:lnTo>
                    <a:lnTo>
                      <a:pt x="55" y="21"/>
                    </a:lnTo>
                    <a:lnTo>
                      <a:pt x="56" y="22"/>
                    </a:lnTo>
                    <a:lnTo>
                      <a:pt x="58" y="23"/>
                    </a:lnTo>
                    <a:lnTo>
                      <a:pt x="59" y="24"/>
                    </a:lnTo>
                    <a:lnTo>
                      <a:pt x="61" y="24"/>
                    </a:lnTo>
                    <a:lnTo>
                      <a:pt x="63" y="25"/>
                    </a:lnTo>
                    <a:lnTo>
                      <a:pt x="64" y="25"/>
                    </a:lnTo>
                    <a:lnTo>
                      <a:pt x="65" y="26"/>
                    </a:lnTo>
                    <a:lnTo>
                      <a:pt x="67" y="27"/>
                    </a:lnTo>
                    <a:lnTo>
                      <a:pt x="69" y="28"/>
                    </a:lnTo>
                    <a:lnTo>
                      <a:pt x="70" y="28"/>
                    </a:lnTo>
                    <a:lnTo>
                      <a:pt x="72" y="29"/>
                    </a:lnTo>
                    <a:lnTo>
                      <a:pt x="73" y="29"/>
                    </a:lnTo>
                    <a:lnTo>
                      <a:pt x="75" y="30"/>
                    </a:lnTo>
                    <a:lnTo>
                      <a:pt x="76" y="31"/>
                    </a:lnTo>
                    <a:lnTo>
                      <a:pt x="78" y="32"/>
                    </a:lnTo>
                    <a:lnTo>
                      <a:pt x="79" y="33"/>
                    </a:lnTo>
                    <a:lnTo>
                      <a:pt x="81" y="33"/>
                    </a:lnTo>
                    <a:lnTo>
                      <a:pt x="82" y="34"/>
                    </a:lnTo>
                    <a:lnTo>
                      <a:pt x="84" y="34"/>
                    </a:lnTo>
                    <a:lnTo>
                      <a:pt x="85" y="35"/>
                    </a:lnTo>
                    <a:lnTo>
                      <a:pt x="87" y="36"/>
                    </a:lnTo>
                    <a:lnTo>
                      <a:pt x="88" y="37"/>
                    </a:lnTo>
                    <a:lnTo>
                      <a:pt x="90" y="38"/>
                    </a:lnTo>
                    <a:lnTo>
                      <a:pt x="91" y="38"/>
                    </a:lnTo>
                    <a:lnTo>
                      <a:pt x="93" y="39"/>
                    </a:lnTo>
                    <a:lnTo>
                      <a:pt x="94" y="40"/>
                    </a:lnTo>
                    <a:lnTo>
                      <a:pt x="96" y="40"/>
                    </a:lnTo>
                    <a:lnTo>
                      <a:pt x="98" y="41"/>
                    </a:lnTo>
                    <a:lnTo>
                      <a:pt x="99" y="42"/>
                    </a:lnTo>
                    <a:lnTo>
                      <a:pt x="100" y="43"/>
                    </a:lnTo>
                    <a:lnTo>
                      <a:pt x="102" y="43"/>
                    </a:lnTo>
                    <a:lnTo>
                      <a:pt x="103" y="44"/>
                    </a:lnTo>
                    <a:lnTo>
                      <a:pt x="105" y="45"/>
                    </a:lnTo>
                    <a:lnTo>
                      <a:pt x="106" y="46"/>
                    </a:lnTo>
                    <a:lnTo>
                      <a:pt x="108" y="46"/>
                    </a:lnTo>
                    <a:lnTo>
                      <a:pt x="109" y="47"/>
                    </a:lnTo>
                    <a:lnTo>
                      <a:pt x="111" y="48"/>
                    </a:lnTo>
                    <a:lnTo>
                      <a:pt x="112" y="48"/>
                    </a:lnTo>
                    <a:lnTo>
                      <a:pt x="114" y="49"/>
                    </a:lnTo>
                    <a:lnTo>
                      <a:pt x="115" y="50"/>
                    </a:lnTo>
                    <a:lnTo>
                      <a:pt x="117" y="51"/>
                    </a:lnTo>
                    <a:lnTo>
                      <a:pt x="118" y="52"/>
                    </a:lnTo>
                    <a:lnTo>
                      <a:pt x="120" y="53"/>
                    </a:lnTo>
                    <a:lnTo>
                      <a:pt x="121" y="53"/>
                    </a:lnTo>
                    <a:lnTo>
                      <a:pt x="122" y="54"/>
                    </a:lnTo>
                    <a:lnTo>
                      <a:pt x="124" y="55"/>
                    </a:lnTo>
                    <a:lnTo>
                      <a:pt x="126" y="56"/>
                    </a:lnTo>
                    <a:lnTo>
                      <a:pt x="127" y="57"/>
                    </a:lnTo>
                    <a:lnTo>
                      <a:pt x="128" y="58"/>
                    </a:lnTo>
                    <a:lnTo>
                      <a:pt x="130" y="58"/>
                    </a:lnTo>
                    <a:lnTo>
                      <a:pt x="131" y="59"/>
                    </a:lnTo>
                    <a:lnTo>
                      <a:pt x="133" y="60"/>
                    </a:lnTo>
                    <a:lnTo>
                      <a:pt x="134" y="61"/>
                    </a:lnTo>
                    <a:lnTo>
                      <a:pt x="136" y="61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3" name="Rectangle 29"/>
              <p:cNvSpPr>
                <a:spLocks noChangeArrowheads="1"/>
              </p:cNvSpPr>
              <p:nvPr/>
            </p:nvSpPr>
            <p:spPr bwMode="auto">
              <a:xfrm rot="17340000">
                <a:off x="4373" y="1369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78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4" name="Line 30"/>
              <p:cNvSpPr>
                <a:spLocks noChangeShapeType="1"/>
              </p:cNvSpPr>
              <p:nvPr/>
            </p:nvSpPr>
            <p:spPr bwMode="auto">
              <a:xfrm flipV="1">
                <a:off x="4399" y="1382"/>
                <a:ext cx="13" cy="36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5" name="Rectangle 31"/>
              <p:cNvSpPr>
                <a:spLocks noChangeArrowheads="1"/>
              </p:cNvSpPr>
              <p:nvPr/>
            </p:nvSpPr>
            <p:spPr bwMode="auto">
              <a:xfrm rot="18660000">
                <a:off x="4645" y="1227"/>
                <a:ext cx="603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Agrobacterium 235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6" name="Line 32"/>
              <p:cNvSpPr>
                <a:spLocks noChangeShapeType="1"/>
              </p:cNvSpPr>
              <p:nvPr/>
            </p:nvSpPr>
            <p:spPr bwMode="auto">
              <a:xfrm flipV="1">
                <a:off x="4694" y="1524"/>
                <a:ext cx="45" cy="50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7" name="Rectangle 33"/>
              <p:cNvSpPr>
                <a:spLocks noChangeArrowheads="1"/>
              </p:cNvSpPr>
              <p:nvPr/>
            </p:nvSpPr>
            <p:spPr bwMode="auto">
              <a:xfrm rot="19140000">
                <a:off x="4813" y="1296"/>
                <a:ext cx="668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Bradyrhizobiaceae 86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8" name="Line 34"/>
              <p:cNvSpPr>
                <a:spLocks noChangeShapeType="1"/>
              </p:cNvSpPr>
              <p:nvPr/>
            </p:nvSpPr>
            <p:spPr bwMode="auto">
              <a:xfrm flipV="1">
                <a:off x="4784" y="1583"/>
                <a:ext cx="98" cy="83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9" name="Freeform 35"/>
              <p:cNvSpPr>
                <a:spLocks/>
              </p:cNvSpPr>
              <p:nvPr/>
            </p:nvSpPr>
            <p:spPr bwMode="auto">
              <a:xfrm>
                <a:off x="4694" y="1575"/>
                <a:ext cx="46" cy="44"/>
              </a:xfrm>
              <a:custGeom>
                <a:avLst/>
                <a:gdLst/>
                <a:ahLst/>
                <a:cxnLst>
                  <a:cxn ang="0">
                    <a:pos x="46" y="44"/>
                  </a:cxn>
                  <a:cxn ang="0">
                    <a:pos x="45" y="43"/>
                  </a:cxn>
                  <a:cxn ang="0">
                    <a:pos x="45" y="42"/>
                  </a:cxn>
                  <a:cxn ang="0">
                    <a:pos x="44" y="41"/>
                  </a:cxn>
                  <a:cxn ang="0">
                    <a:pos x="43" y="40"/>
                  </a:cxn>
                  <a:cxn ang="0">
                    <a:pos x="42" y="40"/>
                  </a:cxn>
                  <a:cxn ang="0">
                    <a:pos x="41" y="39"/>
                  </a:cxn>
                  <a:cxn ang="0">
                    <a:pos x="40" y="38"/>
                  </a:cxn>
                  <a:cxn ang="0">
                    <a:pos x="40" y="37"/>
                  </a:cxn>
                  <a:cxn ang="0">
                    <a:pos x="39" y="36"/>
                  </a:cxn>
                  <a:cxn ang="0">
                    <a:pos x="38" y="35"/>
                  </a:cxn>
                  <a:cxn ang="0">
                    <a:pos x="37" y="35"/>
                  </a:cxn>
                  <a:cxn ang="0">
                    <a:pos x="36" y="34"/>
                  </a:cxn>
                  <a:cxn ang="0">
                    <a:pos x="35" y="33"/>
                  </a:cxn>
                  <a:cxn ang="0">
                    <a:pos x="34" y="32"/>
                  </a:cxn>
                  <a:cxn ang="0">
                    <a:pos x="33" y="31"/>
                  </a:cxn>
                  <a:cxn ang="0">
                    <a:pos x="32" y="30"/>
                  </a:cxn>
                  <a:cxn ang="0">
                    <a:pos x="32" y="29"/>
                  </a:cxn>
                  <a:cxn ang="0">
                    <a:pos x="31" y="29"/>
                  </a:cxn>
                  <a:cxn ang="0">
                    <a:pos x="30" y="28"/>
                  </a:cxn>
                  <a:cxn ang="0">
                    <a:pos x="29" y="27"/>
                  </a:cxn>
                  <a:cxn ang="0">
                    <a:pos x="28" y="26"/>
                  </a:cxn>
                  <a:cxn ang="0">
                    <a:pos x="27" y="25"/>
                  </a:cxn>
                  <a:cxn ang="0">
                    <a:pos x="26" y="24"/>
                  </a:cxn>
                  <a:cxn ang="0">
                    <a:pos x="26" y="23"/>
                  </a:cxn>
                  <a:cxn ang="0">
                    <a:pos x="25" y="23"/>
                  </a:cxn>
                  <a:cxn ang="0">
                    <a:pos x="24" y="22"/>
                  </a:cxn>
                  <a:cxn ang="0">
                    <a:pos x="23" y="21"/>
                  </a:cxn>
                  <a:cxn ang="0">
                    <a:pos x="22" y="20"/>
                  </a:cxn>
                  <a:cxn ang="0">
                    <a:pos x="21" y="19"/>
                  </a:cxn>
                  <a:cxn ang="0">
                    <a:pos x="20" y="18"/>
                  </a:cxn>
                  <a:cxn ang="0">
                    <a:pos x="19" y="18"/>
                  </a:cxn>
                  <a:cxn ang="0">
                    <a:pos x="18" y="17"/>
                  </a:cxn>
                  <a:cxn ang="0">
                    <a:pos x="17" y="16"/>
                  </a:cxn>
                  <a:cxn ang="0">
                    <a:pos x="17" y="15"/>
                  </a:cxn>
                  <a:cxn ang="0">
                    <a:pos x="16" y="14"/>
                  </a:cxn>
                  <a:cxn ang="0">
                    <a:pos x="15" y="13"/>
                  </a:cxn>
                  <a:cxn ang="0">
                    <a:pos x="14" y="13"/>
                  </a:cxn>
                  <a:cxn ang="0">
                    <a:pos x="13" y="12"/>
                  </a:cxn>
                  <a:cxn ang="0">
                    <a:pos x="12" y="11"/>
                  </a:cxn>
                  <a:cxn ang="0">
                    <a:pos x="12" y="10"/>
                  </a:cxn>
                  <a:cxn ang="0">
                    <a:pos x="11" y="9"/>
                  </a:cxn>
                  <a:cxn ang="0">
                    <a:pos x="10" y="8"/>
                  </a:cxn>
                  <a:cxn ang="0">
                    <a:pos x="9" y="8"/>
                  </a:cxn>
                  <a:cxn ang="0">
                    <a:pos x="8" y="7"/>
                  </a:cxn>
                  <a:cxn ang="0">
                    <a:pos x="7" y="6"/>
                  </a:cxn>
                  <a:cxn ang="0">
                    <a:pos x="6" y="5"/>
                  </a:cxn>
                  <a:cxn ang="0">
                    <a:pos x="5" y="4"/>
                  </a:cxn>
                  <a:cxn ang="0">
                    <a:pos x="4" y="4"/>
                  </a:cxn>
                  <a:cxn ang="0">
                    <a:pos x="3" y="3"/>
                  </a:cxn>
                  <a:cxn ang="0">
                    <a:pos x="2" y="2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46" h="44">
                    <a:moveTo>
                      <a:pt x="46" y="44"/>
                    </a:moveTo>
                    <a:lnTo>
                      <a:pt x="45" y="43"/>
                    </a:lnTo>
                    <a:lnTo>
                      <a:pt x="45" y="42"/>
                    </a:lnTo>
                    <a:lnTo>
                      <a:pt x="44" y="41"/>
                    </a:lnTo>
                    <a:lnTo>
                      <a:pt x="43" y="40"/>
                    </a:lnTo>
                    <a:lnTo>
                      <a:pt x="42" y="40"/>
                    </a:lnTo>
                    <a:lnTo>
                      <a:pt x="41" y="39"/>
                    </a:lnTo>
                    <a:lnTo>
                      <a:pt x="40" y="38"/>
                    </a:lnTo>
                    <a:lnTo>
                      <a:pt x="40" y="37"/>
                    </a:lnTo>
                    <a:lnTo>
                      <a:pt x="39" y="36"/>
                    </a:lnTo>
                    <a:lnTo>
                      <a:pt x="38" y="35"/>
                    </a:lnTo>
                    <a:lnTo>
                      <a:pt x="37" y="35"/>
                    </a:lnTo>
                    <a:lnTo>
                      <a:pt x="36" y="34"/>
                    </a:lnTo>
                    <a:lnTo>
                      <a:pt x="35" y="33"/>
                    </a:lnTo>
                    <a:lnTo>
                      <a:pt x="34" y="32"/>
                    </a:lnTo>
                    <a:lnTo>
                      <a:pt x="33" y="31"/>
                    </a:lnTo>
                    <a:lnTo>
                      <a:pt x="32" y="30"/>
                    </a:lnTo>
                    <a:lnTo>
                      <a:pt x="32" y="29"/>
                    </a:lnTo>
                    <a:lnTo>
                      <a:pt x="31" y="29"/>
                    </a:lnTo>
                    <a:lnTo>
                      <a:pt x="30" y="28"/>
                    </a:lnTo>
                    <a:lnTo>
                      <a:pt x="29" y="27"/>
                    </a:lnTo>
                    <a:lnTo>
                      <a:pt x="28" y="26"/>
                    </a:lnTo>
                    <a:lnTo>
                      <a:pt x="27" y="25"/>
                    </a:lnTo>
                    <a:lnTo>
                      <a:pt x="26" y="24"/>
                    </a:lnTo>
                    <a:lnTo>
                      <a:pt x="26" y="23"/>
                    </a:lnTo>
                    <a:lnTo>
                      <a:pt x="25" y="23"/>
                    </a:lnTo>
                    <a:lnTo>
                      <a:pt x="24" y="22"/>
                    </a:lnTo>
                    <a:lnTo>
                      <a:pt x="23" y="21"/>
                    </a:lnTo>
                    <a:lnTo>
                      <a:pt x="22" y="20"/>
                    </a:lnTo>
                    <a:lnTo>
                      <a:pt x="21" y="19"/>
                    </a:lnTo>
                    <a:lnTo>
                      <a:pt x="20" y="18"/>
                    </a:lnTo>
                    <a:lnTo>
                      <a:pt x="19" y="18"/>
                    </a:lnTo>
                    <a:lnTo>
                      <a:pt x="18" y="17"/>
                    </a:lnTo>
                    <a:lnTo>
                      <a:pt x="17" y="16"/>
                    </a:lnTo>
                    <a:lnTo>
                      <a:pt x="17" y="15"/>
                    </a:lnTo>
                    <a:lnTo>
                      <a:pt x="16" y="14"/>
                    </a:lnTo>
                    <a:lnTo>
                      <a:pt x="15" y="13"/>
                    </a:lnTo>
                    <a:lnTo>
                      <a:pt x="14" y="13"/>
                    </a:lnTo>
                    <a:lnTo>
                      <a:pt x="13" y="12"/>
                    </a:lnTo>
                    <a:lnTo>
                      <a:pt x="12" y="11"/>
                    </a:lnTo>
                    <a:lnTo>
                      <a:pt x="12" y="10"/>
                    </a:lnTo>
                    <a:lnTo>
                      <a:pt x="11" y="9"/>
                    </a:lnTo>
                    <a:lnTo>
                      <a:pt x="10" y="8"/>
                    </a:lnTo>
                    <a:lnTo>
                      <a:pt x="9" y="8"/>
                    </a:lnTo>
                    <a:lnTo>
                      <a:pt x="8" y="7"/>
                    </a:lnTo>
                    <a:lnTo>
                      <a:pt x="7" y="6"/>
                    </a:lnTo>
                    <a:lnTo>
                      <a:pt x="6" y="5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3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0" name="Freeform 36"/>
              <p:cNvSpPr>
                <a:spLocks/>
              </p:cNvSpPr>
              <p:nvPr/>
            </p:nvSpPr>
            <p:spPr bwMode="auto">
              <a:xfrm>
                <a:off x="4740" y="1619"/>
                <a:ext cx="44" cy="48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2" y="2"/>
                  </a:cxn>
                  <a:cxn ang="0">
                    <a:pos x="3" y="3"/>
                  </a:cxn>
                  <a:cxn ang="0">
                    <a:pos x="4" y="4"/>
                  </a:cxn>
                  <a:cxn ang="0">
                    <a:pos x="5" y="5"/>
                  </a:cxn>
                  <a:cxn ang="0">
                    <a:pos x="7" y="6"/>
                  </a:cxn>
                  <a:cxn ang="0">
                    <a:pos x="8" y="8"/>
                  </a:cxn>
                  <a:cxn ang="0">
                    <a:pos x="9" y="9"/>
                  </a:cxn>
                  <a:cxn ang="0">
                    <a:pos x="10" y="10"/>
                  </a:cxn>
                  <a:cxn ang="0">
                    <a:pos x="11" y="11"/>
                  </a:cxn>
                  <a:cxn ang="0">
                    <a:pos x="12" y="12"/>
                  </a:cxn>
                  <a:cxn ang="0">
                    <a:pos x="13" y="14"/>
                  </a:cxn>
                  <a:cxn ang="0">
                    <a:pos x="14" y="15"/>
                  </a:cxn>
                  <a:cxn ang="0">
                    <a:pos x="16" y="16"/>
                  </a:cxn>
                  <a:cxn ang="0">
                    <a:pos x="17" y="17"/>
                  </a:cxn>
                  <a:cxn ang="0">
                    <a:pos x="18" y="19"/>
                  </a:cxn>
                  <a:cxn ang="0">
                    <a:pos x="19" y="20"/>
                  </a:cxn>
                  <a:cxn ang="0">
                    <a:pos x="20" y="21"/>
                  </a:cxn>
                  <a:cxn ang="0">
                    <a:pos x="21" y="22"/>
                  </a:cxn>
                  <a:cxn ang="0">
                    <a:pos x="23" y="23"/>
                  </a:cxn>
                  <a:cxn ang="0">
                    <a:pos x="23" y="25"/>
                  </a:cxn>
                  <a:cxn ang="0">
                    <a:pos x="25" y="26"/>
                  </a:cxn>
                  <a:cxn ang="0">
                    <a:pos x="26" y="27"/>
                  </a:cxn>
                  <a:cxn ang="0">
                    <a:pos x="27" y="28"/>
                  </a:cxn>
                  <a:cxn ang="0">
                    <a:pos x="28" y="29"/>
                  </a:cxn>
                  <a:cxn ang="0">
                    <a:pos x="29" y="31"/>
                  </a:cxn>
                  <a:cxn ang="0">
                    <a:pos x="30" y="32"/>
                  </a:cxn>
                  <a:cxn ang="0">
                    <a:pos x="31" y="33"/>
                  </a:cxn>
                  <a:cxn ang="0">
                    <a:pos x="33" y="34"/>
                  </a:cxn>
                  <a:cxn ang="0">
                    <a:pos x="33" y="36"/>
                  </a:cxn>
                  <a:cxn ang="0">
                    <a:pos x="34" y="37"/>
                  </a:cxn>
                  <a:cxn ang="0">
                    <a:pos x="36" y="38"/>
                  </a:cxn>
                  <a:cxn ang="0">
                    <a:pos x="37" y="39"/>
                  </a:cxn>
                  <a:cxn ang="0">
                    <a:pos x="38" y="41"/>
                  </a:cxn>
                  <a:cxn ang="0">
                    <a:pos x="39" y="42"/>
                  </a:cxn>
                  <a:cxn ang="0">
                    <a:pos x="40" y="43"/>
                  </a:cxn>
                  <a:cxn ang="0">
                    <a:pos x="41" y="44"/>
                  </a:cxn>
                  <a:cxn ang="0">
                    <a:pos x="42" y="46"/>
                  </a:cxn>
                  <a:cxn ang="0">
                    <a:pos x="43" y="47"/>
                  </a:cxn>
                </a:cxnLst>
                <a:rect l="0" t="0" r="r" b="b"/>
                <a:pathLst>
                  <a:path w="44" h="48">
                    <a:moveTo>
                      <a:pt x="0" y="0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7" y="6"/>
                    </a:lnTo>
                    <a:lnTo>
                      <a:pt x="7" y="7"/>
                    </a:lnTo>
                    <a:lnTo>
                      <a:pt x="8" y="8"/>
                    </a:lnTo>
                    <a:lnTo>
                      <a:pt x="9" y="8"/>
                    </a:lnTo>
                    <a:lnTo>
                      <a:pt x="9" y="9"/>
                    </a:lnTo>
                    <a:lnTo>
                      <a:pt x="9" y="10"/>
                    </a:lnTo>
                    <a:lnTo>
                      <a:pt x="10" y="10"/>
                    </a:lnTo>
                    <a:lnTo>
                      <a:pt x="11" y="10"/>
                    </a:lnTo>
                    <a:lnTo>
                      <a:pt x="11" y="11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3" y="13"/>
                    </a:lnTo>
                    <a:lnTo>
                      <a:pt x="13" y="14"/>
                    </a:lnTo>
                    <a:lnTo>
                      <a:pt x="14" y="14"/>
                    </a:lnTo>
                    <a:lnTo>
                      <a:pt x="14" y="15"/>
                    </a:lnTo>
                    <a:lnTo>
                      <a:pt x="15" y="15"/>
                    </a:lnTo>
                    <a:lnTo>
                      <a:pt x="16" y="16"/>
                    </a:lnTo>
                    <a:lnTo>
                      <a:pt x="16" y="17"/>
                    </a:lnTo>
                    <a:lnTo>
                      <a:pt x="17" y="17"/>
                    </a:lnTo>
                    <a:lnTo>
                      <a:pt x="18" y="18"/>
                    </a:lnTo>
                    <a:lnTo>
                      <a:pt x="18" y="19"/>
                    </a:lnTo>
                    <a:lnTo>
                      <a:pt x="18" y="19"/>
                    </a:lnTo>
                    <a:lnTo>
                      <a:pt x="19" y="20"/>
                    </a:lnTo>
                    <a:lnTo>
                      <a:pt x="20" y="20"/>
                    </a:lnTo>
                    <a:lnTo>
                      <a:pt x="20" y="21"/>
                    </a:lnTo>
                    <a:lnTo>
                      <a:pt x="21" y="21"/>
                    </a:lnTo>
                    <a:lnTo>
                      <a:pt x="21" y="22"/>
                    </a:lnTo>
                    <a:lnTo>
                      <a:pt x="22" y="23"/>
                    </a:lnTo>
                    <a:lnTo>
                      <a:pt x="23" y="23"/>
                    </a:lnTo>
                    <a:lnTo>
                      <a:pt x="23" y="24"/>
                    </a:lnTo>
                    <a:lnTo>
                      <a:pt x="23" y="25"/>
                    </a:lnTo>
                    <a:lnTo>
                      <a:pt x="24" y="25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26" y="27"/>
                    </a:lnTo>
                    <a:lnTo>
                      <a:pt x="26" y="28"/>
                    </a:lnTo>
                    <a:lnTo>
                      <a:pt x="27" y="28"/>
                    </a:lnTo>
                    <a:lnTo>
                      <a:pt x="28" y="29"/>
                    </a:lnTo>
                    <a:lnTo>
                      <a:pt x="28" y="29"/>
                    </a:lnTo>
                    <a:lnTo>
                      <a:pt x="28" y="30"/>
                    </a:lnTo>
                    <a:lnTo>
                      <a:pt x="29" y="31"/>
                    </a:lnTo>
                    <a:lnTo>
                      <a:pt x="30" y="31"/>
                    </a:lnTo>
                    <a:lnTo>
                      <a:pt x="30" y="32"/>
                    </a:lnTo>
                    <a:lnTo>
                      <a:pt x="31" y="33"/>
                    </a:lnTo>
                    <a:lnTo>
                      <a:pt x="31" y="33"/>
                    </a:lnTo>
                    <a:lnTo>
                      <a:pt x="32" y="34"/>
                    </a:lnTo>
                    <a:lnTo>
                      <a:pt x="33" y="34"/>
                    </a:lnTo>
                    <a:lnTo>
                      <a:pt x="33" y="35"/>
                    </a:lnTo>
                    <a:lnTo>
                      <a:pt x="33" y="36"/>
                    </a:lnTo>
                    <a:lnTo>
                      <a:pt x="34" y="36"/>
                    </a:lnTo>
                    <a:lnTo>
                      <a:pt x="34" y="37"/>
                    </a:lnTo>
                    <a:lnTo>
                      <a:pt x="35" y="38"/>
                    </a:lnTo>
                    <a:lnTo>
                      <a:pt x="36" y="38"/>
                    </a:lnTo>
                    <a:lnTo>
                      <a:pt x="36" y="39"/>
                    </a:lnTo>
                    <a:lnTo>
                      <a:pt x="37" y="39"/>
                    </a:lnTo>
                    <a:lnTo>
                      <a:pt x="37" y="40"/>
                    </a:lnTo>
                    <a:lnTo>
                      <a:pt x="38" y="41"/>
                    </a:lnTo>
                    <a:lnTo>
                      <a:pt x="38" y="41"/>
                    </a:lnTo>
                    <a:lnTo>
                      <a:pt x="39" y="42"/>
                    </a:lnTo>
                    <a:lnTo>
                      <a:pt x="39" y="43"/>
                    </a:lnTo>
                    <a:lnTo>
                      <a:pt x="40" y="43"/>
                    </a:lnTo>
                    <a:lnTo>
                      <a:pt x="41" y="44"/>
                    </a:lnTo>
                    <a:lnTo>
                      <a:pt x="41" y="44"/>
                    </a:lnTo>
                    <a:lnTo>
                      <a:pt x="42" y="45"/>
                    </a:lnTo>
                    <a:lnTo>
                      <a:pt x="42" y="46"/>
                    </a:lnTo>
                    <a:lnTo>
                      <a:pt x="42" y="46"/>
                    </a:lnTo>
                    <a:lnTo>
                      <a:pt x="43" y="47"/>
                    </a:lnTo>
                    <a:lnTo>
                      <a:pt x="44" y="48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1" name="Rectangle 37"/>
              <p:cNvSpPr>
                <a:spLocks noChangeArrowheads="1"/>
              </p:cNvSpPr>
              <p:nvPr/>
            </p:nvSpPr>
            <p:spPr bwMode="auto">
              <a:xfrm rot="18900000">
                <a:off x="4708" y="1612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25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2" name="Line 38"/>
              <p:cNvSpPr>
                <a:spLocks noChangeShapeType="1"/>
              </p:cNvSpPr>
              <p:nvPr/>
            </p:nvSpPr>
            <p:spPr bwMode="auto">
              <a:xfrm flipV="1">
                <a:off x="4730" y="1620"/>
                <a:ext cx="10" cy="10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3" name="Freeform 39"/>
              <p:cNvSpPr>
                <a:spLocks/>
              </p:cNvSpPr>
              <p:nvPr/>
            </p:nvSpPr>
            <p:spPr bwMode="auto">
              <a:xfrm>
                <a:off x="4399" y="1419"/>
                <a:ext cx="177" cy="87"/>
              </a:xfrm>
              <a:custGeom>
                <a:avLst/>
                <a:gdLst/>
                <a:ahLst/>
                <a:cxnLst>
                  <a:cxn ang="0">
                    <a:pos x="175" y="86"/>
                  </a:cxn>
                  <a:cxn ang="0">
                    <a:pos x="171" y="83"/>
                  </a:cxn>
                  <a:cxn ang="0">
                    <a:pos x="168" y="81"/>
                  </a:cxn>
                  <a:cxn ang="0">
                    <a:pos x="164" y="79"/>
                  </a:cxn>
                  <a:cxn ang="0">
                    <a:pos x="160" y="77"/>
                  </a:cxn>
                  <a:cxn ang="0">
                    <a:pos x="156" y="74"/>
                  </a:cxn>
                  <a:cxn ang="0">
                    <a:pos x="153" y="72"/>
                  </a:cxn>
                  <a:cxn ang="0">
                    <a:pos x="149" y="70"/>
                  </a:cxn>
                  <a:cxn ang="0">
                    <a:pos x="145" y="67"/>
                  </a:cxn>
                  <a:cxn ang="0">
                    <a:pos x="141" y="65"/>
                  </a:cxn>
                  <a:cxn ang="0">
                    <a:pos x="137" y="63"/>
                  </a:cxn>
                  <a:cxn ang="0">
                    <a:pos x="134" y="61"/>
                  </a:cxn>
                  <a:cxn ang="0">
                    <a:pos x="130" y="59"/>
                  </a:cxn>
                  <a:cxn ang="0">
                    <a:pos x="126" y="57"/>
                  </a:cxn>
                  <a:cxn ang="0">
                    <a:pos x="122" y="54"/>
                  </a:cxn>
                  <a:cxn ang="0">
                    <a:pos x="118" y="53"/>
                  </a:cxn>
                  <a:cxn ang="0">
                    <a:pos x="114" y="50"/>
                  </a:cxn>
                  <a:cxn ang="0">
                    <a:pos x="111" y="48"/>
                  </a:cxn>
                  <a:cxn ang="0">
                    <a:pos x="106" y="46"/>
                  </a:cxn>
                  <a:cxn ang="0">
                    <a:pos x="102" y="44"/>
                  </a:cxn>
                  <a:cxn ang="0">
                    <a:pos x="99" y="42"/>
                  </a:cxn>
                  <a:cxn ang="0">
                    <a:pos x="95" y="40"/>
                  </a:cxn>
                  <a:cxn ang="0">
                    <a:pos x="91" y="39"/>
                  </a:cxn>
                  <a:cxn ang="0">
                    <a:pos x="87" y="36"/>
                  </a:cxn>
                  <a:cxn ang="0">
                    <a:pos x="83" y="34"/>
                  </a:cxn>
                  <a:cxn ang="0">
                    <a:pos x="79" y="33"/>
                  </a:cxn>
                  <a:cxn ang="0">
                    <a:pos x="75" y="31"/>
                  </a:cxn>
                  <a:cxn ang="0">
                    <a:pos x="71" y="29"/>
                  </a:cxn>
                  <a:cxn ang="0">
                    <a:pos x="67" y="27"/>
                  </a:cxn>
                  <a:cxn ang="0">
                    <a:pos x="63" y="25"/>
                  </a:cxn>
                  <a:cxn ang="0">
                    <a:pos x="59" y="24"/>
                  </a:cxn>
                  <a:cxn ang="0">
                    <a:pos x="55" y="22"/>
                  </a:cxn>
                  <a:cxn ang="0">
                    <a:pos x="51" y="20"/>
                  </a:cxn>
                  <a:cxn ang="0">
                    <a:pos x="47" y="18"/>
                  </a:cxn>
                  <a:cxn ang="0">
                    <a:pos x="43" y="16"/>
                  </a:cxn>
                  <a:cxn ang="0">
                    <a:pos x="39" y="15"/>
                  </a:cxn>
                  <a:cxn ang="0">
                    <a:pos x="35" y="13"/>
                  </a:cxn>
                  <a:cxn ang="0">
                    <a:pos x="31" y="11"/>
                  </a:cxn>
                  <a:cxn ang="0">
                    <a:pos x="27" y="10"/>
                  </a:cxn>
                  <a:cxn ang="0">
                    <a:pos x="23" y="8"/>
                  </a:cxn>
                  <a:cxn ang="0">
                    <a:pos x="18" y="7"/>
                  </a:cxn>
                  <a:cxn ang="0">
                    <a:pos x="14" y="5"/>
                  </a:cxn>
                  <a:cxn ang="0">
                    <a:pos x="10" y="4"/>
                  </a:cxn>
                  <a:cxn ang="0">
                    <a:pos x="6" y="2"/>
                  </a:cxn>
                  <a:cxn ang="0">
                    <a:pos x="2" y="0"/>
                  </a:cxn>
                </a:cxnLst>
                <a:rect l="0" t="0" r="r" b="b"/>
                <a:pathLst>
                  <a:path w="177" h="87">
                    <a:moveTo>
                      <a:pt x="177" y="87"/>
                    </a:moveTo>
                    <a:lnTo>
                      <a:pt x="175" y="86"/>
                    </a:lnTo>
                    <a:lnTo>
                      <a:pt x="173" y="84"/>
                    </a:lnTo>
                    <a:lnTo>
                      <a:pt x="171" y="83"/>
                    </a:lnTo>
                    <a:lnTo>
                      <a:pt x="169" y="82"/>
                    </a:lnTo>
                    <a:lnTo>
                      <a:pt x="168" y="81"/>
                    </a:lnTo>
                    <a:lnTo>
                      <a:pt x="166" y="80"/>
                    </a:lnTo>
                    <a:lnTo>
                      <a:pt x="164" y="79"/>
                    </a:lnTo>
                    <a:lnTo>
                      <a:pt x="162" y="77"/>
                    </a:lnTo>
                    <a:lnTo>
                      <a:pt x="160" y="77"/>
                    </a:lnTo>
                    <a:lnTo>
                      <a:pt x="158" y="75"/>
                    </a:lnTo>
                    <a:lnTo>
                      <a:pt x="156" y="74"/>
                    </a:lnTo>
                    <a:lnTo>
                      <a:pt x="154" y="73"/>
                    </a:lnTo>
                    <a:lnTo>
                      <a:pt x="153" y="72"/>
                    </a:lnTo>
                    <a:lnTo>
                      <a:pt x="151" y="71"/>
                    </a:lnTo>
                    <a:lnTo>
                      <a:pt x="149" y="70"/>
                    </a:lnTo>
                    <a:lnTo>
                      <a:pt x="147" y="68"/>
                    </a:lnTo>
                    <a:lnTo>
                      <a:pt x="145" y="67"/>
                    </a:lnTo>
                    <a:lnTo>
                      <a:pt x="143" y="66"/>
                    </a:lnTo>
                    <a:lnTo>
                      <a:pt x="141" y="65"/>
                    </a:lnTo>
                    <a:lnTo>
                      <a:pt x="139" y="64"/>
                    </a:lnTo>
                    <a:lnTo>
                      <a:pt x="137" y="63"/>
                    </a:lnTo>
                    <a:lnTo>
                      <a:pt x="135" y="62"/>
                    </a:lnTo>
                    <a:lnTo>
                      <a:pt x="134" y="61"/>
                    </a:lnTo>
                    <a:lnTo>
                      <a:pt x="132" y="60"/>
                    </a:lnTo>
                    <a:lnTo>
                      <a:pt x="130" y="59"/>
                    </a:lnTo>
                    <a:lnTo>
                      <a:pt x="128" y="58"/>
                    </a:lnTo>
                    <a:lnTo>
                      <a:pt x="126" y="57"/>
                    </a:lnTo>
                    <a:lnTo>
                      <a:pt x="124" y="56"/>
                    </a:lnTo>
                    <a:lnTo>
                      <a:pt x="122" y="54"/>
                    </a:lnTo>
                    <a:lnTo>
                      <a:pt x="120" y="53"/>
                    </a:lnTo>
                    <a:lnTo>
                      <a:pt x="118" y="53"/>
                    </a:lnTo>
                    <a:lnTo>
                      <a:pt x="116" y="51"/>
                    </a:lnTo>
                    <a:lnTo>
                      <a:pt x="114" y="50"/>
                    </a:lnTo>
                    <a:lnTo>
                      <a:pt x="112" y="49"/>
                    </a:lnTo>
                    <a:lnTo>
                      <a:pt x="111" y="48"/>
                    </a:lnTo>
                    <a:lnTo>
                      <a:pt x="108" y="47"/>
                    </a:lnTo>
                    <a:lnTo>
                      <a:pt x="106" y="46"/>
                    </a:lnTo>
                    <a:lnTo>
                      <a:pt x="105" y="45"/>
                    </a:lnTo>
                    <a:lnTo>
                      <a:pt x="102" y="44"/>
                    </a:lnTo>
                    <a:lnTo>
                      <a:pt x="101" y="43"/>
                    </a:lnTo>
                    <a:lnTo>
                      <a:pt x="99" y="42"/>
                    </a:lnTo>
                    <a:lnTo>
                      <a:pt x="97" y="41"/>
                    </a:lnTo>
                    <a:lnTo>
                      <a:pt x="95" y="40"/>
                    </a:lnTo>
                    <a:lnTo>
                      <a:pt x="93" y="39"/>
                    </a:lnTo>
                    <a:lnTo>
                      <a:pt x="91" y="39"/>
                    </a:lnTo>
                    <a:lnTo>
                      <a:pt x="89" y="37"/>
                    </a:lnTo>
                    <a:lnTo>
                      <a:pt x="87" y="36"/>
                    </a:lnTo>
                    <a:lnTo>
                      <a:pt x="85" y="35"/>
                    </a:lnTo>
                    <a:lnTo>
                      <a:pt x="83" y="34"/>
                    </a:lnTo>
                    <a:lnTo>
                      <a:pt x="81" y="34"/>
                    </a:lnTo>
                    <a:lnTo>
                      <a:pt x="79" y="33"/>
                    </a:lnTo>
                    <a:lnTo>
                      <a:pt x="77" y="32"/>
                    </a:lnTo>
                    <a:lnTo>
                      <a:pt x="75" y="31"/>
                    </a:lnTo>
                    <a:lnTo>
                      <a:pt x="73" y="30"/>
                    </a:lnTo>
                    <a:lnTo>
                      <a:pt x="71" y="29"/>
                    </a:lnTo>
                    <a:lnTo>
                      <a:pt x="69" y="28"/>
                    </a:lnTo>
                    <a:lnTo>
                      <a:pt x="67" y="27"/>
                    </a:lnTo>
                    <a:lnTo>
                      <a:pt x="65" y="26"/>
                    </a:lnTo>
                    <a:lnTo>
                      <a:pt x="63" y="25"/>
                    </a:lnTo>
                    <a:lnTo>
                      <a:pt x="61" y="24"/>
                    </a:lnTo>
                    <a:lnTo>
                      <a:pt x="59" y="24"/>
                    </a:lnTo>
                    <a:lnTo>
                      <a:pt x="57" y="23"/>
                    </a:lnTo>
                    <a:lnTo>
                      <a:pt x="55" y="22"/>
                    </a:lnTo>
                    <a:lnTo>
                      <a:pt x="53" y="21"/>
                    </a:lnTo>
                    <a:lnTo>
                      <a:pt x="51" y="20"/>
                    </a:lnTo>
                    <a:lnTo>
                      <a:pt x="49" y="19"/>
                    </a:lnTo>
                    <a:lnTo>
                      <a:pt x="47" y="18"/>
                    </a:lnTo>
                    <a:lnTo>
                      <a:pt x="45" y="17"/>
                    </a:lnTo>
                    <a:lnTo>
                      <a:pt x="43" y="16"/>
                    </a:lnTo>
                    <a:lnTo>
                      <a:pt x="41" y="16"/>
                    </a:lnTo>
                    <a:lnTo>
                      <a:pt x="39" y="15"/>
                    </a:lnTo>
                    <a:lnTo>
                      <a:pt x="37" y="14"/>
                    </a:lnTo>
                    <a:lnTo>
                      <a:pt x="35" y="13"/>
                    </a:lnTo>
                    <a:lnTo>
                      <a:pt x="33" y="12"/>
                    </a:lnTo>
                    <a:lnTo>
                      <a:pt x="31" y="11"/>
                    </a:lnTo>
                    <a:lnTo>
                      <a:pt x="29" y="11"/>
                    </a:lnTo>
                    <a:lnTo>
                      <a:pt x="27" y="10"/>
                    </a:lnTo>
                    <a:lnTo>
                      <a:pt x="25" y="9"/>
                    </a:lnTo>
                    <a:lnTo>
                      <a:pt x="23" y="8"/>
                    </a:lnTo>
                    <a:lnTo>
                      <a:pt x="20" y="7"/>
                    </a:lnTo>
                    <a:lnTo>
                      <a:pt x="18" y="7"/>
                    </a:lnTo>
                    <a:lnTo>
                      <a:pt x="16" y="6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lnTo>
                      <a:pt x="8" y="3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4" name="Freeform 40"/>
              <p:cNvSpPr>
                <a:spLocks/>
              </p:cNvSpPr>
              <p:nvPr/>
            </p:nvSpPr>
            <p:spPr bwMode="auto">
              <a:xfrm>
                <a:off x="4576" y="1506"/>
                <a:ext cx="153" cy="124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5" y="4"/>
                  </a:cxn>
                  <a:cxn ang="0">
                    <a:pos x="9" y="6"/>
                  </a:cxn>
                  <a:cxn ang="0">
                    <a:pos x="13" y="8"/>
                  </a:cxn>
                  <a:cxn ang="0">
                    <a:pos x="16" y="11"/>
                  </a:cxn>
                  <a:cxn ang="0">
                    <a:pos x="20" y="13"/>
                  </a:cxn>
                  <a:cxn ang="0">
                    <a:pos x="24" y="16"/>
                  </a:cxn>
                  <a:cxn ang="0">
                    <a:pos x="27" y="18"/>
                  </a:cxn>
                  <a:cxn ang="0">
                    <a:pos x="31" y="21"/>
                  </a:cxn>
                  <a:cxn ang="0">
                    <a:pos x="34" y="23"/>
                  </a:cxn>
                  <a:cxn ang="0">
                    <a:pos x="38" y="26"/>
                  </a:cxn>
                  <a:cxn ang="0">
                    <a:pos x="42" y="28"/>
                  </a:cxn>
                  <a:cxn ang="0">
                    <a:pos x="45" y="31"/>
                  </a:cxn>
                  <a:cxn ang="0">
                    <a:pos x="48" y="33"/>
                  </a:cxn>
                  <a:cxn ang="0">
                    <a:pos x="52" y="36"/>
                  </a:cxn>
                  <a:cxn ang="0">
                    <a:pos x="56" y="39"/>
                  </a:cxn>
                  <a:cxn ang="0">
                    <a:pos x="59" y="42"/>
                  </a:cxn>
                  <a:cxn ang="0">
                    <a:pos x="63" y="44"/>
                  </a:cxn>
                  <a:cxn ang="0">
                    <a:pos x="66" y="47"/>
                  </a:cxn>
                  <a:cxn ang="0">
                    <a:pos x="70" y="49"/>
                  </a:cxn>
                  <a:cxn ang="0">
                    <a:pos x="73" y="52"/>
                  </a:cxn>
                  <a:cxn ang="0">
                    <a:pos x="77" y="55"/>
                  </a:cxn>
                  <a:cxn ang="0">
                    <a:pos x="80" y="58"/>
                  </a:cxn>
                  <a:cxn ang="0">
                    <a:pos x="83" y="61"/>
                  </a:cxn>
                  <a:cxn ang="0">
                    <a:pos x="87" y="63"/>
                  </a:cxn>
                  <a:cxn ang="0">
                    <a:pos x="90" y="66"/>
                  </a:cxn>
                  <a:cxn ang="0">
                    <a:pos x="93" y="69"/>
                  </a:cxn>
                  <a:cxn ang="0">
                    <a:pos x="96" y="72"/>
                  </a:cxn>
                  <a:cxn ang="0">
                    <a:pos x="100" y="75"/>
                  </a:cxn>
                  <a:cxn ang="0">
                    <a:pos x="103" y="77"/>
                  </a:cxn>
                  <a:cxn ang="0">
                    <a:pos x="106" y="80"/>
                  </a:cxn>
                  <a:cxn ang="0">
                    <a:pos x="110" y="83"/>
                  </a:cxn>
                  <a:cxn ang="0">
                    <a:pos x="113" y="86"/>
                  </a:cxn>
                  <a:cxn ang="0">
                    <a:pos x="116" y="89"/>
                  </a:cxn>
                  <a:cxn ang="0">
                    <a:pos x="120" y="92"/>
                  </a:cxn>
                  <a:cxn ang="0">
                    <a:pos x="123" y="95"/>
                  </a:cxn>
                  <a:cxn ang="0">
                    <a:pos x="126" y="98"/>
                  </a:cxn>
                  <a:cxn ang="0">
                    <a:pos x="130" y="101"/>
                  </a:cxn>
                  <a:cxn ang="0">
                    <a:pos x="133" y="104"/>
                  </a:cxn>
                  <a:cxn ang="0">
                    <a:pos x="136" y="107"/>
                  </a:cxn>
                  <a:cxn ang="0">
                    <a:pos x="139" y="110"/>
                  </a:cxn>
                  <a:cxn ang="0">
                    <a:pos x="142" y="114"/>
                  </a:cxn>
                  <a:cxn ang="0">
                    <a:pos x="145" y="116"/>
                  </a:cxn>
                  <a:cxn ang="0">
                    <a:pos x="148" y="119"/>
                  </a:cxn>
                  <a:cxn ang="0">
                    <a:pos x="151" y="123"/>
                  </a:cxn>
                </a:cxnLst>
                <a:rect l="0" t="0" r="r" b="b"/>
                <a:pathLst>
                  <a:path w="153" h="124">
                    <a:moveTo>
                      <a:pt x="0" y="0"/>
                    </a:moveTo>
                    <a:lnTo>
                      <a:pt x="2" y="1"/>
                    </a:lnTo>
                    <a:lnTo>
                      <a:pt x="4" y="2"/>
                    </a:lnTo>
                    <a:lnTo>
                      <a:pt x="5" y="4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1" y="7"/>
                    </a:lnTo>
                    <a:lnTo>
                      <a:pt x="13" y="8"/>
                    </a:lnTo>
                    <a:lnTo>
                      <a:pt x="15" y="9"/>
                    </a:lnTo>
                    <a:lnTo>
                      <a:pt x="16" y="11"/>
                    </a:lnTo>
                    <a:lnTo>
                      <a:pt x="18" y="12"/>
                    </a:lnTo>
                    <a:lnTo>
                      <a:pt x="20" y="13"/>
                    </a:lnTo>
                    <a:lnTo>
                      <a:pt x="22" y="14"/>
                    </a:lnTo>
                    <a:lnTo>
                      <a:pt x="24" y="16"/>
                    </a:lnTo>
                    <a:lnTo>
                      <a:pt x="25" y="17"/>
                    </a:lnTo>
                    <a:lnTo>
                      <a:pt x="27" y="18"/>
                    </a:lnTo>
                    <a:lnTo>
                      <a:pt x="29" y="19"/>
                    </a:lnTo>
                    <a:lnTo>
                      <a:pt x="31" y="21"/>
                    </a:lnTo>
                    <a:lnTo>
                      <a:pt x="33" y="22"/>
                    </a:lnTo>
                    <a:lnTo>
                      <a:pt x="34" y="23"/>
                    </a:lnTo>
                    <a:lnTo>
                      <a:pt x="36" y="24"/>
                    </a:lnTo>
                    <a:lnTo>
                      <a:pt x="38" y="26"/>
                    </a:lnTo>
                    <a:lnTo>
                      <a:pt x="40" y="27"/>
                    </a:lnTo>
                    <a:lnTo>
                      <a:pt x="42" y="28"/>
                    </a:lnTo>
                    <a:lnTo>
                      <a:pt x="44" y="29"/>
                    </a:lnTo>
                    <a:lnTo>
                      <a:pt x="45" y="31"/>
                    </a:lnTo>
                    <a:lnTo>
                      <a:pt x="47" y="32"/>
                    </a:lnTo>
                    <a:lnTo>
                      <a:pt x="48" y="33"/>
                    </a:lnTo>
                    <a:lnTo>
                      <a:pt x="50" y="35"/>
                    </a:lnTo>
                    <a:lnTo>
                      <a:pt x="52" y="36"/>
                    </a:lnTo>
                    <a:lnTo>
                      <a:pt x="54" y="38"/>
                    </a:lnTo>
                    <a:lnTo>
                      <a:pt x="56" y="39"/>
                    </a:lnTo>
                    <a:lnTo>
                      <a:pt x="58" y="40"/>
                    </a:lnTo>
                    <a:lnTo>
                      <a:pt x="59" y="42"/>
                    </a:lnTo>
                    <a:lnTo>
                      <a:pt x="61" y="43"/>
                    </a:lnTo>
                    <a:lnTo>
                      <a:pt x="63" y="44"/>
                    </a:lnTo>
                    <a:lnTo>
                      <a:pt x="64" y="45"/>
                    </a:lnTo>
                    <a:lnTo>
                      <a:pt x="66" y="47"/>
                    </a:lnTo>
                    <a:lnTo>
                      <a:pt x="68" y="48"/>
                    </a:lnTo>
                    <a:lnTo>
                      <a:pt x="70" y="49"/>
                    </a:lnTo>
                    <a:lnTo>
                      <a:pt x="71" y="51"/>
                    </a:lnTo>
                    <a:lnTo>
                      <a:pt x="73" y="52"/>
                    </a:lnTo>
                    <a:lnTo>
                      <a:pt x="75" y="53"/>
                    </a:lnTo>
                    <a:lnTo>
                      <a:pt x="77" y="55"/>
                    </a:lnTo>
                    <a:lnTo>
                      <a:pt x="78" y="57"/>
                    </a:lnTo>
                    <a:lnTo>
                      <a:pt x="80" y="58"/>
                    </a:lnTo>
                    <a:lnTo>
                      <a:pt x="82" y="59"/>
                    </a:lnTo>
                    <a:lnTo>
                      <a:pt x="83" y="61"/>
                    </a:lnTo>
                    <a:lnTo>
                      <a:pt x="85" y="62"/>
                    </a:lnTo>
                    <a:lnTo>
                      <a:pt x="87" y="63"/>
                    </a:lnTo>
                    <a:lnTo>
                      <a:pt x="88" y="65"/>
                    </a:lnTo>
                    <a:lnTo>
                      <a:pt x="90" y="66"/>
                    </a:lnTo>
                    <a:lnTo>
                      <a:pt x="91" y="67"/>
                    </a:lnTo>
                    <a:lnTo>
                      <a:pt x="93" y="69"/>
                    </a:lnTo>
                    <a:lnTo>
                      <a:pt x="95" y="71"/>
                    </a:lnTo>
                    <a:lnTo>
                      <a:pt x="96" y="72"/>
                    </a:lnTo>
                    <a:lnTo>
                      <a:pt x="98" y="73"/>
                    </a:lnTo>
                    <a:lnTo>
                      <a:pt x="100" y="75"/>
                    </a:lnTo>
                    <a:lnTo>
                      <a:pt x="102" y="76"/>
                    </a:lnTo>
                    <a:lnTo>
                      <a:pt x="103" y="77"/>
                    </a:lnTo>
                    <a:lnTo>
                      <a:pt x="105" y="79"/>
                    </a:lnTo>
                    <a:lnTo>
                      <a:pt x="106" y="80"/>
                    </a:lnTo>
                    <a:lnTo>
                      <a:pt x="108" y="82"/>
                    </a:lnTo>
                    <a:lnTo>
                      <a:pt x="110" y="83"/>
                    </a:lnTo>
                    <a:lnTo>
                      <a:pt x="111" y="85"/>
                    </a:lnTo>
                    <a:lnTo>
                      <a:pt x="113" y="86"/>
                    </a:lnTo>
                    <a:lnTo>
                      <a:pt x="115" y="88"/>
                    </a:lnTo>
                    <a:lnTo>
                      <a:pt x="116" y="89"/>
                    </a:lnTo>
                    <a:lnTo>
                      <a:pt x="118" y="90"/>
                    </a:lnTo>
                    <a:lnTo>
                      <a:pt x="120" y="92"/>
                    </a:lnTo>
                    <a:lnTo>
                      <a:pt x="121" y="94"/>
                    </a:lnTo>
                    <a:lnTo>
                      <a:pt x="123" y="95"/>
                    </a:lnTo>
                    <a:lnTo>
                      <a:pt x="125" y="97"/>
                    </a:lnTo>
                    <a:lnTo>
                      <a:pt x="126" y="98"/>
                    </a:lnTo>
                    <a:lnTo>
                      <a:pt x="128" y="100"/>
                    </a:lnTo>
                    <a:lnTo>
                      <a:pt x="130" y="101"/>
                    </a:lnTo>
                    <a:lnTo>
                      <a:pt x="131" y="103"/>
                    </a:lnTo>
                    <a:lnTo>
                      <a:pt x="133" y="104"/>
                    </a:lnTo>
                    <a:lnTo>
                      <a:pt x="134" y="106"/>
                    </a:lnTo>
                    <a:lnTo>
                      <a:pt x="136" y="107"/>
                    </a:lnTo>
                    <a:lnTo>
                      <a:pt x="137" y="109"/>
                    </a:lnTo>
                    <a:lnTo>
                      <a:pt x="139" y="110"/>
                    </a:lnTo>
                    <a:lnTo>
                      <a:pt x="140" y="112"/>
                    </a:lnTo>
                    <a:lnTo>
                      <a:pt x="142" y="114"/>
                    </a:lnTo>
                    <a:lnTo>
                      <a:pt x="144" y="115"/>
                    </a:lnTo>
                    <a:lnTo>
                      <a:pt x="145" y="116"/>
                    </a:lnTo>
                    <a:lnTo>
                      <a:pt x="147" y="118"/>
                    </a:lnTo>
                    <a:lnTo>
                      <a:pt x="148" y="119"/>
                    </a:lnTo>
                    <a:lnTo>
                      <a:pt x="150" y="121"/>
                    </a:lnTo>
                    <a:lnTo>
                      <a:pt x="151" y="123"/>
                    </a:lnTo>
                    <a:lnTo>
                      <a:pt x="153" y="124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5" name="Rectangle 41"/>
              <p:cNvSpPr>
                <a:spLocks noChangeArrowheads="1"/>
              </p:cNvSpPr>
              <p:nvPr/>
            </p:nvSpPr>
            <p:spPr bwMode="auto">
              <a:xfrm rot="18120000">
                <a:off x="4534" y="1490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36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6" name="Line 42"/>
              <p:cNvSpPr>
                <a:spLocks noChangeShapeType="1"/>
              </p:cNvSpPr>
              <p:nvPr/>
            </p:nvSpPr>
            <p:spPr bwMode="auto">
              <a:xfrm flipV="1">
                <a:off x="4565" y="1507"/>
                <a:ext cx="11" cy="16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7" name="Rectangle 43"/>
              <p:cNvSpPr>
                <a:spLocks noChangeArrowheads="1"/>
              </p:cNvSpPr>
              <p:nvPr/>
            </p:nvSpPr>
            <p:spPr bwMode="auto">
              <a:xfrm rot="19680000">
                <a:off x="4827" y="1553"/>
                <a:ext cx="581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Mesorhizobium 75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8" name="Line 44"/>
              <p:cNvSpPr>
                <a:spLocks noChangeShapeType="1"/>
              </p:cNvSpPr>
              <p:nvPr/>
            </p:nvSpPr>
            <p:spPr bwMode="auto">
              <a:xfrm flipV="1">
                <a:off x="4828" y="1772"/>
                <a:ext cx="29" cy="18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9" name="Freeform 45"/>
              <p:cNvSpPr>
                <a:spLocks/>
              </p:cNvSpPr>
              <p:nvPr/>
            </p:nvSpPr>
            <p:spPr bwMode="auto">
              <a:xfrm>
                <a:off x="4564" y="1524"/>
                <a:ext cx="147" cy="119"/>
              </a:xfrm>
              <a:custGeom>
                <a:avLst/>
                <a:gdLst/>
                <a:ahLst/>
                <a:cxnLst>
                  <a:cxn ang="0">
                    <a:pos x="145" y="117"/>
                  </a:cxn>
                  <a:cxn ang="0">
                    <a:pos x="142" y="113"/>
                  </a:cxn>
                  <a:cxn ang="0">
                    <a:pos x="138" y="110"/>
                  </a:cxn>
                  <a:cxn ang="0">
                    <a:pos x="134" y="106"/>
                  </a:cxn>
                  <a:cxn ang="0">
                    <a:pos x="131" y="103"/>
                  </a:cxn>
                  <a:cxn ang="0">
                    <a:pos x="127" y="99"/>
                  </a:cxn>
                  <a:cxn ang="0">
                    <a:pos x="123" y="96"/>
                  </a:cxn>
                  <a:cxn ang="0">
                    <a:pos x="120" y="92"/>
                  </a:cxn>
                  <a:cxn ang="0">
                    <a:pos x="116" y="89"/>
                  </a:cxn>
                  <a:cxn ang="0">
                    <a:pos x="112" y="86"/>
                  </a:cxn>
                  <a:cxn ang="0">
                    <a:pos x="108" y="82"/>
                  </a:cxn>
                  <a:cxn ang="0">
                    <a:pos x="105" y="79"/>
                  </a:cxn>
                  <a:cxn ang="0">
                    <a:pos x="101" y="75"/>
                  </a:cxn>
                  <a:cxn ang="0">
                    <a:pos x="97" y="72"/>
                  </a:cxn>
                  <a:cxn ang="0">
                    <a:pos x="93" y="69"/>
                  </a:cxn>
                  <a:cxn ang="0">
                    <a:pos x="89" y="66"/>
                  </a:cxn>
                  <a:cxn ang="0">
                    <a:pos x="85" y="62"/>
                  </a:cxn>
                  <a:cxn ang="0">
                    <a:pos x="82" y="59"/>
                  </a:cxn>
                  <a:cxn ang="0">
                    <a:pos x="78" y="56"/>
                  </a:cxn>
                  <a:cxn ang="0">
                    <a:pos x="74" y="53"/>
                  </a:cxn>
                  <a:cxn ang="0">
                    <a:pos x="70" y="50"/>
                  </a:cxn>
                  <a:cxn ang="0">
                    <a:pos x="66" y="47"/>
                  </a:cxn>
                  <a:cxn ang="0">
                    <a:pos x="62" y="43"/>
                  </a:cxn>
                  <a:cxn ang="0">
                    <a:pos x="58" y="40"/>
                  </a:cxn>
                  <a:cxn ang="0">
                    <a:pos x="54" y="37"/>
                  </a:cxn>
                  <a:cxn ang="0">
                    <a:pos x="50" y="34"/>
                  </a:cxn>
                  <a:cxn ang="0">
                    <a:pos x="46" y="31"/>
                  </a:cxn>
                  <a:cxn ang="0">
                    <a:pos x="42" y="28"/>
                  </a:cxn>
                  <a:cxn ang="0">
                    <a:pos x="38" y="25"/>
                  </a:cxn>
                  <a:cxn ang="0">
                    <a:pos x="34" y="22"/>
                  </a:cxn>
                  <a:cxn ang="0">
                    <a:pos x="30" y="20"/>
                  </a:cxn>
                  <a:cxn ang="0">
                    <a:pos x="25" y="17"/>
                  </a:cxn>
                  <a:cxn ang="0">
                    <a:pos x="21" y="14"/>
                  </a:cxn>
                  <a:cxn ang="0">
                    <a:pos x="17" y="11"/>
                  </a:cxn>
                  <a:cxn ang="0">
                    <a:pos x="13" y="8"/>
                  </a:cxn>
                  <a:cxn ang="0">
                    <a:pos x="9" y="5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147" h="119">
                    <a:moveTo>
                      <a:pt x="147" y="119"/>
                    </a:moveTo>
                    <a:lnTo>
                      <a:pt x="145" y="117"/>
                    </a:lnTo>
                    <a:lnTo>
                      <a:pt x="143" y="115"/>
                    </a:lnTo>
                    <a:lnTo>
                      <a:pt x="142" y="113"/>
                    </a:lnTo>
                    <a:lnTo>
                      <a:pt x="140" y="111"/>
                    </a:lnTo>
                    <a:lnTo>
                      <a:pt x="138" y="110"/>
                    </a:lnTo>
                    <a:lnTo>
                      <a:pt x="136" y="108"/>
                    </a:lnTo>
                    <a:lnTo>
                      <a:pt x="134" y="106"/>
                    </a:lnTo>
                    <a:lnTo>
                      <a:pt x="132" y="104"/>
                    </a:lnTo>
                    <a:lnTo>
                      <a:pt x="131" y="103"/>
                    </a:lnTo>
                    <a:lnTo>
                      <a:pt x="129" y="101"/>
                    </a:lnTo>
                    <a:lnTo>
                      <a:pt x="127" y="99"/>
                    </a:lnTo>
                    <a:lnTo>
                      <a:pt x="125" y="97"/>
                    </a:lnTo>
                    <a:lnTo>
                      <a:pt x="123" y="96"/>
                    </a:lnTo>
                    <a:lnTo>
                      <a:pt x="122" y="94"/>
                    </a:lnTo>
                    <a:lnTo>
                      <a:pt x="120" y="92"/>
                    </a:lnTo>
                    <a:lnTo>
                      <a:pt x="118" y="91"/>
                    </a:lnTo>
                    <a:lnTo>
                      <a:pt x="116" y="89"/>
                    </a:lnTo>
                    <a:lnTo>
                      <a:pt x="114" y="87"/>
                    </a:lnTo>
                    <a:lnTo>
                      <a:pt x="112" y="86"/>
                    </a:lnTo>
                    <a:lnTo>
                      <a:pt x="110" y="84"/>
                    </a:lnTo>
                    <a:lnTo>
                      <a:pt x="108" y="82"/>
                    </a:lnTo>
                    <a:lnTo>
                      <a:pt x="107" y="81"/>
                    </a:lnTo>
                    <a:lnTo>
                      <a:pt x="105" y="79"/>
                    </a:lnTo>
                    <a:lnTo>
                      <a:pt x="103" y="77"/>
                    </a:lnTo>
                    <a:lnTo>
                      <a:pt x="101" y="75"/>
                    </a:lnTo>
                    <a:lnTo>
                      <a:pt x="99" y="74"/>
                    </a:lnTo>
                    <a:lnTo>
                      <a:pt x="97" y="72"/>
                    </a:lnTo>
                    <a:lnTo>
                      <a:pt x="95" y="71"/>
                    </a:lnTo>
                    <a:lnTo>
                      <a:pt x="93" y="69"/>
                    </a:lnTo>
                    <a:lnTo>
                      <a:pt x="91" y="67"/>
                    </a:lnTo>
                    <a:lnTo>
                      <a:pt x="89" y="66"/>
                    </a:lnTo>
                    <a:lnTo>
                      <a:pt x="88" y="64"/>
                    </a:lnTo>
                    <a:lnTo>
                      <a:pt x="85" y="62"/>
                    </a:lnTo>
                    <a:lnTo>
                      <a:pt x="84" y="61"/>
                    </a:lnTo>
                    <a:lnTo>
                      <a:pt x="82" y="59"/>
                    </a:lnTo>
                    <a:lnTo>
                      <a:pt x="80" y="58"/>
                    </a:lnTo>
                    <a:lnTo>
                      <a:pt x="78" y="56"/>
                    </a:lnTo>
                    <a:lnTo>
                      <a:pt x="76" y="54"/>
                    </a:lnTo>
                    <a:lnTo>
                      <a:pt x="74" y="53"/>
                    </a:lnTo>
                    <a:lnTo>
                      <a:pt x="72" y="51"/>
                    </a:lnTo>
                    <a:lnTo>
                      <a:pt x="70" y="50"/>
                    </a:lnTo>
                    <a:lnTo>
                      <a:pt x="68" y="48"/>
                    </a:lnTo>
                    <a:lnTo>
                      <a:pt x="66" y="47"/>
                    </a:lnTo>
                    <a:lnTo>
                      <a:pt x="64" y="45"/>
                    </a:lnTo>
                    <a:lnTo>
                      <a:pt x="62" y="43"/>
                    </a:lnTo>
                    <a:lnTo>
                      <a:pt x="60" y="42"/>
                    </a:lnTo>
                    <a:lnTo>
                      <a:pt x="58" y="40"/>
                    </a:lnTo>
                    <a:lnTo>
                      <a:pt x="56" y="39"/>
                    </a:lnTo>
                    <a:lnTo>
                      <a:pt x="54" y="37"/>
                    </a:lnTo>
                    <a:lnTo>
                      <a:pt x="52" y="36"/>
                    </a:lnTo>
                    <a:lnTo>
                      <a:pt x="50" y="34"/>
                    </a:lnTo>
                    <a:lnTo>
                      <a:pt x="48" y="33"/>
                    </a:lnTo>
                    <a:lnTo>
                      <a:pt x="46" y="31"/>
                    </a:lnTo>
                    <a:lnTo>
                      <a:pt x="44" y="30"/>
                    </a:lnTo>
                    <a:lnTo>
                      <a:pt x="42" y="28"/>
                    </a:lnTo>
                    <a:lnTo>
                      <a:pt x="40" y="27"/>
                    </a:lnTo>
                    <a:lnTo>
                      <a:pt x="38" y="25"/>
                    </a:lnTo>
                    <a:lnTo>
                      <a:pt x="36" y="24"/>
                    </a:lnTo>
                    <a:lnTo>
                      <a:pt x="34" y="22"/>
                    </a:lnTo>
                    <a:lnTo>
                      <a:pt x="32" y="21"/>
                    </a:lnTo>
                    <a:lnTo>
                      <a:pt x="30" y="20"/>
                    </a:lnTo>
                    <a:lnTo>
                      <a:pt x="27" y="18"/>
                    </a:lnTo>
                    <a:lnTo>
                      <a:pt x="25" y="17"/>
                    </a:lnTo>
                    <a:lnTo>
                      <a:pt x="23" y="15"/>
                    </a:lnTo>
                    <a:lnTo>
                      <a:pt x="21" y="14"/>
                    </a:lnTo>
                    <a:lnTo>
                      <a:pt x="19" y="12"/>
                    </a:lnTo>
                    <a:lnTo>
                      <a:pt x="17" y="11"/>
                    </a:lnTo>
                    <a:lnTo>
                      <a:pt x="15" y="10"/>
                    </a:lnTo>
                    <a:lnTo>
                      <a:pt x="13" y="8"/>
                    </a:lnTo>
                    <a:lnTo>
                      <a:pt x="11" y="7"/>
                    </a:lnTo>
                    <a:lnTo>
                      <a:pt x="9" y="5"/>
                    </a:lnTo>
                    <a:lnTo>
                      <a:pt x="7" y="4"/>
                    </a:lnTo>
                    <a:lnTo>
                      <a:pt x="4" y="3"/>
                    </a:lnTo>
                    <a:lnTo>
                      <a:pt x="3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0" name="Freeform 46"/>
              <p:cNvSpPr>
                <a:spLocks/>
              </p:cNvSpPr>
              <p:nvPr/>
            </p:nvSpPr>
            <p:spPr bwMode="auto">
              <a:xfrm>
                <a:off x="4711" y="1643"/>
                <a:ext cx="117" cy="148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4" y="5"/>
                  </a:cxn>
                  <a:cxn ang="0">
                    <a:pos x="8" y="8"/>
                  </a:cxn>
                  <a:cxn ang="0">
                    <a:pos x="11" y="11"/>
                  </a:cxn>
                  <a:cxn ang="0">
                    <a:pos x="14" y="15"/>
                  </a:cxn>
                  <a:cxn ang="0">
                    <a:pos x="18" y="18"/>
                  </a:cxn>
                  <a:cxn ang="0">
                    <a:pos x="21" y="21"/>
                  </a:cxn>
                  <a:cxn ang="0">
                    <a:pos x="24" y="25"/>
                  </a:cxn>
                  <a:cxn ang="0">
                    <a:pos x="27" y="28"/>
                  </a:cxn>
                  <a:cxn ang="0">
                    <a:pos x="30" y="32"/>
                  </a:cxn>
                  <a:cxn ang="0">
                    <a:pos x="33" y="35"/>
                  </a:cxn>
                  <a:cxn ang="0">
                    <a:pos x="36" y="39"/>
                  </a:cxn>
                  <a:cxn ang="0">
                    <a:pos x="39" y="42"/>
                  </a:cxn>
                  <a:cxn ang="0">
                    <a:pos x="42" y="46"/>
                  </a:cxn>
                  <a:cxn ang="0">
                    <a:pos x="45" y="49"/>
                  </a:cxn>
                  <a:cxn ang="0">
                    <a:pos x="48" y="53"/>
                  </a:cxn>
                  <a:cxn ang="0">
                    <a:pos x="51" y="57"/>
                  </a:cxn>
                  <a:cxn ang="0">
                    <a:pos x="54" y="60"/>
                  </a:cxn>
                  <a:cxn ang="0">
                    <a:pos x="57" y="64"/>
                  </a:cxn>
                  <a:cxn ang="0">
                    <a:pos x="60" y="68"/>
                  </a:cxn>
                  <a:cxn ang="0">
                    <a:pos x="63" y="71"/>
                  </a:cxn>
                  <a:cxn ang="0">
                    <a:pos x="66" y="75"/>
                  </a:cxn>
                  <a:cxn ang="0">
                    <a:pos x="69" y="78"/>
                  </a:cxn>
                  <a:cxn ang="0">
                    <a:pos x="71" y="82"/>
                  </a:cxn>
                  <a:cxn ang="0">
                    <a:pos x="74" y="86"/>
                  </a:cxn>
                  <a:cxn ang="0">
                    <a:pos x="77" y="90"/>
                  </a:cxn>
                  <a:cxn ang="0">
                    <a:pos x="80" y="93"/>
                  </a:cxn>
                  <a:cxn ang="0">
                    <a:pos x="83" y="97"/>
                  </a:cxn>
                  <a:cxn ang="0">
                    <a:pos x="85" y="101"/>
                  </a:cxn>
                  <a:cxn ang="0">
                    <a:pos x="88" y="105"/>
                  </a:cxn>
                  <a:cxn ang="0">
                    <a:pos x="91" y="109"/>
                  </a:cxn>
                  <a:cxn ang="0">
                    <a:pos x="94" y="112"/>
                  </a:cxn>
                  <a:cxn ang="0">
                    <a:pos x="96" y="116"/>
                  </a:cxn>
                  <a:cxn ang="0">
                    <a:pos x="99" y="120"/>
                  </a:cxn>
                  <a:cxn ang="0">
                    <a:pos x="101" y="124"/>
                  </a:cxn>
                  <a:cxn ang="0">
                    <a:pos x="104" y="128"/>
                  </a:cxn>
                  <a:cxn ang="0">
                    <a:pos x="106" y="132"/>
                  </a:cxn>
                  <a:cxn ang="0">
                    <a:pos x="109" y="135"/>
                  </a:cxn>
                  <a:cxn ang="0">
                    <a:pos x="112" y="139"/>
                  </a:cxn>
                  <a:cxn ang="0">
                    <a:pos x="114" y="144"/>
                  </a:cxn>
                  <a:cxn ang="0">
                    <a:pos x="117" y="148"/>
                  </a:cxn>
                </a:cxnLst>
                <a:rect l="0" t="0" r="r" b="b"/>
                <a:pathLst>
                  <a:path w="117" h="148">
                    <a:moveTo>
                      <a:pt x="0" y="0"/>
                    </a:moveTo>
                    <a:lnTo>
                      <a:pt x="1" y="1"/>
                    </a:lnTo>
                    <a:lnTo>
                      <a:pt x="3" y="3"/>
                    </a:lnTo>
                    <a:lnTo>
                      <a:pt x="4" y="5"/>
                    </a:lnTo>
                    <a:lnTo>
                      <a:pt x="6" y="6"/>
                    </a:lnTo>
                    <a:lnTo>
                      <a:pt x="8" y="8"/>
                    </a:lnTo>
                    <a:lnTo>
                      <a:pt x="9" y="10"/>
                    </a:lnTo>
                    <a:lnTo>
                      <a:pt x="11" y="11"/>
                    </a:lnTo>
                    <a:lnTo>
                      <a:pt x="13" y="13"/>
                    </a:lnTo>
                    <a:lnTo>
                      <a:pt x="14" y="15"/>
                    </a:lnTo>
                    <a:lnTo>
                      <a:pt x="16" y="16"/>
                    </a:lnTo>
                    <a:lnTo>
                      <a:pt x="18" y="18"/>
                    </a:lnTo>
                    <a:lnTo>
                      <a:pt x="19" y="20"/>
                    </a:lnTo>
                    <a:lnTo>
                      <a:pt x="21" y="21"/>
                    </a:lnTo>
                    <a:lnTo>
                      <a:pt x="22" y="23"/>
                    </a:lnTo>
                    <a:lnTo>
                      <a:pt x="24" y="25"/>
                    </a:lnTo>
                    <a:lnTo>
                      <a:pt x="25" y="27"/>
                    </a:lnTo>
                    <a:lnTo>
                      <a:pt x="27" y="28"/>
                    </a:lnTo>
                    <a:lnTo>
                      <a:pt x="28" y="30"/>
                    </a:lnTo>
                    <a:lnTo>
                      <a:pt x="30" y="32"/>
                    </a:lnTo>
                    <a:lnTo>
                      <a:pt x="32" y="34"/>
                    </a:lnTo>
                    <a:lnTo>
                      <a:pt x="33" y="35"/>
                    </a:lnTo>
                    <a:lnTo>
                      <a:pt x="35" y="37"/>
                    </a:lnTo>
                    <a:lnTo>
                      <a:pt x="36" y="39"/>
                    </a:lnTo>
                    <a:lnTo>
                      <a:pt x="38" y="40"/>
                    </a:lnTo>
                    <a:lnTo>
                      <a:pt x="39" y="42"/>
                    </a:lnTo>
                    <a:lnTo>
                      <a:pt x="41" y="44"/>
                    </a:lnTo>
                    <a:lnTo>
                      <a:pt x="42" y="46"/>
                    </a:lnTo>
                    <a:lnTo>
                      <a:pt x="44" y="48"/>
                    </a:lnTo>
                    <a:lnTo>
                      <a:pt x="45" y="49"/>
                    </a:lnTo>
                    <a:lnTo>
                      <a:pt x="47" y="51"/>
                    </a:lnTo>
                    <a:lnTo>
                      <a:pt x="48" y="53"/>
                    </a:lnTo>
                    <a:lnTo>
                      <a:pt x="50" y="55"/>
                    </a:lnTo>
                    <a:lnTo>
                      <a:pt x="51" y="57"/>
                    </a:lnTo>
                    <a:lnTo>
                      <a:pt x="53" y="58"/>
                    </a:lnTo>
                    <a:lnTo>
                      <a:pt x="54" y="60"/>
                    </a:lnTo>
                    <a:lnTo>
                      <a:pt x="56" y="62"/>
                    </a:lnTo>
                    <a:lnTo>
                      <a:pt x="57" y="64"/>
                    </a:lnTo>
                    <a:lnTo>
                      <a:pt x="59" y="66"/>
                    </a:lnTo>
                    <a:lnTo>
                      <a:pt x="60" y="68"/>
                    </a:lnTo>
                    <a:lnTo>
                      <a:pt x="62" y="69"/>
                    </a:lnTo>
                    <a:lnTo>
                      <a:pt x="63" y="71"/>
                    </a:lnTo>
                    <a:lnTo>
                      <a:pt x="64" y="73"/>
                    </a:lnTo>
                    <a:lnTo>
                      <a:pt x="66" y="75"/>
                    </a:lnTo>
                    <a:lnTo>
                      <a:pt x="67" y="77"/>
                    </a:lnTo>
                    <a:lnTo>
                      <a:pt x="69" y="78"/>
                    </a:lnTo>
                    <a:lnTo>
                      <a:pt x="70" y="80"/>
                    </a:lnTo>
                    <a:lnTo>
                      <a:pt x="71" y="82"/>
                    </a:lnTo>
                    <a:lnTo>
                      <a:pt x="73" y="84"/>
                    </a:lnTo>
                    <a:lnTo>
                      <a:pt x="74" y="86"/>
                    </a:lnTo>
                    <a:lnTo>
                      <a:pt x="76" y="88"/>
                    </a:lnTo>
                    <a:lnTo>
                      <a:pt x="77" y="90"/>
                    </a:lnTo>
                    <a:lnTo>
                      <a:pt x="79" y="91"/>
                    </a:lnTo>
                    <a:lnTo>
                      <a:pt x="80" y="93"/>
                    </a:lnTo>
                    <a:lnTo>
                      <a:pt x="81" y="95"/>
                    </a:lnTo>
                    <a:lnTo>
                      <a:pt x="83" y="97"/>
                    </a:lnTo>
                    <a:lnTo>
                      <a:pt x="84" y="99"/>
                    </a:lnTo>
                    <a:lnTo>
                      <a:pt x="85" y="101"/>
                    </a:lnTo>
                    <a:lnTo>
                      <a:pt x="87" y="103"/>
                    </a:lnTo>
                    <a:lnTo>
                      <a:pt x="88" y="105"/>
                    </a:lnTo>
                    <a:lnTo>
                      <a:pt x="90" y="106"/>
                    </a:lnTo>
                    <a:lnTo>
                      <a:pt x="91" y="109"/>
                    </a:lnTo>
                    <a:lnTo>
                      <a:pt x="92" y="110"/>
                    </a:lnTo>
                    <a:lnTo>
                      <a:pt x="94" y="112"/>
                    </a:lnTo>
                    <a:lnTo>
                      <a:pt x="95" y="114"/>
                    </a:lnTo>
                    <a:lnTo>
                      <a:pt x="96" y="116"/>
                    </a:lnTo>
                    <a:lnTo>
                      <a:pt x="97" y="118"/>
                    </a:lnTo>
                    <a:lnTo>
                      <a:pt x="99" y="120"/>
                    </a:lnTo>
                    <a:lnTo>
                      <a:pt x="100" y="122"/>
                    </a:lnTo>
                    <a:lnTo>
                      <a:pt x="101" y="124"/>
                    </a:lnTo>
                    <a:lnTo>
                      <a:pt x="103" y="126"/>
                    </a:lnTo>
                    <a:lnTo>
                      <a:pt x="104" y="128"/>
                    </a:lnTo>
                    <a:lnTo>
                      <a:pt x="105" y="130"/>
                    </a:lnTo>
                    <a:lnTo>
                      <a:pt x="106" y="132"/>
                    </a:lnTo>
                    <a:lnTo>
                      <a:pt x="108" y="134"/>
                    </a:lnTo>
                    <a:lnTo>
                      <a:pt x="109" y="135"/>
                    </a:lnTo>
                    <a:lnTo>
                      <a:pt x="110" y="138"/>
                    </a:lnTo>
                    <a:lnTo>
                      <a:pt x="112" y="139"/>
                    </a:lnTo>
                    <a:lnTo>
                      <a:pt x="113" y="141"/>
                    </a:lnTo>
                    <a:lnTo>
                      <a:pt x="114" y="144"/>
                    </a:lnTo>
                    <a:lnTo>
                      <a:pt x="115" y="145"/>
                    </a:lnTo>
                    <a:lnTo>
                      <a:pt x="117" y="148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1" name="Rectangle 47"/>
              <p:cNvSpPr>
                <a:spLocks noChangeArrowheads="1"/>
              </p:cNvSpPr>
              <p:nvPr/>
            </p:nvSpPr>
            <p:spPr bwMode="auto">
              <a:xfrm rot="18900000">
                <a:off x="4667" y="1624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56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2" name="Line 48"/>
              <p:cNvSpPr>
                <a:spLocks noChangeShapeType="1"/>
              </p:cNvSpPr>
              <p:nvPr/>
            </p:nvSpPr>
            <p:spPr bwMode="auto">
              <a:xfrm flipV="1">
                <a:off x="4687" y="1643"/>
                <a:ext cx="23" cy="23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3" name="Rectangle 49"/>
              <p:cNvSpPr>
                <a:spLocks noChangeArrowheads="1"/>
              </p:cNvSpPr>
              <p:nvPr/>
            </p:nvSpPr>
            <p:spPr bwMode="auto">
              <a:xfrm rot="20160000">
                <a:off x="4951" y="1701"/>
                <a:ext cx="507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Sphingopyxis 93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4" name="Line 50"/>
              <p:cNvSpPr>
                <a:spLocks noChangeShapeType="1"/>
              </p:cNvSpPr>
              <p:nvPr/>
            </p:nvSpPr>
            <p:spPr bwMode="auto">
              <a:xfrm flipV="1">
                <a:off x="4902" y="1868"/>
                <a:ext cx="55" cy="24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5" name="Rectangle 51"/>
              <p:cNvSpPr>
                <a:spLocks noChangeArrowheads="1"/>
              </p:cNvSpPr>
              <p:nvPr/>
            </p:nvSpPr>
            <p:spPr bwMode="auto">
              <a:xfrm rot="20640000">
                <a:off x="5029" y="1851"/>
                <a:ext cx="559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Sphingomonas 35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6" name="Line 52"/>
              <p:cNvSpPr>
                <a:spLocks noChangeShapeType="1"/>
              </p:cNvSpPr>
              <p:nvPr/>
            </p:nvSpPr>
            <p:spPr bwMode="auto">
              <a:xfrm flipV="1">
                <a:off x="4989" y="1989"/>
                <a:ext cx="34" cy="9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7" name="Rectangle 53"/>
              <p:cNvSpPr>
                <a:spLocks noChangeArrowheads="1"/>
              </p:cNvSpPr>
              <p:nvPr/>
            </p:nvSpPr>
            <p:spPr bwMode="auto">
              <a:xfrm rot="21120000">
                <a:off x="5084" y="2025"/>
                <a:ext cx="559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Sphingomonas 52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8" name="Line 54"/>
              <p:cNvSpPr>
                <a:spLocks noChangeShapeType="1"/>
              </p:cNvSpPr>
              <p:nvPr/>
            </p:nvSpPr>
            <p:spPr bwMode="auto">
              <a:xfrm flipV="1">
                <a:off x="5015" y="2121"/>
                <a:ext cx="54" cy="7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9" name="Freeform 55"/>
              <p:cNvSpPr>
                <a:spLocks/>
              </p:cNvSpPr>
              <p:nvPr/>
            </p:nvSpPr>
            <p:spPr bwMode="auto">
              <a:xfrm>
                <a:off x="4988" y="1998"/>
                <a:ext cx="16" cy="65"/>
              </a:xfrm>
              <a:custGeom>
                <a:avLst/>
                <a:gdLst/>
                <a:ahLst/>
                <a:cxnLst>
                  <a:cxn ang="0">
                    <a:pos x="16" y="65"/>
                  </a:cxn>
                  <a:cxn ang="0">
                    <a:pos x="15" y="63"/>
                  </a:cxn>
                  <a:cxn ang="0">
                    <a:pos x="15" y="62"/>
                  </a:cxn>
                  <a:cxn ang="0">
                    <a:pos x="14" y="60"/>
                  </a:cxn>
                  <a:cxn ang="0">
                    <a:pos x="14" y="59"/>
                  </a:cxn>
                  <a:cxn ang="0">
                    <a:pos x="14" y="57"/>
                  </a:cxn>
                  <a:cxn ang="0">
                    <a:pos x="14" y="56"/>
                  </a:cxn>
                  <a:cxn ang="0">
                    <a:pos x="14" y="54"/>
                  </a:cxn>
                  <a:cxn ang="0">
                    <a:pos x="13" y="52"/>
                  </a:cxn>
                  <a:cxn ang="0">
                    <a:pos x="13" y="51"/>
                  </a:cxn>
                  <a:cxn ang="0">
                    <a:pos x="12" y="49"/>
                  </a:cxn>
                  <a:cxn ang="0">
                    <a:pos x="12" y="47"/>
                  </a:cxn>
                  <a:cxn ang="0">
                    <a:pos x="12" y="46"/>
                  </a:cxn>
                  <a:cxn ang="0">
                    <a:pos x="11" y="44"/>
                  </a:cxn>
                  <a:cxn ang="0">
                    <a:pos x="11" y="43"/>
                  </a:cxn>
                  <a:cxn ang="0">
                    <a:pos x="10" y="41"/>
                  </a:cxn>
                  <a:cxn ang="0">
                    <a:pos x="10" y="40"/>
                  </a:cxn>
                  <a:cxn ang="0">
                    <a:pos x="10" y="38"/>
                  </a:cxn>
                  <a:cxn ang="0">
                    <a:pos x="9" y="37"/>
                  </a:cxn>
                  <a:cxn ang="0">
                    <a:pos x="9" y="35"/>
                  </a:cxn>
                  <a:cxn ang="0">
                    <a:pos x="9" y="33"/>
                  </a:cxn>
                  <a:cxn ang="0">
                    <a:pos x="9" y="32"/>
                  </a:cxn>
                  <a:cxn ang="0">
                    <a:pos x="8" y="30"/>
                  </a:cxn>
                  <a:cxn ang="0">
                    <a:pos x="8" y="29"/>
                  </a:cxn>
                  <a:cxn ang="0">
                    <a:pos x="7" y="27"/>
                  </a:cxn>
                  <a:cxn ang="0">
                    <a:pos x="7" y="26"/>
                  </a:cxn>
                  <a:cxn ang="0">
                    <a:pos x="6" y="24"/>
                  </a:cxn>
                  <a:cxn ang="0">
                    <a:pos x="6" y="23"/>
                  </a:cxn>
                  <a:cxn ang="0">
                    <a:pos x="6" y="21"/>
                  </a:cxn>
                  <a:cxn ang="0">
                    <a:pos x="5" y="19"/>
                  </a:cxn>
                  <a:cxn ang="0">
                    <a:pos x="5" y="18"/>
                  </a:cxn>
                  <a:cxn ang="0">
                    <a:pos x="4" y="16"/>
                  </a:cxn>
                  <a:cxn ang="0">
                    <a:pos x="4" y="14"/>
                  </a:cxn>
                  <a:cxn ang="0">
                    <a:pos x="4" y="13"/>
                  </a:cxn>
                  <a:cxn ang="0">
                    <a:pos x="3" y="12"/>
                  </a:cxn>
                  <a:cxn ang="0">
                    <a:pos x="3" y="10"/>
                  </a:cxn>
                  <a:cxn ang="0">
                    <a:pos x="3" y="8"/>
                  </a:cxn>
                  <a:cxn ang="0">
                    <a:pos x="2" y="7"/>
                  </a:cxn>
                  <a:cxn ang="0">
                    <a:pos x="2" y="5"/>
                  </a:cxn>
                  <a:cxn ang="0">
                    <a:pos x="1" y="4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6" h="65">
                    <a:moveTo>
                      <a:pt x="16" y="65"/>
                    </a:moveTo>
                    <a:lnTo>
                      <a:pt x="15" y="63"/>
                    </a:lnTo>
                    <a:lnTo>
                      <a:pt x="15" y="62"/>
                    </a:lnTo>
                    <a:lnTo>
                      <a:pt x="14" y="60"/>
                    </a:lnTo>
                    <a:lnTo>
                      <a:pt x="14" y="59"/>
                    </a:lnTo>
                    <a:lnTo>
                      <a:pt x="14" y="57"/>
                    </a:lnTo>
                    <a:lnTo>
                      <a:pt x="14" y="56"/>
                    </a:lnTo>
                    <a:lnTo>
                      <a:pt x="14" y="54"/>
                    </a:lnTo>
                    <a:lnTo>
                      <a:pt x="13" y="52"/>
                    </a:lnTo>
                    <a:lnTo>
                      <a:pt x="13" y="51"/>
                    </a:lnTo>
                    <a:lnTo>
                      <a:pt x="12" y="49"/>
                    </a:lnTo>
                    <a:lnTo>
                      <a:pt x="12" y="47"/>
                    </a:lnTo>
                    <a:lnTo>
                      <a:pt x="12" y="46"/>
                    </a:lnTo>
                    <a:lnTo>
                      <a:pt x="11" y="44"/>
                    </a:lnTo>
                    <a:lnTo>
                      <a:pt x="11" y="43"/>
                    </a:lnTo>
                    <a:lnTo>
                      <a:pt x="10" y="41"/>
                    </a:lnTo>
                    <a:lnTo>
                      <a:pt x="10" y="40"/>
                    </a:lnTo>
                    <a:lnTo>
                      <a:pt x="10" y="38"/>
                    </a:lnTo>
                    <a:lnTo>
                      <a:pt x="9" y="37"/>
                    </a:lnTo>
                    <a:lnTo>
                      <a:pt x="9" y="35"/>
                    </a:lnTo>
                    <a:lnTo>
                      <a:pt x="9" y="33"/>
                    </a:lnTo>
                    <a:lnTo>
                      <a:pt x="9" y="32"/>
                    </a:lnTo>
                    <a:lnTo>
                      <a:pt x="8" y="30"/>
                    </a:lnTo>
                    <a:lnTo>
                      <a:pt x="8" y="29"/>
                    </a:lnTo>
                    <a:lnTo>
                      <a:pt x="7" y="27"/>
                    </a:lnTo>
                    <a:lnTo>
                      <a:pt x="7" y="26"/>
                    </a:lnTo>
                    <a:lnTo>
                      <a:pt x="6" y="24"/>
                    </a:lnTo>
                    <a:lnTo>
                      <a:pt x="6" y="23"/>
                    </a:lnTo>
                    <a:lnTo>
                      <a:pt x="6" y="21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4" y="16"/>
                    </a:lnTo>
                    <a:lnTo>
                      <a:pt x="4" y="14"/>
                    </a:lnTo>
                    <a:lnTo>
                      <a:pt x="4" y="13"/>
                    </a:lnTo>
                    <a:lnTo>
                      <a:pt x="3" y="12"/>
                    </a:lnTo>
                    <a:lnTo>
                      <a:pt x="3" y="10"/>
                    </a:lnTo>
                    <a:lnTo>
                      <a:pt x="3" y="8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0" name="Freeform 56"/>
              <p:cNvSpPr>
                <a:spLocks/>
              </p:cNvSpPr>
              <p:nvPr/>
            </p:nvSpPr>
            <p:spPr bwMode="auto">
              <a:xfrm>
                <a:off x="5004" y="2063"/>
                <a:ext cx="10" cy="6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1" y="5"/>
                  </a:cxn>
                  <a:cxn ang="0">
                    <a:pos x="1" y="7"/>
                  </a:cxn>
                  <a:cxn ang="0">
                    <a:pos x="1" y="9"/>
                  </a:cxn>
                  <a:cxn ang="0">
                    <a:pos x="2" y="11"/>
                  </a:cxn>
                  <a:cxn ang="0">
                    <a:pos x="2" y="13"/>
                  </a:cxn>
                  <a:cxn ang="0">
                    <a:pos x="3" y="15"/>
                  </a:cxn>
                  <a:cxn ang="0">
                    <a:pos x="3" y="16"/>
                  </a:cxn>
                  <a:cxn ang="0">
                    <a:pos x="3" y="18"/>
                  </a:cxn>
                  <a:cxn ang="0">
                    <a:pos x="3" y="20"/>
                  </a:cxn>
                  <a:cxn ang="0">
                    <a:pos x="4" y="22"/>
                  </a:cxn>
                  <a:cxn ang="0">
                    <a:pos x="4" y="24"/>
                  </a:cxn>
                  <a:cxn ang="0">
                    <a:pos x="4" y="25"/>
                  </a:cxn>
                  <a:cxn ang="0">
                    <a:pos x="5" y="27"/>
                  </a:cxn>
                  <a:cxn ang="0">
                    <a:pos x="5" y="29"/>
                  </a:cxn>
                  <a:cxn ang="0">
                    <a:pos x="5" y="31"/>
                  </a:cxn>
                  <a:cxn ang="0">
                    <a:pos x="6" y="33"/>
                  </a:cxn>
                  <a:cxn ang="0">
                    <a:pos x="6" y="34"/>
                  </a:cxn>
                  <a:cxn ang="0">
                    <a:pos x="6" y="36"/>
                  </a:cxn>
                  <a:cxn ang="0">
                    <a:pos x="6" y="38"/>
                  </a:cxn>
                  <a:cxn ang="0">
                    <a:pos x="7" y="40"/>
                  </a:cxn>
                  <a:cxn ang="0">
                    <a:pos x="7" y="42"/>
                  </a:cxn>
                  <a:cxn ang="0">
                    <a:pos x="7" y="43"/>
                  </a:cxn>
                  <a:cxn ang="0">
                    <a:pos x="8" y="45"/>
                  </a:cxn>
                  <a:cxn ang="0">
                    <a:pos x="8" y="47"/>
                  </a:cxn>
                  <a:cxn ang="0">
                    <a:pos x="8" y="49"/>
                  </a:cxn>
                  <a:cxn ang="0">
                    <a:pos x="8" y="51"/>
                  </a:cxn>
                  <a:cxn ang="0">
                    <a:pos x="8" y="53"/>
                  </a:cxn>
                  <a:cxn ang="0">
                    <a:pos x="9" y="54"/>
                  </a:cxn>
                  <a:cxn ang="0">
                    <a:pos x="9" y="56"/>
                  </a:cxn>
                  <a:cxn ang="0">
                    <a:pos x="9" y="58"/>
                  </a:cxn>
                  <a:cxn ang="0">
                    <a:pos x="9" y="60"/>
                  </a:cxn>
                  <a:cxn ang="0">
                    <a:pos x="10" y="62"/>
                  </a:cxn>
                  <a:cxn ang="0">
                    <a:pos x="10" y="64"/>
                  </a:cxn>
                  <a:cxn ang="0">
                    <a:pos x="10" y="66"/>
                  </a:cxn>
                </a:cxnLst>
                <a:rect l="0" t="0" r="r" b="b"/>
                <a:pathLst>
                  <a:path w="10" h="66">
                    <a:moveTo>
                      <a:pt x="0" y="0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1" y="9"/>
                    </a:lnTo>
                    <a:lnTo>
                      <a:pt x="2" y="11"/>
                    </a:lnTo>
                    <a:lnTo>
                      <a:pt x="2" y="13"/>
                    </a:lnTo>
                    <a:lnTo>
                      <a:pt x="3" y="15"/>
                    </a:lnTo>
                    <a:lnTo>
                      <a:pt x="3" y="16"/>
                    </a:lnTo>
                    <a:lnTo>
                      <a:pt x="3" y="18"/>
                    </a:lnTo>
                    <a:lnTo>
                      <a:pt x="3" y="20"/>
                    </a:lnTo>
                    <a:lnTo>
                      <a:pt x="4" y="22"/>
                    </a:lnTo>
                    <a:lnTo>
                      <a:pt x="4" y="24"/>
                    </a:lnTo>
                    <a:lnTo>
                      <a:pt x="4" y="25"/>
                    </a:lnTo>
                    <a:lnTo>
                      <a:pt x="5" y="27"/>
                    </a:lnTo>
                    <a:lnTo>
                      <a:pt x="5" y="29"/>
                    </a:lnTo>
                    <a:lnTo>
                      <a:pt x="5" y="31"/>
                    </a:lnTo>
                    <a:lnTo>
                      <a:pt x="6" y="33"/>
                    </a:lnTo>
                    <a:lnTo>
                      <a:pt x="6" y="34"/>
                    </a:lnTo>
                    <a:lnTo>
                      <a:pt x="6" y="36"/>
                    </a:lnTo>
                    <a:lnTo>
                      <a:pt x="6" y="38"/>
                    </a:lnTo>
                    <a:lnTo>
                      <a:pt x="7" y="40"/>
                    </a:lnTo>
                    <a:lnTo>
                      <a:pt x="7" y="42"/>
                    </a:lnTo>
                    <a:lnTo>
                      <a:pt x="7" y="43"/>
                    </a:lnTo>
                    <a:lnTo>
                      <a:pt x="8" y="45"/>
                    </a:lnTo>
                    <a:lnTo>
                      <a:pt x="8" y="47"/>
                    </a:lnTo>
                    <a:lnTo>
                      <a:pt x="8" y="49"/>
                    </a:lnTo>
                    <a:lnTo>
                      <a:pt x="8" y="51"/>
                    </a:lnTo>
                    <a:lnTo>
                      <a:pt x="8" y="53"/>
                    </a:lnTo>
                    <a:lnTo>
                      <a:pt x="9" y="54"/>
                    </a:lnTo>
                    <a:lnTo>
                      <a:pt x="9" y="56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2"/>
                    </a:lnTo>
                    <a:lnTo>
                      <a:pt x="10" y="64"/>
                    </a:lnTo>
                    <a:lnTo>
                      <a:pt x="10" y="66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1" name="Rectangle 57"/>
              <p:cNvSpPr>
                <a:spLocks noChangeArrowheads="1"/>
              </p:cNvSpPr>
              <p:nvPr/>
            </p:nvSpPr>
            <p:spPr bwMode="auto">
              <a:xfrm rot="20880000">
                <a:off x="4964" y="2050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99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2" name="Line 58"/>
              <p:cNvSpPr>
                <a:spLocks noChangeShapeType="1"/>
              </p:cNvSpPr>
              <p:nvPr/>
            </p:nvSpPr>
            <p:spPr bwMode="auto">
              <a:xfrm flipV="1">
                <a:off x="4958" y="2063"/>
                <a:ext cx="45" cy="9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3" name="Freeform 59"/>
              <p:cNvSpPr>
                <a:spLocks/>
              </p:cNvSpPr>
              <p:nvPr/>
            </p:nvSpPr>
            <p:spPr bwMode="auto">
              <a:xfrm>
                <a:off x="4901" y="1893"/>
                <a:ext cx="33" cy="88"/>
              </a:xfrm>
              <a:custGeom>
                <a:avLst/>
                <a:gdLst/>
                <a:ahLst/>
                <a:cxnLst>
                  <a:cxn ang="0">
                    <a:pos x="33" y="88"/>
                  </a:cxn>
                  <a:cxn ang="0">
                    <a:pos x="32" y="86"/>
                  </a:cxn>
                  <a:cxn ang="0">
                    <a:pos x="32" y="85"/>
                  </a:cxn>
                  <a:cxn ang="0">
                    <a:pos x="31" y="84"/>
                  </a:cxn>
                  <a:cxn ang="0">
                    <a:pos x="31" y="82"/>
                  </a:cxn>
                  <a:cxn ang="0">
                    <a:pos x="30" y="81"/>
                  </a:cxn>
                  <a:cxn ang="0">
                    <a:pos x="30" y="79"/>
                  </a:cxn>
                  <a:cxn ang="0">
                    <a:pos x="29" y="78"/>
                  </a:cxn>
                  <a:cxn ang="0">
                    <a:pos x="29" y="76"/>
                  </a:cxn>
                  <a:cxn ang="0">
                    <a:pos x="28" y="75"/>
                  </a:cxn>
                  <a:cxn ang="0">
                    <a:pos x="28" y="74"/>
                  </a:cxn>
                  <a:cxn ang="0">
                    <a:pos x="27" y="72"/>
                  </a:cxn>
                  <a:cxn ang="0">
                    <a:pos x="27" y="70"/>
                  </a:cxn>
                  <a:cxn ang="0">
                    <a:pos x="26" y="69"/>
                  </a:cxn>
                  <a:cxn ang="0">
                    <a:pos x="26" y="68"/>
                  </a:cxn>
                  <a:cxn ang="0">
                    <a:pos x="25" y="66"/>
                  </a:cxn>
                  <a:cxn ang="0">
                    <a:pos x="25" y="65"/>
                  </a:cxn>
                  <a:cxn ang="0">
                    <a:pos x="25" y="63"/>
                  </a:cxn>
                  <a:cxn ang="0">
                    <a:pos x="24" y="62"/>
                  </a:cxn>
                  <a:cxn ang="0">
                    <a:pos x="24" y="61"/>
                  </a:cxn>
                  <a:cxn ang="0">
                    <a:pos x="23" y="59"/>
                  </a:cxn>
                  <a:cxn ang="0">
                    <a:pos x="22" y="58"/>
                  </a:cxn>
                  <a:cxn ang="0">
                    <a:pos x="22" y="56"/>
                  </a:cxn>
                  <a:cxn ang="0">
                    <a:pos x="21" y="55"/>
                  </a:cxn>
                  <a:cxn ang="0">
                    <a:pos x="21" y="53"/>
                  </a:cxn>
                  <a:cxn ang="0">
                    <a:pos x="20" y="52"/>
                  </a:cxn>
                  <a:cxn ang="0">
                    <a:pos x="20" y="51"/>
                  </a:cxn>
                  <a:cxn ang="0">
                    <a:pos x="19" y="49"/>
                  </a:cxn>
                  <a:cxn ang="0">
                    <a:pos x="19" y="48"/>
                  </a:cxn>
                  <a:cxn ang="0">
                    <a:pos x="18" y="46"/>
                  </a:cxn>
                  <a:cxn ang="0">
                    <a:pos x="18" y="45"/>
                  </a:cxn>
                  <a:cxn ang="0">
                    <a:pos x="17" y="43"/>
                  </a:cxn>
                  <a:cxn ang="0">
                    <a:pos x="17" y="42"/>
                  </a:cxn>
                  <a:cxn ang="0">
                    <a:pos x="16" y="41"/>
                  </a:cxn>
                  <a:cxn ang="0">
                    <a:pos x="15" y="39"/>
                  </a:cxn>
                  <a:cxn ang="0">
                    <a:pos x="15" y="38"/>
                  </a:cxn>
                  <a:cxn ang="0">
                    <a:pos x="15" y="36"/>
                  </a:cxn>
                  <a:cxn ang="0">
                    <a:pos x="14" y="35"/>
                  </a:cxn>
                  <a:cxn ang="0">
                    <a:pos x="13" y="33"/>
                  </a:cxn>
                  <a:cxn ang="0">
                    <a:pos x="13" y="32"/>
                  </a:cxn>
                  <a:cxn ang="0">
                    <a:pos x="12" y="31"/>
                  </a:cxn>
                  <a:cxn ang="0">
                    <a:pos x="12" y="29"/>
                  </a:cxn>
                  <a:cxn ang="0">
                    <a:pos x="11" y="28"/>
                  </a:cxn>
                  <a:cxn ang="0">
                    <a:pos x="10" y="26"/>
                  </a:cxn>
                  <a:cxn ang="0">
                    <a:pos x="10" y="25"/>
                  </a:cxn>
                  <a:cxn ang="0">
                    <a:pos x="10" y="23"/>
                  </a:cxn>
                  <a:cxn ang="0">
                    <a:pos x="9" y="22"/>
                  </a:cxn>
                  <a:cxn ang="0">
                    <a:pos x="8" y="21"/>
                  </a:cxn>
                  <a:cxn ang="0">
                    <a:pos x="8" y="19"/>
                  </a:cxn>
                  <a:cxn ang="0">
                    <a:pos x="7" y="18"/>
                  </a:cxn>
                  <a:cxn ang="0">
                    <a:pos x="6" y="17"/>
                  </a:cxn>
                  <a:cxn ang="0">
                    <a:pos x="6" y="15"/>
                  </a:cxn>
                  <a:cxn ang="0">
                    <a:pos x="5" y="13"/>
                  </a:cxn>
                  <a:cxn ang="0">
                    <a:pos x="5" y="12"/>
                  </a:cxn>
                  <a:cxn ang="0">
                    <a:pos x="4" y="11"/>
                  </a:cxn>
                  <a:cxn ang="0">
                    <a:pos x="4" y="9"/>
                  </a:cxn>
                  <a:cxn ang="0">
                    <a:pos x="3" y="8"/>
                  </a:cxn>
                  <a:cxn ang="0">
                    <a:pos x="2" y="7"/>
                  </a:cxn>
                  <a:cxn ang="0">
                    <a:pos x="2" y="5"/>
                  </a:cxn>
                  <a:cxn ang="0">
                    <a:pos x="1" y="4"/>
                  </a:cxn>
                  <a:cxn ang="0">
                    <a:pos x="1" y="3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33" h="88">
                    <a:moveTo>
                      <a:pt x="33" y="88"/>
                    </a:moveTo>
                    <a:lnTo>
                      <a:pt x="32" y="86"/>
                    </a:lnTo>
                    <a:lnTo>
                      <a:pt x="32" y="85"/>
                    </a:lnTo>
                    <a:lnTo>
                      <a:pt x="31" y="84"/>
                    </a:lnTo>
                    <a:lnTo>
                      <a:pt x="31" y="82"/>
                    </a:lnTo>
                    <a:lnTo>
                      <a:pt x="30" y="81"/>
                    </a:lnTo>
                    <a:lnTo>
                      <a:pt x="30" y="79"/>
                    </a:lnTo>
                    <a:lnTo>
                      <a:pt x="29" y="78"/>
                    </a:lnTo>
                    <a:lnTo>
                      <a:pt x="29" y="76"/>
                    </a:lnTo>
                    <a:lnTo>
                      <a:pt x="28" y="75"/>
                    </a:lnTo>
                    <a:lnTo>
                      <a:pt x="28" y="74"/>
                    </a:lnTo>
                    <a:lnTo>
                      <a:pt x="27" y="72"/>
                    </a:lnTo>
                    <a:lnTo>
                      <a:pt x="27" y="70"/>
                    </a:lnTo>
                    <a:lnTo>
                      <a:pt x="26" y="69"/>
                    </a:lnTo>
                    <a:lnTo>
                      <a:pt x="26" y="68"/>
                    </a:lnTo>
                    <a:lnTo>
                      <a:pt x="25" y="66"/>
                    </a:lnTo>
                    <a:lnTo>
                      <a:pt x="25" y="65"/>
                    </a:lnTo>
                    <a:lnTo>
                      <a:pt x="25" y="63"/>
                    </a:lnTo>
                    <a:lnTo>
                      <a:pt x="24" y="62"/>
                    </a:lnTo>
                    <a:lnTo>
                      <a:pt x="24" y="61"/>
                    </a:lnTo>
                    <a:lnTo>
                      <a:pt x="23" y="59"/>
                    </a:lnTo>
                    <a:lnTo>
                      <a:pt x="22" y="58"/>
                    </a:lnTo>
                    <a:lnTo>
                      <a:pt x="22" y="56"/>
                    </a:lnTo>
                    <a:lnTo>
                      <a:pt x="21" y="55"/>
                    </a:lnTo>
                    <a:lnTo>
                      <a:pt x="21" y="53"/>
                    </a:lnTo>
                    <a:lnTo>
                      <a:pt x="20" y="52"/>
                    </a:lnTo>
                    <a:lnTo>
                      <a:pt x="20" y="51"/>
                    </a:lnTo>
                    <a:lnTo>
                      <a:pt x="19" y="49"/>
                    </a:lnTo>
                    <a:lnTo>
                      <a:pt x="19" y="48"/>
                    </a:lnTo>
                    <a:lnTo>
                      <a:pt x="18" y="46"/>
                    </a:lnTo>
                    <a:lnTo>
                      <a:pt x="18" y="45"/>
                    </a:lnTo>
                    <a:lnTo>
                      <a:pt x="17" y="43"/>
                    </a:lnTo>
                    <a:lnTo>
                      <a:pt x="17" y="42"/>
                    </a:lnTo>
                    <a:lnTo>
                      <a:pt x="16" y="41"/>
                    </a:lnTo>
                    <a:lnTo>
                      <a:pt x="15" y="39"/>
                    </a:lnTo>
                    <a:lnTo>
                      <a:pt x="15" y="38"/>
                    </a:lnTo>
                    <a:lnTo>
                      <a:pt x="15" y="36"/>
                    </a:lnTo>
                    <a:lnTo>
                      <a:pt x="14" y="35"/>
                    </a:lnTo>
                    <a:lnTo>
                      <a:pt x="13" y="33"/>
                    </a:lnTo>
                    <a:lnTo>
                      <a:pt x="13" y="32"/>
                    </a:lnTo>
                    <a:lnTo>
                      <a:pt x="12" y="31"/>
                    </a:lnTo>
                    <a:lnTo>
                      <a:pt x="12" y="29"/>
                    </a:lnTo>
                    <a:lnTo>
                      <a:pt x="11" y="28"/>
                    </a:lnTo>
                    <a:lnTo>
                      <a:pt x="10" y="26"/>
                    </a:lnTo>
                    <a:lnTo>
                      <a:pt x="10" y="25"/>
                    </a:lnTo>
                    <a:lnTo>
                      <a:pt x="10" y="23"/>
                    </a:lnTo>
                    <a:lnTo>
                      <a:pt x="9" y="22"/>
                    </a:lnTo>
                    <a:lnTo>
                      <a:pt x="8" y="21"/>
                    </a:lnTo>
                    <a:lnTo>
                      <a:pt x="8" y="19"/>
                    </a:lnTo>
                    <a:lnTo>
                      <a:pt x="7" y="18"/>
                    </a:lnTo>
                    <a:lnTo>
                      <a:pt x="6" y="17"/>
                    </a:lnTo>
                    <a:lnTo>
                      <a:pt x="6" y="15"/>
                    </a:lnTo>
                    <a:lnTo>
                      <a:pt x="5" y="13"/>
                    </a:lnTo>
                    <a:lnTo>
                      <a:pt x="5" y="12"/>
                    </a:lnTo>
                    <a:lnTo>
                      <a:pt x="4" y="11"/>
                    </a:lnTo>
                    <a:lnTo>
                      <a:pt x="4" y="9"/>
                    </a:lnTo>
                    <a:lnTo>
                      <a:pt x="3" y="8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1" y="4"/>
                    </a:lnTo>
                    <a:lnTo>
                      <a:pt x="1" y="3"/>
                    </a:ln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4" name="Freeform 60"/>
              <p:cNvSpPr>
                <a:spLocks/>
              </p:cNvSpPr>
              <p:nvPr/>
            </p:nvSpPr>
            <p:spPr bwMode="auto">
              <a:xfrm>
                <a:off x="4934" y="1981"/>
                <a:ext cx="23" cy="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1" y="6"/>
                  </a:cxn>
                  <a:cxn ang="0">
                    <a:pos x="2" y="8"/>
                  </a:cxn>
                  <a:cxn ang="0">
                    <a:pos x="3" y="10"/>
                  </a:cxn>
                  <a:cxn ang="0">
                    <a:pos x="3" y="12"/>
                  </a:cxn>
                  <a:cxn ang="0">
                    <a:pos x="4" y="14"/>
                  </a:cxn>
                  <a:cxn ang="0">
                    <a:pos x="4" y="16"/>
                  </a:cxn>
                  <a:cxn ang="0">
                    <a:pos x="5" y="18"/>
                  </a:cxn>
                  <a:cxn ang="0">
                    <a:pos x="6" y="20"/>
                  </a:cxn>
                  <a:cxn ang="0">
                    <a:pos x="6" y="22"/>
                  </a:cxn>
                  <a:cxn ang="0">
                    <a:pos x="7" y="24"/>
                  </a:cxn>
                  <a:cxn ang="0">
                    <a:pos x="7" y="26"/>
                  </a:cxn>
                  <a:cxn ang="0">
                    <a:pos x="8" y="28"/>
                  </a:cxn>
                  <a:cxn ang="0">
                    <a:pos x="8" y="30"/>
                  </a:cxn>
                  <a:cxn ang="0">
                    <a:pos x="9" y="32"/>
                  </a:cxn>
                  <a:cxn ang="0">
                    <a:pos x="10" y="34"/>
                  </a:cxn>
                  <a:cxn ang="0">
                    <a:pos x="10" y="36"/>
                  </a:cxn>
                  <a:cxn ang="0">
                    <a:pos x="11" y="38"/>
                  </a:cxn>
                  <a:cxn ang="0">
                    <a:pos x="11" y="40"/>
                  </a:cxn>
                  <a:cxn ang="0">
                    <a:pos x="11" y="42"/>
                  </a:cxn>
                  <a:cxn ang="0">
                    <a:pos x="12" y="44"/>
                  </a:cxn>
                  <a:cxn ang="0">
                    <a:pos x="13" y="46"/>
                  </a:cxn>
                  <a:cxn ang="0">
                    <a:pos x="13" y="49"/>
                  </a:cxn>
                  <a:cxn ang="0">
                    <a:pos x="14" y="50"/>
                  </a:cxn>
                  <a:cxn ang="0">
                    <a:pos x="14" y="53"/>
                  </a:cxn>
                  <a:cxn ang="0">
                    <a:pos x="15" y="54"/>
                  </a:cxn>
                  <a:cxn ang="0">
                    <a:pos x="15" y="57"/>
                  </a:cxn>
                  <a:cxn ang="0">
                    <a:pos x="15" y="59"/>
                  </a:cxn>
                  <a:cxn ang="0">
                    <a:pos x="16" y="61"/>
                  </a:cxn>
                  <a:cxn ang="0">
                    <a:pos x="17" y="63"/>
                  </a:cxn>
                  <a:cxn ang="0">
                    <a:pos x="17" y="65"/>
                  </a:cxn>
                  <a:cxn ang="0">
                    <a:pos x="18" y="67"/>
                  </a:cxn>
                  <a:cxn ang="0">
                    <a:pos x="18" y="69"/>
                  </a:cxn>
                  <a:cxn ang="0">
                    <a:pos x="19" y="71"/>
                  </a:cxn>
                  <a:cxn ang="0">
                    <a:pos x="19" y="73"/>
                  </a:cxn>
                  <a:cxn ang="0">
                    <a:pos x="20" y="75"/>
                  </a:cxn>
                  <a:cxn ang="0">
                    <a:pos x="20" y="77"/>
                  </a:cxn>
                  <a:cxn ang="0">
                    <a:pos x="20" y="79"/>
                  </a:cxn>
                  <a:cxn ang="0">
                    <a:pos x="21" y="81"/>
                  </a:cxn>
                  <a:cxn ang="0">
                    <a:pos x="21" y="83"/>
                  </a:cxn>
                  <a:cxn ang="0">
                    <a:pos x="22" y="85"/>
                  </a:cxn>
                  <a:cxn ang="0">
                    <a:pos x="22" y="87"/>
                  </a:cxn>
                  <a:cxn ang="0">
                    <a:pos x="22" y="89"/>
                  </a:cxn>
                  <a:cxn ang="0">
                    <a:pos x="23" y="91"/>
                  </a:cxn>
                </a:cxnLst>
                <a:rect l="0" t="0" r="r" b="b"/>
                <a:pathLst>
                  <a:path w="23" h="91">
                    <a:moveTo>
                      <a:pt x="0" y="0"/>
                    </a:moveTo>
                    <a:lnTo>
                      <a:pt x="0" y="2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2" y="8"/>
                    </a:lnTo>
                    <a:lnTo>
                      <a:pt x="3" y="10"/>
                    </a:lnTo>
                    <a:lnTo>
                      <a:pt x="3" y="12"/>
                    </a:lnTo>
                    <a:lnTo>
                      <a:pt x="4" y="14"/>
                    </a:lnTo>
                    <a:lnTo>
                      <a:pt x="4" y="16"/>
                    </a:lnTo>
                    <a:lnTo>
                      <a:pt x="5" y="18"/>
                    </a:lnTo>
                    <a:lnTo>
                      <a:pt x="6" y="20"/>
                    </a:lnTo>
                    <a:lnTo>
                      <a:pt x="6" y="22"/>
                    </a:lnTo>
                    <a:lnTo>
                      <a:pt x="7" y="24"/>
                    </a:lnTo>
                    <a:lnTo>
                      <a:pt x="7" y="26"/>
                    </a:lnTo>
                    <a:lnTo>
                      <a:pt x="8" y="28"/>
                    </a:lnTo>
                    <a:lnTo>
                      <a:pt x="8" y="30"/>
                    </a:lnTo>
                    <a:lnTo>
                      <a:pt x="9" y="32"/>
                    </a:lnTo>
                    <a:lnTo>
                      <a:pt x="10" y="34"/>
                    </a:lnTo>
                    <a:lnTo>
                      <a:pt x="10" y="36"/>
                    </a:lnTo>
                    <a:lnTo>
                      <a:pt x="11" y="38"/>
                    </a:lnTo>
                    <a:lnTo>
                      <a:pt x="11" y="40"/>
                    </a:lnTo>
                    <a:lnTo>
                      <a:pt x="11" y="42"/>
                    </a:lnTo>
                    <a:lnTo>
                      <a:pt x="12" y="44"/>
                    </a:lnTo>
                    <a:lnTo>
                      <a:pt x="13" y="46"/>
                    </a:lnTo>
                    <a:lnTo>
                      <a:pt x="13" y="49"/>
                    </a:lnTo>
                    <a:lnTo>
                      <a:pt x="14" y="50"/>
                    </a:lnTo>
                    <a:lnTo>
                      <a:pt x="14" y="53"/>
                    </a:lnTo>
                    <a:lnTo>
                      <a:pt x="15" y="54"/>
                    </a:lnTo>
                    <a:lnTo>
                      <a:pt x="15" y="57"/>
                    </a:lnTo>
                    <a:lnTo>
                      <a:pt x="15" y="59"/>
                    </a:lnTo>
                    <a:lnTo>
                      <a:pt x="16" y="61"/>
                    </a:lnTo>
                    <a:lnTo>
                      <a:pt x="17" y="63"/>
                    </a:lnTo>
                    <a:lnTo>
                      <a:pt x="17" y="65"/>
                    </a:lnTo>
                    <a:lnTo>
                      <a:pt x="18" y="67"/>
                    </a:lnTo>
                    <a:lnTo>
                      <a:pt x="18" y="69"/>
                    </a:lnTo>
                    <a:lnTo>
                      <a:pt x="19" y="71"/>
                    </a:lnTo>
                    <a:lnTo>
                      <a:pt x="19" y="73"/>
                    </a:lnTo>
                    <a:lnTo>
                      <a:pt x="20" y="75"/>
                    </a:lnTo>
                    <a:lnTo>
                      <a:pt x="20" y="77"/>
                    </a:lnTo>
                    <a:lnTo>
                      <a:pt x="20" y="79"/>
                    </a:lnTo>
                    <a:lnTo>
                      <a:pt x="21" y="81"/>
                    </a:lnTo>
                    <a:lnTo>
                      <a:pt x="21" y="83"/>
                    </a:lnTo>
                    <a:lnTo>
                      <a:pt x="22" y="85"/>
                    </a:lnTo>
                    <a:lnTo>
                      <a:pt x="22" y="87"/>
                    </a:lnTo>
                    <a:lnTo>
                      <a:pt x="22" y="89"/>
                    </a:lnTo>
                    <a:lnTo>
                      <a:pt x="23" y="91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5" name="Rectangle 61"/>
              <p:cNvSpPr>
                <a:spLocks noChangeArrowheads="1"/>
              </p:cNvSpPr>
              <p:nvPr/>
            </p:nvSpPr>
            <p:spPr bwMode="auto">
              <a:xfrm rot="20520000">
                <a:off x="4894" y="1969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99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6" name="Line 62"/>
              <p:cNvSpPr>
                <a:spLocks noChangeShapeType="1"/>
              </p:cNvSpPr>
              <p:nvPr/>
            </p:nvSpPr>
            <p:spPr bwMode="auto">
              <a:xfrm flipV="1">
                <a:off x="4886" y="1982"/>
                <a:ext cx="47" cy="14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7" name="Freeform 63"/>
              <p:cNvSpPr>
                <a:spLocks/>
              </p:cNvSpPr>
              <p:nvPr/>
            </p:nvSpPr>
            <p:spPr bwMode="auto">
              <a:xfrm>
                <a:off x="4687" y="1667"/>
                <a:ext cx="118" cy="153"/>
              </a:xfrm>
              <a:custGeom>
                <a:avLst/>
                <a:gdLst/>
                <a:ahLst/>
                <a:cxnLst>
                  <a:cxn ang="0">
                    <a:pos x="117" y="151"/>
                  </a:cxn>
                  <a:cxn ang="0">
                    <a:pos x="115" y="148"/>
                  </a:cxn>
                  <a:cxn ang="0">
                    <a:pos x="113" y="144"/>
                  </a:cxn>
                  <a:cxn ang="0">
                    <a:pos x="111" y="141"/>
                  </a:cxn>
                  <a:cxn ang="0">
                    <a:pos x="109" y="137"/>
                  </a:cxn>
                  <a:cxn ang="0">
                    <a:pos x="107" y="134"/>
                  </a:cxn>
                  <a:cxn ang="0">
                    <a:pos x="105" y="130"/>
                  </a:cxn>
                  <a:cxn ang="0">
                    <a:pos x="102" y="127"/>
                  </a:cxn>
                  <a:cxn ang="0">
                    <a:pos x="100" y="124"/>
                  </a:cxn>
                  <a:cxn ang="0">
                    <a:pos x="98" y="120"/>
                  </a:cxn>
                  <a:cxn ang="0">
                    <a:pos x="95" y="117"/>
                  </a:cxn>
                  <a:cxn ang="0">
                    <a:pos x="93" y="114"/>
                  </a:cxn>
                  <a:cxn ang="0">
                    <a:pos x="91" y="110"/>
                  </a:cxn>
                  <a:cxn ang="0">
                    <a:pos x="89" y="107"/>
                  </a:cxn>
                  <a:cxn ang="0">
                    <a:pos x="86" y="104"/>
                  </a:cxn>
                  <a:cxn ang="0">
                    <a:pos x="84" y="101"/>
                  </a:cxn>
                  <a:cxn ang="0">
                    <a:pos x="82" y="97"/>
                  </a:cxn>
                  <a:cxn ang="0">
                    <a:pos x="80" y="94"/>
                  </a:cxn>
                  <a:cxn ang="0">
                    <a:pos x="77" y="91"/>
                  </a:cxn>
                  <a:cxn ang="0">
                    <a:pos x="75" y="88"/>
                  </a:cxn>
                  <a:cxn ang="0">
                    <a:pos x="72" y="85"/>
                  </a:cxn>
                  <a:cxn ang="0">
                    <a:pos x="70" y="82"/>
                  </a:cxn>
                  <a:cxn ang="0">
                    <a:pos x="67" y="78"/>
                  </a:cxn>
                  <a:cxn ang="0">
                    <a:pos x="65" y="75"/>
                  </a:cxn>
                  <a:cxn ang="0">
                    <a:pos x="63" y="72"/>
                  </a:cxn>
                  <a:cxn ang="0">
                    <a:pos x="60" y="69"/>
                  </a:cxn>
                  <a:cxn ang="0">
                    <a:pos x="58" y="66"/>
                  </a:cxn>
                  <a:cxn ang="0">
                    <a:pos x="55" y="63"/>
                  </a:cxn>
                  <a:cxn ang="0">
                    <a:pos x="53" y="59"/>
                  </a:cxn>
                  <a:cxn ang="0">
                    <a:pos x="50" y="56"/>
                  </a:cxn>
                  <a:cxn ang="0">
                    <a:pos x="47" y="53"/>
                  </a:cxn>
                  <a:cxn ang="0">
                    <a:pos x="45" y="50"/>
                  </a:cxn>
                  <a:cxn ang="0">
                    <a:pos x="43" y="47"/>
                  </a:cxn>
                  <a:cxn ang="0">
                    <a:pos x="40" y="44"/>
                  </a:cxn>
                  <a:cxn ang="0">
                    <a:pos x="37" y="41"/>
                  </a:cxn>
                  <a:cxn ang="0">
                    <a:pos x="35" y="38"/>
                  </a:cxn>
                  <a:cxn ang="0">
                    <a:pos x="32" y="35"/>
                  </a:cxn>
                  <a:cxn ang="0">
                    <a:pos x="29" y="32"/>
                  </a:cxn>
                  <a:cxn ang="0">
                    <a:pos x="27" y="29"/>
                  </a:cxn>
                  <a:cxn ang="0">
                    <a:pos x="24" y="26"/>
                  </a:cxn>
                  <a:cxn ang="0">
                    <a:pos x="21" y="23"/>
                  </a:cxn>
                  <a:cxn ang="0">
                    <a:pos x="19" y="20"/>
                  </a:cxn>
                  <a:cxn ang="0">
                    <a:pos x="16" y="17"/>
                  </a:cxn>
                  <a:cxn ang="0">
                    <a:pos x="13" y="14"/>
                  </a:cxn>
                  <a:cxn ang="0">
                    <a:pos x="10" y="11"/>
                  </a:cxn>
                  <a:cxn ang="0">
                    <a:pos x="8" y="8"/>
                  </a:cxn>
                  <a:cxn ang="0">
                    <a:pos x="5" y="5"/>
                  </a:cxn>
                  <a:cxn ang="0">
                    <a:pos x="2" y="2"/>
                  </a:cxn>
                  <a:cxn ang="0">
                    <a:pos x="0" y="0"/>
                  </a:cxn>
                </a:cxnLst>
                <a:rect l="0" t="0" r="r" b="b"/>
                <a:pathLst>
                  <a:path w="118" h="153">
                    <a:moveTo>
                      <a:pt x="118" y="153"/>
                    </a:moveTo>
                    <a:lnTo>
                      <a:pt x="117" y="151"/>
                    </a:lnTo>
                    <a:lnTo>
                      <a:pt x="116" y="149"/>
                    </a:lnTo>
                    <a:lnTo>
                      <a:pt x="115" y="148"/>
                    </a:lnTo>
                    <a:lnTo>
                      <a:pt x="114" y="146"/>
                    </a:lnTo>
                    <a:lnTo>
                      <a:pt x="113" y="144"/>
                    </a:lnTo>
                    <a:lnTo>
                      <a:pt x="112" y="142"/>
                    </a:lnTo>
                    <a:lnTo>
                      <a:pt x="111" y="141"/>
                    </a:lnTo>
                    <a:lnTo>
                      <a:pt x="110" y="139"/>
                    </a:lnTo>
                    <a:lnTo>
                      <a:pt x="109" y="137"/>
                    </a:lnTo>
                    <a:lnTo>
                      <a:pt x="108" y="136"/>
                    </a:lnTo>
                    <a:lnTo>
                      <a:pt x="107" y="134"/>
                    </a:lnTo>
                    <a:lnTo>
                      <a:pt x="105" y="132"/>
                    </a:lnTo>
                    <a:lnTo>
                      <a:pt x="105" y="130"/>
                    </a:lnTo>
                    <a:lnTo>
                      <a:pt x="103" y="129"/>
                    </a:lnTo>
                    <a:lnTo>
                      <a:pt x="102" y="127"/>
                    </a:lnTo>
                    <a:lnTo>
                      <a:pt x="101" y="125"/>
                    </a:lnTo>
                    <a:lnTo>
                      <a:pt x="100" y="124"/>
                    </a:lnTo>
                    <a:lnTo>
                      <a:pt x="99" y="122"/>
                    </a:lnTo>
                    <a:lnTo>
                      <a:pt x="98" y="120"/>
                    </a:lnTo>
                    <a:lnTo>
                      <a:pt x="97" y="119"/>
                    </a:lnTo>
                    <a:lnTo>
                      <a:pt x="95" y="117"/>
                    </a:lnTo>
                    <a:lnTo>
                      <a:pt x="95" y="115"/>
                    </a:lnTo>
                    <a:lnTo>
                      <a:pt x="93" y="114"/>
                    </a:lnTo>
                    <a:lnTo>
                      <a:pt x="92" y="112"/>
                    </a:lnTo>
                    <a:lnTo>
                      <a:pt x="91" y="110"/>
                    </a:lnTo>
                    <a:lnTo>
                      <a:pt x="90" y="109"/>
                    </a:lnTo>
                    <a:lnTo>
                      <a:pt x="89" y="107"/>
                    </a:lnTo>
                    <a:lnTo>
                      <a:pt x="88" y="106"/>
                    </a:lnTo>
                    <a:lnTo>
                      <a:pt x="86" y="104"/>
                    </a:lnTo>
                    <a:lnTo>
                      <a:pt x="86" y="102"/>
                    </a:lnTo>
                    <a:lnTo>
                      <a:pt x="84" y="101"/>
                    </a:lnTo>
                    <a:lnTo>
                      <a:pt x="83" y="99"/>
                    </a:lnTo>
                    <a:lnTo>
                      <a:pt x="82" y="97"/>
                    </a:lnTo>
                    <a:lnTo>
                      <a:pt x="81" y="96"/>
                    </a:lnTo>
                    <a:lnTo>
                      <a:pt x="80" y="94"/>
                    </a:lnTo>
                    <a:lnTo>
                      <a:pt x="78" y="92"/>
                    </a:lnTo>
                    <a:lnTo>
                      <a:pt x="77" y="91"/>
                    </a:lnTo>
                    <a:lnTo>
                      <a:pt x="76" y="89"/>
                    </a:lnTo>
                    <a:lnTo>
                      <a:pt x="75" y="88"/>
                    </a:lnTo>
                    <a:lnTo>
                      <a:pt x="74" y="86"/>
                    </a:lnTo>
                    <a:lnTo>
                      <a:pt x="72" y="85"/>
                    </a:lnTo>
                    <a:lnTo>
                      <a:pt x="71" y="83"/>
                    </a:lnTo>
                    <a:lnTo>
                      <a:pt x="70" y="82"/>
                    </a:lnTo>
                    <a:lnTo>
                      <a:pt x="69" y="80"/>
                    </a:lnTo>
                    <a:lnTo>
                      <a:pt x="67" y="78"/>
                    </a:lnTo>
                    <a:lnTo>
                      <a:pt x="66" y="77"/>
                    </a:lnTo>
                    <a:lnTo>
                      <a:pt x="65" y="75"/>
                    </a:lnTo>
                    <a:lnTo>
                      <a:pt x="64" y="73"/>
                    </a:lnTo>
                    <a:lnTo>
                      <a:pt x="63" y="72"/>
                    </a:lnTo>
                    <a:lnTo>
                      <a:pt x="62" y="70"/>
                    </a:lnTo>
                    <a:lnTo>
                      <a:pt x="60" y="69"/>
                    </a:lnTo>
                    <a:lnTo>
                      <a:pt x="59" y="67"/>
                    </a:lnTo>
                    <a:lnTo>
                      <a:pt x="58" y="66"/>
                    </a:lnTo>
                    <a:lnTo>
                      <a:pt x="57" y="64"/>
                    </a:lnTo>
                    <a:lnTo>
                      <a:pt x="55" y="63"/>
                    </a:lnTo>
                    <a:lnTo>
                      <a:pt x="54" y="61"/>
                    </a:lnTo>
                    <a:lnTo>
                      <a:pt x="53" y="59"/>
                    </a:lnTo>
                    <a:lnTo>
                      <a:pt x="52" y="58"/>
                    </a:lnTo>
                    <a:lnTo>
                      <a:pt x="50" y="56"/>
                    </a:lnTo>
                    <a:lnTo>
                      <a:pt x="49" y="55"/>
                    </a:lnTo>
                    <a:lnTo>
                      <a:pt x="47" y="53"/>
                    </a:lnTo>
                    <a:lnTo>
                      <a:pt x="46" y="52"/>
                    </a:lnTo>
                    <a:lnTo>
                      <a:pt x="45" y="50"/>
                    </a:lnTo>
                    <a:lnTo>
                      <a:pt x="44" y="48"/>
                    </a:lnTo>
                    <a:lnTo>
                      <a:pt x="43" y="47"/>
                    </a:lnTo>
                    <a:lnTo>
                      <a:pt x="41" y="45"/>
                    </a:lnTo>
                    <a:lnTo>
                      <a:pt x="40" y="44"/>
                    </a:lnTo>
                    <a:lnTo>
                      <a:pt x="38" y="42"/>
                    </a:lnTo>
                    <a:lnTo>
                      <a:pt x="37" y="41"/>
                    </a:lnTo>
                    <a:lnTo>
                      <a:pt x="36" y="39"/>
                    </a:lnTo>
                    <a:lnTo>
                      <a:pt x="35" y="38"/>
                    </a:lnTo>
                    <a:lnTo>
                      <a:pt x="33" y="36"/>
                    </a:lnTo>
                    <a:lnTo>
                      <a:pt x="32" y="35"/>
                    </a:lnTo>
                    <a:lnTo>
                      <a:pt x="31" y="33"/>
                    </a:lnTo>
                    <a:lnTo>
                      <a:pt x="29" y="32"/>
                    </a:lnTo>
                    <a:lnTo>
                      <a:pt x="28" y="30"/>
                    </a:lnTo>
                    <a:lnTo>
                      <a:pt x="27" y="29"/>
                    </a:lnTo>
                    <a:lnTo>
                      <a:pt x="25" y="27"/>
                    </a:lnTo>
                    <a:lnTo>
                      <a:pt x="24" y="26"/>
                    </a:lnTo>
                    <a:lnTo>
                      <a:pt x="23" y="24"/>
                    </a:lnTo>
                    <a:lnTo>
                      <a:pt x="21" y="23"/>
                    </a:lnTo>
                    <a:lnTo>
                      <a:pt x="20" y="21"/>
                    </a:lnTo>
                    <a:lnTo>
                      <a:pt x="19" y="20"/>
                    </a:lnTo>
                    <a:lnTo>
                      <a:pt x="17" y="19"/>
                    </a:lnTo>
                    <a:lnTo>
                      <a:pt x="16" y="17"/>
                    </a:lnTo>
                    <a:lnTo>
                      <a:pt x="14" y="15"/>
                    </a:lnTo>
                    <a:lnTo>
                      <a:pt x="13" y="14"/>
                    </a:lnTo>
                    <a:lnTo>
                      <a:pt x="12" y="13"/>
                    </a:lnTo>
                    <a:lnTo>
                      <a:pt x="10" y="11"/>
                    </a:lnTo>
                    <a:lnTo>
                      <a:pt x="9" y="10"/>
                    </a:lnTo>
                    <a:lnTo>
                      <a:pt x="8" y="8"/>
                    </a:lnTo>
                    <a:lnTo>
                      <a:pt x="6" y="7"/>
                    </a:lnTo>
                    <a:lnTo>
                      <a:pt x="5" y="5"/>
                    </a:lnTo>
                    <a:lnTo>
                      <a:pt x="4" y="4"/>
                    </a:lnTo>
                    <a:lnTo>
                      <a:pt x="2" y="2"/>
                    </a:lnTo>
                    <a:lnTo>
                      <a:pt x="1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8" name="Freeform 64"/>
              <p:cNvSpPr>
                <a:spLocks/>
              </p:cNvSpPr>
              <p:nvPr/>
            </p:nvSpPr>
            <p:spPr bwMode="auto">
              <a:xfrm>
                <a:off x="4805" y="1820"/>
                <a:ext cx="80" cy="176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4" y="5"/>
                  </a:cxn>
                  <a:cxn ang="0">
                    <a:pos x="6" y="9"/>
                  </a:cxn>
                  <a:cxn ang="0">
                    <a:pos x="8" y="13"/>
                  </a:cxn>
                  <a:cxn ang="0">
                    <a:pos x="10" y="17"/>
                  </a:cxn>
                  <a:cxn ang="0">
                    <a:pos x="12" y="20"/>
                  </a:cxn>
                  <a:cxn ang="0">
                    <a:pos x="15" y="24"/>
                  </a:cxn>
                  <a:cxn ang="0">
                    <a:pos x="16" y="28"/>
                  </a:cxn>
                  <a:cxn ang="0">
                    <a:pos x="19" y="32"/>
                  </a:cxn>
                  <a:cxn ang="0">
                    <a:pos x="20" y="36"/>
                  </a:cxn>
                  <a:cxn ang="0">
                    <a:pos x="23" y="39"/>
                  </a:cxn>
                  <a:cxn ang="0">
                    <a:pos x="25" y="43"/>
                  </a:cxn>
                  <a:cxn ang="0">
                    <a:pos x="27" y="47"/>
                  </a:cxn>
                  <a:cxn ang="0">
                    <a:pos x="29" y="51"/>
                  </a:cxn>
                  <a:cxn ang="0">
                    <a:pos x="31" y="55"/>
                  </a:cxn>
                  <a:cxn ang="0">
                    <a:pos x="33" y="59"/>
                  </a:cxn>
                  <a:cxn ang="0">
                    <a:pos x="34" y="63"/>
                  </a:cxn>
                  <a:cxn ang="0">
                    <a:pos x="36" y="67"/>
                  </a:cxn>
                  <a:cxn ang="0">
                    <a:pos x="38" y="71"/>
                  </a:cxn>
                  <a:cxn ang="0">
                    <a:pos x="40" y="75"/>
                  </a:cxn>
                  <a:cxn ang="0">
                    <a:pos x="42" y="79"/>
                  </a:cxn>
                  <a:cxn ang="0">
                    <a:pos x="44" y="82"/>
                  </a:cxn>
                  <a:cxn ang="0">
                    <a:pos x="46" y="86"/>
                  </a:cxn>
                  <a:cxn ang="0">
                    <a:pos x="48" y="91"/>
                  </a:cxn>
                  <a:cxn ang="0">
                    <a:pos x="49" y="95"/>
                  </a:cxn>
                  <a:cxn ang="0">
                    <a:pos x="51" y="99"/>
                  </a:cxn>
                  <a:cxn ang="0">
                    <a:pos x="53" y="103"/>
                  </a:cxn>
                  <a:cxn ang="0">
                    <a:pos x="54" y="107"/>
                  </a:cxn>
                  <a:cxn ang="0">
                    <a:pos x="56" y="110"/>
                  </a:cxn>
                  <a:cxn ang="0">
                    <a:pos x="58" y="115"/>
                  </a:cxn>
                  <a:cxn ang="0">
                    <a:pos x="59" y="119"/>
                  </a:cxn>
                  <a:cxn ang="0">
                    <a:pos x="61" y="123"/>
                  </a:cxn>
                  <a:cxn ang="0">
                    <a:pos x="63" y="127"/>
                  </a:cxn>
                  <a:cxn ang="0">
                    <a:pos x="64" y="131"/>
                  </a:cxn>
                  <a:cxn ang="0">
                    <a:pos x="66" y="135"/>
                  </a:cxn>
                  <a:cxn ang="0">
                    <a:pos x="67" y="139"/>
                  </a:cxn>
                  <a:cxn ang="0">
                    <a:pos x="68" y="143"/>
                  </a:cxn>
                  <a:cxn ang="0">
                    <a:pos x="70" y="147"/>
                  </a:cxn>
                  <a:cxn ang="0">
                    <a:pos x="72" y="152"/>
                  </a:cxn>
                  <a:cxn ang="0">
                    <a:pos x="73" y="156"/>
                  </a:cxn>
                  <a:cxn ang="0">
                    <a:pos x="74" y="160"/>
                  </a:cxn>
                  <a:cxn ang="0">
                    <a:pos x="76" y="164"/>
                  </a:cxn>
                  <a:cxn ang="0">
                    <a:pos x="77" y="168"/>
                  </a:cxn>
                  <a:cxn ang="0">
                    <a:pos x="78" y="172"/>
                  </a:cxn>
                  <a:cxn ang="0">
                    <a:pos x="80" y="176"/>
                  </a:cxn>
                </a:cxnLst>
                <a:rect l="0" t="0" r="r" b="b"/>
                <a:pathLst>
                  <a:path w="80" h="176">
                    <a:moveTo>
                      <a:pt x="0" y="0"/>
                    </a:moveTo>
                    <a:lnTo>
                      <a:pt x="1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5" y="7"/>
                    </a:lnTo>
                    <a:lnTo>
                      <a:pt x="6" y="9"/>
                    </a:lnTo>
                    <a:lnTo>
                      <a:pt x="7" y="11"/>
                    </a:lnTo>
                    <a:lnTo>
                      <a:pt x="8" y="13"/>
                    </a:lnTo>
                    <a:lnTo>
                      <a:pt x="9" y="15"/>
                    </a:lnTo>
                    <a:lnTo>
                      <a:pt x="10" y="17"/>
                    </a:lnTo>
                    <a:lnTo>
                      <a:pt x="11" y="19"/>
                    </a:lnTo>
                    <a:lnTo>
                      <a:pt x="12" y="20"/>
                    </a:lnTo>
                    <a:lnTo>
                      <a:pt x="13" y="22"/>
                    </a:lnTo>
                    <a:lnTo>
                      <a:pt x="15" y="24"/>
                    </a:lnTo>
                    <a:lnTo>
                      <a:pt x="15" y="26"/>
                    </a:lnTo>
                    <a:lnTo>
                      <a:pt x="16" y="28"/>
                    </a:lnTo>
                    <a:lnTo>
                      <a:pt x="18" y="30"/>
                    </a:lnTo>
                    <a:lnTo>
                      <a:pt x="19" y="32"/>
                    </a:lnTo>
                    <a:lnTo>
                      <a:pt x="20" y="34"/>
                    </a:lnTo>
                    <a:lnTo>
                      <a:pt x="20" y="36"/>
                    </a:lnTo>
                    <a:lnTo>
                      <a:pt x="22" y="38"/>
                    </a:lnTo>
                    <a:lnTo>
                      <a:pt x="23" y="39"/>
                    </a:lnTo>
                    <a:lnTo>
                      <a:pt x="24" y="42"/>
                    </a:lnTo>
                    <a:lnTo>
                      <a:pt x="25" y="43"/>
                    </a:lnTo>
                    <a:lnTo>
                      <a:pt x="26" y="45"/>
                    </a:lnTo>
                    <a:lnTo>
                      <a:pt x="27" y="47"/>
                    </a:lnTo>
                    <a:lnTo>
                      <a:pt x="28" y="49"/>
                    </a:lnTo>
                    <a:lnTo>
                      <a:pt x="29" y="51"/>
                    </a:lnTo>
                    <a:lnTo>
                      <a:pt x="30" y="53"/>
                    </a:lnTo>
                    <a:lnTo>
                      <a:pt x="31" y="55"/>
                    </a:lnTo>
                    <a:lnTo>
                      <a:pt x="32" y="57"/>
                    </a:lnTo>
                    <a:lnTo>
                      <a:pt x="33" y="59"/>
                    </a:lnTo>
                    <a:lnTo>
                      <a:pt x="34" y="61"/>
                    </a:lnTo>
                    <a:lnTo>
                      <a:pt x="34" y="63"/>
                    </a:lnTo>
                    <a:lnTo>
                      <a:pt x="35" y="65"/>
                    </a:lnTo>
                    <a:lnTo>
                      <a:pt x="36" y="67"/>
                    </a:lnTo>
                    <a:lnTo>
                      <a:pt x="37" y="69"/>
                    </a:lnTo>
                    <a:lnTo>
                      <a:pt x="38" y="71"/>
                    </a:lnTo>
                    <a:lnTo>
                      <a:pt x="39" y="73"/>
                    </a:lnTo>
                    <a:lnTo>
                      <a:pt x="40" y="75"/>
                    </a:lnTo>
                    <a:lnTo>
                      <a:pt x="41" y="77"/>
                    </a:lnTo>
                    <a:lnTo>
                      <a:pt x="42" y="79"/>
                    </a:lnTo>
                    <a:lnTo>
                      <a:pt x="43" y="81"/>
                    </a:lnTo>
                    <a:lnTo>
                      <a:pt x="44" y="82"/>
                    </a:lnTo>
                    <a:lnTo>
                      <a:pt x="45" y="85"/>
                    </a:lnTo>
                    <a:lnTo>
                      <a:pt x="46" y="86"/>
                    </a:lnTo>
                    <a:lnTo>
                      <a:pt x="47" y="89"/>
                    </a:lnTo>
                    <a:lnTo>
                      <a:pt x="48" y="91"/>
                    </a:lnTo>
                    <a:lnTo>
                      <a:pt x="49" y="92"/>
                    </a:lnTo>
                    <a:lnTo>
                      <a:pt x="49" y="95"/>
                    </a:lnTo>
                    <a:lnTo>
                      <a:pt x="50" y="96"/>
                    </a:lnTo>
                    <a:lnTo>
                      <a:pt x="51" y="99"/>
                    </a:lnTo>
                    <a:lnTo>
                      <a:pt x="52" y="100"/>
                    </a:lnTo>
                    <a:lnTo>
                      <a:pt x="53" y="103"/>
                    </a:lnTo>
                    <a:lnTo>
                      <a:pt x="54" y="105"/>
                    </a:lnTo>
                    <a:lnTo>
                      <a:pt x="54" y="107"/>
                    </a:lnTo>
                    <a:lnTo>
                      <a:pt x="55" y="109"/>
                    </a:lnTo>
                    <a:lnTo>
                      <a:pt x="56" y="110"/>
                    </a:lnTo>
                    <a:lnTo>
                      <a:pt x="57" y="113"/>
                    </a:lnTo>
                    <a:lnTo>
                      <a:pt x="58" y="115"/>
                    </a:lnTo>
                    <a:lnTo>
                      <a:pt x="58" y="117"/>
                    </a:lnTo>
                    <a:lnTo>
                      <a:pt x="59" y="119"/>
                    </a:lnTo>
                    <a:lnTo>
                      <a:pt x="60" y="121"/>
                    </a:lnTo>
                    <a:lnTo>
                      <a:pt x="61" y="123"/>
                    </a:lnTo>
                    <a:lnTo>
                      <a:pt x="62" y="125"/>
                    </a:lnTo>
                    <a:lnTo>
                      <a:pt x="63" y="127"/>
                    </a:lnTo>
                    <a:lnTo>
                      <a:pt x="63" y="129"/>
                    </a:lnTo>
                    <a:lnTo>
                      <a:pt x="64" y="131"/>
                    </a:lnTo>
                    <a:lnTo>
                      <a:pt x="65" y="133"/>
                    </a:lnTo>
                    <a:lnTo>
                      <a:pt x="66" y="135"/>
                    </a:lnTo>
                    <a:lnTo>
                      <a:pt x="66" y="137"/>
                    </a:lnTo>
                    <a:lnTo>
                      <a:pt x="67" y="139"/>
                    </a:lnTo>
                    <a:lnTo>
                      <a:pt x="68" y="141"/>
                    </a:lnTo>
                    <a:lnTo>
                      <a:pt x="68" y="143"/>
                    </a:lnTo>
                    <a:lnTo>
                      <a:pt x="69" y="145"/>
                    </a:lnTo>
                    <a:lnTo>
                      <a:pt x="70" y="147"/>
                    </a:lnTo>
                    <a:lnTo>
                      <a:pt x="71" y="149"/>
                    </a:lnTo>
                    <a:lnTo>
                      <a:pt x="72" y="152"/>
                    </a:lnTo>
                    <a:lnTo>
                      <a:pt x="72" y="153"/>
                    </a:lnTo>
                    <a:lnTo>
                      <a:pt x="73" y="156"/>
                    </a:lnTo>
                    <a:lnTo>
                      <a:pt x="73" y="158"/>
                    </a:lnTo>
                    <a:lnTo>
                      <a:pt x="74" y="160"/>
                    </a:lnTo>
                    <a:lnTo>
                      <a:pt x="75" y="162"/>
                    </a:lnTo>
                    <a:lnTo>
                      <a:pt x="76" y="164"/>
                    </a:lnTo>
                    <a:lnTo>
                      <a:pt x="77" y="166"/>
                    </a:lnTo>
                    <a:lnTo>
                      <a:pt x="77" y="168"/>
                    </a:lnTo>
                    <a:lnTo>
                      <a:pt x="78" y="170"/>
                    </a:lnTo>
                    <a:lnTo>
                      <a:pt x="78" y="172"/>
                    </a:lnTo>
                    <a:lnTo>
                      <a:pt x="79" y="174"/>
                    </a:lnTo>
                    <a:lnTo>
                      <a:pt x="80" y="176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9" name="Rectangle 65"/>
              <p:cNvSpPr>
                <a:spLocks noChangeArrowheads="1"/>
              </p:cNvSpPr>
              <p:nvPr/>
            </p:nvSpPr>
            <p:spPr bwMode="auto">
              <a:xfrm rot="19740000">
                <a:off x="4761" y="1796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93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0" name="Line 66"/>
              <p:cNvSpPr>
                <a:spLocks noChangeShapeType="1"/>
              </p:cNvSpPr>
              <p:nvPr/>
            </p:nvSpPr>
            <p:spPr bwMode="auto">
              <a:xfrm flipV="1">
                <a:off x="4764" y="1820"/>
                <a:ext cx="40" cy="24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1" name="Rectangle 67"/>
              <p:cNvSpPr>
                <a:spLocks noChangeArrowheads="1"/>
              </p:cNvSpPr>
              <p:nvPr/>
            </p:nvSpPr>
            <p:spPr bwMode="auto">
              <a:xfrm rot="60000">
                <a:off x="5023" y="2210"/>
                <a:ext cx="619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Brevundimonas 806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2" name="Line 68"/>
              <p:cNvSpPr>
                <a:spLocks noChangeShapeType="1"/>
              </p:cNvSpPr>
              <p:nvPr/>
            </p:nvSpPr>
            <p:spPr bwMode="auto">
              <a:xfrm>
                <a:off x="4939" y="2259"/>
                <a:ext cx="67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3" name="Rectangle 69"/>
              <p:cNvSpPr>
                <a:spLocks noChangeArrowheads="1"/>
              </p:cNvSpPr>
              <p:nvPr/>
            </p:nvSpPr>
            <p:spPr bwMode="auto">
              <a:xfrm rot="540000">
                <a:off x="4976" y="2383"/>
                <a:ext cx="657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Phenylobacterium 33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4" name="Line 70"/>
              <p:cNvSpPr>
                <a:spLocks noChangeShapeType="1"/>
              </p:cNvSpPr>
              <p:nvPr/>
            </p:nvSpPr>
            <p:spPr bwMode="auto">
              <a:xfrm>
                <a:off x="4928" y="2379"/>
                <a:ext cx="35" cy="6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5" name="Freeform 71"/>
              <p:cNvSpPr>
                <a:spLocks/>
              </p:cNvSpPr>
              <p:nvPr/>
            </p:nvSpPr>
            <p:spPr bwMode="auto">
              <a:xfrm>
                <a:off x="4935" y="2259"/>
                <a:ext cx="3" cy="60"/>
              </a:xfrm>
              <a:custGeom>
                <a:avLst/>
                <a:gdLst/>
                <a:ahLst/>
                <a:cxnLst>
                  <a:cxn ang="0">
                    <a:pos x="0" y="60"/>
                  </a:cxn>
                  <a:cxn ang="0">
                    <a:pos x="0" y="59"/>
                  </a:cxn>
                  <a:cxn ang="0">
                    <a:pos x="0" y="57"/>
                  </a:cxn>
                  <a:cxn ang="0">
                    <a:pos x="0" y="56"/>
                  </a:cxn>
                  <a:cxn ang="0">
                    <a:pos x="0" y="54"/>
                  </a:cxn>
                  <a:cxn ang="0">
                    <a:pos x="0" y="53"/>
                  </a:cxn>
                  <a:cxn ang="0">
                    <a:pos x="0" y="51"/>
                  </a:cxn>
                  <a:cxn ang="0">
                    <a:pos x="0" y="49"/>
                  </a:cxn>
                  <a:cxn ang="0">
                    <a:pos x="0" y="48"/>
                  </a:cxn>
                  <a:cxn ang="0">
                    <a:pos x="1" y="47"/>
                  </a:cxn>
                  <a:cxn ang="0">
                    <a:pos x="1" y="45"/>
                  </a:cxn>
                  <a:cxn ang="0">
                    <a:pos x="1" y="43"/>
                  </a:cxn>
                  <a:cxn ang="0">
                    <a:pos x="1" y="42"/>
                  </a:cxn>
                  <a:cxn ang="0">
                    <a:pos x="1" y="40"/>
                  </a:cxn>
                  <a:cxn ang="0">
                    <a:pos x="1" y="39"/>
                  </a:cxn>
                  <a:cxn ang="0">
                    <a:pos x="1" y="37"/>
                  </a:cxn>
                  <a:cxn ang="0">
                    <a:pos x="1" y="36"/>
                  </a:cxn>
                  <a:cxn ang="0">
                    <a:pos x="2" y="34"/>
                  </a:cxn>
                  <a:cxn ang="0">
                    <a:pos x="2" y="33"/>
                  </a:cxn>
                  <a:cxn ang="0">
                    <a:pos x="2" y="31"/>
                  </a:cxn>
                  <a:cxn ang="0">
                    <a:pos x="2" y="29"/>
                  </a:cxn>
                  <a:cxn ang="0">
                    <a:pos x="2" y="28"/>
                  </a:cxn>
                  <a:cxn ang="0">
                    <a:pos x="2" y="26"/>
                  </a:cxn>
                  <a:cxn ang="0">
                    <a:pos x="2" y="25"/>
                  </a:cxn>
                  <a:cxn ang="0">
                    <a:pos x="2" y="23"/>
                  </a:cxn>
                  <a:cxn ang="0">
                    <a:pos x="2" y="22"/>
                  </a:cxn>
                  <a:cxn ang="0">
                    <a:pos x="2" y="20"/>
                  </a:cxn>
                  <a:cxn ang="0">
                    <a:pos x="2" y="19"/>
                  </a:cxn>
                  <a:cxn ang="0">
                    <a:pos x="2" y="17"/>
                  </a:cxn>
                  <a:cxn ang="0">
                    <a:pos x="3" y="15"/>
                  </a:cxn>
                  <a:cxn ang="0">
                    <a:pos x="3" y="14"/>
                  </a:cxn>
                  <a:cxn ang="0">
                    <a:pos x="3" y="13"/>
                  </a:cxn>
                  <a:cxn ang="0">
                    <a:pos x="3" y="11"/>
                  </a:cxn>
                  <a:cxn ang="0">
                    <a:pos x="3" y="10"/>
                  </a:cxn>
                  <a:cxn ang="0">
                    <a:pos x="3" y="8"/>
                  </a:cxn>
                  <a:cxn ang="0">
                    <a:pos x="3" y="6"/>
                  </a:cxn>
                  <a:cxn ang="0">
                    <a:pos x="3" y="5"/>
                  </a:cxn>
                  <a:cxn ang="0">
                    <a:pos x="3" y="3"/>
                  </a:cxn>
                  <a:cxn ang="0">
                    <a:pos x="3" y="2"/>
                  </a:cxn>
                  <a:cxn ang="0">
                    <a:pos x="3" y="0"/>
                  </a:cxn>
                </a:cxnLst>
                <a:rect l="0" t="0" r="r" b="b"/>
                <a:pathLst>
                  <a:path w="3" h="60">
                    <a:moveTo>
                      <a:pt x="0" y="60"/>
                    </a:moveTo>
                    <a:lnTo>
                      <a:pt x="0" y="59"/>
                    </a:lnTo>
                    <a:lnTo>
                      <a:pt x="0" y="57"/>
                    </a:lnTo>
                    <a:lnTo>
                      <a:pt x="0" y="56"/>
                    </a:lnTo>
                    <a:lnTo>
                      <a:pt x="0" y="54"/>
                    </a:lnTo>
                    <a:lnTo>
                      <a:pt x="0" y="53"/>
                    </a:lnTo>
                    <a:lnTo>
                      <a:pt x="0" y="51"/>
                    </a:lnTo>
                    <a:lnTo>
                      <a:pt x="0" y="49"/>
                    </a:lnTo>
                    <a:lnTo>
                      <a:pt x="0" y="48"/>
                    </a:lnTo>
                    <a:lnTo>
                      <a:pt x="1" y="47"/>
                    </a:lnTo>
                    <a:lnTo>
                      <a:pt x="1" y="45"/>
                    </a:lnTo>
                    <a:lnTo>
                      <a:pt x="1" y="43"/>
                    </a:lnTo>
                    <a:lnTo>
                      <a:pt x="1" y="42"/>
                    </a:lnTo>
                    <a:lnTo>
                      <a:pt x="1" y="40"/>
                    </a:lnTo>
                    <a:lnTo>
                      <a:pt x="1" y="39"/>
                    </a:lnTo>
                    <a:lnTo>
                      <a:pt x="1" y="37"/>
                    </a:lnTo>
                    <a:lnTo>
                      <a:pt x="1" y="36"/>
                    </a:lnTo>
                    <a:lnTo>
                      <a:pt x="2" y="34"/>
                    </a:lnTo>
                    <a:lnTo>
                      <a:pt x="2" y="33"/>
                    </a:lnTo>
                    <a:lnTo>
                      <a:pt x="2" y="31"/>
                    </a:lnTo>
                    <a:lnTo>
                      <a:pt x="2" y="29"/>
                    </a:lnTo>
                    <a:lnTo>
                      <a:pt x="2" y="28"/>
                    </a:lnTo>
                    <a:lnTo>
                      <a:pt x="2" y="26"/>
                    </a:lnTo>
                    <a:lnTo>
                      <a:pt x="2" y="25"/>
                    </a:lnTo>
                    <a:lnTo>
                      <a:pt x="2" y="23"/>
                    </a:lnTo>
                    <a:lnTo>
                      <a:pt x="2" y="22"/>
                    </a:lnTo>
                    <a:lnTo>
                      <a:pt x="2" y="20"/>
                    </a:lnTo>
                    <a:lnTo>
                      <a:pt x="2" y="19"/>
                    </a:lnTo>
                    <a:lnTo>
                      <a:pt x="2" y="17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3" y="11"/>
                    </a:lnTo>
                    <a:lnTo>
                      <a:pt x="3" y="10"/>
                    </a:lnTo>
                    <a:lnTo>
                      <a:pt x="3" y="8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6" name="Freeform 72"/>
              <p:cNvSpPr>
                <a:spLocks/>
              </p:cNvSpPr>
              <p:nvPr/>
            </p:nvSpPr>
            <p:spPr bwMode="auto">
              <a:xfrm>
                <a:off x="4927" y="2319"/>
                <a:ext cx="8" cy="6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2"/>
                  </a:cxn>
                  <a:cxn ang="0">
                    <a:pos x="7" y="4"/>
                  </a:cxn>
                  <a:cxn ang="0">
                    <a:pos x="7" y="5"/>
                  </a:cxn>
                  <a:cxn ang="0">
                    <a:pos x="7" y="7"/>
                  </a:cxn>
                  <a:cxn ang="0">
                    <a:pos x="7" y="9"/>
                  </a:cxn>
                  <a:cxn ang="0">
                    <a:pos x="7" y="10"/>
                  </a:cxn>
                  <a:cxn ang="0">
                    <a:pos x="6" y="12"/>
                  </a:cxn>
                  <a:cxn ang="0">
                    <a:pos x="6" y="14"/>
                  </a:cxn>
                  <a:cxn ang="0">
                    <a:pos x="6" y="15"/>
                  </a:cxn>
                  <a:cxn ang="0">
                    <a:pos x="6" y="17"/>
                  </a:cxn>
                  <a:cxn ang="0">
                    <a:pos x="6" y="19"/>
                  </a:cxn>
                  <a:cxn ang="0">
                    <a:pos x="5" y="20"/>
                  </a:cxn>
                  <a:cxn ang="0">
                    <a:pos x="5" y="22"/>
                  </a:cxn>
                  <a:cxn ang="0">
                    <a:pos x="5" y="24"/>
                  </a:cxn>
                  <a:cxn ang="0">
                    <a:pos x="5" y="25"/>
                  </a:cxn>
                  <a:cxn ang="0">
                    <a:pos x="5" y="27"/>
                  </a:cxn>
                  <a:cxn ang="0">
                    <a:pos x="4" y="29"/>
                  </a:cxn>
                  <a:cxn ang="0">
                    <a:pos x="4" y="30"/>
                  </a:cxn>
                  <a:cxn ang="0">
                    <a:pos x="4" y="32"/>
                  </a:cxn>
                  <a:cxn ang="0">
                    <a:pos x="4" y="34"/>
                  </a:cxn>
                  <a:cxn ang="0">
                    <a:pos x="3" y="36"/>
                  </a:cxn>
                  <a:cxn ang="0">
                    <a:pos x="3" y="37"/>
                  </a:cxn>
                  <a:cxn ang="0">
                    <a:pos x="3" y="39"/>
                  </a:cxn>
                  <a:cxn ang="0">
                    <a:pos x="3" y="40"/>
                  </a:cxn>
                  <a:cxn ang="0">
                    <a:pos x="3" y="42"/>
                  </a:cxn>
                  <a:cxn ang="0">
                    <a:pos x="3" y="44"/>
                  </a:cxn>
                  <a:cxn ang="0">
                    <a:pos x="2" y="45"/>
                  </a:cxn>
                  <a:cxn ang="0">
                    <a:pos x="2" y="47"/>
                  </a:cxn>
                  <a:cxn ang="0">
                    <a:pos x="2" y="49"/>
                  </a:cxn>
                  <a:cxn ang="0">
                    <a:pos x="1" y="50"/>
                  </a:cxn>
                  <a:cxn ang="0">
                    <a:pos x="1" y="52"/>
                  </a:cxn>
                  <a:cxn ang="0">
                    <a:pos x="1" y="54"/>
                  </a:cxn>
                  <a:cxn ang="0">
                    <a:pos x="1" y="55"/>
                  </a:cxn>
                  <a:cxn ang="0">
                    <a:pos x="0" y="57"/>
                  </a:cxn>
                  <a:cxn ang="0">
                    <a:pos x="0" y="59"/>
                  </a:cxn>
                  <a:cxn ang="0">
                    <a:pos x="0" y="60"/>
                  </a:cxn>
                </a:cxnLst>
                <a:rect l="0" t="0" r="r" b="b"/>
                <a:pathLst>
                  <a:path w="8" h="60">
                    <a:moveTo>
                      <a:pt x="8" y="0"/>
                    </a:moveTo>
                    <a:lnTo>
                      <a:pt x="8" y="2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7"/>
                    </a:lnTo>
                    <a:lnTo>
                      <a:pt x="7" y="9"/>
                    </a:lnTo>
                    <a:lnTo>
                      <a:pt x="7" y="10"/>
                    </a:lnTo>
                    <a:lnTo>
                      <a:pt x="6" y="12"/>
                    </a:lnTo>
                    <a:lnTo>
                      <a:pt x="6" y="14"/>
                    </a:lnTo>
                    <a:lnTo>
                      <a:pt x="6" y="15"/>
                    </a:lnTo>
                    <a:lnTo>
                      <a:pt x="6" y="17"/>
                    </a:lnTo>
                    <a:lnTo>
                      <a:pt x="6" y="19"/>
                    </a:lnTo>
                    <a:lnTo>
                      <a:pt x="5" y="20"/>
                    </a:lnTo>
                    <a:lnTo>
                      <a:pt x="5" y="22"/>
                    </a:lnTo>
                    <a:lnTo>
                      <a:pt x="5" y="24"/>
                    </a:lnTo>
                    <a:lnTo>
                      <a:pt x="5" y="25"/>
                    </a:lnTo>
                    <a:lnTo>
                      <a:pt x="5" y="27"/>
                    </a:lnTo>
                    <a:lnTo>
                      <a:pt x="4" y="29"/>
                    </a:lnTo>
                    <a:lnTo>
                      <a:pt x="4" y="30"/>
                    </a:lnTo>
                    <a:lnTo>
                      <a:pt x="4" y="32"/>
                    </a:lnTo>
                    <a:lnTo>
                      <a:pt x="4" y="34"/>
                    </a:lnTo>
                    <a:lnTo>
                      <a:pt x="3" y="36"/>
                    </a:lnTo>
                    <a:lnTo>
                      <a:pt x="3" y="37"/>
                    </a:lnTo>
                    <a:lnTo>
                      <a:pt x="3" y="39"/>
                    </a:lnTo>
                    <a:lnTo>
                      <a:pt x="3" y="40"/>
                    </a:lnTo>
                    <a:lnTo>
                      <a:pt x="3" y="42"/>
                    </a:lnTo>
                    <a:lnTo>
                      <a:pt x="3" y="44"/>
                    </a:lnTo>
                    <a:lnTo>
                      <a:pt x="2" y="45"/>
                    </a:lnTo>
                    <a:lnTo>
                      <a:pt x="2" y="47"/>
                    </a:lnTo>
                    <a:lnTo>
                      <a:pt x="2" y="49"/>
                    </a:lnTo>
                    <a:lnTo>
                      <a:pt x="1" y="50"/>
                    </a:lnTo>
                    <a:lnTo>
                      <a:pt x="1" y="52"/>
                    </a:lnTo>
                    <a:lnTo>
                      <a:pt x="1" y="54"/>
                    </a:lnTo>
                    <a:lnTo>
                      <a:pt x="1" y="55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0" y="6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7" name="Rectangle 73"/>
              <p:cNvSpPr>
                <a:spLocks noChangeArrowheads="1"/>
              </p:cNvSpPr>
              <p:nvPr/>
            </p:nvSpPr>
            <p:spPr bwMode="auto">
              <a:xfrm rot="300000">
                <a:off x="4892" y="2302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99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8" name="Line 74"/>
              <p:cNvSpPr>
                <a:spLocks noChangeShapeType="1"/>
              </p:cNvSpPr>
              <p:nvPr/>
            </p:nvSpPr>
            <p:spPr bwMode="auto">
              <a:xfrm>
                <a:off x="4871" y="2313"/>
                <a:ext cx="63" cy="6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9" name="Freeform 75"/>
              <p:cNvSpPr>
                <a:spLocks/>
              </p:cNvSpPr>
              <p:nvPr/>
            </p:nvSpPr>
            <p:spPr bwMode="auto">
              <a:xfrm>
                <a:off x="4763" y="1845"/>
                <a:ext cx="91" cy="226"/>
              </a:xfrm>
              <a:custGeom>
                <a:avLst/>
                <a:gdLst/>
                <a:ahLst/>
                <a:cxnLst>
                  <a:cxn ang="0">
                    <a:pos x="90" y="222"/>
                  </a:cxn>
                  <a:cxn ang="0">
                    <a:pos x="89" y="217"/>
                  </a:cxn>
                  <a:cxn ang="0">
                    <a:pos x="88" y="212"/>
                  </a:cxn>
                  <a:cxn ang="0">
                    <a:pos x="86" y="207"/>
                  </a:cxn>
                  <a:cxn ang="0">
                    <a:pos x="85" y="201"/>
                  </a:cxn>
                  <a:cxn ang="0">
                    <a:pos x="84" y="196"/>
                  </a:cxn>
                  <a:cxn ang="0">
                    <a:pos x="82" y="191"/>
                  </a:cxn>
                  <a:cxn ang="0">
                    <a:pos x="81" y="186"/>
                  </a:cxn>
                  <a:cxn ang="0">
                    <a:pos x="79" y="181"/>
                  </a:cxn>
                  <a:cxn ang="0">
                    <a:pos x="78" y="176"/>
                  </a:cxn>
                  <a:cxn ang="0">
                    <a:pos x="76" y="171"/>
                  </a:cxn>
                  <a:cxn ang="0">
                    <a:pos x="75" y="166"/>
                  </a:cxn>
                  <a:cxn ang="0">
                    <a:pos x="73" y="161"/>
                  </a:cxn>
                  <a:cxn ang="0">
                    <a:pos x="72" y="156"/>
                  </a:cxn>
                  <a:cxn ang="0">
                    <a:pos x="70" y="151"/>
                  </a:cxn>
                  <a:cxn ang="0">
                    <a:pos x="68" y="146"/>
                  </a:cxn>
                  <a:cxn ang="0">
                    <a:pos x="67" y="141"/>
                  </a:cxn>
                  <a:cxn ang="0">
                    <a:pos x="65" y="136"/>
                  </a:cxn>
                  <a:cxn ang="0">
                    <a:pos x="63" y="131"/>
                  </a:cxn>
                  <a:cxn ang="0">
                    <a:pos x="61" y="126"/>
                  </a:cxn>
                  <a:cxn ang="0">
                    <a:pos x="59" y="121"/>
                  </a:cxn>
                  <a:cxn ang="0">
                    <a:pos x="57" y="116"/>
                  </a:cxn>
                  <a:cxn ang="0">
                    <a:pos x="55" y="111"/>
                  </a:cxn>
                  <a:cxn ang="0">
                    <a:pos x="53" y="106"/>
                  </a:cxn>
                  <a:cxn ang="0">
                    <a:pos x="51" y="101"/>
                  </a:cxn>
                  <a:cxn ang="0">
                    <a:pos x="49" y="96"/>
                  </a:cxn>
                  <a:cxn ang="0">
                    <a:pos x="47" y="91"/>
                  </a:cxn>
                  <a:cxn ang="0">
                    <a:pos x="45" y="86"/>
                  </a:cxn>
                  <a:cxn ang="0">
                    <a:pos x="43" y="81"/>
                  </a:cxn>
                  <a:cxn ang="0">
                    <a:pos x="40" y="77"/>
                  </a:cxn>
                  <a:cxn ang="0">
                    <a:pos x="38" y="72"/>
                  </a:cxn>
                  <a:cxn ang="0">
                    <a:pos x="36" y="67"/>
                  </a:cxn>
                  <a:cxn ang="0">
                    <a:pos x="33" y="62"/>
                  </a:cxn>
                  <a:cxn ang="0">
                    <a:pos x="31" y="57"/>
                  </a:cxn>
                  <a:cxn ang="0">
                    <a:pos x="29" y="53"/>
                  </a:cxn>
                  <a:cxn ang="0">
                    <a:pos x="27" y="48"/>
                  </a:cxn>
                  <a:cxn ang="0">
                    <a:pos x="24" y="43"/>
                  </a:cxn>
                  <a:cxn ang="0">
                    <a:pos x="22" y="38"/>
                  </a:cxn>
                  <a:cxn ang="0">
                    <a:pos x="19" y="34"/>
                  </a:cxn>
                  <a:cxn ang="0">
                    <a:pos x="17" y="29"/>
                  </a:cxn>
                  <a:cxn ang="0">
                    <a:pos x="14" y="24"/>
                  </a:cxn>
                  <a:cxn ang="0">
                    <a:pos x="12" y="20"/>
                  </a:cxn>
                  <a:cxn ang="0">
                    <a:pos x="9" y="15"/>
                  </a:cxn>
                  <a:cxn ang="0">
                    <a:pos x="6" y="11"/>
                  </a:cxn>
                  <a:cxn ang="0">
                    <a:pos x="4" y="6"/>
                  </a:cxn>
                  <a:cxn ang="0">
                    <a:pos x="1" y="2"/>
                  </a:cxn>
                </a:cxnLst>
                <a:rect l="0" t="0" r="r" b="b"/>
                <a:pathLst>
                  <a:path w="91" h="226">
                    <a:moveTo>
                      <a:pt x="91" y="226"/>
                    </a:moveTo>
                    <a:lnTo>
                      <a:pt x="91" y="224"/>
                    </a:lnTo>
                    <a:lnTo>
                      <a:pt x="90" y="222"/>
                    </a:lnTo>
                    <a:lnTo>
                      <a:pt x="90" y="220"/>
                    </a:lnTo>
                    <a:lnTo>
                      <a:pt x="89" y="219"/>
                    </a:lnTo>
                    <a:lnTo>
                      <a:pt x="89" y="217"/>
                    </a:lnTo>
                    <a:lnTo>
                      <a:pt x="89" y="215"/>
                    </a:lnTo>
                    <a:lnTo>
                      <a:pt x="88" y="214"/>
                    </a:lnTo>
                    <a:lnTo>
                      <a:pt x="88" y="212"/>
                    </a:lnTo>
                    <a:lnTo>
                      <a:pt x="87" y="210"/>
                    </a:lnTo>
                    <a:lnTo>
                      <a:pt x="87" y="209"/>
                    </a:lnTo>
                    <a:lnTo>
                      <a:pt x="86" y="207"/>
                    </a:lnTo>
                    <a:lnTo>
                      <a:pt x="86" y="205"/>
                    </a:lnTo>
                    <a:lnTo>
                      <a:pt x="86" y="203"/>
                    </a:lnTo>
                    <a:lnTo>
                      <a:pt x="85" y="201"/>
                    </a:lnTo>
                    <a:lnTo>
                      <a:pt x="85" y="200"/>
                    </a:lnTo>
                    <a:lnTo>
                      <a:pt x="84" y="198"/>
                    </a:lnTo>
                    <a:lnTo>
                      <a:pt x="84" y="196"/>
                    </a:lnTo>
                    <a:lnTo>
                      <a:pt x="83" y="195"/>
                    </a:lnTo>
                    <a:lnTo>
                      <a:pt x="83" y="193"/>
                    </a:lnTo>
                    <a:lnTo>
                      <a:pt x="82" y="191"/>
                    </a:lnTo>
                    <a:lnTo>
                      <a:pt x="82" y="190"/>
                    </a:lnTo>
                    <a:lnTo>
                      <a:pt x="81" y="188"/>
                    </a:lnTo>
                    <a:lnTo>
                      <a:pt x="81" y="186"/>
                    </a:lnTo>
                    <a:lnTo>
                      <a:pt x="81" y="185"/>
                    </a:lnTo>
                    <a:lnTo>
                      <a:pt x="80" y="183"/>
                    </a:lnTo>
                    <a:lnTo>
                      <a:pt x="79" y="181"/>
                    </a:lnTo>
                    <a:lnTo>
                      <a:pt x="79" y="179"/>
                    </a:lnTo>
                    <a:lnTo>
                      <a:pt x="78" y="178"/>
                    </a:lnTo>
                    <a:lnTo>
                      <a:pt x="78" y="176"/>
                    </a:lnTo>
                    <a:lnTo>
                      <a:pt x="77" y="174"/>
                    </a:lnTo>
                    <a:lnTo>
                      <a:pt x="77" y="172"/>
                    </a:lnTo>
                    <a:lnTo>
                      <a:pt x="76" y="171"/>
                    </a:lnTo>
                    <a:lnTo>
                      <a:pt x="76" y="169"/>
                    </a:lnTo>
                    <a:lnTo>
                      <a:pt x="75" y="167"/>
                    </a:lnTo>
                    <a:lnTo>
                      <a:pt x="75" y="166"/>
                    </a:lnTo>
                    <a:lnTo>
                      <a:pt x="74" y="164"/>
                    </a:lnTo>
                    <a:lnTo>
                      <a:pt x="74" y="162"/>
                    </a:lnTo>
                    <a:lnTo>
                      <a:pt x="73" y="161"/>
                    </a:lnTo>
                    <a:lnTo>
                      <a:pt x="72" y="159"/>
                    </a:lnTo>
                    <a:lnTo>
                      <a:pt x="72" y="157"/>
                    </a:lnTo>
                    <a:lnTo>
                      <a:pt x="72" y="156"/>
                    </a:lnTo>
                    <a:lnTo>
                      <a:pt x="71" y="154"/>
                    </a:lnTo>
                    <a:lnTo>
                      <a:pt x="70" y="152"/>
                    </a:lnTo>
                    <a:lnTo>
                      <a:pt x="70" y="151"/>
                    </a:lnTo>
                    <a:lnTo>
                      <a:pt x="69" y="149"/>
                    </a:lnTo>
                    <a:lnTo>
                      <a:pt x="69" y="147"/>
                    </a:lnTo>
                    <a:lnTo>
                      <a:pt x="68" y="146"/>
                    </a:lnTo>
                    <a:lnTo>
                      <a:pt x="67" y="144"/>
                    </a:lnTo>
                    <a:lnTo>
                      <a:pt x="67" y="142"/>
                    </a:lnTo>
                    <a:lnTo>
                      <a:pt x="67" y="141"/>
                    </a:lnTo>
                    <a:lnTo>
                      <a:pt x="66" y="139"/>
                    </a:lnTo>
                    <a:lnTo>
                      <a:pt x="65" y="137"/>
                    </a:lnTo>
                    <a:lnTo>
                      <a:pt x="65" y="136"/>
                    </a:lnTo>
                    <a:lnTo>
                      <a:pt x="64" y="134"/>
                    </a:lnTo>
                    <a:lnTo>
                      <a:pt x="63" y="132"/>
                    </a:lnTo>
                    <a:lnTo>
                      <a:pt x="63" y="131"/>
                    </a:lnTo>
                    <a:lnTo>
                      <a:pt x="62" y="129"/>
                    </a:lnTo>
                    <a:lnTo>
                      <a:pt x="62" y="127"/>
                    </a:lnTo>
                    <a:lnTo>
                      <a:pt x="61" y="126"/>
                    </a:lnTo>
                    <a:lnTo>
                      <a:pt x="60" y="124"/>
                    </a:lnTo>
                    <a:lnTo>
                      <a:pt x="60" y="123"/>
                    </a:lnTo>
                    <a:lnTo>
                      <a:pt x="59" y="121"/>
                    </a:lnTo>
                    <a:lnTo>
                      <a:pt x="58" y="119"/>
                    </a:lnTo>
                    <a:lnTo>
                      <a:pt x="58" y="118"/>
                    </a:lnTo>
                    <a:lnTo>
                      <a:pt x="57" y="116"/>
                    </a:lnTo>
                    <a:lnTo>
                      <a:pt x="57" y="114"/>
                    </a:lnTo>
                    <a:lnTo>
                      <a:pt x="56" y="113"/>
                    </a:lnTo>
                    <a:lnTo>
                      <a:pt x="55" y="111"/>
                    </a:lnTo>
                    <a:lnTo>
                      <a:pt x="54" y="109"/>
                    </a:lnTo>
                    <a:lnTo>
                      <a:pt x="54" y="108"/>
                    </a:lnTo>
                    <a:lnTo>
                      <a:pt x="53" y="106"/>
                    </a:lnTo>
                    <a:lnTo>
                      <a:pt x="53" y="104"/>
                    </a:lnTo>
                    <a:lnTo>
                      <a:pt x="52" y="103"/>
                    </a:lnTo>
                    <a:lnTo>
                      <a:pt x="51" y="101"/>
                    </a:lnTo>
                    <a:lnTo>
                      <a:pt x="50" y="99"/>
                    </a:lnTo>
                    <a:lnTo>
                      <a:pt x="50" y="98"/>
                    </a:lnTo>
                    <a:lnTo>
                      <a:pt x="49" y="96"/>
                    </a:lnTo>
                    <a:lnTo>
                      <a:pt x="48" y="95"/>
                    </a:lnTo>
                    <a:lnTo>
                      <a:pt x="48" y="93"/>
                    </a:lnTo>
                    <a:lnTo>
                      <a:pt x="47" y="91"/>
                    </a:lnTo>
                    <a:lnTo>
                      <a:pt x="46" y="90"/>
                    </a:lnTo>
                    <a:lnTo>
                      <a:pt x="46" y="88"/>
                    </a:lnTo>
                    <a:lnTo>
                      <a:pt x="45" y="86"/>
                    </a:lnTo>
                    <a:lnTo>
                      <a:pt x="44" y="85"/>
                    </a:lnTo>
                    <a:lnTo>
                      <a:pt x="43" y="83"/>
                    </a:lnTo>
                    <a:lnTo>
                      <a:pt x="43" y="81"/>
                    </a:lnTo>
                    <a:lnTo>
                      <a:pt x="42" y="80"/>
                    </a:lnTo>
                    <a:lnTo>
                      <a:pt x="41" y="78"/>
                    </a:lnTo>
                    <a:lnTo>
                      <a:pt x="40" y="77"/>
                    </a:lnTo>
                    <a:lnTo>
                      <a:pt x="40" y="75"/>
                    </a:lnTo>
                    <a:lnTo>
                      <a:pt x="39" y="73"/>
                    </a:lnTo>
                    <a:lnTo>
                      <a:pt x="38" y="72"/>
                    </a:lnTo>
                    <a:lnTo>
                      <a:pt x="38" y="70"/>
                    </a:lnTo>
                    <a:lnTo>
                      <a:pt x="37" y="69"/>
                    </a:lnTo>
                    <a:lnTo>
                      <a:pt x="36" y="67"/>
                    </a:lnTo>
                    <a:lnTo>
                      <a:pt x="35" y="66"/>
                    </a:lnTo>
                    <a:lnTo>
                      <a:pt x="34" y="64"/>
                    </a:lnTo>
                    <a:lnTo>
                      <a:pt x="33" y="62"/>
                    </a:lnTo>
                    <a:lnTo>
                      <a:pt x="33" y="61"/>
                    </a:lnTo>
                    <a:lnTo>
                      <a:pt x="32" y="59"/>
                    </a:lnTo>
                    <a:lnTo>
                      <a:pt x="31" y="57"/>
                    </a:lnTo>
                    <a:lnTo>
                      <a:pt x="31" y="56"/>
                    </a:lnTo>
                    <a:lnTo>
                      <a:pt x="30" y="54"/>
                    </a:lnTo>
                    <a:lnTo>
                      <a:pt x="29" y="53"/>
                    </a:lnTo>
                    <a:lnTo>
                      <a:pt x="28" y="51"/>
                    </a:lnTo>
                    <a:lnTo>
                      <a:pt x="28" y="50"/>
                    </a:lnTo>
                    <a:lnTo>
                      <a:pt x="27" y="48"/>
                    </a:lnTo>
                    <a:lnTo>
                      <a:pt x="26" y="47"/>
                    </a:lnTo>
                    <a:lnTo>
                      <a:pt x="25" y="45"/>
                    </a:lnTo>
                    <a:lnTo>
                      <a:pt x="24" y="43"/>
                    </a:lnTo>
                    <a:lnTo>
                      <a:pt x="24" y="42"/>
                    </a:lnTo>
                    <a:lnTo>
                      <a:pt x="23" y="40"/>
                    </a:lnTo>
                    <a:lnTo>
                      <a:pt x="22" y="38"/>
                    </a:lnTo>
                    <a:lnTo>
                      <a:pt x="21" y="37"/>
                    </a:lnTo>
                    <a:lnTo>
                      <a:pt x="20" y="35"/>
                    </a:lnTo>
                    <a:lnTo>
                      <a:pt x="19" y="34"/>
                    </a:lnTo>
                    <a:lnTo>
                      <a:pt x="19" y="32"/>
                    </a:lnTo>
                    <a:lnTo>
                      <a:pt x="18" y="31"/>
                    </a:lnTo>
                    <a:lnTo>
                      <a:pt x="17" y="29"/>
                    </a:lnTo>
                    <a:lnTo>
                      <a:pt x="16" y="28"/>
                    </a:lnTo>
                    <a:lnTo>
                      <a:pt x="15" y="26"/>
                    </a:lnTo>
                    <a:lnTo>
                      <a:pt x="14" y="24"/>
                    </a:lnTo>
                    <a:lnTo>
                      <a:pt x="13" y="23"/>
                    </a:lnTo>
                    <a:lnTo>
                      <a:pt x="13" y="22"/>
                    </a:lnTo>
                    <a:lnTo>
                      <a:pt x="12" y="20"/>
                    </a:lnTo>
                    <a:lnTo>
                      <a:pt x="11" y="18"/>
                    </a:lnTo>
                    <a:lnTo>
                      <a:pt x="10" y="17"/>
                    </a:lnTo>
                    <a:lnTo>
                      <a:pt x="9" y="15"/>
                    </a:lnTo>
                    <a:lnTo>
                      <a:pt x="8" y="13"/>
                    </a:lnTo>
                    <a:lnTo>
                      <a:pt x="7" y="12"/>
                    </a:lnTo>
                    <a:lnTo>
                      <a:pt x="6" y="11"/>
                    </a:lnTo>
                    <a:lnTo>
                      <a:pt x="5" y="9"/>
                    </a:lnTo>
                    <a:lnTo>
                      <a:pt x="5" y="8"/>
                    </a:lnTo>
                    <a:lnTo>
                      <a:pt x="4" y="6"/>
                    </a:lnTo>
                    <a:lnTo>
                      <a:pt x="3" y="4"/>
                    </a:lnTo>
                    <a:lnTo>
                      <a:pt x="2" y="3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0" name="Freeform 76"/>
              <p:cNvSpPr>
                <a:spLocks/>
              </p:cNvSpPr>
              <p:nvPr/>
            </p:nvSpPr>
            <p:spPr bwMode="auto">
              <a:xfrm>
                <a:off x="4854" y="2071"/>
                <a:ext cx="19" cy="242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2" y="8"/>
                  </a:cxn>
                  <a:cxn ang="0">
                    <a:pos x="3" y="13"/>
                  </a:cxn>
                  <a:cxn ang="0">
                    <a:pos x="4" y="19"/>
                  </a:cxn>
                  <a:cxn ang="0">
                    <a:pos x="5" y="24"/>
                  </a:cxn>
                  <a:cxn ang="0">
                    <a:pos x="6" y="29"/>
                  </a:cxn>
                  <a:cxn ang="0">
                    <a:pos x="7" y="35"/>
                  </a:cxn>
                  <a:cxn ang="0">
                    <a:pos x="8" y="40"/>
                  </a:cxn>
                  <a:cxn ang="0">
                    <a:pos x="9" y="45"/>
                  </a:cxn>
                  <a:cxn ang="0">
                    <a:pos x="10" y="50"/>
                  </a:cxn>
                  <a:cxn ang="0">
                    <a:pos x="10" y="55"/>
                  </a:cxn>
                  <a:cxn ang="0">
                    <a:pos x="11" y="61"/>
                  </a:cxn>
                  <a:cxn ang="0">
                    <a:pos x="12" y="66"/>
                  </a:cxn>
                  <a:cxn ang="0">
                    <a:pos x="13" y="72"/>
                  </a:cxn>
                  <a:cxn ang="0">
                    <a:pos x="14" y="77"/>
                  </a:cxn>
                  <a:cxn ang="0">
                    <a:pos x="14" y="82"/>
                  </a:cxn>
                  <a:cxn ang="0">
                    <a:pos x="14" y="88"/>
                  </a:cxn>
                  <a:cxn ang="0">
                    <a:pos x="15" y="93"/>
                  </a:cxn>
                  <a:cxn ang="0">
                    <a:pos x="16" y="98"/>
                  </a:cxn>
                  <a:cxn ang="0">
                    <a:pos x="16" y="103"/>
                  </a:cxn>
                  <a:cxn ang="0">
                    <a:pos x="17" y="109"/>
                  </a:cxn>
                  <a:cxn ang="0">
                    <a:pos x="17" y="114"/>
                  </a:cxn>
                  <a:cxn ang="0">
                    <a:pos x="18" y="119"/>
                  </a:cxn>
                  <a:cxn ang="0">
                    <a:pos x="18" y="125"/>
                  </a:cxn>
                  <a:cxn ang="0">
                    <a:pos x="18" y="130"/>
                  </a:cxn>
                  <a:cxn ang="0">
                    <a:pos x="19" y="136"/>
                  </a:cxn>
                  <a:cxn ang="0">
                    <a:pos x="19" y="141"/>
                  </a:cxn>
                  <a:cxn ang="0">
                    <a:pos x="19" y="146"/>
                  </a:cxn>
                  <a:cxn ang="0">
                    <a:pos x="19" y="151"/>
                  </a:cxn>
                  <a:cxn ang="0">
                    <a:pos x="19" y="157"/>
                  </a:cxn>
                  <a:cxn ang="0">
                    <a:pos x="19" y="162"/>
                  </a:cxn>
                  <a:cxn ang="0">
                    <a:pos x="19" y="168"/>
                  </a:cxn>
                  <a:cxn ang="0">
                    <a:pos x="19" y="173"/>
                  </a:cxn>
                  <a:cxn ang="0">
                    <a:pos x="19" y="178"/>
                  </a:cxn>
                  <a:cxn ang="0">
                    <a:pos x="19" y="183"/>
                  </a:cxn>
                  <a:cxn ang="0">
                    <a:pos x="19" y="189"/>
                  </a:cxn>
                  <a:cxn ang="0">
                    <a:pos x="19" y="194"/>
                  </a:cxn>
                  <a:cxn ang="0">
                    <a:pos x="19" y="200"/>
                  </a:cxn>
                  <a:cxn ang="0">
                    <a:pos x="19" y="205"/>
                  </a:cxn>
                  <a:cxn ang="0">
                    <a:pos x="18" y="210"/>
                  </a:cxn>
                  <a:cxn ang="0">
                    <a:pos x="18" y="216"/>
                  </a:cxn>
                  <a:cxn ang="0">
                    <a:pos x="18" y="221"/>
                  </a:cxn>
                  <a:cxn ang="0">
                    <a:pos x="17" y="226"/>
                  </a:cxn>
                  <a:cxn ang="0">
                    <a:pos x="17" y="231"/>
                  </a:cxn>
                  <a:cxn ang="0">
                    <a:pos x="16" y="237"/>
                  </a:cxn>
                  <a:cxn ang="0">
                    <a:pos x="16" y="242"/>
                  </a:cxn>
                </a:cxnLst>
                <a:rect l="0" t="0" r="r" b="b"/>
                <a:pathLst>
                  <a:path w="19" h="242">
                    <a:moveTo>
                      <a:pt x="0" y="0"/>
                    </a:moveTo>
                    <a:lnTo>
                      <a:pt x="0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3" y="12"/>
                    </a:lnTo>
                    <a:lnTo>
                      <a:pt x="3" y="13"/>
                    </a:lnTo>
                    <a:lnTo>
                      <a:pt x="3" y="15"/>
                    </a:lnTo>
                    <a:lnTo>
                      <a:pt x="4" y="17"/>
                    </a:lnTo>
                    <a:lnTo>
                      <a:pt x="4" y="19"/>
                    </a:lnTo>
                    <a:lnTo>
                      <a:pt x="5" y="21"/>
                    </a:lnTo>
                    <a:lnTo>
                      <a:pt x="5" y="22"/>
                    </a:lnTo>
                    <a:lnTo>
                      <a:pt x="5" y="24"/>
                    </a:lnTo>
                    <a:lnTo>
                      <a:pt x="5" y="26"/>
                    </a:lnTo>
                    <a:lnTo>
                      <a:pt x="6" y="27"/>
                    </a:lnTo>
                    <a:lnTo>
                      <a:pt x="6" y="29"/>
                    </a:lnTo>
                    <a:lnTo>
                      <a:pt x="6" y="31"/>
                    </a:lnTo>
                    <a:lnTo>
                      <a:pt x="7" y="33"/>
                    </a:lnTo>
                    <a:lnTo>
                      <a:pt x="7" y="35"/>
                    </a:lnTo>
                    <a:lnTo>
                      <a:pt x="7" y="36"/>
                    </a:lnTo>
                    <a:lnTo>
                      <a:pt x="8" y="38"/>
                    </a:lnTo>
                    <a:lnTo>
                      <a:pt x="8" y="40"/>
                    </a:lnTo>
                    <a:lnTo>
                      <a:pt x="8" y="41"/>
                    </a:lnTo>
                    <a:lnTo>
                      <a:pt x="9" y="43"/>
                    </a:lnTo>
                    <a:lnTo>
                      <a:pt x="9" y="45"/>
                    </a:lnTo>
                    <a:lnTo>
                      <a:pt x="9" y="47"/>
                    </a:lnTo>
                    <a:lnTo>
                      <a:pt x="9" y="49"/>
                    </a:lnTo>
                    <a:lnTo>
                      <a:pt x="10" y="50"/>
                    </a:lnTo>
                    <a:lnTo>
                      <a:pt x="10" y="52"/>
                    </a:lnTo>
                    <a:lnTo>
                      <a:pt x="10" y="54"/>
                    </a:lnTo>
                    <a:lnTo>
                      <a:pt x="10" y="55"/>
                    </a:lnTo>
                    <a:lnTo>
                      <a:pt x="11" y="57"/>
                    </a:lnTo>
                    <a:lnTo>
                      <a:pt x="11" y="59"/>
                    </a:lnTo>
                    <a:lnTo>
                      <a:pt x="11" y="61"/>
                    </a:lnTo>
                    <a:lnTo>
                      <a:pt x="12" y="63"/>
                    </a:lnTo>
                    <a:lnTo>
                      <a:pt x="12" y="64"/>
                    </a:lnTo>
                    <a:lnTo>
                      <a:pt x="12" y="66"/>
                    </a:lnTo>
                    <a:lnTo>
                      <a:pt x="12" y="68"/>
                    </a:lnTo>
                    <a:lnTo>
                      <a:pt x="13" y="70"/>
                    </a:lnTo>
                    <a:lnTo>
                      <a:pt x="13" y="72"/>
                    </a:lnTo>
                    <a:lnTo>
                      <a:pt x="13" y="73"/>
                    </a:lnTo>
                    <a:lnTo>
                      <a:pt x="13" y="75"/>
                    </a:lnTo>
                    <a:lnTo>
                      <a:pt x="14" y="77"/>
                    </a:lnTo>
                    <a:lnTo>
                      <a:pt x="14" y="78"/>
                    </a:lnTo>
                    <a:lnTo>
                      <a:pt x="14" y="80"/>
                    </a:lnTo>
                    <a:lnTo>
                      <a:pt x="14" y="82"/>
                    </a:lnTo>
                    <a:lnTo>
                      <a:pt x="14" y="84"/>
                    </a:lnTo>
                    <a:lnTo>
                      <a:pt x="14" y="86"/>
                    </a:lnTo>
                    <a:lnTo>
                      <a:pt x="14" y="88"/>
                    </a:lnTo>
                    <a:lnTo>
                      <a:pt x="15" y="89"/>
                    </a:lnTo>
                    <a:lnTo>
                      <a:pt x="15" y="91"/>
                    </a:lnTo>
                    <a:lnTo>
                      <a:pt x="15" y="93"/>
                    </a:lnTo>
                    <a:lnTo>
                      <a:pt x="15" y="94"/>
                    </a:lnTo>
                    <a:lnTo>
                      <a:pt x="15" y="96"/>
                    </a:lnTo>
                    <a:lnTo>
                      <a:pt x="16" y="98"/>
                    </a:lnTo>
                    <a:lnTo>
                      <a:pt x="16" y="100"/>
                    </a:lnTo>
                    <a:lnTo>
                      <a:pt x="16" y="102"/>
                    </a:lnTo>
                    <a:lnTo>
                      <a:pt x="16" y="103"/>
                    </a:lnTo>
                    <a:lnTo>
                      <a:pt x="16" y="105"/>
                    </a:lnTo>
                    <a:lnTo>
                      <a:pt x="17" y="107"/>
                    </a:lnTo>
                    <a:lnTo>
                      <a:pt x="17" y="109"/>
                    </a:lnTo>
                    <a:lnTo>
                      <a:pt x="17" y="111"/>
                    </a:lnTo>
                    <a:lnTo>
                      <a:pt x="17" y="112"/>
                    </a:lnTo>
                    <a:lnTo>
                      <a:pt x="17" y="114"/>
                    </a:lnTo>
                    <a:lnTo>
                      <a:pt x="17" y="116"/>
                    </a:lnTo>
                    <a:lnTo>
                      <a:pt x="17" y="117"/>
                    </a:lnTo>
                    <a:lnTo>
                      <a:pt x="18" y="119"/>
                    </a:lnTo>
                    <a:lnTo>
                      <a:pt x="18" y="121"/>
                    </a:lnTo>
                    <a:lnTo>
                      <a:pt x="18" y="123"/>
                    </a:lnTo>
                    <a:lnTo>
                      <a:pt x="18" y="125"/>
                    </a:lnTo>
                    <a:lnTo>
                      <a:pt x="18" y="126"/>
                    </a:lnTo>
                    <a:lnTo>
                      <a:pt x="18" y="128"/>
                    </a:lnTo>
                    <a:lnTo>
                      <a:pt x="18" y="130"/>
                    </a:lnTo>
                    <a:lnTo>
                      <a:pt x="18" y="132"/>
                    </a:lnTo>
                    <a:lnTo>
                      <a:pt x="18" y="134"/>
                    </a:lnTo>
                    <a:lnTo>
                      <a:pt x="19" y="136"/>
                    </a:lnTo>
                    <a:lnTo>
                      <a:pt x="19" y="137"/>
                    </a:lnTo>
                    <a:lnTo>
                      <a:pt x="19" y="139"/>
                    </a:lnTo>
                    <a:lnTo>
                      <a:pt x="19" y="141"/>
                    </a:lnTo>
                    <a:lnTo>
                      <a:pt x="19" y="142"/>
                    </a:lnTo>
                    <a:lnTo>
                      <a:pt x="19" y="144"/>
                    </a:lnTo>
                    <a:lnTo>
                      <a:pt x="19" y="146"/>
                    </a:lnTo>
                    <a:lnTo>
                      <a:pt x="19" y="148"/>
                    </a:lnTo>
                    <a:lnTo>
                      <a:pt x="19" y="150"/>
                    </a:lnTo>
                    <a:lnTo>
                      <a:pt x="19" y="151"/>
                    </a:lnTo>
                    <a:lnTo>
                      <a:pt x="19" y="153"/>
                    </a:lnTo>
                    <a:lnTo>
                      <a:pt x="19" y="155"/>
                    </a:lnTo>
                    <a:lnTo>
                      <a:pt x="19" y="157"/>
                    </a:lnTo>
                    <a:lnTo>
                      <a:pt x="19" y="159"/>
                    </a:lnTo>
                    <a:lnTo>
                      <a:pt x="19" y="160"/>
                    </a:lnTo>
                    <a:lnTo>
                      <a:pt x="19" y="162"/>
                    </a:lnTo>
                    <a:lnTo>
                      <a:pt x="19" y="164"/>
                    </a:lnTo>
                    <a:lnTo>
                      <a:pt x="19" y="166"/>
                    </a:lnTo>
                    <a:lnTo>
                      <a:pt x="19" y="168"/>
                    </a:lnTo>
                    <a:lnTo>
                      <a:pt x="19" y="169"/>
                    </a:lnTo>
                    <a:lnTo>
                      <a:pt x="19" y="171"/>
                    </a:lnTo>
                    <a:lnTo>
                      <a:pt x="19" y="173"/>
                    </a:lnTo>
                    <a:lnTo>
                      <a:pt x="19" y="174"/>
                    </a:lnTo>
                    <a:lnTo>
                      <a:pt x="19" y="176"/>
                    </a:lnTo>
                    <a:lnTo>
                      <a:pt x="19" y="178"/>
                    </a:lnTo>
                    <a:lnTo>
                      <a:pt x="19" y="180"/>
                    </a:lnTo>
                    <a:lnTo>
                      <a:pt x="19" y="182"/>
                    </a:lnTo>
                    <a:lnTo>
                      <a:pt x="19" y="183"/>
                    </a:lnTo>
                    <a:lnTo>
                      <a:pt x="19" y="185"/>
                    </a:lnTo>
                    <a:lnTo>
                      <a:pt x="19" y="187"/>
                    </a:lnTo>
                    <a:lnTo>
                      <a:pt x="19" y="189"/>
                    </a:lnTo>
                    <a:lnTo>
                      <a:pt x="19" y="191"/>
                    </a:lnTo>
                    <a:lnTo>
                      <a:pt x="19" y="193"/>
                    </a:lnTo>
                    <a:lnTo>
                      <a:pt x="19" y="194"/>
                    </a:lnTo>
                    <a:lnTo>
                      <a:pt x="19" y="196"/>
                    </a:lnTo>
                    <a:lnTo>
                      <a:pt x="19" y="198"/>
                    </a:lnTo>
                    <a:lnTo>
                      <a:pt x="19" y="200"/>
                    </a:lnTo>
                    <a:lnTo>
                      <a:pt x="19" y="201"/>
                    </a:lnTo>
                    <a:lnTo>
                      <a:pt x="19" y="203"/>
                    </a:lnTo>
                    <a:lnTo>
                      <a:pt x="19" y="205"/>
                    </a:lnTo>
                    <a:lnTo>
                      <a:pt x="18" y="207"/>
                    </a:lnTo>
                    <a:lnTo>
                      <a:pt x="18" y="208"/>
                    </a:lnTo>
                    <a:lnTo>
                      <a:pt x="18" y="210"/>
                    </a:lnTo>
                    <a:lnTo>
                      <a:pt x="18" y="212"/>
                    </a:lnTo>
                    <a:lnTo>
                      <a:pt x="18" y="214"/>
                    </a:lnTo>
                    <a:lnTo>
                      <a:pt x="18" y="216"/>
                    </a:lnTo>
                    <a:lnTo>
                      <a:pt x="18" y="217"/>
                    </a:lnTo>
                    <a:lnTo>
                      <a:pt x="18" y="219"/>
                    </a:lnTo>
                    <a:lnTo>
                      <a:pt x="18" y="221"/>
                    </a:lnTo>
                    <a:lnTo>
                      <a:pt x="17" y="223"/>
                    </a:lnTo>
                    <a:lnTo>
                      <a:pt x="17" y="225"/>
                    </a:lnTo>
                    <a:lnTo>
                      <a:pt x="17" y="226"/>
                    </a:lnTo>
                    <a:lnTo>
                      <a:pt x="17" y="228"/>
                    </a:lnTo>
                    <a:lnTo>
                      <a:pt x="17" y="230"/>
                    </a:lnTo>
                    <a:lnTo>
                      <a:pt x="17" y="231"/>
                    </a:lnTo>
                    <a:lnTo>
                      <a:pt x="17" y="233"/>
                    </a:lnTo>
                    <a:lnTo>
                      <a:pt x="16" y="235"/>
                    </a:lnTo>
                    <a:lnTo>
                      <a:pt x="16" y="237"/>
                    </a:lnTo>
                    <a:lnTo>
                      <a:pt x="16" y="239"/>
                    </a:lnTo>
                    <a:lnTo>
                      <a:pt x="16" y="241"/>
                    </a:lnTo>
                    <a:lnTo>
                      <a:pt x="16" y="242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1" name="Rectangle 77"/>
              <p:cNvSpPr>
                <a:spLocks noChangeArrowheads="1"/>
              </p:cNvSpPr>
              <p:nvPr/>
            </p:nvSpPr>
            <p:spPr bwMode="auto">
              <a:xfrm rot="20820000">
                <a:off x="4811" y="2042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88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2" name="Line 78"/>
              <p:cNvSpPr>
                <a:spLocks noChangeShapeType="1"/>
              </p:cNvSpPr>
              <p:nvPr/>
            </p:nvSpPr>
            <p:spPr bwMode="auto">
              <a:xfrm flipV="1">
                <a:off x="4806" y="2071"/>
                <a:ext cx="47" cy="1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3" name="Rectangle 79"/>
              <p:cNvSpPr>
                <a:spLocks noChangeArrowheads="1"/>
              </p:cNvSpPr>
              <p:nvPr/>
            </p:nvSpPr>
            <p:spPr bwMode="auto">
              <a:xfrm rot="1020000">
                <a:off x="4958" y="2530"/>
                <a:ext cx="466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Afaecalis 3706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4" name="Line 80"/>
              <p:cNvSpPr>
                <a:spLocks noChangeShapeType="1"/>
              </p:cNvSpPr>
              <p:nvPr/>
            </p:nvSpPr>
            <p:spPr bwMode="auto">
              <a:xfrm flipH="1" flipV="1">
                <a:off x="4950" y="2512"/>
                <a:ext cx="2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5" name="Rectangle 81"/>
              <p:cNvSpPr>
                <a:spLocks noChangeArrowheads="1"/>
              </p:cNvSpPr>
              <p:nvPr/>
            </p:nvSpPr>
            <p:spPr bwMode="auto">
              <a:xfrm rot="1560000">
                <a:off x="4897" y="2687"/>
                <a:ext cx="466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Afaecalis 1551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6" name="Line 82"/>
              <p:cNvSpPr>
                <a:spLocks noChangeShapeType="1"/>
              </p:cNvSpPr>
              <p:nvPr/>
            </p:nvSpPr>
            <p:spPr bwMode="auto">
              <a:xfrm>
                <a:off x="4903" y="2633"/>
                <a:ext cx="1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7" name="Freeform 83"/>
              <p:cNvSpPr>
                <a:spLocks/>
              </p:cNvSpPr>
              <p:nvPr/>
            </p:nvSpPr>
            <p:spPr bwMode="auto">
              <a:xfrm>
                <a:off x="4929" y="2513"/>
                <a:ext cx="22" cy="61"/>
              </a:xfrm>
              <a:custGeom>
                <a:avLst/>
                <a:gdLst/>
                <a:ahLst/>
                <a:cxnLst>
                  <a:cxn ang="0">
                    <a:pos x="0" y="61"/>
                  </a:cxn>
                  <a:cxn ang="0">
                    <a:pos x="1" y="59"/>
                  </a:cxn>
                  <a:cxn ang="0">
                    <a:pos x="1" y="57"/>
                  </a:cxn>
                  <a:cxn ang="0">
                    <a:pos x="2" y="55"/>
                  </a:cxn>
                  <a:cxn ang="0">
                    <a:pos x="3" y="53"/>
                  </a:cxn>
                  <a:cxn ang="0">
                    <a:pos x="3" y="51"/>
                  </a:cxn>
                  <a:cxn ang="0">
                    <a:pos x="4" y="50"/>
                  </a:cxn>
                  <a:cxn ang="0">
                    <a:pos x="5" y="48"/>
                  </a:cxn>
                  <a:cxn ang="0">
                    <a:pos x="6" y="46"/>
                  </a:cxn>
                  <a:cxn ang="0">
                    <a:pos x="6" y="44"/>
                  </a:cxn>
                  <a:cxn ang="0">
                    <a:pos x="7" y="42"/>
                  </a:cxn>
                  <a:cxn ang="0">
                    <a:pos x="8" y="41"/>
                  </a:cxn>
                  <a:cxn ang="0">
                    <a:pos x="8" y="39"/>
                  </a:cxn>
                  <a:cxn ang="0">
                    <a:pos x="9" y="37"/>
                  </a:cxn>
                  <a:cxn ang="0">
                    <a:pos x="10" y="35"/>
                  </a:cxn>
                  <a:cxn ang="0">
                    <a:pos x="11" y="33"/>
                  </a:cxn>
                  <a:cxn ang="0">
                    <a:pos x="11" y="32"/>
                  </a:cxn>
                  <a:cxn ang="0">
                    <a:pos x="12" y="30"/>
                  </a:cxn>
                  <a:cxn ang="0">
                    <a:pos x="12" y="28"/>
                  </a:cxn>
                  <a:cxn ang="0">
                    <a:pos x="13" y="26"/>
                  </a:cxn>
                  <a:cxn ang="0">
                    <a:pos x="14" y="24"/>
                  </a:cxn>
                  <a:cxn ang="0">
                    <a:pos x="14" y="22"/>
                  </a:cxn>
                  <a:cxn ang="0">
                    <a:pos x="15" y="20"/>
                  </a:cxn>
                  <a:cxn ang="0">
                    <a:pos x="16" y="18"/>
                  </a:cxn>
                  <a:cxn ang="0">
                    <a:pos x="16" y="17"/>
                  </a:cxn>
                  <a:cxn ang="0">
                    <a:pos x="17" y="15"/>
                  </a:cxn>
                  <a:cxn ang="0">
                    <a:pos x="17" y="13"/>
                  </a:cxn>
                  <a:cxn ang="0">
                    <a:pos x="18" y="11"/>
                  </a:cxn>
                  <a:cxn ang="0">
                    <a:pos x="19" y="9"/>
                  </a:cxn>
                  <a:cxn ang="0">
                    <a:pos x="19" y="8"/>
                  </a:cxn>
                  <a:cxn ang="0">
                    <a:pos x="20" y="6"/>
                  </a:cxn>
                  <a:cxn ang="0">
                    <a:pos x="20" y="4"/>
                  </a:cxn>
                  <a:cxn ang="0">
                    <a:pos x="21" y="2"/>
                  </a:cxn>
                  <a:cxn ang="0">
                    <a:pos x="22" y="0"/>
                  </a:cxn>
                </a:cxnLst>
                <a:rect l="0" t="0" r="r" b="b"/>
                <a:pathLst>
                  <a:path w="22" h="61">
                    <a:moveTo>
                      <a:pt x="0" y="61"/>
                    </a:moveTo>
                    <a:lnTo>
                      <a:pt x="1" y="59"/>
                    </a:lnTo>
                    <a:lnTo>
                      <a:pt x="1" y="57"/>
                    </a:lnTo>
                    <a:lnTo>
                      <a:pt x="2" y="55"/>
                    </a:lnTo>
                    <a:lnTo>
                      <a:pt x="3" y="53"/>
                    </a:lnTo>
                    <a:lnTo>
                      <a:pt x="3" y="51"/>
                    </a:lnTo>
                    <a:lnTo>
                      <a:pt x="4" y="50"/>
                    </a:lnTo>
                    <a:lnTo>
                      <a:pt x="5" y="48"/>
                    </a:lnTo>
                    <a:lnTo>
                      <a:pt x="6" y="46"/>
                    </a:lnTo>
                    <a:lnTo>
                      <a:pt x="6" y="44"/>
                    </a:lnTo>
                    <a:lnTo>
                      <a:pt x="7" y="42"/>
                    </a:lnTo>
                    <a:lnTo>
                      <a:pt x="8" y="41"/>
                    </a:lnTo>
                    <a:lnTo>
                      <a:pt x="8" y="39"/>
                    </a:lnTo>
                    <a:lnTo>
                      <a:pt x="9" y="37"/>
                    </a:lnTo>
                    <a:lnTo>
                      <a:pt x="10" y="35"/>
                    </a:lnTo>
                    <a:lnTo>
                      <a:pt x="11" y="33"/>
                    </a:lnTo>
                    <a:lnTo>
                      <a:pt x="11" y="32"/>
                    </a:lnTo>
                    <a:lnTo>
                      <a:pt x="12" y="30"/>
                    </a:lnTo>
                    <a:lnTo>
                      <a:pt x="12" y="28"/>
                    </a:lnTo>
                    <a:lnTo>
                      <a:pt x="13" y="26"/>
                    </a:lnTo>
                    <a:lnTo>
                      <a:pt x="14" y="24"/>
                    </a:lnTo>
                    <a:lnTo>
                      <a:pt x="14" y="22"/>
                    </a:lnTo>
                    <a:lnTo>
                      <a:pt x="15" y="20"/>
                    </a:lnTo>
                    <a:lnTo>
                      <a:pt x="16" y="18"/>
                    </a:lnTo>
                    <a:lnTo>
                      <a:pt x="16" y="17"/>
                    </a:lnTo>
                    <a:lnTo>
                      <a:pt x="17" y="15"/>
                    </a:lnTo>
                    <a:lnTo>
                      <a:pt x="17" y="13"/>
                    </a:lnTo>
                    <a:lnTo>
                      <a:pt x="18" y="11"/>
                    </a:lnTo>
                    <a:lnTo>
                      <a:pt x="19" y="9"/>
                    </a:lnTo>
                    <a:lnTo>
                      <a:pt x="19" y="8"/>
                    </a:lnTo>
                    <a:lnTo>
                      <a:pt x="20" y="6"/>
                    </a:lnTo>
                    <a:lnTo>
                      <a:pt x="20" y="4"/>
                    </a:lnTo>
                    <a:lnTo>
                      <a:pt x="21" y="2"/>
                    </a:lnTo>
                    <a:lnTo>
                      <a:pt x="22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8" name="Freeform 84"/>
              <p:cNvSpPr>
                <a:spLocks/>
              </p:cNvSpPr>
              <p:nvPr/>
            </p:nvSpPr>
            <p:spPr bwMode="auto">
              <a:xfrm>
                <a:off x="4903" y="2574"/>
                <a:ext cx="26" cy="58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25" y="1"/>
                  </a:cxn>
                  <a:cxn ang="0">
                    <a:pos x="24" y="3"/>
                  </a:cxn>
                  <a:cxn ang="0">
                    <a:pos x="24" y="5"/>
                  </a:cxn>
                  <a:cxn ang="0">
                    <a:pos x="23" y="7"/>
                  </a:cxn>
                  <a:cxn ang="0">
                    <a:pos x="22" y="9"/>
                  </a:cxn>
                  <a:cxn ang="0">
                    <a:pos x="22" y="10"/>
                  </a:cxn>
                  <a:cxn ang="0">
                    <a:pos x="21" y="12"/>
                  </a:cxn>
                  <a:cxn ang="0">
                    <a:pos x="20" y="14"/>
                  </a:cxn>
                  <a:cxn ang="0">
                    <a:pos x="19" y="16"/>
                  </a:cxn>
                  <a:cxn ang="0">
                    <a:pos x="18" y="18"/>
                  </a:cxn>
                  <a:cxn ang="0">
                    <a:pos x="18" y="19"/>
                  </a:cxn>
                  <a:cxn ang="0">
                    <a:pos x="17" y="21"/>
                  </a:cxn>
                  <a:cxn ang="0">
                    <a:pos x="16" y="23"/>
                  </a:cxn>
                  <a:cxn ang="0">
                    <a:pos x="15" y="25"/>
                  </a:cxn>
                  <a:cxn ang="0">
                    <a:pos x="14" y="27"/>
                  </a:cxn>
                  <a:cxn ang="0">
                    <a:pos x="14" y="29"/>
                  </a:cxn>
                  <a:cxn ang="0">
                    <a:pos x="13" y="30"/>
                  </a:cxn>
                  <a:cxn ang="0">
                    <a:pos x="12" y="32"/>
                  </a:cxn>
                  <a:cxn ang="0">
                    <a:pos x="11" y="33"/>
                  </a:cxn>
                  <a:cxn ang="0">
                    <a:pos x="10" y="35"/>
                  </a:cxn>
                  <a:cxn ang="0">
                    <a:pos x="10" y="37"/>
                  </a:cxn>
                  <a:cxn ang="0">
                    <a:pos x="9" y="39"/>
                  </a:cxn>
                  <a:cxn ang="0">
                    <a:pos x="8" y="41"/>
                  </a:cxn>
                  <a:cxn ang="0">
                    <a:pos x="7" y="43"/>
                  </a:cxn>
                  <a:cxn ang="0">
                    <a:pos x="6" y="44"/>
                  </a:cxn>
                  <a:cxn ang="0">
                    <a:pos x="6" y="46"/>
                  </a:cxn>
                  <a:cxn ang="0">
                    <a:pos x="5" y="48"/>
                  </a:cxn>
                  <a:cxn ang="0">
                    <a:pos x="4" y="49"/>
                  </a:cxn>
                  <a:cxn ang="0">
                    <a:pos x="3" y="51"/>
                  </a:cxn>
                  <a:cxn ang="0">
                    <a:pos x="2" y="53"/>
                  </a:cxn>
                  <a:cxn ang="0">
                    <a:pos x="1" y="55"/>
                  </a:cxn>
                  <a:cxn ang="0">
                    <a:pos x="0" y="57"/>
                  </a:cxn>
                  <a:cxn ang="0">
                    <a:pos x="0" y="58"/>
                  </a:cxn>
                </a:cxnLst>
                <a:rect l="0" t="0" r="r" b="b"/>
                <a:pathLst>
                  <a:path w="26" h="58">
                    <a:moveTo>
                      <a:pt x="26" y="0"/>
                    </a:moveTo>
                    <a:lnTo>
                      <a:pt x="25" y="1"/>
                    </a:lnTo>
                    <a:lnTo>
                      <a:pt x="24" y="3"/>
                    </a:lnTo>
                    <a:lnTo>
                      <a:pt x="24" y="5"/>
                    </a:lnTo>
                    <a:lnTo>
                      <a:pt x="23" y="7"/>
                    </a:lnTo>
                    <a:lnTo>
                      <a:pt x="22" y="9"/>
                    </a:lnTo>
                    <a:lnTo>
                      <a:pt x="22" y="10"/>
                    </a:lnTo>
                    <a:lnTo>
                      <a:pt x="21" y="12"/>
                    </a:lnTo>
                    <a:lnTo>
                      <a:pt x="20" y="14"/>
                    </a:lnTo>
                    <a:lnTo>
                      <a:pt x="19" y="16"/>
                    </a:lnTo>
                    <a:lnTo>
                      <a:pt x="18" y="18"/>
                    </a:lnTo>
                    <a:lnTo>
                      <a:pt x="18" y="19"/>
                    </a:lnTo>
                    <a:lnTo>
                      <a:pt x="17" y="21"/>
                    </a:lnTo>
                    <a:lnTo>
                      <a:pt x="16" y="23"/>
                    </a:lnTo>
                    <a:lnTo>
                      <a:pt x="15" y="25"/>
                    </a:lnTo>
                    <a:lnTo>
                      <a:pt x="14" y="27"/>
                    </a:lnTo>
                    <a:lnTo>
                      <a:pt x="14" y="29"/>
                    </a:lnTo>
                    <a:lnTo>
                      <a:pt x="13" y="30"/>
                    </a:lnTo>
                    <a:lnTo>
                      <a:pt x="12" y="32"/>
                    </a:lnTo>
                    <a:lnTo>
                      <a:pt x="11" y="33"/>
                    </a:lnTo>
                    <a:lnTo>
                      <a:pt x="10" y="35"/>
                    </a:lnTo>
                    <a:lnTo>
                      <a:pt x="10" y="37"/>
                    </a:lnTo>
                    <a:lnTo>
                      <a:pt x="9" y="39"/>
                    </a:lnTo>
                    <a:lnTo>
                      <a:pt x="8" y="41"/>
                    </a:lnTo>
                    <a:lnTo>
                      <a:pt x="7" y="43"/>
                    </a:lnTo>
                    <a:lnTo>
                      <a:pt x="6" y="44"/>
                    </a:lnTo>
                    <a:lnTo>
                      <a:pt x="6" y="46"/>
                    </a:lnTo>
                    <a:lnTo>
                      <a:pt x="5" y="48"/>
                    </a:lnTo>
                    <a:lnTo>
                      <a:pt x="4" y="49"/>
                    </a:lnTo>
                    <a:lnTo>
                      <a:pt x="3" y="51"/>
                    </a:lnTo>
                    <a:lnTo>
                      <a:pt x="2" y="53"/>
                    </a:lnTo>
                    <a:lnTo>
                      <a:pt x="1" y="55"/>
                    </a:lnTo>
                    <a:lnTo>
                      <a:pt x="0" y="57"/>
                    </a:lnTo>
                    <a:lnTo>
                      <a:pt x="0" y="58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9" name="Rectangle 85"/>
              <p:cNvSpPr>
                <a:spLocks noChangeArrowheads="1"/>
              </p:cNvSpPr>
              <p:nvPr/>
            </p:nvSpPr>
            <p:spPr bwMode="auto">
              <a:xfrm rot="1320000">
                <a:off x="4875" y="2533"/>
                <a:ext cx="70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100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0" name="Line 86"/>
              <p:cNvSpPr>
                <a:spLocks noChangeShapeType="1"/>
              </p:cNvSpPr>
              <p:nvPr/>
            </p:nvSpPr>
            <p:spPr bwMode="auto">
              <a:xfrm>
                <a:off x="4849" y="2541"/>
                <a:ext cx="79" cy="3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1" name="Rectangle 87"/>
              <p:cNvSpPr>
                <a:spLocks noChangeArrowheads="1"/>
              </p:cNvSpPr>
              <p:nvPr/>
            </p:nvSpPr>
            <p:spPr bwMode="auto">
              <a:xfrm rot="2040000">
                <a:off x="4762" y="2844"/>
                <a:ext cx="617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Achromobacter 470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2" name="Line 88"/>
              <p:cNvSpPr>
                <a:spLocks noChangeShapeType="1"/>
              </p:cNvSpPr>
              <p:nvPr/>
            </p:nvSpPr>
            <p:spPr bwMode="auto">
              <a:xfrm>
                <a:off x="4787" y="2709"/>
                <a:ext cx="12" cy="8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3" name="Rectangle 89"/>
              <p:cNvSpPr>
                <a:spLocks noChangeArrowheads="1"/>
              </p:cNvSpPr>
              <p:nvPr/>
            </p:nvSpPr>
            <p:spPr bwMode="auto">
              <a:xfrm rot="2520000">
                <a:off x="4661" y="2978"/>
                <a:ext cx="617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Achromobacter 190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4" name="Line 90"/>
              <p:cNvSpPr>
                <a:spLocks noChangeShapeType="1"/>
              </p:cNvSpPr>
              <p:nvPr/>
            </p:nvSpPr>
            <p:spPr bwMode="auto">
              <a:xfrm>
                <a:off x="4713" y="2803"/>
                <a:ext cx="13" cy="1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5" name="Freeform 91"/>
              <p:cNvSpPr>
                <a:spLocks/>
              </p:cNvSpPr>
              <p:nvPr/>
            </p:nvSpPr>
            <p:spPr bwMode="auto">
              <a:xfrm>
                <a:off x="4751" y="2708"/>
                <a:ext cx="36" cy="48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2" y="47"/>
                  </a:cxn>
                  <a:cxn ang="0">
                    <a:pos x="3" y="45"/>
                  </a:cxn>
                  <a:cxn ang="0">
                    <a:pos x="4" y="43"/>
                  </a:cxn>
                  <a:cxn ang="0">
                    <a:pos x="6" y="42"/>
                  </a:cxn>
                  <a:cxn ang="0">
                    <a:pos x="7" y="40"/>
                  </a:cxn>
                  <a:cxn ang="0">
                    <a:pos x="8" y="38"/>
                  </a:cxn>
                  <a:cxn ang="0">
                    <a:pos x="10" y="36"/>
                  </a:cxn>
                  <a:cxn ang="0">
                    <a:pos x="11" y="34"/>
                  </a:cxn>
                  <a:cxn ang="0">
                    <a:pos x="12" y="33"/>
                  </a:cxn>
                  <a:cxn ang="0">
                    <a:pos x="14" y="31"/>
                  </a:cxn>
                  <a:cxn ang="0">
                    <a:pos x="15" y="29"/>
                  </a:cxn>
                  <a:cxn ang="0">
                    <a:pos x="17" y="28"/>
                  </a:cxn>
                  <a:cxn ang="0">
                    <a:pos x="18" y="26"/>
                  </a:cxn>
                  <a:cxn ang="0">
                    <a:pos x="19" y="24"/>
                  </a:cxn>
                  <a:cxn ang="0">
                    <a:pos x="21" y="22"/>
                  </a:cxn>
                  <a:cxn ang="0">
                    <a:pos x="22" y="20"/>
                  </a:cxn>
                  <a:cxn ang="0">
                    <a:pos x="23" y="19"/>
                  </a:cxn>
                  <a:cxn ang="0">
                    <a:pos x="24" y="17"/>
                  </a:cxn>
                  <a:cxn ang="0">
                    <a:pos x="26" y="15"/>
                  </a:cxn>
                  <a:cxn ang="0">
                    <a:pos x="27" y="13"/>
                  </a:cxn>
                  <a:cxn ang="0">
                    <a:pos x="28" y="11"/>
                  </a:cxn>
                  <a:cxn ang="0">
                    <a:pos x="30" y="9"/>
                  </a:cxn>
                  <a:cxn ang="0">
                    <a:pos x="31" y="8"/>
                  </a:cxn>
                  <a:cxn ang="0">
                    <a:pos x="32" y="6"/>
                  </a:cxn>
                  <a:cxn ang="0">
                    <a:pos x="33" y="4"/>
                  </a:cxn>
                  <a:cxn ang="0">
                    <a:pos x="35" y="2"/>
                  </a:cxn>
                  <a:cxn ang="0">
                    <a:pos x="36" y="0"/>
                  </a:cxn>
                </a:cxnLst>
                <a:rect l="0" t="0" r="r" b="b"/>
                <a:pathLst>
                  <a:path w="36" h="48">
                    <a:moveTo>
                      <a:pt x="0" y="48"/>
                    </a:moveTo>
                    <a:lnTo>
                      <a:pt x="2" y="47"/>
                    </a:lnTo>
                    <a:lnTo>
                      <a:pt x="3" y="45"/>
                    </a:lnTo>
                    <a:lnTo>
                      <a:pt x="4" y="43"/>
                    </a:lnTo>
                    <a:lnTo>
                      <a:pt x="6" y="42"/>
                    </a:lnTo>
                    <a:lnTo>
                      <a:pt x="7" y="40"/>
                    </a:lnTo>
                    <a:lnTo>
                      <a:pt x="8" y="38"/>
                    </a:lnTo>
                    <a:lnTo>
                      <a:pt x="10" y="36"/>
                    </a:lnTo>
                    <a:lnTo>
                      <a:pt x="11" y="34"/>
                    </a:lnTo>
                    <a:lnTo>
                      <a:pt x="12" y="33"/>
                    </a:lnTo>
                    <a:lnTo>
                      <a:pt x="14" y="31"/>
                    </a:lnTo>
                    <a:lnTo>
                      <a:pt x="15" y="29"/>
                    </a:lnTo>
                    <a:lnTo>
                      <a:pt x="17" y="28"/>
                    </a:lnTo>
                    <a:lnTo>
                      <a:pt x="18" y="26"/>
                    </a:lnTo>
                    <a:lnTo>
                      <a:pt x="19" y="24"/>
                    </a:lnTo>
                    <a:lnTo>
                      <a:pt x="21" y="22"/>
                    </a:lnTo>
                    <a:lnTo>
                      <a:pt x="22" y="20"/>
                    </a:lnTo>
                    <a:lnTo>
                      <a:pt x="23" y="19"/>
                    </a:lnTo>
                    <a:lnTo>
                      <a:pt x="24" y="17"/>
                    </a:lnTo>
                    <a:lnTo>
                      <a:pt x="26" y="15"/>
                    </a:lnTo>
                    <a:lnTo>
                      <a:pt x="27" y="13"/>
                    </a:lnTo>
                    <a:lnTo>
                      <a:pt x="28" y="11"/>
                    </a:lnTo>
                    <a:lnTo>
                      <a:pt x="30" y="9"/>
                    </a:lnTo>
                    <a:lnTo>
                      <a:pt x="31" y="8"/>
                    </a:lnTo>
                    <a:lnTo>
                      <a:pt x="32" y="6"/>
                    </a:lnTo>
                    <a:lnTo>
                      <a:pt x="33" y="4"/>
                    </a:lnTo>
                    <a:lnTo>
                      <a:pt x="35" y="2"/>
                    </a:lnTo>
                    <a:lnTo>
                      <a:pt x="36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6" name="Freeform 92"/>
              <p:cNvSpPr>
                <a:spLocks/>
              </p:cNvSpPr>
              <p:nvPr/>
            </p:nvSpPr>
            <p:spPr bwMode="auto">
              <a:xfrm>
                <a:off x="4712" y="2756"/>
                <a:ext cx="39" cy="46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38" y="2"/>
                  </a:cxn>
                  <a:cxn ang="0">
                    <a:pos x="37" y="4"/>
                  </a:cxn>
                  <a:cxn ang="0">
                    <a:pos x="36" y="5"/>
                  </a:cxn>
                  <a:cxn ang="0">
                    <a:pos x="35" y="6"/>
                  </a:cxn>
                  <a:cxn ang="0">
                    <a:pos x="33" y="8"/>
                  </a:cxn>
                  <a:cxn ang="0">
                    <a:pos x="32" y="9"/>
                  </a:cxn>
                  <a:cxn ang="0">
                    <a:pos x="31" y="11"/>
                  </a:cxn>
                  <a:cxn ang="0">
                    <a:pos x="30" y="12"/>
                  </a:cxn>
                  <a:cxn ang="0">
                    <a:pos x="29" y="14"/>
                  </a:cxn>
                  <a:cxn ang="0">
                    <a:pos x="27" y="15"/>
                  </a:cxn>
                  <a:cxn ang="0">
                    <a:pos x="26" y="17"/>
                  </a:cxn>
                  <a:cxn ang="0">
                    <a:pos x="25" y="18"/>
                  </a:cxn>
                  <a:cxn ang="0">
                    <a:pos x="24" y="19"/>
                  </a:cxn>
                  <a:cxn ang="0">
                    <a:pos x="22" y="21"/>
                  </a:cxn>
                  <a:cxn ang="0">
                    <a:pos x="22" y="22"/>
                  </a:cxn>
                  <a:cxn ang="0">
                    <a:pos x="20" y="23"/>
                  </a:cxn>
                  <a:cxn ang="0">
                    <a:pos x="19" y="25"/>
                  </a:cxn>
                  <a:cxn ang="0">
                    <a:pos x="18" y="27"/>
                  </a:cxn>
                  <a:cxn ang="0">
                    <a:pos x="17" y="28"/>
                  </a:cxn>
                  <a:cxn ang="0">
                    <a:pos x="15" y="29"/>
                  </a:cxn>
                  <a:cxn ang="0">
                    <a:pos x="14" y="31"/>
                  </a:cxn>
                  <a:cxn ang="0">
                    <a:pos x="13" y="32"/>
                  </a:cxn>
                  <a:cxn ang="0">
                    <a:pos x="12" y="33"/>
                  </a:cxn>
                  <a:cxn ang="0">
                    <a:pos x="10" y="35"/>
                  </a:cxn>
                  <a:cxn ang="0">
                    <a:pos x="9" y="36"/>
                  </a:cxn>
                  <a:cxn ang="0">
                    <a:pos x="8" y="37"/>
                  </a:cxn>
                  <a:cxn ang="0">
                    <a:pos x="7" y="39"/>
                  </a:cxn>
                  <a:cxn ang="0">
                    <a:pos x="5" y="40"/>
                  </a:cxn>
                  <a:cxn ang="0">
                    <a:pos x="4" y="42"/>
                  </a:cxn>
                  <a:cxn ang="0">
                    <a:pos x="3" y="43"/>
                  </a:cxn>
                  <a:cxn ang="0">
                    <a:pos x="2" y="45"/>
                  </a:cxn>
                  <a:cxn ang="0">
                    <a:pos x="0" y="46"/>
                  </a:cxn>
                </a:cxnLst>
                <a:rect l="0" t="0" r="r" b="b"/>
                <a:pathLst>
                  <a:path w="39" h="46">
                    <a:moveTo>
                      <a:pt x="39" y="0"/>
                    </a:moveTo>
                    <a:lnTo>
                      <a:pt x="38" y="2"/>
                    </a:lnTo>
                    <a:lnTo>
                      <a:pt x="37" y="4"/>
                    </a:lnTo>
                    <a:lnTo>
                      <a:pt x="36" y="5"/>
                    </a:lnTo>
                    <a:lnTo>
                      <a:pt x="35" y="6"/>
                    </a:lnTo>
                    <a:lnTo>
                      <a:pt x="33" y="8"/>
                    </a:lnTo>
                    <a:lnTo>
                      <a:pt x="32" y="9"/>
                    </a:lnTo>
                    <a:lnTo>
                      <a:pt x="31" y="11"/>
                    </a:lnTo>
                    <a:lnTo>
                      <a:pt x="30" y="12"/>
                    </a:lnTo>
                    <a:lnTo>
                      <a:pt x="29" y="14"/>
                    </a:lnTo>
                    <a:lnTo>
                      <a:pt x="27" y="15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4" y="19"/>
                    </a:lnTo>
                    <a:lnTo>
                      <a:pt x="22" y="21"/>
                    </a:lnTo>
                    <a:lnTo>
                      <a:pt x="22" y="22"/>
                    </a:lnTo>
                    <a:lnTo>
                      <a:pt x="20" y="23"/>
                    </a:lnTo>
                    <a:lnTo>
                      <a:pt x="19" y="25"/>
                    </a:lnTo>
                    <a:lnTo>
                      <a:pt x="18" y="27"/>
                    </a:lnTo>
                    <a:lnTo>
                      <a:pt x="17" y="28"/>
                    </a:lnTo>
                    <a:lnTo>
                      <a:pt x="15" y="29"/>
                    </a:lnTo>
                    <a:lnTo>
                      <a:pt x="14" y="31"/>
                    </a:lnTo>
                    <a:lnTo>
                      <a:pt x="13" y="32"/>
                    </a:lnTo>
                    <a:lnTo>
                      <a:pt x="12" y="33"/>
                    </a:lnTo>
                    <a:lnTo>
                      <a:pt x="10" y="35"/>
                    </a:lnTo>
                    <a:lnTo>
                      <a:pt x="9" y="36"/>
                    </a:lnTo>
                    <a:lnTo>
                      <a:pt x="8" y="37"/>
                    </a:lnTo>
                    <a:lnTo>
                      <a:pt x="7" y="39"/>
                    </a:lnTo>
                    <a:lnTo>
                      <a:pt x="5" y="40"/>
                    </a:lnTo>
                    <a:lnTo>
                      <a:pt x="4" y="42"/>
                    </a:lnTo>
                    <a:lnTo>
                      <a:pt x="3" y="43"/>
                    </a:lnTo>
                    <a:lnTo>
                      <a:pt x="2" y="45"/>
                    </a:lnTo>
                    <a:lnTo>
                      <a:pt x="0" y="46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7" name="Rectangle 93"/>
              <p:cNvSpPr>
                <a:spLocks noChangeArrowheads="1"/>
              </p:cNvSpPr>
              <p:nvPr/>
            </p:nvSpPr>
            <p:spPr bwMode="auto">
              <a:xfrm rot="2280000">
                <a:off x="4707" y="2729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82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8" name="Line 94"/>
              <p:cNvSpPr>
                <a:spLocks noChangeShapeType="1"/>
              </p:cNvSpPr>
              <p:nvPr/>
            </p:nvSpPr>
            <p:spPr bwMode="auto">
              <a:xfrm>
                <a:off x="4733" y="2741"/>
                <a:ext cx="17" cy="15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9" name="Freeform 95"/>
              <p:cNvSpPr>
                <a:spLocks/>
              </p:cNvSpPr>
              <p:nvPr/>
            </p:nvSpPr>
            <p:spPr bwMode="auto">
              <a:xfrm>
                <a:off x="4797" y="2541"/>
                <a:ext cx="52" cy="105"/>
              </a:xfrm>
              <a:custGeom>
                <a:avLst/>
                <a:gdLst/>
                <a:ahLst/>
                <a:cxnLst>
                  <a:cxn ang="0">
                    <a:pos x="1" y="103"/>
                  </a:cxn>
                  <a:cxn ang="0">
                    <a:pos x="3" y="100"/>
                  </a:cxn>
                  <a:cxn ang="0">
                    <a:pos x="4" y="97"/>
                  </a:cxn>
                  <a:cxn ang="0">
                    <a:pos x="6" y="95"/>
                  </a:cxn>
                  <a:cxn ang="0">
                    <a:pos x="8" y="92"/>
                  </a:cxn>
                  <a:cxn ang="0">
                    <a:pos x="9" y="89"/>
                  </a:cxn>
                  <a:cxn ang="0">
                    <a:pos x="11" y="86"/>
                  </a:cxn>
                  <a:cxn ang="0">
                    <a:pos x="12" y="83"/>
                  </a:cxn>
                  <a:cxn ang="0">
                    <a:pos x="14" y="81"/>
                  </a:cxn>
                  <a:cxn ang="0">
                    <a:pos x="15" y="78"/>
                  </a:cxn>
                  <a:cxn ang="0">
                    <a:pos x="17" y="75"/>
                  </a:cxn>
                  <a:cxn ang="0">
                    <a:pos x="19" y="72"/>
                  </a:cxn>
                  <a:cxn ang="0">
                    <a:pos x="20" y="69"/>
                  </a:cxn>
                  <a:cxn ang="0">
                    <a:pos x="21" y="66"/>
                  </a:cxn>
                  <a:cxn ang="0">
                    <a:pos x="23" y="63"/>
                  </a:cxn>
                  <a:cxn ang="0">
                    <a:pos x="24" y="61"/>
                  </a:cxn>
                  <a:cxn ang="0">
                    <a:pos x="26" y="57"/>
                  </a:cxn>
                  <a:cxn ang="0">
                    <a:pos x="27" y="55"/>
                  </a:cxn>
                  <a:cxn ang="0">
                    <a:pos x="28" y="52"/>
                  </a:cxn>
                  <a:cxn ang="0">
                    <a:pos x="30" y="49"/>
                  </a:cxn>
                  <a:cxn ang="0">
                    <a:pos x="32" y="46"/>
                  </a:cxn>
                  <a:cxn ang="0">
                    <a:pos x="33" y="43"/>
                  </a:cxn>
                  <a:cxn ang="0">
                    <a:pos x="34" y="40"/>
                  </a:cxn>
                  <a:cxn ang="0">
                    <a:pos x="36" y="37"/>
                  </a:cxn>
                  <a:cxn ang="0">
                    <a:pos x="37" y="34"/>
                  </a:cxn>
                  <a:cxn ang="0">
                    <a:pos x="38" y="31"/>
                  </a:cxn>
                  <a:cxn ang="0">
                    <a:pos x="40" y="28"/>
                  </a:cxn>
                  <a:cxn ang="0">
                    <a:pos x="41" y="25"/>
                  </a:cxn>
                  <a:cxn ang="0">
                    <a:pos x="42" y="23"/>
                  </a:cxn>
                  <a:cxn ang="0">
                    <a:pos x="43" y="19"/>
                  </a:cxn>
                  <a:cxn ang="0">
                    <a:pos x="45" y="17"/>
                  </a:cxn>
                  <a:cxn ang="0">
                    <a:pos x="46" y="14"/>
                  </a:cxn>
                  <a:cxn ang="0">
                    <a:pos x="47" y="11"/>
                  </a:cxn>
                  <a:cxn ang="0">
                    <a:pos x="48" y="8"/>
                  </a:cxn>
                  <a:cxn ang="0">
                    <a:pos x="50" y="5"/>
                  </a:cxn>
                  <a:cxn ang="0">
                    <a:pos x="51" y="2"/>
                  </a:cxn>
                </a:cxnLst>
                <a:rect l="0" t="0" r="r" b="b"/>
                <a:pathLst>
                  <a:path w="52" h="105">
                    <a:moveTo>
                      <a:pt x="0" y="105"/>
                    </a:moveTo>
                    <a:lnTo>
                      <a:pt x="1" y="103"/>
                    </a:lnTo>
                    <a:lnTo>
                      <a:pt x="2" y="102"/>
                    </a:lnTo>
                    <a:lnTo>
                      <a:pt x="3" y="100"/>
                    </a:lnTo>
                    <a:lnTo>
                      <a:pt x="4" y="99"/>
                    </a:lnTo>
                    <a:lnTo>
                      <a:pt x="4" y="97"/>
                    </a:lnTo>
                    <a:lnTo>
                      <a:pt x="5" y="96"/>
                    </a:lnTo>
                    <a:lnTo>
                      <a:pt x="6" y="95"/>
                    </a:lnTo>
                    <a:lnTo>
                      <a:pt x="7" y="93"/>
                    </a:lnTo>
                    <a:lnTo>
                      <a:pt x="8" y="92"/>
                    </a:lnTo>
                    <a:lnTo>
                      <a:pt x="9" y="90"/>
                    </a:lnTo>
                    <a:lnTo>
                      <a:pt x="9" y="89"/>
                    </a:lnTo>
                    <a:lnTo>
                      <a:pt x="10" y="88"/>
                    </a:lnTo>
                    <a:lnTo>
                      <a:pt x="11" y="86"/>
                    </a:lnTo>
                    <a:lnTo>
                      <a:pt x="12" y="85"/>
                    </a:lnTo>
                    <a:lnTo>
                      <a:pt x="12" y="83"/>
                    </a:lnTo>
                    <a:lnTo>
                      <a:pt x="13" y="82"/>
                    </a:lnTo>
                    <a:lnTo>
                      <a:pt x="14" y="81"/>
                    </a:lnTo>
                    <a:lnTo>
                      <a:pt x="15" y="79"/>
                    </a:lnTo>
                    <a:lnTo>
                      <a:pt x="15" y="78"/>
                    </a:lnTo>
                    <a:lnTo>
                      <a:pt x="16" y="76"/>
                    </a:lnTo>
                    <a:lnTo>
                      <a:pt x="17" y="75"/>
                    </a:lnTo>
                    <a:lnTo>
                      <a:pt x="18" y="73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20" y="69"/>
                    </a:lnTo>
                    <a:lnTo>
                      <a:pt x="21" y="68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3"/>
                    </a:lnTo>
                    <a:lnTo>
                      <a:pt x="23" y="62"/>
                    </a:lnTo>
                    <a:lnTo>
                      <a:pt x="24" y="61"/>
                    </a:lnTo>
                    <a:lnTo>
                      <a:pt x="25" y="59"/>
                    </a:lnTo>
                    <a:lnTo>
                      <a:pt x="26" y="57"/>
                    </a:lnTo>
                    <a:lnTo>
                      <a:pt x="27" y="56"/>
                    </a:lnTo>
                    <a:lnTo>
                      <a:pt x="27" y="55"/>
                    </a:lnTo>
                    <a:lnTo>
                      <a:pt x="28" y="53"/>
                    </a:lnTo>
                    <a:lnTo>
                      <a:pt x="28" y="52"/>
                    </a:lnTo>
                    <a:lnTo>
                      <a:pt x="29" y="50"/>
                    </a:lnTo>
                    <a:lnTo>
                      <a:pt x="30" y="49"/>
                    </a:lnTo>
                    <a:lnTo>
                      <a:pt x="31" y="47"/>
                    </a:lnTo>
                    <a:lnTo>
                      <a:pt x="32" y="46"/>
                    </a:lnTo>
                    <a:lnTo>
                      <a:pt x="32" y="44"/>
                    </a:lnTo>
                    <a:lnTo>
                      <a:pt x="33" y="43"/>
                    </a:lnTo>
                    <a:lnTo>
                      <a:pt x="33" y="42"/>
                    </a:lnTo>
                    <a:lnTo>
                      <a:pt x="34" y="40"/>
                    </a:lnTo>
                    <a:lnTo>
                      <a:pt x="35" y="39"/>
                    </a:lnTo>
                    <a:lnTo>
                      <a:pt x="36" y="37"/>
                    </a:lnTo>
                    <a:lnTo>
                      <a:pt x="36" y="36"/>
                    </a:lnTo>
                    <a:lnTo>
                      <a:pt x="37" y="34"/>
                    </a:lnTo>
                    <a:lnTo>
                      <a:pt x="38" y="33"/>
                    </a:lnTo>
                    <a:lnTo>
                      <a:pt x="38" y="31"/>
                    </a:lnTo>
                    <a:lnTo>
                      <a:pt x="39" y="30"/>
                    </a:lnTo>
                    <a:lnTo>
                      <a:pt x="40" y="28"/>
                    </a:lnTo>
                    <a:lnTo>
                      <a:pt x="40" y="27"/>
                    </a:lnTo>
                    <a:lnTo>
                      <a:pt x="41" y="25"/>
                    </a:lnTo>
                    <a:lnTo>
                      <a:pt x="42" y="24"/>
                    </a:lnTo>
                    <a:lnTo>
                      <a:pt x="42" y="23"/>
                    </a:lnTo>
                    <a:lnTo>
                      <a:pt x="43" y="21"/>
                    </a:lnTo>
                    <a:lnTo>
                      <a:pt x="43" y="19"/>
                    </a:lnTo>
                    <a:lnTo>
                      <a:pt x="44" y="18"/>
                    </a:lnTo>
                    <a:lnTo>
                      <a:pt x="45" y="17"/>
                    </a:lnTo>
                    <a:lnTo>
                      <a:pt x="45" y="15"/>
                    </a:lnTo>
                    <a:lnTo>
                      <a:pt x="46" y="14"/>
                    </a:lnTo>
                    <a:lnTo>
                      <a:pt x="47" y="12"/>
                    </a:lnTo>
                    <a:lnTo>
                      <a:pt x="47" y="11"/>
                    </a:lnTo>
                    <a:lnTo>
                      <a:pt x="48" y="9"/>
                    </a:lnTo>
                    <a:lnTo>
                      <a:pt x="48" y="8"/>
                    </a:lnTo>
                    <a:lnTo>
                      <a:pt x="49" y="6"/>
                    </a:lnTo>
                    <a:lnTo>
                      <a:pt x="50" y="5"/>
                    </a:lnTo>
                    <a:lnTo>
                      <a:pt x="50" y="3"/>
                    </a:lnTo>
                    <a:lnTo>
                      <a:pt x="51" y="2"/>
                    </a:lnTo>
                    <a:lnTo>
                      <a:pt x="52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0" name="Freeform 96"/>
              <p:cNvSpPr>
                <a:spLocks/>
              </p:cNvSpPr>
              <p:nvPr/>
            </p:nvSpPr>
            <p:spPr bwMode="auto">
              <a:xfrm>
                <a:off x="4732" y="2646"/>
                <a:ext cx="65" cy="95"/>
              </a:xfrm>
              <a:custGeom>
                <a:avLst/>
                <a:gdLst/>
                <a:ahLst/>
                <a:cxnLst>
                  <a:cxn ang="0">
                    <a:pos x="65" y="0"/>
                  </a:cxn>
                  <a:cxn ang="0">
                    <a:pos x="64" y="1"/>
                  </a:cxn>
                  <a:cxn ang="0">
                    <a:pos x="64" y="3"/>
                  </a:cxn>
                  <a:cxn ang="0">
                    <a:pos x="63" y="4"/>
                  </a:cxn>
                  <a:cxn ang="0">
                    <a:pos x="62" y="6"/>
                  </a:cxn>
                  <a:cxn ang="0">
                    <a:pos x="61" y="8"/>
                  </a:cxn>
                  <a:cxn ang="0">
                    <a:pos x="60" y="9"/>
                  </a:cxn>
                  <a:cxn ang="0">
                    <a:pos x="59" y="11"/>
                  </a:cxn>
                  <a:cxn ang="0">
                    <a:pos x="58" y="13"/>
                  </a:cxn>
                  <a:cxn ang="0">
                    <a:pos x="57" y="14"/>
                  </a:cxn>
                  <a:cxn ang="0">
                    <a:pos x="56" y="16"/>
                  </a:cxn>
                  <a:cxn ang="0">
                    <a:pos x="55" y="17"/>
                  </a:cxn>
                  <a:cxn ang="0">
                    <a:pos x="54" y="19"/>
                  </a:cxn>
                  <a:cxn ang="0">
                    <a:pos x="53" y="21"/>
                  </a:cxn>
                  <a:cxn ang="0">
                    <a:pos x="52" y="22"/>
                  </a:cxn>
                  <a:cxn ang="0">
                    <a:pos x="51" y="24"/>
                  </a:cxn>
                  <a:cxn ang="0">
                    <a:pos x="50" y="25"/>
                  </a:cxn>
                  <a:cxn ang="0">
                    <a:pos x="49" y="27"/>
                  </a:cxn>
                  <a:cxn ang="0">
                    <a:pos x="48" y="28"/>
                  </a:cxn>
                  <a:cxn ang="0">
                    <a:pos x="46" y="30"/>
                  </a:cxn>
                  <a:cxn ang="0">
                    <a:pos x="45" y="32"/>
                  </a:cxn>
                  <a:cxn ang="0">
                    <a:pos x="45" y="33"/>
                  </a:cxn>
                  <a:cxn ang="0">
                    <a:pos x="44" y="35"/>
                  </a:cxn>
                  <a:cxn ang="0">
                    <a:pos x="42" y="37"/>
                  </a:cxn>
                  <a:cxn ang="0">
                    <a:pos x="41" y="38"/>
                  </a:cxn>
                  <a:cxn ang="0">
                    <a:pos x="41" y="40"/>
                  </a:cxn>
                  <a:cxn ang="0">
                    <a:pos x="39" y="41"/>
                  </a:cxn>
                  <a:cxn ang="0">
                    <a:pos x="38" y="43"/>
                  </a:cxn>
                  <a:cxn ang="0">
                    <a:pos x="37" y="44"/>
                  </a:cxn>
                  <a:cxn ang="0">
                    <a:pos x="36" y="46"/>
                  </a:cxn>
                  <a:cxn ang="0">
                    <a:pos x="35" y="47"/>
                  </a:cxn>
                  <a:cxn ang="0">
                    <a:pos x="34" y="49"/>
                  </a:cxn>
                  <a:cxn ang="0">
                    <a:pos x="33" y="51"/>
                  </a:cxn>
                  <a:cxn ang="0">
                    <a:pos x="32" y="52"/>
                  </a:cxn>
                  <a:cxn ang="0">
                    <a:pos x="31" y="54"/>
                  </a:cxn>
                  <a:cxn ang="0">
                    <a:pos x="30" y="56"/>
                  </a:cxn>
                  <a:cxn ang="0">
                    <a:pos x="29" y="57"/>
                  </a:cxn>
                  <a:cxn ang="0">
                    <a:pos x="27" y="59"/>
                  </a:cxn>
                  <a:cxn ang="0">
                    <a:pos x="26" y="60"/>
                  </a:cxn>
                  <a:cxn ang="0">
                    <a:pos x="25" y="62"/>
                  </a:cxn>
                  <a:cxn ang="0">
                    <a:pos x="24" y="63"/>
                  </a:cxn>
                  <a:cxn ang="0">
                    <a:pos x="23" y="65"/>
                  </a:cxn>
                  <a:cxn ang="0">
                    <a:pos x="22" y="66"/>
                  </a:cxn>
                  <a:cxn ang="0">
                    <a:pos x="21" y="68"/>
                  </a:cxn>
                  <a:cxn ang="0">
                    <a:pos x="20" y="69"/>
                  </a:cxn>
                  <a:cxn ang="0">
                    <a:pos x="18" y="71"/>
                  </a:cxn>
                  <a:cxn ang="0">
                    <a:pos x="17" y="72"/>
                  </a:cxn>
                  <a:cxn ang="0">
                    <a:pos x="16" y="74"/>
                  </a:cxn>
                  <a:cxn ang="0">
                    <a:pos x="15" y="76"/>
                  </a:cxn>
                  <a:cxn ang="0">
                    <a:pos x="14" y="77"/>
                  </a:cxn>
                  <a:cxn ang="0">
                    <a:pos x="13" y="79"/>
                  </a:cxn>
                  <a:cxn ang="0">
                    <a:pos x="12" y="80"/>
                  </a:cxn>
                  <a:cxn ang="0">
                    <a:pos x="11" y="81"/>
                  </a:cxn>
                  <a:cxn ang="0">
                    <a:pos x="9" y="83"/>
                  </a:cxn>
                  <a:cxn ang="0">
                    <a:pos x="8" y="85"/>
                  </a:cxn>
                  <a:cxn ang="0">
                    <a:pos x="7" y="86"/>
                  </a:cxn>
                  <a:cxn ang="0">
                    <a:pos x="6" y="88"/>
                  </a:cxn>
                  <a:cxn ang="0">
                    <a:pos x="5" y="89"/>
                  </a:cxn>
                  <a:cxn ang="0">
                    <a:pos x="3" y="90"/>
                  </a:cxn>
                  <a:cxn ang="0">
                    <a:pos x="2" y="92"/>
                  </a:cxn>
                  <a:cxn ang="0">
                    <a:pos x="1" y="94"/>
                  </a:cxn>
                  <a:cxn ang="0">
                    <a:pos x="0" y="95"/>
                  </a:cxn>
                </a:cxnLst>
                <a:rect l="0" t="0" r="r" b="b"/>
                <a:pathLst>
                  <a:path w="65" h="95">
                    <a:moveTo>
                      <a:pt x="65" y="0"/>
                    </a:moveTo>
                    <a:lnTo>
                      <a:pt x="64" y="1"/>
                    </a:lnTo>
                    <a:lnTo>
                      <a:pt x="64" y="3"/>
                    </a:lnTo>
                    <a:lnTo>
                      <a:pt x="63" y="4"/>
                    </a:lnTo>
                    <a:lnTo>
                      <a:pt x="62" y="6"/>
                    </a:lnTo>
                    <a:lnTo>
                      <a:pt x="61" y="8"/>
                    </a:lnTo>
                    <a:lnTo>
                      <a:pt x="60" y="9"/>
                    </a:lnTo>
                    <a:lnTo>
                      <a:pt x="59" y="11"/>
                    </a:lnTo>
                    <a:lnTo>
                      <a:pt x="58" y="13"/>
                    </a:lnTo>
                    <a:lnTo>
                      <a:pt x="57" y="14"/>
                    </a:lnTo>
                    <a:lnTo>
                      <a:pt x="56" y="16"/>
                    </a:lnTo>
                    <a:lnTo>
                      <a:pt x="55" y="17"/>
                    </a:lnTo>
                    <a:lnTo>
                      <a:pt x="54" y="19"/>
                    </a:lnTo>
                    <a:lnTo>
                      <a:pt x="53" y="21"/>
                    </a:lnTo>
                    <a:lnTo>
                      <a:pt x="52" y="22"/>
                    </a:lnTo>
                    <a:lnTo>
                      <a:pt x="51" y="24"/>
                    </a:lnTo>
                    <a:lnTo>
                      <a:pt x="50" y="25"/>
                    </a:lnTo>
                    <a:lnTo>
                      <a:pt x="49" y="27"/>
                    </a:lnTo>
                    <a:lnTo>
                      <a:pt x="48" y="28"/>
                    </a:lnTo>
                    <a:lnTo>
                      <a:pt x="46" y="30"/>
                    </a:lnTo>
                    <a:lnTo>
                      <a:pt x="45" y="32"/>
                    </a:lnTo>
                    <a:lnTo>
                      <a:pt x="45" y="33"/>
                    </a:lnTo>
                    <a:lnTo>
                      <a:pt x="44" y="35"/>
                    </a:lnTo>
                    <a:lnTo>
                      <a:pt x="42" y="37"/>
                    </a:lnTo>
                    <a:lnTo>
                      <a:pt x="41" y="38"/>
                    </a:lnTo>
                    <a:lnTo>
                      <a:pt x="41" y="40"/>
                    </a:lnTo>
                    <a:lnTo>
                      <a:pt x="39" y="41"/>
                    </a:lnTo>
                    <a:lnTo>
                      <a:pt x="38" y="43"/>
                    </a:lnTo>
                    <a:lnTo>
                      <a:pt x="37" y="44"/>
                    </a:lnTo>
                    <a:lnTo>
                      <a:pt x="36" y="46"/>
                    </a:lnTo>
                    <a:lnTo>
                      <a:pt x="35" y="47"/>
                    </a:lnTo>
                    <a:lnTo>
                      <a:pt x="34" y="49"/>
                    </a:lnTo>
                    <a:lnTo>
                      <a:pt x="33" y="51"/>
                    </a:lnTo>
                    <a:lnTo>
                      <a:pt x="32" y="52"/>
                    </a:lnTo>
                    <a:lnTo>
                      <a:pt x="31" y="54"/>
                    </a:lnTo>
                    <a:lnTo>
                      <a:pt x="30" y="56"/>
                    </a:lnTo>
                    <a:lnTo>
                      <a:pt x="29" y="57"/>
                    </a:lnTo>
                    <a:lnTo>
                      <a:pt x="27" y="59"/>
                    </a:lnTo>
                    <a:lnTo>
                      <a:pt x="26" y="60"/>
                    </a:lnTo>
                    <a:lnTo>
                      <a:pt x="25" y="62"/>
                    </a:lnTo>
                    <a:lnTo>
                      <a:pt x="24" y="63"/>
                    </a:lnTo>
                    <a:lnTo>
                      <a:pt x="23" y="65"/>
                    </a:lnTo>
                    <a:lnTo>
                      <a:pt x="22" y="66"/>
                    </a:lnTo>
                    <a:lnTo>
                      <a:pt x="21" y="68"/>
                    </a:lnTo>
                    <a:lnTo>
                      <a:pt x="20" y="69"/>
                    </a:lnTo>
                    <a:lnTo>
                      <a:pt x="18" y="71"/>
                    </a:lnTo>
                    <a:lnTo>
                      <a:pt x="17" y="72"/>
                    </a:lnTo>
                    <a:lnTo>
                      <a:pt x="16" y="74"/>
                    </a:lnTo>
                    <a:lnTo>
                      <a:pt x="15" y="76"/>
                    </a:lnTo>
                    <a:lnTo>
                      <a:pt x="14" y="77"/>
                    </a:lnTo>
                    <a:lnTo>
                      <a:pt x="13" y="79"/>
                    </a:lnTo>
                    <a:lnTo>
                      <a:pt x="12" y="80"/>
                    </a:lnTo>
                    <a:lnTo>
                      <a:pt x="11" y="81"/>
                    </a:lnTo>
                    <a:lnTo>
                      <a:pt x="9" y="83"/>
                    </a:lnTo>
                    <a:lnTo>
                      <a:pt x="8" y="85"/>
                    </a:lnTo>
                    <a:lnTo>
                      <a:pt x="7" y="86"/>
                    </a:lnTo>
                    <a:lnTo>
                      <a:pt x="6" y="88"/>
                    </a:lnTo>
                    <a:lnTo>
                      <a:pt x="5" y="89"/>
                    </a:lnTo>
                    <a:lnTo>
                      <a:pt x="3" y="90"/>
                    </a:lnTo>
                    <a:lnTo>
                      <a:pt x="2" y="92"/>
                    </a:lnTo>
                    <a:lnTo>
                      <a:pt x="1" y="94"/>
                    </a:lnTo>
                    <a:lnTo>
                      <a:pt x="0" y="95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1" name="Rectangle 97"/>
              <p:cNvSpPr>
                <a:spLocks noChangeArrowheads="1"/>
              </p:cNvSpPr>
              <p:nvPr/>
            </p:nvSpPr>
            <p:spPr bwMode="auto">
              <a:xfrm rot="1800000">
                <a:off x="4762" y="2606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97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2" name="Line 98"/>
              <p:cNvSpPr>
                <a:spLocks noChangeShapeType="1"/>
              </p:cNvSpPr>
              <p:nvPr/>
            </p:nvSpPr>
            <p:spPr bwMode="auto">
              <a:xfrm>
                <a:off x="4753" y="2619"/>
                <a:ext cx="43" cy="26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3" name="Rectangle 99"/>
              <p:cNvSpPr>
                <a:spLocks noChangeArrowheads="1"/>
              </p:cNvSpPr>
              <p:nvPr/>
            </p:nvSpPr>
            <p:spPr bwMode="auto">
              <a:xfrm rot="3060000">
                <a:off x="4584" y="3129"/>
                <a:ext cx="569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Smaltophilia 4762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4" name="Line 100"/>
              <p:cNvSpPr>
                <a:spLocks noChangeShapeType="1"/>
              </p:cNvSpPr>
              <p:nvPr/>
            </p:nvSpPr>
            <p:spPr bwMode="auto">
              <a:xfrm flipH="1" flipV="1">
                <a:off x="4678" y="2948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5" name="Rectangle 101"/>
              <p:cNvSpPr>
                <a:spLocks noChangeArrowheads="1"/>
              </p:cNvSpPr>
              <p:nvPr/>
            </p:nvSpPr>
            <p:spPr bwMode="auto">
              <a:xfrm rot="3540000">
                <a:off x="4421" y="3292"/>
                <a:ext cx="686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Stenotrophomonas 32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6" name="Line 102"/>
              <p:cNvSpPr>
                <a:spLocks noChangeShapeType="1"/>
              </p:cNvSpPr>
              <p:nvPr/>
            </p:nvSpPr>
            <p:spPr bwMode="auto">
              <a:xfrm>
                <a:off x="4571" y="3026"/>
                <a:ext cx="7" cy="1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7" name="Freeform 103"/>
              <p:cNvSpPr>
                <a:spLocks/>
              </p:cNvSpPr>
              <p:nvPr/>
            </p:nvSpPr>
            <p:spPr bwMode="auto">
              <a:xfrm>
                <a:off x="4626" y="2949"/>
                <a:ext cx="52" cy="40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2" y="39"/>
                  </a:cxn>
                  <a:cxn ang="0">
                    <a:pos x="3" y="37"/>
                  </a:cxn>
                  <a:cxn ang="0">
                    <a:pos x="5" y="36"/>
                  </a:cxn>
                  <a:cxn ang="0">
                    <a:pos x="7" y="35"/>
                  </a:cxn>
                  <a:cxn ang="0">
                    <a:pos x="9" y="34"/>
                  </a:cxn>
                  <a:cxn ang="0">
                    <a:pos x="11" y="32"/>
                  </a:cxn>
                  <a:cxn ang="0">
                    <a:pos x="13" y="31"/>
                  </a:cxn>
                  <a:cxn ang="0">
                    <a:pos x="14" y="30"/>
                  </a:cxn>
                  <a:cxn ang="0">
                    <a:pos x="16" y="28"/>
                  </a:cxn>
                  <a:cxn ang="0">
                    <a:pos x="18" y="27"/>
                  </a:cxn>
                  <a:cxn ang="0">
                    <a:pos x="20" y="26"/>
                  </a:cxn>
                  <a:cxn ang="0">
                    <a:pos x="22" y="24"/>
                  </a:cxn>
                  <a:cxn ang="0">
                    <a:pos x="23" y="23"/>
                  </a:cxn>
                  <a:cxn ang="0">
                    <a:pos x="26" y="21"/>
                  </a:cxn>
                  <a:cxn ang="0">
                    <a:pos x="27" y="20"/>
                  </a:cxn>
                  <a:cxn ang="0">
                    <a:pos x="29" y="19"/>
                  </a:cxn>
                  <a:cxn ang="0">
                    <a:pos x="31" y="17"/>
                  </a:cxn>
                  <a:cxn ang="0">
                    <a:pos x="33" y="16"/>
                  </a:cxn>
                  <a:cxn ang="0">
                    <a:pos x="35" y="15"/>
                  </a:cxn>
                  <a:cxn ang="0">
                    <a:pos x="36" y="13"/>
                  </a:cxn>
                  <a:cxn ang="0">
                    <a:pos x="38" y="11"/>
                  </a:cxn>
                  <a:cxn ang="0">
                    <a:pos x="40" y="10"/>
                  </a:cxn>
                  <a:cxn ang="0">
                    <a:pos x="41" y="9"/>
                  </a:cxn>
                  <a:cxn ang="0">
                    <a:pos x="43" y="7"/>
                  </a:cxn>
                  <a:cxn ang="0">
                    <a:pos x="45" y="6"/>
                  </a:cxn>
                  <a:cxn ang="0">
                    <a:pos x="47" y="5"/>
                  </a:cxn>
                  <a:cxn ang="0">
                    <a:pos x="49" y="3"/>
                  </a:cxn>
                  <a:cxn ang="0">
                    <a:pos x="51" y="2"/>
                  </a:cxn>
                  <a:cxn ang="0">
                    <a:pos x="52" y="0"/>
                  </a:cxn>
                </a:cxnLst>
                <a:rect l="0" t="0" r="r" b="b"/>
                <a:pathLst>
                  <a:path w="52" h="40">
                    <a:moveTo>
                      <a:pt x="0" y="40"/>
                    </a:moveTo>
                    <a:lnTo>
                      <a:pt x="2" y="39"/>
                    </a:lnTo>
                    <a:lnTo>
                      <a:pt x="3" y="37"/>
                    </a:lnTo>
                    <a:lnTo>
                      <a:pt x="5" y="36"/>
                    </a:lnTo>
                    <a:lnTo>
                      <a:pt x="7" y="35"/>
                    </a:lnTo>
                    <a:lnTo>
                      <a:pt x="9" y="34"/>
                    </a:lnTo>
                    <a:lnTo>
                      <a:pt x="11" y="32"/>
                    </a:lnTo>
                    <a:lnTo>
                      <a:pt x="13" y="31"/>
                    </a:lnTo>
                    <a:lnTo>
                      <a:pt x="14" y="30"/>
                    </a:lnTo>
                    <a:lnTo>
                      <a:pt x="16" y="28"/>
                    </a:lnTo>
                    <a:lnTo>
                      <a:pt x="18" y="27"/>
                    </a:lnTo>
                    <a:lnTo>
                      <a:pt x="20" y="26"/>
                    </a:lnTo>
                    <a:lnTo>
                      <a:pt x="22" y="24"/>
                    </a:lnTo>
                    <a:lnTo>
                      <a:pt x="23" y="23"/>
                    </a:lnTo>
                    <a:lnTo>
                      <a:pt x="26" y="21"/>
                    </a:lnTo>
                    <a:lnTo>
                      <a:pt x="27" y="20"/>
                    </a:lnTo>
                    <a:lnTo>
                      <a:pt x="29" y="19"/>
                    </a:lnTo>
                    <a:lnTo>
                      <a:pt x="31" y="17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6" y="13"/>
                    </a:lnTo>
                    <a:lnTo>
                      <a:pt x="38" y="11"/>
                    </a:lnTo>
                    <a:lnTo>
                      <a:pt x="40" y="10"/>
                    </a:lnTo>
                    <a:lnTo>
                      <a:pt x="41" y="9"/>
                    </a:lnTo>
                    <a:lnTo>
                      <a:pt x="43" y="7"/>
                    </a:lnTo>
                    <a:lnTo>
                      <a:pt x="45" y="6"/>
                    </a:lnTo>
                    <a:lnTo>
                      <a:pt x="47" y="5"/>
                    </a:lnTo>
                    <a:lnTo>
                      <a:pt x="49" y="3"/>
                    </a:lnTo>
                    <a:lnTo>
                      <a:pt x="51" y="2"/>
                    </a:lnTo>
                    <a:lnTo>
                      <a:pt x="52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8" name="Freeform 104"/>
              <p:cNvSpPr>
                <a:spLocks/>
              </p:cNvSpPr>
              <p:nvPr/>
            </p:nvSpPr>
            <p:spPr bwMode="auto">
              <a:xfrm>
                <a:off x="4570" y="2989"/>
                <a:ext cx="56" cy="36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4" y="1"/>
                  </a:cxn>
                  <a:cxn ang="0">
                    <a:pos x="52" y="3"/>
                  </a:cxn>
                  <a:cxn ang="0">
                    <a:pos x="50" y="4"/>
                  </a:cxn>
                  <a:cxn ang="0">
                    <a:pos x="48" y="5"/>
                  </a:cxn>
                  <a:cxn ang="0">
                    <a:pos x="45" y="7"/>
                  </a:cxn>
                  <a:cxn ang="0">
                    <a:pos x="44" y="8"/>
                  </a:cxn>
                  <a:cxn ang="0">
                    <a:pos x="41" y="10"/>
                  </a:cxn>
                  <a:cxn ang="0">
                    <a:pos x="40" y="11"/>
                  </a:cxn>
                  <a:cxn ang="0">
                    <a:pos x="37" y="12"/>
                  </a:cxn>
                  <a:cxn ang="0">
                    <a:pos x="35" y="14"/>
                  </a:cxn>
                  <a:cxn ang="0">
                    <a:pos x="33" y="15"/>
                  </a:cxn>
                  <a:cxn ang="0">
                    <a:pos x="31" y="16"/>
                  </a:cxn>
                  <a:cxn ang="0">
                    <a:pos x="29" y="18"/>
                  </a:cxn>
                  <a:cxn ang="0">
                    <a:pos x="27" y="19"/>
                  </a:cxn>
                  <a:cxn ang="0">
                    <a:pos x="25" y="20"/>
                  </a:cxn>
                  <a:cxn ang="0">
                    <a:pos x="23" y="22"/>
                  </a:cxn>
                  <a:cxn ang="0">
                    <a:pos x="21" y="23"/>
                  </a:cxn>
                  <a:cxn ang="0">
                    <a:pos x="19" y="24"/>
                  </a:cxn>
                  <a:cxn ang="0">
                    <a:pos x="17" y="25"/>
                  </a:cxn>
                  <a:cxn ang="0">
                    <a:pos x="15" y="27"/>
                  </a:cxn>
                  <a:cxn ang="0">
                    <a:pos x="13" y="28"/>
                  </a:cxn>
                  <a:cxn ang="0">
                    <a:pos x="11" y="29"/>
                  </a:cxn>
                  <a:cxn ang="0">
                    <a:pos x="9" y="31"/>
                  </a:cxn>
                  <a:cxn ang="0">
                    <a:pos x="7" y="32"/>
                  </a:cxn>
                  <a:cxn ang="0">
                    <a:pos x="4" y="33"/>
                  </a:cxn>
                  <a:cxn ang="0">
                    <a:pos x="2" y="34"/>
                  </a:cxn>
                  <a:cxn ang="0">
                    <a:pos x="0" y="36"/>
                  </a:cxn>
                </a:cxnLst>
                <a:rect l="0" t="0" r="r" b="b"/>
                <a:pathLst>
                  <a:path w="56" h="36">
                    <a:moveTo>
                      <a:pt x="56" y="0"/>
                    </a:moveTo>
                    <a:lnTo>
                      <a:pt x="54" y="1"/>
                    </a:lnTo>
                    <a:lnTo>
                      <a:pt x="52" y="3"/>
                    </a:lnTo>
                    <a:lnTo>
                      <a:pt x="50" y="4"/>
                    </a:lnTo>
                    <a:lnTo>
                      <a:pt x="48" y="5"/>
                    </a:lnTo>
                    <a:lnTo>
                      <a:pt x="45" y="7"/>
                    </a:lnTo>
                    <a:lnTo>
                      <a:pt x="44" y="8"/>
                    </a:lnTo>
                    <a:lnTo>
                      <a:pt x="41" y="10"/>
                    </a:lnTo>
                    <a:lnTo>
                      <a:pt x="40" y="11"/>
                    </a:lnTo>
                    <a:lnTo>
                      <a:pt x="37" y="12"/>
                    </a:lnTo>
                    <a:lnTo>
                      <a:pt x="35" y="14"/>
                    </a:lnTo>
                    <a:lnTo>
                      <a:pt x="33" y="15"/>
                    </a:lnTo>
                    <a:lnTo>
                      <a:pt x="31" y="16"/>
                    </a:lnTo>
                    <a:lnTo>
                      <a:pt x="29" y="18"/>
                    </a:lnTo>
                    <a:lnTo>
                      <a:pt x="27" y="19"/>
                    </a:lnTo>
                    <a:lnTo>
                      <a:pt x="25" y="20"/>
                    </a:lnTo>
                    <a:lnTo>
                      <a:pt x="23" y="22"/>
                    </a:lnTo>
                    <a:lnTo>
                      <a:pt x="21" y="23"/>
                    </a:lnTo>
                    <a:lnTo>
                      <a:pt x="19" y="24"/>
                    </a:lnTo>
                    <a:lnTo>
                      <a:pt x="17" y="25"/>
                    </a:lnTo>
                    <a:lnTo>
                      <a:pt x="15" y="27"/>
                    </a:lnTo>
                    <a:lnTo>
                      <a:pt x="13" y="28"/>
                    </a:lnTo>
                    <a:lnTo>
                      <a:pt x="11" y="29"/>
                    </a:lnTo>
                    <a:lnTo>
                      <a:pt x="9" y="31"/>
                    </a:lnTo>
                    <a:lnTo>
                      <a:pt x="7" y="32"/>
                    </a:lnTo>
                    <a:lnTo>
                      <a:pt x="4" y="33"/>
                    </a:lnTo>
                    <a:lnTo>
                      <a:pt x="2" y="34"/>
                    </a:lnTo>
                    <a:lnTo>
                      <a:pt x="0" y="36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9" name="Rectangle 105"/>
              <p:cNvSpPr>
                <a:spLocks noChangeArrowheads="1"/>
              </p:cNvSpPr>
              <p:nvPr/>
            </p:nvSpPr>
            <p:spPr bwMode="auto">
              <a:xfrm rot="3300000">
                <a:off x="4597" y="2947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84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0" name="Line 106"/>
              <p:cNvSpPr>
                <a:spLocks noChangeShapeType="1"/>
              </p:cNvSpPr>
              <p:nvPr/>
            </p:nvSpPr>
            <p:spPr bwMode="auto">
              <a:xfrm>
                <a:off x="4625" y="2988"/>
                <a:ext cx="1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1" name="Rectangle 107"/>
              <p:cNvSpPr>
                <a:spLocks noChangeArrowheads="1"/>
              </p:cNvSpPr>
              <p:nvPr/>
            </p:nvSpPr>
            <p:spPr bwMode="auto">
              <a:xfrm rot="4020000">
                <a:off x="4310" y="3275"/>
                <a:ext cx="495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Smaltophilia 86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" name="Line 108"/>
              <p:cNvSpPr>
                <a:spLocks noChangeShapeType="1"/>
              </p:cNvSpPr>
              <p:nvPr/>
            </p:nvSpPr>
            <p:spPr bwMode="auto">
              <a:xfrm>
                <a:off x="4452" y="3083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3" name="Freeform 109"/>
              <p:cNvSpPr>
                <a:spLocks/>
              </p:cNvSpPr>
              <p:nvPr/>
            </p:nvSpPr>
            <p:spPr bwMode="auto">
              <a:xfrm>
                <a:off x="4540" y="2987"/>
                <a:ext cx="84" cy="52"/>
              </a:xfrm>
              <a:custGeom>
                <a:avLst/>
                <a:gdLst/>
                <a:ahLst/>
                <a:cxnLst>
                  <a:cxn ang="0">
                    <a:pos x="0" y="52"/>
                  </a:cxn>
                  <a:cxn ang="0">
                    <a:pos x="2" y="51"/>
                  </a:cxn>
                  <a:cxn ang="0">
                    <a:pos x="4" y="50"/>
                  </a:cxn>
                  <a:cxn ang="0">
                    <a:pos x="6" y="49"/>
                  </a:cxn>
                  <a:cxn ang="0">
                    <a:pos x="8" y="48"/>
                  </a:cxn>
                  <a:cxn ang="0">
                    <a:pos x="10" y="47"/>
                  </a:cxn>
                  <a:cxn ang="0">
                    <a:pos x="12" y="46"/>
                  </a:cxn>
                  <a:cxn ang="0">
                    <a:pos x="13" y="45"/>
                  </a:cxn>
                  <a:cxn ang="0">
                    <a:pos x="15" y="44"/>
                  </a:cxn>
                  <a:cxn ang="0">
                    <a:pos x="17" y="43"/>
                  </a:cxn>
                  <a:cxn ang="0">
                    <a:pos x="19" y="42"/>
                  </a:cxn>
                  <a:cxn ang="0">
                    <a:pos x="21" y="41"/>
                  </a:cxn>
                  <a:cxn ang="0">
                    <a:pos x="22" y="40"/>
                  </a:cxn>
                  <a:cxn ang="0">
                    <a:pos x="24" y="39"/>
                  </a:cxn>
                  <a:cxn ang="0">
                    <a:pos x="26" y="38"/>
                  </a:cxn>
                  <a:cxn ang="0">
                    <a:pos x="28" y="36"/>
                  </a:cxn>
                  <a:cxn ang="0">
                    <a:pos x="30" y="35"/>
                  </a:cxn>
                  <a:cxn ang="0">
                    <a:pos x="32" y="34"/>
                  </a:cxn>
                  <a:cxn ang="0">
                    <a:pos x="33" y="33"/>
                  </a:cxn>
                  <a:cxn ang="0">
                    <a:pos x="35" y="32"/>
                  </a:cxn>
                  <a:cxn ang="0">
                    <a:pos x="37" y="31"/>
                  </a:cxn>
                  <a:cxn ang="0">
                    <a:pos x="39" y="30"/>
                  </a:cxn>
                  <a:cxn ang="0">
                    <a:pos x="41" y="29"/>
                  </a:cxn>
                  <a:cxn ang="0">
                    <a:pos x="42" y="28"/>
                  </a:cxn>
                  <a:cxn ang="0">
                    <a:pos x="44" y="27"/>
                  </a:cxn>
                  <a:cxn ang="0">
                    <a:pos x="46" y="26"/>
                  </a:cxn>
                  <a:cxn ang="0">
                    <a:pos x="47" y="25"/>
                  </a:cxn>
                  <a:cxn ang="0">
                    <a:pos x="49" y="23"/>
                  </a:cxn>
                  <a:cxn ang="0">
                    <a:pos x="51" y="22"/>
                  </a:cxn>
                  <a:cxn ang="0">
                    <a:pos x="53" y="21"/>
                  </a:cxn>
                  <a:cxn ang="0">
                    <a:pos x="55" y="20"/>
                  </a:cxn>
                  <a:cxn ang="0">
                    <a:pos x="56" y="19"/>
                  </a:cxn>
                  <a:cxn ang="0">
                    <a:pos x="58" y="18"/>
                  </a:cxn>
                  <a:cxn ang="0">
                    <a:pos x="60" y="16"/>
                  </a:cxn>
                  <a:cxn ang="0">
                    <a:pos x="62" y="16"/>
                  </a:cxn>
                  <a:cxn ang="0">
                    <a:pos x="64" y="14"/>
                  </a:cxn>
                  <a:cxn ang="0">
                    <a:pos x="65" y="13"/>
                  </a:cxn>
                  <a:cxn ang="0">
                    <a:pos x="67" y="12"/>
                  </a:cxn>
                  <a:cxn ang="0">
                    <a:pos x="69" y="11"/>
                  </a:cxn>
                  <a:cxn ang="0">
                    <a:pos x="70" y="10"/>
                  </a:cxn>
                  <a:cxn ang="0">
                    <a:pos x="72" y="8"/>
                  </a:cxn>
                  <a:cxn ang="0">
                    <a:pos x="74" y="7"/>
                  </a:cxn>
                  <a:cxn ang="0">
                    <a:pos x="76" y="6"/>
                  </a:cxn>
                  <a:cxn ang="0">
                    <a:pos x="77" y="5"/>
                  </a:cxn>
                  <a:cxn ang="0">
                    <a:pos x="79" y="4"/>
                  </a:cxn>
                  <a:cxn ang="0">
                    <a:pos x="81" y="2"/>
                  </a:cxn>
                  <a:cxn ang="0">
                    <a:pos x="83" y="2"/>
                  </a:cxn>
                  <a:cxn ang="0">
                    <a:pos x="84" y="0"/>
                  </a:cxn>
                </a:cxnLst>
                <a:rect l="0" t="0" r="r" b="b"/>
                <a:pathLst>
                  <a:path w="84" h="52">
                    <a:moveTo>
                      <a:pt x="0" y="52"/>
                    </a:moveTo>
                    <a:lnTo>
                      <a:pt x="2" y="51"/>
                    </a:lnTo>
                    <a:lnTo>
                      <a:pt x="4" y="50"/>
                    </a:lnTo>
                    <a:lnTo>
                      <a:pt x="6" y="49"/>
                    </a:lnTo>
                    <a:lnTo>
                      <a:pt x="8" y="48"/>
                    </a:lnTo>
                    <a:lnTo>
                      <a:pt x="10" y="47"/>
                    </a:lnTo>
                    <a:lnTo>
                      <a:pt x="12" y="46"/>
                    </a:lnTo>
                    <a:lnTo>
                      <a:pt x="13" y="45"/>
                    </a:lnTo>
                    <a:lnTo>
                      <a:pt x="15" y="44"/>
                    </a:lnTo>
                    <a:lnTo>
                      <a:pt x="17" y="43"/>
                    </a:lnTo>
                    <a:lnTo>
                      <a:pt x="19" y="42"/>
                    </a:lnTo>
                    <a:lnTo>
                      <a:pt x="21" y="41"/>
                    </a:lnTo>
                    <a:lnTo>
                      <a:pt x="22" y="40"/>
                    </a:lnTo>
                    <a:lnTo>
                      <a:pt x="24" y="39"/>
                    </a:lnTo>
                    <a:lnTo>
                      <a:pt x="26" y="38"/>
                    </a:lnTo>
                    <a:lnTo>
                      <a:pt x="28" y="36"/>
                    </a:lnTo>
                    <a:lnTo>
                      <a:pt x="30" y="35"/>
                    </a:lnTo>
                    <a:lnTo>
                      <a:pt x="32" y="34"/>
                    </a:lnTo>
                    <a:lnTo>
                      <a:pt x="33" y="33"/>
                    </a:lnTo>
                    <a:lnTo>
                      <a:pt x="35" y="32"/>
                    </a:lnTo>
                    <a:lnTo>
                      <a:pt x="37" y="31"/>
                    </a:lnTo>
                    <a:lnTo>
                      <a:pt x="39" y="30"/>
                    </a:lnTo>
                    <a:lnTo>
                      <a:pt x="41" y="29"/>
                    </a:lnTo>
                    <a:lnTo>
                      <a:pt x="42" y="28"/>
                    </a:lnTo>
                    <a:lnTo>
                      <a:pt x="44" y="27"/>
                    </a:lnTo>
                    <a:lnTo>
                      <a:pt x="46" y="26"/>
                    </a:lnTo>
                    <a:lnTo>
                      <a:pt x="47" y="25"/>
                    </a:lnTo>
                    <a:lnTo>
                      <a:pt x="49" y="23"/>
                    </a:lnTo>
                    <a:lnTo>
                      <a:pt x="51" y="22"/>
                    </a:lnTo>
                    <a:lnTo>
                      <a:pt x="53" y="21"/>
                    </a:lnTo>
                    <a:lnTo>
                      <a:pt x="55" y="20"/>
                    </a:lnTo>
                    <a:lnTo>
                      <a:pt x="56" y="19"/>
                    </a:lnTo>
                    <a:lnTo>
                      <a:pt x="58" y="18"/>
                    </a:lnTo>
                    <a:lnTo>
                      <a:pt x="60" y="16"/>
                    </a:lnTo>
                    <a:lnTo>
                      <a:pt x="62" y="16"/>
                    </a:lnTo>
                    <a:lnTo>
                      <a:pt x="64" y="14"/>
                    </a:lnTo>
                    <a:lnTo>
                      <a:pt x="65" y="13"/>
                    </a:lnTo>
                    <a:lnTo>
                      <a:pt x="67" y="12"/>
                    </a:lnTo>
                    <a:lnTo>
                      <a:pt x="69" y="11"/>
                    </a:lnTo>
                    <a:lnTo>
                      <a:pt x="70" y="10"/>
                    </a:lnTo>
                    <a:lnTo>
                      <a:pt x="72" y="8"/>
                    </a:lnTo>
                    <a:lnTo>
                      <a:pt x="74" y="7"/>
                    </a:lnTo>
                    <a:lnTo>
                      <a:pt x="76" y="6"/>
                    </a:lnTo>
                    <a:lnTo>
                      <a:pt x="77" y="5"/>
                    </a:lnTo>
                    <a:lnTo>
                      <a:pt x="79" y="4"/>
                    </a:lnTo>
                    <a:lnTo>
                      <a:pt x="81" y="2"/>
                    </a:lnTo>
                    <a:lnTo>
                      <a:pt x="83" y="2"/>
                    </a:lnTo>
                    <a:lnTo>
                      <a:pt x="84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4" name="Freeform 110"/>
              <p:cNvSpPr>
                <a:spLocks/>
              </p:cNvSpPr>
              <p:nvPr/>
            </p:nvSpPr>
            <p:spPr bwMode="auto">
              <a:xfrm>
                <a:off x="4452" y="3039"/>
                <a:ext cx="88" cy="43"/>
              </a:xfrm>
              <a:custGeom>
                <a:avLst/>
                <a:gdLst/>
                <a:ahLst/>
                <a:cxnLst>
                  <a:cxn ang="0">
                    <a:pos x="88" y="0"/>
                  </a:cxn>
                  <a:cxn ang="0">
                    <a:pos x="86" y="1"/>
                  </a:cxn>
                  <a:cxn ang="0">
                    <a:pos x="85" y="2"/>
                  </a:cxn>
                  <a:cxn ang="0">
                    <a:pos x="83" y="3"/>
                  </a:cxn>
                  <a:cxn ang="0">
                    <a:pos x="81" y="4"/>
                  </a:cxn>
                  <a:cxn ang="0">
                    <a:pos x="79" y="5"/>
                  </a:cxn>
                  <a:cxn ang="0">
                    <a:pos x="77" y="6"/>
                  </a:cxn>
                  <a:cxn ang="0">
                    <a:pos x="76" y="7"/>
                  </a:cxn>
                  <a:cxn ang="0">
                    <a:pos x="74" y="8"/>
                  </a:cxn>
                  <a:cxn ang="0">
                    <a:pos x="72" y="9"/>
                  </a:cxn>
                  <a:cxn ang="0">
                    <a:pos x="70" y="10"/>
                  </a:cxn>
                  <a:cxn ang="0">
                    <a:pos x="68" y="11"/>
                  </a:cxn>
                  <a:cxn ang="0">
                    <a:pos x="67" y="12"/>
                  </a:cxn>
                  <a:cxn ang="0">
                    <a:pos x="65" y="12"/>
                  </a:cxn>
                  <a:cxn ang="0">
                    <a:pos x="63" y="13"/>
                  </a:cxn>
                  <a:cxn ang="0">
                    <a:pos x="61" y="14"/>
                  </a:cxn>
                  <a:cxn ang="0">
                    <a:pos x="59" y="15"/>
                  </a:cxn>
                  <a:cxn ang="0">
                    <a:pos x="58" y="16"/>
                  </a:cxn>
                  <a:cxn ang="0">
                    <a:pos x="56" y="17"/>
                  </a:cxn>
                  <a:cxn ang="0">
                    <a:pos x="54" y="18"/>
                  </a:cxn>
                  <a:cxn ang="0">
                    <a:pos x="52" y="19"/>
                  </a:cxn>
                  <a:cxn ang="0">
                    <a:pos x="50" y="20"/>
                  </a:cxn>
                  <a:cxn ang="0">
                    <a:pos x="48" y="21"/>
                  </a:cxn>
                  <a:cxn ang="0">
                    <a:pos x="46" y="22"/>
                  </a:cxn>
                  <a:cxn ang="0">
                    <a:pos x="44" y="22"/>
                  </a:cxn>
                  <a:cxn ang="0">
                    <a:pos x="43" y="23"/>
                  </a:cxn>
                  <a:cxn ang="0">
                    <a:pos x="41" y="24"/>
                  </a:cxn>
                  <a:cxn ang="0">
                    <a:pos x="39" y="25"/>
                  </a:cxn>
                  <a:cxn ang="0">
                    <a:pos x="37" y="26"/>
                  </a:cxn>
                  <a:cxn ang="0">
                    <a:pos x="35" y="27"/>
                  </a:cxn>
                  <a:cxn ang="0">
                    <a:pos x="34" y="28"/>
                  </a:cxn>
                  <a:cxn ang="0">
                    <a:pos x="32" y="29"/>
                  </a:cxn>
                  <a:cxn ang="0">
                    <a:pos x="29" y="30"/>
                  </a:cxn>
                  <a:cxn ang="0">
                    <a:pos x="28" y="31"/>
                  </a:cxn>
                  <a:cxn ang="0">
                    <a:pos x="26" y="31"/>
                  </a:cxn>
                  <a:cxn ang="0">
                    <a:pos x="24" y="32"/>
                  </a:cxn>
                  <a:cxn ang="0">
                    <a:pos x="22" y="33"/>
                  </a:cxn>
                  <a:cxn ang="0">
                    <a:pos x="20" y="34"/>
                  </a:cxn>
                  <a:cxn ang="0">
                    <a:pos x="19" y="35"/>
                  </a:cxn>
                  <a:cxn ang="0">
                    <a:pos x="16" y="36"/>
                  </a:cxn>
                  <a:cxn ang="0">
                    <a:pos x="15" y="36"/>
                  </a:cxn>
                  <a:cxn ang="0">
                    <a:pos x="13" y="37"/>
                  </a:cxn>
                  <a:cxn ang="0">
                    <a:pos x="11" y="38"/>
                  </a:cxn>
                  <a:cxn ang="0">
                    <a:pos x="9" y="39"/>
                  </a:cxn>
                  <a:cxn ang="0">
                    <a:pos x="7" y="40"/>
                  </a:cxn>
                  <a:cxn ang="0">
                    <a:pos x="5" y="40"/>
                  </a:cxn>
                  <a:cxn ang="0">
                    <a:pos x="3" y="41"/>
                  </a:cxn>
                  <a:cxn ang="0">
                    <a:pos x="1" y="42"/>
                  </a:cxn>
                  <a:cxn ang="0">
                    <a:pos x="0" y="43"/>
                  </a:cxn>
                </a:cxnLst>
                <a:rect l="0" t="0" r="r" b="b"/>
                <a:pathLst>
                  <a:path w="88" h="43">
                    <a:moveTo>
                      <a:pt x="88" y="0"/>
                    </a:moveTo>
                    <a:lnTo>
                      <a:pt x="86" y="1"/>
                    </a:lnTo>
                    <a:lnTo>
                      <a:pt x="85" y="2"/>
                    </a:lnTo>
                    <a:lnTo>
                      <a:pt x="83" y="3"/>
                    </a:lnTo>
                    <a:lnTo>
                      <a:pt x="81" y="4"/>
                    </a:lnTo>
                    <a:lnTo>
                      <a:pt x="79" y="5"/>
                    </a:lnTo>
                    <a:lnTo>
                      <a:pt x="77" y="6"/>
                    </a:lnTo>
                    <a:lnTo>
                      <a:pt x="76" y="7"/>
                    </a:lnTo>
                    <a:lnTo>
                      <a:pt x="74" y="8"/>
                    </a:lnTo>
                    <a:lnTo>
                      <a:pt x="72" y="9"/>
                    </a:lnTo>
                    <a:lnTo>
                      <a:pt x="70" y="10"/>
                    </a:lnTo>
                    <a:lnTo>
                      <a:pt x="68" y="11"/>
                    </a:lnTo>
                    <a:lnTo>
                      <a:pt x="67" y="12"/>
                    </a:lnTo>
                    <a:lnTo>
                      <a:pt x="65" y="12"/>
                    </a:lnTo>
                    <a:lnTo>
                      <a:pt x="63" y="13"/>
                    </a:lnTo>
                    <a:lnTo>
                      <a:pt x="61" y="14"/>
                    </a:lnTo>
                    <a:lnTo>
                      <a:pt x="59" y="15"/>
                    </a:lnTo>
                    <a:lnTo>
                      <a:pt x="58" y="16"/>
                    </a:lnTo>
                    <a:lnTo>
                      <a:pt x="56" y="17"/>
                    </a:lnTo>
                    <a:lnTo>
                      <a:pt x="54" y="18"/>
                    </a:lnTo>
                    <a:lnTo>
                      <a:pt x="52" y="19"/>
                    </a:lnTo>
                    <a:lnTo>
                      <a:pt x="50" y="20"/>
                    </a:lnTo>
                    <a:lnTo>
                      <a:pt x="48" y="21"/>
                    </a:lnTo>
                    <a:lnTo>
                      <a:pt x="46" y="22"/>
                    </a:lnTo>
                    <a:lnTo>
                      <a:pt x="44" y="22"/>
                    </a:lnTo>
                    <a:lnTo>
                      <a:pt x="43" y="23"/>
                    </a:lnTo>
                    <a:lnTo>
                      <a:pt x="41" y="24"/>
                    </a:lnTo>
                    <a:lnTo>
                      <a:pt x="39" y="25"/>
                    </a:lnTo>
                    <a:lnTo>
                      <a:pt x="37" y="26"/>
                    </a:lnTo>
                    <a:lnTo>
                      <a:pt x="35" y="27"/>
                    </a:lnTo>
                    <a:lnTo>
                      <a:pt x="34" y="28"/>
                    </a:lnTo>
                    <a:lnTo>
                      <a:pt x="32" y="29"/>
                    </a:lnTo>
                    <a:lnTo>
                      <a:pt x="29" y="30"/>
                    </a:lnTo>
                    <a:lnTo>
                      <a:pt x="28" y="31"/>
                    </a:lnTo>
                    <a:lnTo>
                      <a:pt x="26" y="31"/>
                    </a:lnTo>
                    <a:lnTo>
                      <a:pt x="24" y="32"/>
                    </a:lnTo>
                    <a:lnTo>
                      <a:pt x="22" y="33"/>
                    </a:lnTo>
                    <a:lnTo>
                      <a:pt x="20" y="34"/>
                    </a:lnTo>
                    <a:lnTo>
                      <a:pt x="19" y="35"/>
                    </a:lnTo>
                    <a:lnTo>
                      <a:pt x="16" y="36"/>
                    </a:lnTo>
                    <a:lnTo>
                      <a:pt x="15" y="36"/>
                    </a:lnTo>
                    <a:lnTo>
                      <a:pt x="13" y="37"/>
                    </a:lnTo>
                    <a:lnTo>
                      <a:pt x="11" y="38"/>
                    </a:lnTo>
                    <a:lnTo>
                      <a:pt x="9" y="39"/>
                    </a:lnTo>
                    <a:lnTo>
                      <a:pt x="7" y="40"/>
                    </a:lnTo>
                    <a:lnTo>
                      <a:pt x="5" y="40"/>
                    </a:lnTo>
                    <a:lnTo>
                      <a:pt x="3" y="41"/>
                    </a:lnTo>
                    <a:lnTo>
                      <a:pt x="1" y="42"/>
                    </a:lnTo>
                    <a:lnTo>
                      <a:pt x="0" y="43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5" name="Rectangle 111"/>
              <p:cNvSpPr>
                <a:spLocks noChangeArrowheads="1"/>
              </p:cNvSpPr>
              <p:nvPr/>
            </p:nvSpPr>
            <p:spPr bwMode="auto">
              <a:xfrm rot="3660000">
                <a:off x="4514" y="2997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53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" name="Line 112"/>
              <p:cNvSpPr>
                <a:spLocks noChangeShapeType="1"/>
              </p:cNvSpPr>
              <p:nvPr/>
            </p:nvSpPr>
            <p:spPr bwMode="auto">
              <a:xfrm>
                <a:off x="4538" y="3034"/>
                <a:ext cx="2" cy="4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7" name="Rectangle 113"/>
              <p:cNvSpPr>
                <a:spLocks noChangeArrowheads="1"/>
              </p:cNvSpPr>
              <p:nvPr/>
            </p:nvSpPr>
            <p:spPr bwMode="auto">
              <a:xfrm rot="4500000">
                <a:off x="4161" y="3300"/>
                <a:ext cx="458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Smaltophilia 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" name="Line 114"/>
              <p:cNvSpPr>
                <a:spLocks noChangeShapeType="1"/>
              </p:cNvSpPr>
              <p:nvPr/>
            </p:nvSpPr>
            <p:spPr bwMode="auto">
              <a:xfrm flipV="1">
                <a:off x="4325" y="3115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9" name="Freeform 115"/>
              <p:cNvSpPr>
                <a:spLocks/>
              </p:cNvSpPr>
              <p:nvPr/>
            </p:nvSpPr>
            <p:spPr bwMode="auto">
              <a:xfrm>
                <a:off x="4433" y="3033"/>
                <a:ext cx="104" cy="48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2" y="47"/>
                  </a:cxn>
                  <a:cxn ang="0">
                    <a:pos x="4" y="47"/>
                  </a:cxn>
                  <a:cxn ang="0">
                    <a:pos x="6" y="46"/>
                  </a:cxn>
                  <a:cxn ang="0">
                    <a:pos x="8" y="46"/>
                  </a:cxn>
                  <a:cxn ang="0">
                    <a:pos x="10" y="45"/>
                  </a:cxn>
                  <a:cxn ang="0">
                    <a:pos x="11" y="44"/>
                  </a:cxn>
                  <a:cxn ang="0">
                    <a:pos x="13" y="43"/>
                  </a:cxn>
                  <a:cxn ang="0">
                    <a:pos x="15" y="42"/>
                  </a:cxn>
                  <a:cxn ang="0">
                    <a:pos x="17" y="42"/>
                  </a:cxn>
                  <a:cxn ang="0">
                    <a:pos x="19" y="41"/>
                  </a:cxn>
                  <a:cxn ang="0">
                    <a:pos x="20" y="40"/>
                  </a:cxn>
                  <a:cxn ang="0">
                    <a:pos x="22" y="40"/>
                  </a:cxn>
                  <a:cxn ang="0">
                    <a:pos x="24" y="39"/>
                  </a:cxn>
                  <a:cxn ang="0">
                    <a:pos x="26" y="38"/>
                  </a:cxn>
                  <a:cxn ang="0">
                    <a:pos x="28" y="37"/>
                  </a:cxn>
                  <a:cxn ang="0">
                    <a:pos x="29" y="37"/>
                  </a:cxn>
                  <a:cxn ang="0">
                    <a:pos x="31" y="36"/>
                  </a:cxn>
                  <a:cxn ang="0">
                    <a:pos x="33" y="35"/>
                  </a:cxn>
                  <a:cxn ang="0">
                    <a:pos x="35" y="34"/>
                  </a:cxn>
                  <a:cxn ang="0">
                    <a:pos x="36" y="33"/>
                  </a:cxn>
                  <a:cxn ang="0">
                    <a:pos x="38" y="32"/>
                  </a:cxn>
                  <a:cxn ang="0">
                    <a:pos x="40" y="32"/>
                  </a:cxn>
                  <a:cxn ang="0">
                    <a:pos x="42" y="31"/>
                  </a:cxn>
                  <a:cxn ang="0">
                    <a:pos x="43" y="30"/>
                  </a:cxn>
                  <a:cxn ang="0">
                    <a:pos x="45" y="29"/>
                  </a:cxn>
                  <a:cxn ang="0">
                    <a:pos x="47" y="29"/>
                  </a:cxn>
                  <a:cxn ang="0">
                    <a:pos x="49" y="28"/>
                  </a:cxn>
                  <a:cxn ang="0">
                    <a:pos x="51" y="27"/>
                  </a:cxn>
                  <a:cxn ang="0">
                    <a:pos x="53" y="26"/>
                  </a:cxn>
                  <a:cxn ang="0">
                    <a:pos x="54" y="25"/>
                  </a:cxn>
                  <a:cxn ang="0">
                    <a:pos x="56" y="25"/>
                  </a:cxn>
                  <a:cxn ang="0">
                    <a:pos x="58" y="24"/>
                  </a:cxn>
                  <a:cxn ang="0">
                    <a:pos x="59" y="23"/>
                  </a:cxn>
                  <a:cxn ang="0">
                    <a:pos x="61" y="22"/>
                  </a:cxn>
                  <a:cxn ang="0">
                    <a:pos x="63" y="21"/>
                  </a:cxn>
                  <a:cxn ang="0">
                    <a:pos x="65" y="20"/>
                  </a:cxn>
                  <a:cxn ang="0">
                    <a:pos x="66" y="19"/>
                  </a:cxn>
                  <a:cxn ang="0">
                    <a:pos x="68" y="19"/>
                  </a:cxn>
                  <a:cxn ang="0">
                    <a:pos x="70" y="18"/>
                  </a:cxn>
                  <a:cxn ang="0">
                    <a:pos x="72" y="17"/>
                  </a:cxn>
                  <a:cxn ang="0">
                    <a:pos x="73" y="16"/>
                  </a:cxn>
                  <a:cxn ang="0">
                    <a:pos x="75" y="15"/>
                  </a:cxn>
                  <a:cxn ang="0">
                    <a:pos x="77" y="14"/>
                  </a:cxn>
                  <a:cxn ang="0">
                    <a:pos x="78" y="13"/>
                  </a:cxn>
                  <a:cxn ang="0">
                    <a:pos x="80" y="13"/>
                  </a:cxn>
                  <a:cxn ang="0">
                    <a:pos x="82" y="12"/>
                  </a:cxn>
                  <a:cxn ang="0">
                    <a:pos x="84" y="11"/>
                  </a:cxn>
                  <a:cxn ang="0">
                    <a:pos x="86" y="10"/>
                  </a:cxn>
                  <a:cxn ang="0">
                    <a:pos x="87" y="9"/>
                  </a:cxn>
                  <a:cxn ang="0">
                    <a:pos x="89" y="8"/>
                  </a:cxn>
                  <a:cxn ang="0">
                    <a:pos x="91" y="7"/>
                  </a:cxn>
                  <a:cxn ang="0">
                    <a:pos x="92" y="6"/>
                  </a:cxn>
                  <a:cxn ang="0">
                    <a:pos x="94" y="5"/>
                  </a:cxn>
                  <a:cxn ang="0">
                    <a:pos x="96" y="4"/>
                  </a:cxn>
                  <a:cxn ang="0">
                    <a:pos x="97" y="4"/>
                  </a:cxn>
                  <a:cxn ang="0">
                    <a:pos x="99" y="3"/>
                  </a:cxn>
                  <a:cxn ang="0">
                    <a:pos x="101" y="2"/>
                  </a:cxn>
                  <a:cxn ang="0">
                    <a:pos x="102" y="1"/>
                  </a:cxn>
                  <a:cxn ang="0">
                    <a:pos x="104" y="0"/>
                  </a:cxn>
                </a:cxnLst>
                <a:rect l="0" t="0" r="r" b="b"/>
                <a:pathLst>
                  <a:path w="104" h="48">
                    <a:moveTo>
                      <a:pt x="0" y="48"/>
                    </a:moveTo>
                    <a:lnTo>
                      <a:pt x="2" y="47"/>
                    </a:lnTo>
                    <a:lnTo>
                      <a:pt x="4" y="47"/>
                    </a:lnTo>
                    <a:lnTo>
                      <a:pt x="6" y="46"/>
                    </a:lnTo>
                    <a:lnTo>
                      <a:pt x="8" y="46"/>
                    </a:lnTo>
                    <a:lnTo>
                      <a:pt x="10" y="45"/>
                    </a:lnTo>
                    <a:lnTo>
                      <a:pt x="11" y="44"/>
                    </a:lnTo>
                    <a:lnTo>
                      <a:pt x="13" y="43"/>
                    </a:lnTo>
                    <a:lnTo>
                      <a:pt x="15" y="42"/>
                    </a:lnTo>
                    <a:lnTo>
                      <a:pt x="17" y="42"/>
                    </a:lnTo>
                    <a:lnTo>
                      <a:pt x="19" y="41"/>
                    </a:lnTo>
                    <a:lnTo>
                      <a:pt x="20" y="40"/>
                    </a:lnTo>
                    <a:lnTo>
                      <a:pt x="22" y="40"/>
                    </a:lnTo>
                    <a:lnTo>
                      <a:pt x="24" y="39"/>
                    </a:lnTo>
                    <a:lnTo>
                      <a:pt x="26" y="38"/>
                    </a:lnTo>
                    <a:lnTo>
                      <a:pt x="28" y="37"/>
                    </a:lnTo>
                    <a:lnTo>
                      <a:pt x="29" y="37"/>
                    </a:lnTo>
                    <a:lnTo>
                      <a:pt x="31" y="36"/>
                    </a:lnTo>
                    <a:lnTo>
                      <a:pt x="33" y="35"/>
                    </a:lnTo>
                    <a:lnTo>
                      <a:pt x="35" y="34"/>
                    </a:lnTo>
                    <a:lnTo>
                      <a:pt x="36" y="33"/>
                    </a:lnTo>
                    <a:lnTo>
                      <a:pt x="38" y="32"/>
                    </a:lnTo>
                    <a:lnTo>
                      <a:pt x="40" y="32"/>
                    </a:lnTo>
                    <a:lnTo>
                      <a:pt x="42" y="31"/>
                    </a:lnTo>
                    <a:lnTo>
                      <a:pt x="43" y="30"/>
                    </a:lnTo>
                    <a:lnTo>
                      <a:pt x="45" y="29"/>
                    </a:lnTo>
                    <a:lnTo>
                      <a:pt x="47" y="29"/>
                    </a:lnTo>
                    <a:lnTo>
                      <a:pt x="49" y="28"/>
                    </a:lnTo>
                    <a:lnTo>
                      <a:pt x="51" y="27"/>
                    </a:lnTo>
                    <a:lnTo>
                      <a:pt x="53" y="26"/>
                    </a:lnTo>
                    <a:lnTo>
                      <a:pt x="54" y="25"/>
                    </a:lnTo>
                    <a:lnTo>
                      <a:pt x="56" y="25"/>
                    </a:lnTo>
                    <a:lnTo>
                      <a:pt x="58" y="24"/>
                    </a:lnTo>
                    <a:lnTo>
                      <a:pt x="59" y="23"/>
                    </a:lnTo>
                    <a:lnTo>
                      <a:pt x="61" y="22"/>
                    </a:lnTo>
                    <a:lnTo>
                      <a:pt x="63" y="21"/>
                    </a:lnTo>
                    <a:lnTo>
                      <a:pt x="65" y="20"/>
                    </a:lnTo>
                    <a:lnTo>
                      <a:pt x="66" y="19"/>
                    </a:lnTo>
                    <a:lnTo>
                      <a:pt x="68" y="19"/>
                    </a:lnTo>
                    <a:lnTo>
                      <a:pt x="70" y="18"/>
                    </a:lnTo>
                    <a:lnTo>
                      <a:pt x="72" y="17"/>
                    </a:lnTo>
                    <a:lnTo>
                      <a:pt x="73" y="16"/>
                    </a:lnTo>
                    <a:lnTo>
                      <a:pt x="75" y="15"/>
                    </a:lnTo>
                    <a:lnTo>
                      <a:pt x="77" y="14"/>
                    </a:lnTo>
                    <a:lnTo>
                      <a:pt x="78" y="13"/>
                    </a:lnTo>
                    <a:lnTo>
                      <a:pt x="80" y="13"/>
                    </a:lnTo>
                    <a:lnTo>
                      <a:pt x="82" y="12"/>
                    </a:lnTo>
                    <a:lnTo>
                      <a:pt x="84" y="11"/>
                    </a:lnTo>
                    <a:lnTo>
                      <a:pt x="86" y="10"/>
                    </a:lnTo>
                    <a:lnTo>
                      <a:pt x="87" y="9"/>
                    </a:lnTo>
                    <a:lnTo>
                      <a:pt x="89" y="8"/>
                    </a:lnTo>
                    <a:lnTo>
                      <a:pt x="91" y="7"/>
                    </a:lnTo>
                    <a:lnTo>
                      <a:pt x="92" y="6"/>
                    </a:lnTo>
                    <a:lnTo>
                      <a:pt x="94" y="5"/>
                    </a:lnTo>
                    <a:lnTo>
                      <a:pt x="96" y="4"/>
                    </a:lnTo>
                    <a:lnTo>
                      <a:pt x="97" y="4"/>
                    </a:lnTo>
                    <a:lnTo>
                      <a:pt x="99" y="3"/>
                    </a:lnTo>
                    <a:lnTo>
                      <a:pt x="101" y="2"/>
                    </a:lnTo>
                    <a:lnTo>
                      <a:pt x="102" y="1"/>
                    </a:lnTo>
                    <a:lnTo>
                      <a:pt x="104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0" name="Freeform 116"/>
              <p:cNvSpPr>
                <a:spLocks/>
              </p:cNvSpPr>
              <p:nvPr/>
            </p:nvSpPr>
            <p:spPr bwMode="auto">
              <a:xfrm>
                <a:off x="4325" y="3081"/>
                <a:ext cx="108" cy="35"/>
              </a:xfrm>
              <a:custGeom>
                <a:avLst/>
                <a:gdLst/>
                <a:ahLst/>
                <a:cxnLst>
                  <a:cxn ang="0">
                    <a:pos x="108" y="0"/>
                  </a:cxn>
                  <a:cxn ang="0">
                    <a:pos x="107" y="1"/>
                  </a:cxn>
                  <a:cxn ang="0">
                    <a:pos x="105" y="2"/>
                  </a:cxn>
                  <a:cxn ang="0">
                    <a:pos x="103" y="3"/>
                  </a:cxn>
                  <a:cxn ang="0">
                    <a:pos x="102" y="3"/>
                  </a:cxn>
                  <a:cxn ang="0">
                    <a:pos x="100" y="4"/>
                  </a:cxn>
                  <a:cxn ang="0">
                    <a:pos x="98" y="4"/>
                  </a:cxn>
                  <a:cxn ang="0">
                    <a:pos x="96" y="5"/>
                  </a:cxn>
                  <a:cxn ang="0">
                    <a:pos x="94" y="6"/>
                  </a:cxn>
                  <a:cxn ang="0">
                    <a:pos x="93" y="7"/>
                  </a:cxn>
                  <a:cxn ang="0">
                    <a:pos x="91" y="7"/>
                  </a:cxn>
                  <a:cxn ang="0">
                    <a:pos x="89" y="8"/>
                  </a:cxn>
                  <a:cxn ang="0">
                    <a:pos x="87" y="8"/>
                  </a:cxn>
                  <a:cxn ang="0">
                    <a:pos x="85" y="9"/>
                  </a:cxn>
                  <a:cxn ang="0">
                    <a:pos x="84" y="10"/>
                  </a:cxn>
                  <a:cxn ang="0">
                    <a:pos x="82" y="10"/>
                  </a:cxn>
                  <a:cxn ang="0">
                    <a:pos x="80" y="11"/>
                  </a:cxn>
                  <a:cxn ang="0">
                    <a:pos x="78" y="12"/>
                  </a:cxn>
                  <a:cxn ang="0">
                    <a:pos x="76" y="12"/>
                  </a:cxn>
                  <a:cxn ang="0">
                    <a:pos x="75" y="13"/>
                  </a:cxn>
                  <a:cxn ang="0">
                    <a:pos x="73" y="13"/>
                  </a:cxn>
                  <a:cxn ang="0">
                    <a:pos x="71" y="14"/>
                  </a:cxn>
                  <a:cxn ang="0">
                    <a:pos x="70" y="15"/>
                  </a:cxn>
                  <a:cxn ang="0">
                    <a:pos x="68" y="15"/>
                  </a:cxn>
                  <a:cxn ang="0">
                    <a:pos x="66" y="16"/>
                  </a:cxn>
                  <a:cxn ang="0">
                    <a:pos x="64" y="17"/>
                  </a:cxn>
                  <a:cxn ang="0">
                    <a:pos x="62" y="17"/>
                  </a:cxn>
                  <a:cxn ang="0">
                    <a:pos x="60" y="18"/>
                  </a:cxn>
                  <a:cxn ang="0">
                    <a:pos x="59" y="18"/>
                  </a:cxn>
                  <a:cxn ang="0">
                    <a:pos x="57" y="19"/>
                  </a:cxn>
                  <a:cxn ang="0">
                    <a:pos x="55" y="19"/>
                  </a:cxn>
                  <a:cxn ang="0">
                    <a:pos x="53" y="20"/>
                  </a:cxn>
                  <a:cxn ang="0">
                    <a:pos x="51" y="21"/>
                  </a:cxn>
                  <a:cxn ang="0">
                    <a:pos x="50" y="21"/>
                  </a:cxn>
                  <a:cxn ang="0">
                    <a:pos x="48" y="22"/>
                  </a:cxn>
                  <a:cxn ang="0">
                    <a:pos x="46" y="23"/>
                  </a:cxn>
                  <a:cxn ang="0">
                    <a:pos x="44" y="23"/>
                  </a:cxn>
                  <a:cxn ang="0">
                    <a:pos x="42" y="23"/>
                  </a:cxn>
                  <a:cxn ang="0">
                    <a:pos x="40" y="24"/>
                  </a:cxn>
                  <a:cxn ang="0">
                    <a:pos x="38" y="25"/>
                  </a:cxn>
                  <a:cxn ang="0">
                    <a:pos x="37" y="25"/>
                  </a:cxn>
                  <a:cxn ang="0">
                    <a:pos x="35" y="26"/>
                  </a:cxn>
                  <a:cxn ang="0">
                    <a:pos x="33" y="26"/>
                  </a:cxn>
                  <a:cxn ang="0">
                    <a:pos x="31" y="27"/>
                  </a:cxn>
                  <a:cxn ang="0">
                    <a:pos x="29" y="27"/>
                  </a:cxn>
                  <a:cxn ang="0">
                    <a:pos x="27" y="28"/>
                  </a:cxn>
                  <a:cxn ang="0">
                    <a:pos x="26" y="28"/>
                  </a:cxn>
                  <a:cxn ang="0">
                    <a:pos x="24" y="29"/>
                  </a:cxn>
                  <a:cxn ang="0">
                    <a:pos x="22" y="29"/>
                  </a:cxn>
                  <a:cxn ang="0">
                    <a:pos x="20" y="30"/>
                  </a:cxn>
                  <a:cxn ang="0">
                    <a:pos x="18" y="30"/>
                  </a:cxn>
                  <a:cxn ang="0">
                    <a:pos x="17" y="31"/>
                  </a:cxn>
                  <a:cxn ang="0">
                    <a:pos x="15" y="32"/>
                  </a:cxn>
                  <a:cxn ang="0">
                    <a:pos x="13" y="32"/>
                  </a:cxn>
                  <a:cxn ang="0">
                    <a:pos x="11" y="32"/>
                  </a:cxn>
                  <a:cxn ang="0">
                    <a:pos x="9" y="33"/>
                  </a:cxn>
                  <a:cxn ang="0">
                    <a:pos x="8" y="33"/>
                  </a:cxn>
                  <a:cxn ang="0">
                    <a:pos x="5" y="34"/>
                  </a:cxn>
                  <a:cxn ang="0">
                    <a:pos x="3" y="34"/>
                  </a:cxn>
                  <a:cxn ang="0">
                    <a:pos x="2" y="35"/>
                  </a:cxn>
                  <a:cxn ang="0">
                    <a:pos x="0" y="35"/>
                  </a:cxn>
                </a:cxnLst>
                <a:rect l="0" t="0" r="r" b="b"/>
                <a:pathLst>
                  <a:path w="108" h="35">
                    <a:moveTo>
                      <a:pt x="108" y="0"/>
                    </a:moveTo>
                    <a:lnTo>
                      <a:pt x="107" y="1"/>
                    </a:lnTo>
                    <a:lnTo>
                      <a:pt x="105" y="2"/>
                    </a:lnTo>
                    <a:lnTo>
                      <a:pt x="103" y="3"/>
                    </a:lnTo>
                    <a:lnTo>
                      <a:pt x="102" y="3"/>
                    </a:lnTo>
                    <a:lnTo>
                      <a:pt x="100" y="4"/>
                    </a:lnTo>
                    <a:lnTo>
                      <a:pt x="98" y="4"/>
                    </a:lnTo>
                    <a:lnTo>
                      <a:pt x="96" y="5"/>
                    </a:lnTo>
                    <a:lnTo>
                      <a:pt x="94" y="6"/>
                    </a:lnTo>
                    <a:lnTo>
                      <a:pt x="93" y="7"/>
                    </a:lnTo>
                    <a:lnTo>
                      <a:pt x="91" y="7"/>
                    </a:lnTo>
                    <a:lnTo>
                      <a:pt x="89" y="8"/>
                    </a:lnTo>
                    <a:lnTo>
                      <a:pt x="87" y="8"/>
                    </a:lnTo>
                    <a:lnTo>
                      <a:pt x="85" y="9"/>
                    </a:lnTo>
                    <a:lnTo>
                      <a:pt x="84" y="10"/>
                    </a:lnTo>
                    <a:lnTo>
                      <a:pt x="82" y="10"/>
                    </a:lnTo>
                    <a:lnTo>
                      <a:pt x="80" y="11"/>
                    </a:lnTo>
                    <a:lnTo>
                      <a:pt x="78" y="12"/>
                    </a:lnTo>
                    <a:lnTo>
                      <a:pt x="76" y="12"/>
                    </a:lnTo>
                    <a:lnTo>
                      <a:pt x="75" y="13"/>
                    </a:lnTo>
                    <a:lnTo>
                      <a:pt x="73" y="13"/>
                    </a:lnTo>
                    <a:lnTo>
                      <a:pt x="71" y="14"/>
                    </a:lnTo>
                    <a:lnTo>
                      <a:pt x="70" y="15"/>
                    </a:lnTo>
                    <a:lnTo>
                      <a:pt x="68" y="15"/>
                    </a:lnTo>
                    <a:lnTo>
                      <a:pt x="66" y="16"/>
                    </a:lnTo>
                    <a:lnTo>
                      <a:pt x="64" y="17"/>
                    </a:lnTo>
                    <a:lnTo>
                      <a:pt x="62" y="17"/>
                    </a:lnTo>
                    <a:lnTo>
                      <a:pt x="60" y="18"/>
                    </a:lnTo>
                    <a:lnTo>
                      <a:pt x="59" y="18"/>
                    </a:lnTo>
                    <a:lnTo>
                      <a:pt x="57" y="19"/>
                    </a:lnTo>
                    <a:lnTo>
                      <a:pt x="55" y="19"/>
                    </a:lnTo>
                    <a:lnTo>
                      <a:pt x="53" y="20"/>
                    </a:lnTo>
                    <a:lnTo>
                      <a:pt x="51" y="21"/>
                    </a:lnTo>
                    <a:lnTo>
                      <a:pt x="50" y="21"/>
                    </a:lnTo>
                    <a:lnTo>
                      <a:pt x="48" y="22"/>
                    </a:lnTo>
                    <a:lnTo>
                      <a:pt x="46" y="23"/>
                    </a:lnTo>
                    <a:lnTo>
                      <a:pt x="44" y="23"/>
                    </a:lnTo>
                    <a:lnTo>
                      <a:pt x="42" y="23"/>
                    </a:lnTo>
                    <a:lnTo>
                      <a:pt x="40" y="24"/>
                    </a:lnTo>
                    <a:lnTo>
                      <a:pt x="38" y="25"/>
                    </a:lnTo>
                    <a:lnTo>
                      <a:pt x="37" y="25"/>
                    </a:lnTo>
                    <a:lnTo>
                      <a:pt x="35" y="26"/>
                    </a:lnTo>
                    <a:lnTo>
                      <a:pt x="33" y="26"/>
                    </a:lnTo>
                    <a:lnTo>
                      <a:pt x="31" y="27"/>
                    </a:lnTo>
                    <a:lnTo>
                      <a:pt x="29" y="27"/>
                    </a:lnTo>
                    <a:lnTo>
                      <a:pt x="27" y="28"/>
                    </a:lnTo>
                    <a:lnTo>
                      <a:pt x="26" y="28"/>
                    </a:lnTo>
                    <a:lnTo>
                      <a:pt x="24" y="29"/>
                    </a:lnTo>
                    <a:lnTo>
                      <a:pt x="22" y="29"/>
                    </a:lnTo>
                    <a:lnTo>
                      <a:pt x="20" y="30"/>
                    </a:lnTo>
                    <a:lnTo>
                      <a:pt x="18" y="30"/>
                    </a:lnTo>
                    <a:lnTo>
                      <a:pt x="17" y="31"/>
                    </a:lnTo>
                    <a:lnTo>
                      <a:pt x="15" y="32"/>
                    </a:lnTo>
                    <a:lnTo>
                      <a:pt x="13" y="32"/>
                    </a:lnTo>
                    <a:lnTo>
                      <a:pt x="11" y="32"/>
                    </a:lnTo>
                    <a:lnTo>
                      <a:pt x="9" y="33"/>
                    </a:lnTo>
                    <a:lnTo>
                      <a:pt x="8" y="33"/>
                    </a:lnTo>
                    <a:lnTo>
                      <a:pt x="5" y="34"/>
                    </a:lnTo>
                    <a:lnTo>
                      <a:pt x="3" y="34"/>
                    </a:lnTo>
                    <a:lnTo>
                      <a:pt x="2" y="35"/>
                    </a:lnTo>
                    <a:lnTo>
                      <a:pt x="0" y="35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1" name="Rectangle 117"/>
              <p:cNvSpPr>
                <a:spLocks noChangeArrowheads="1"/>
              </p:cNvSpPr>
              <p:nvPr/>
            </p:nvSpPr>
            <p:spPr bwMode="auto">
              <a:xfrm rot="4080000">
                <a:off x="4397" y="3033"/>
                <a:ext cx="70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100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" name="Line 118"/>
              <p:cNvSpPr>
                <a:spLocks noChangeShapeType="1"/>
              </p:cNvSpPr>
              <p:nvPr/>
            </p:nvSpPr>
            <p:spPr bwMode="auto">
              <a:xfrm>
                <a:off x="4387" y="2962"/>
                <a:ext cx="46" cy="118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3" name="Rectangle 119"/>
              <p:cNvSpPr>
                <a:spLocks noChangeArrowheads="1"/>
              </p:cNvSpPr>
              <p:nvPr/>
            </p:nvSpPr>
            <p:spPr bwMode="auto">
              <a:xfrm rot="5040000">
                <a:off x="3927" y="3462"/>
                <a:ext cx="619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Burkholderiales 115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" name="Line 120"/>
              <p:cNvSpPr>
                <a:spLocks noChangeShapeType="1"/>
              </p:cNvSpPr>
              <p:nvPr/>
            </p:nvSpPr>
            <p:spPr bwMode="auto">
              <a:xfrm>
                <a:off x="4192" y="3099"/>
                <a:ext cx="10" cy="9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5" name="Rectangle 121"/>
              <p:cNvSpPr>
                <a:spLocks noChangeArrowheads="1"/>
              </p:cNvSpPr>
              <p:nvPr/>
            </p:nvSpPr>
            <p:spPr bwMode="auto">
              <a:xfrm rot="5520000">
                <a:off x="3835" y="3326"/>
                <a:ext cx="447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Variovorax 41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6" name="Line 122"/>
              <p:cNvSpPr>
                <a:spLocks noChangeShapeType="1"/>
              </p:cNvSpPr>
              <p:nvPr/>
            </p:nvSpPr>
            <p:spPr bwMode="auto">
              <a:xfrm flipH="1">
                <a:off x="4066" y="3102"/>
                <a:ext cx="2" cy="36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7" name="Freeform 123"/>
              <p:cNvSpPr>
                <a:spLocks/>
              </p:cNvSpPr>
              <p:nvPr/>
            </p:nvSpPr>
            <p:spPr bwMode="auto">
              <a:xfrm>
                <a:off x="4130" y="3098"/>
                <a:ext cx="62" cy="4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4"/>
                  </a:cxn>
                  <a:cxn ang="0">
                    <a:pos x="2" y="4"/>
                  </a:cxn>
                  <a:cxn ang="0">
                    <a:pos x="4" y="4"/>
                  </a:cxn>
                  <a:cxn ang="0">
                    <a:pos x="5" y="4"/>
                  </a:cxn>
                  <a:cxn ang="0">
                    <a:pos x="7" y="4"/>
                  </a:cxn>
                  <a:cxn ang="0">
                    <a:pos x="8" y="4"/>
                  </a:cxn>
                  <a:cxn ang="0">
                    <a:pos x="9" y="4"/>
                  </a:cxn>
                  <a:cxn ang="0">
                    <a:pos x="10" y="4"/>
                  </a:cxn>
                  <a:cxn ang="0">
                    <a:pos x="12" y="4"/>
                  </a:cxn>
                  <a:cxn ang="0">
                    <a:pos x="13" y="4"/>
                  </a:cxn>
                  <a:cxn ang="0">
                    <a:pos x="14" y="4"/>
                  </a:cxn>
                  <a:cxn ang="0">
                    <a:pos x="15" y="3"/>
                  </a:cxn>
                  <a:cxn ang="0">
                    <a:pos x="16" y="3"/>
                  </a:cxn>
                  <a:cxn ang="0">
                    <a:pos x="18" y="3"/>
                  </a:cxn>
                  <a:cxn ang="0">
                    <a:pos x="19" y="3"/>
                  </a:cxn>
                  <a:cxn ang="0">
                    <a:pos x="21" y="3"/>
                  </a:cxn>
                  <a:cxn ang="0">
                    <a:pos x="21" y="3"/>
                  </a:cxn>
                  <a:cxn ang="0">
                    <a:pos x="23" y="3"/>
                  </a:cxn>
                  <a:cxn ang="0">
                    <a:pos x="24" y="3"/>
                  </a:cxn>
                  <a:cxn ang="0">
                    <a:pos x="26" y="3"/>
                  </a:cxn>
                  <a:cxn ang="0">
                    <a:pos x="27" y="3"/>
                  </a:cxn>
                  <a:cxn ang="0">
                    <a:pos x="28" y="3"/>
                  </a:cxn>
                  <a:cxn ang="0">
                    <a:pos x="29" y="3"/>
                  </a:cxn>
                  <a:cxn ang="0">
                    <a:pos x="31" y="3"/>
                  </a:cxn>
                  <a:cxn ang="0">
                    <a:pos x="32" y="2"/>
                  </a:cxn>
                  <a:cxn ang="0">
                    <a:pos x="33" y="2"/>
                  </a:cxn>
                  <a:cxn ang="0">
                    <a:pos x="34" y="2"/>
                  </a:cxn>
                  <a:cxn ang="0">
                    <a:pos x="36" y="2"/>
                  </a:cxn>
                  <a:cxn ang="0">
                    <a:pos x="37" y="2"/>
                  </a:cxn>
                  <a:cxn ang="0">
                    <a:pos x="38" y="2"/>
                  </a:cxn>
                  <a:cxn ang="0">
                    <a:pos x="40" y="2"/>
                  </a:cxn>
                  <a:cxn ang="0">
                    <a:pos x="40" y="2"/>
                  </a:cxn>
                  <a:cxn ang="0">
                    <a:pos x="42" y="2"/>
                  </a:cxn>
                  <a:cxn ang="0">
                    <a:pos x="43" y="1"/>
                  </a:cxn>
                  <a:cxn ang="0">
                    <a:pos x="45" y="1"/>
                  </a:cxn>
                  <a:cxn ang="0">
                    <a:pos x="46" y="1"/>
                  </a:cxn>
                  <a:cxn ang="0">
                    <a:pos x="47" y="1"/>
                  </a:cxn>
                  <a:cxn ang="0">
                    <a:pos x="48" y="1"/>
                  </a:cxn>
                  <a:cxn ang="0">
                    <a:pos x="50" y="1"/>
                  </a:cxn>
                  <a:cxn ang="0">
                    <a:pos x="51" y="1"/>
                  </a:cxn>
                  <a:cxn ang="0">
                    <a:pos x="52" y="1"/>
                  </a:cxn>
                  <a:cxn ang="0">
                    <a:pos x="53" y="1"/>
                  </a:cxn>
                  <a:cxn ang="0">
                    <a:pos x="55" y="1"/>
                  </a:cxn>
                  <a:cxn ang="0">
                    <a:pos x="56" y="1"/>
                  </a:cxn>
                  <a:cxn ang="0">
                    <a:pos x="57" y="1"/>
                  </a:cxn>
                  <a:cxn ang="0">
                    <a:pos x="59" y="0"/>
                  </a:cxn>
                  <a:cxn ang="0">
                    <a:pos x="60" y="0"/>
                  </a:cxn>
                  <a:cxn ang="0">
                    <a:pos x="61" y="0"/>
                  </a:cxn>
                  <a:cxn ang="0">
                    <a:pos x="62" y="0"/>
                  </a:cxn>
                </a:cxnLst>
                <a:rect l="0" t="0" r="r" b="b"/>
                <a:pathLst>
                  <a:path w="62" h="4">
                    <a:moveTo>
                      <a:pt x="0" y="4"/>
                    </a:moveTo>
                    <a:lnTo>
                      <a:pt x="1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7" y="4"/>
                    </a:lnTo>
                    <a:lnTo>
                      <a:pt x="8" y="4"/>
                    </a:lnTo>
                    <a:lnTo>
                      <a:pt x="9" y="4"/>
                    </a:lnTo>
                    <a:lnTo>
                      <a:pt x="10" y="4"/>
                    </a:lnTo>
                    <a:lnTo>
                      <a:pt x="12" y="4"/>
                    </a:lnTo>
                    <a:lnTo>
                      <a:pt x="13" y="4"/>
                    </a:lnTo>
                    <a:lnTo>
                      <a:pt x="14" y="4"/>
                    </a:lnTo>
                    <a:lnTo>
                      <a:pt x="15" y="3"/>
                    </a:lnTo>
                    <a:lnTo>
                      <a:pt x="16" y="3"/>
                    </a:lnTo>
                    <a:lnTo>
                      <a:pt x="18" y="3"/>
                    </a:lnTo>
                    <a:lnTo>
                      <a:pt x="19" y="3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3" y="3"/>
                    </a:lnTo>
                    <a:lnTo>
                      <a:pt x="24" y="3"/>
                    </a:lnTo>
                    <a:lnTo>
                      <a:pt x="26" y="3"/>
                    </a:lnTo>
                    <a:lnTo>
                      <a:pt x="27" y="3"/>
                    </a:lnTo>
                    <a:lnTo>
                      <a:pt x="28" y="3"/>
                    </a:lnTo>
                    <a:lnTo>
                      <a:pt x="29" y="3"/>
                    </a:lnTo>
                    <a:lnTo>
                      <a:pt x="31" y="3"/>
                    </a:lnTo>
                    <a:lnTo>
                      <a:pt x="32" y="2"/>
                    </a:lnTo>
                    <a:lnTo>
                      <a:pt x="33" y="2"/>
                    </a:lnTo>
                    <a:lnTo>
                      <a:pt x="34" y="2"/>
                    </a:lnTo>
                    <a:lnTo>
                      <a:pt x="36" y="2"/>
                    </a:lnTo>
                    <a:lnTo>
                      <a:pt x="37" y="2"/>
                    </a:lnTo>
                    <a:lnTo>
                      <a:pt x="38" y="2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42" y="2"/>
                    </a:lnTo>
                    <a:lnTo>
                      <a:pt x="43" y="1"/>
                    </a:lnTo>
                    <a:lnTo>
                      <a:pt x="45" y="1"/>
                    </a:lnTo>
                    <a:lnTo>
                      <a:pt x="46" y="1"/>
                    </a:lnTo>
                    <a:lnTo>
                      <a:pt x="47" y="1"/>
                    </a:lnTo>
                    <a:lnTo>
                      <a:pt x="48" y="1"/>
                    </a:lnTo>
                    <a:lnTo>
                      <a:pt x="50" y="1"/>
                    </a:lnTo>
                    <a:lnTo>
                      <a:pt x="51" y="1"/>
                    </a:lnTo>
                    <a:lnTo>
                      <a:pt x="52" y="1"/>
                    </a:lnTo>
                    <a:lnTo>
                      <a:pt x="53" y="1"/>
                    </a:lnTo>
                    <a:lnTo>
                      <a:pt x="55" y="1"/>
                    </a:lnTo>
                    <a:lnTo>
                      <a:pt x="56" y="1"/>
                    </a:lnTo>
                    <a:lnTo>
                      <a:pt x="57" y="1"/>
                    </a:lnTo>
                    <a:lnTo>
                      <a:pt x="59" y="0"/>
                    </a:lnTo>
                    <a:lnTo>
                      <a:pt x="60" y="0"/>
                    </a:lnTo>
                    <a:lnTo>
                      <a:pt x="61" y="0"/>
                    </a:lnTo>
                    <a:lnTo>
                      <a:pt x="62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8" name="Freeform 124"/>
              <p:cNvSpPr>
                <a:spLocks/>
              </p:cNvSpPr>
              <p:nvPr/>
            </p:nvSpPr>
            <p:spPr bwMode="auto">
              <a:xfrm>
                <a:off x="4068" y="3102"/>
                <a:ext cx="62" cy="1"/>
              </a:xfrm>
              <a:custGeom>
                <a:avLst/>
                <a:gdLst/>
                <a:ahLst/>
                <a:cxnLst>
                  <a:cxn ang="0">
                    <a:pos x="62" y="0"/>
                  </a:cxn>
                  <a:cxn ang="0">
                    <a:pos x="60" y="0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3" y="0"/>
                  </a:cxn>
                  <a:cxn ang="0">
                    <a:pos x="51" y="0"/>
                  </a:cxn>
                  <a:cxn ang="0">
                    <a:pos x="50" y="0"/>
                  </a:cxn>
                  <a:cxn ang="0">
                    <a:pos x="48" y="0"/>
                  </a:cxn>
                  <a:cxn ang="0">
                    <a:pos x="46" y="0"/>
                  </a:cxn>
                  <a:cxn ang="0">
                    <a:pos x="44" y="1"/>
                  </a:cxn>
                  <a:cxn ang="0">
                    <a:pos x="42" y="1"/>
                  </a:cxn>
                  <a:cxn ang="0">
                    <a:pos x="40" y="1"/>
                  </a:cxn>
                  <a:cxn ang="0">
                    <a:pos x="39" y="1"/>
                  </a:cxn>
                  <a:cxn ang="0">
                    <a:pos x="37" y="1"/>
                  </a:cxn>
                  <a:cxn ang="0">
                    <a:pos x="35" y="1"/>
                  </a:cxn>
                  <a:cxn ang="0">
                    <a:pos x="34" y="1"/>
                  </a:cxn>
                  <a:cxn ang="0">
                    <a:pos x="32" y="1"/>
                  </a:cxn>
                  <a:cxn ang="0">
                    <a:pos x="30" y="1"/>
                  </a:cxn>
                  <a:cxn ang="0">
                    <a:pos x="28" y="0"/>
                  </a:cxn>
                  <a:cxn ang="0">
                    <a:pos x="26" y="0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19" y="0"/>
                  </a:cxn>
                  <a:cxn ang="0">
                    <a:pos x="17" y="0"/>
                  </a:cxn>
                  <a:cxn ang="0">
                    <a:pos x="16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62" h="1">
                    <a:moveTo>
                      <a:pt x="62" y="0"/>
                    </a:moveTo>
                    <a:lnTo>
                      <a:pt x="60" y="0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3" y="0"/>
                    </a:lnTo>
                    <a:lnTo>
                      <a:pt x="51" y="0"/>
                    </a:lnTo>
                    <a:lnTo>
                      <a:pt x="50" y="0"/>
                    </a:lnTo>
                    <a:lnTo>
                      <a:pt x="48" y="0"/>
                    </a:lnTo>
                    <a:lnTo>
                      <a:pt x="46" y="0"/>
                    </a:lnTo>
                    <a:lnTo>
                      <a:pt x="44" y="1"/>
                    </a:lnTo>
                    <a:lnTo>
                      <a:pt x="42" y="1"/>
                    </a:lnTo>
                    <a:lnTo>
                      <a:pt x="40" y="1"/>
                    </a:lnTo>
                    <a:lnTo>
                      <a:pt x="39" y="1"/>
                    </a:lnTo>
                    <a:lnTo>
                      <a:pt x="37" y="1"/>
                    </a:lnTo>
                    <a:lnTo>
                      <a:pt x="35" y="1"/>
                    </a:lnTo>
                    <a:lnTo>
                      <a:pt x="34" y="1"/>
                    </a:lnTo>
                    <a:lnTo>
                      <a:pt x="32" y="1"/>
                    </a:lnTo>
                    <a:lnTo>
                      <a:pt x="30" y="1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9" name="Rectangle 125"/>
              <p:cNvSpPr>
                <a:spLocks noChangeArrowheads="1"/>
              </p:cNvSpPr>
              <p:nvPr/>
            </p:nvSpPr>
            <p:spPr bwMode="auto">
              <a:xfrm rot="5280000">
                <a:off x="4111" y="3062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63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0" name="Line 126"/>
              <p:cNvSpPr>
                <a:spLocks noChangeShapeType="1"/>
              </p:cNvSpPr>
              <p:nvPr/>
            </p:nvSpPr>
            <p:spPr bwMode="auto">
              <a:xfrm>
                <a:off x="4129" y="3078"/>
                <a:ext cx="1" cy="23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1" name="Rectangle 127"/>
              <p:cNvSpPr>
                <a:spLocks noChangeArrowheads="1"/>
              </p:cNvSpPr>
              <p:nvPr/>
            </p:nvSpPr>
            <p:spPr bwMode="auto">
              <a:xfrm rot="6000000">
                <a:off x="3520" y="3416"/>
                <a:ext cx="713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Delftiaacidovorans 122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2" name="Line 128"/>
              <p:cNvSpPr>
                <a:spLocks noChangeShapeType="1"/>
              </p:cNvSpPr>
              <p:nvPr/>
            </p:nvSpPr>
            <p:spPr bwMode="auto">
              <a:xfrm flipH="1">
                <a:off x="3941" y="3093"/>
                <a:ext cx="2" cy="7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3" name="Rectangle 129"/>
              <p:cNvSpPr>
                <a:spLocks noChangeArrowheads="1"/>
              </p:cNvSpPr>
              <p:nvPr/>
            </p:nvSpPr>
            <p:spPr bwMode="auto">
              <a:xfrm rot="6540000">
                <a:off x="3489" y="3267"/>
                <a:ext cx="488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Dacidovorans 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4" name="Line 130"/>
              <p:cNvSpPr>
                <a:spLocks noChangeShapeType="1"/>
              </p:cNvSpPr>
              <p:nvPr/>
            </p:nvSpPr>
            <p:spPr bwMode="auto">
              <a:xfrm flipH="1">
                <a:off x="3818" y="3061"/>
                <a:ext cx="4" cy="1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5" name="Freeform 131"/>
              <p:cNvSpPr>
                <a:spLocks/>
              </p:cNvSpPr>
              <p:nvPr/>
            </p:nvSpPr>
            <p:spPr bwMode="auto">
              <a:xfrm>
                <a:off x="3882" y="3078"/>
                <a:ext cx="61" cy="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  <a:cxn ang="0">
                    <a:pos x="4" y="1"/>
                  </a:cxn>
                  <a:cxn ang="0">
                    <a:pos x="6" y="2"/>
                  </a:cxn>
                  <a:cxn ang="0">
                    <a:pos x="8" y="2"/>
                  </a:cxn>
                  <a:cxn ang="0">
                    <a:pos x="10" y="2"/>
                  </a:cxn>
                  <a:cxn ang="0">
                    <a:pos x="11" y="3"/>
                  </a:cxn>
                  <a:cxn ang="0">
                    <a:pos x="13" y="4"/>
                  </a:cxn>
                  <a:cxn ang="0">
                    <a:pos x="15" y="4"/>
                  </a:cxn>
                  <a:cxn ang="0">
                    <a:pos x="17" y="5"/>
                  </a:cxn>
                  <a:cxn ang="0">
                    <a:pos x="19" y="5"/>
                  </a:cxn>
                  <a:cxn ang="0">
                    <a:pos x="21" y="6"/>
                  </a:cxn>
                  <a:cxn ang="0">
                    <a:pos x="23" y="6"/>
                  </a:cxn>
                  <a:cxn ang="0">
                    <a:pos x="25" y="6"/>
                  </a:cxn>
                  <a:cxn ang="0">
                    <a:pos x="27" y="7"/>
                  </a:cxn>
                  <a:cxn ang="0">
                    <a:pos x="29" y="7"/>
                  </a:cxn>
                  <a:cxn ang="0">
                    <a:pos x="30" y="8"/>
                  </a:cxn>
                  <a:cxn ang="0">
                    <a:pos x="32" y="8"/>
                  </a:cxn>
                  <a:cxn ang="0">
                    <a:pos x="34" y="9"/>
                  </a:cxn>
                  <a:cxn ang="0">
                    <a:pos x="36" y="9"/>
                  </a:cxn>
                  <a:cxn ang="0">
                    <a:pos x="38" y="9"/>
                  </a:cxn>
                  <a:cxn ang="0">
                    <a:pos x="40" y="10"/>
                  </a:cxn>
                  <a:cxn ang="0">
                    <a:pos x="42" y="10"/>
                  </a:cxn>
                  <a:cxn ang="0">
                    <a:pos x="44" y="11"/>
                  </a:cxn>
                  <a:cxn ang="0">
                    <a:pos x="46" y="11"/>
                  </a:cxn>
                  <a:cxn ang="0">
                    <a:pos x="48" y="11"/>
                  </a:cxn>
                  <a:cxn ang="0">
                    <a:pos x="49" y="12"/>
                  </a:cxn>
                  <a:cxn ang="0">
                    <a:pos x="52" y="12"/>
                  </a:cxn>
                  <a:cxn ang="0">
                    <a:pos x="54" y="12"/>
                  </a:cxn>
                  <a:cxn ang="0">
                    <a:pos x="55" y="13"/>
                  </a:cxn>
                  <a:cxn ang="0">
                    <a:pos x="57" y="13"/>
                  </a:cxn>
                  <a:cxn ang="0">
                    <a:pos x="59" y="14"/>
                  </a:cxn>
                  <a:cxn ang="0">
                    <a:pos x="61" y="14"/>
                  </a:cxn>
                </a:cxnLst>
                <a:rect l="0" t="0" r="r" b="b"/>
                <a:pathLst>
                  <a:path w="61" h="14">
                    <a:moveTo>
                      <a:pt x="0" y="0"/>
                    </a:moveTo>
                    <a:lnTo>
                      <a:pt x="2" y="1"/>
                    </a:lnTo>
                    <a:lnTo>
                      <a:pt x="4" y="1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10" y="2"/>
                    </a:lnTo>
                    <a:lnTo>
                      <a:pt x="11" y="3"/>
                    </a:lnTo>
                    <a:lnTo>
                      <a:pt x="13" y="4"/>
                    </a:lnTo>
                    <a:lnTo>
                      <a:pt x="15" y="4"/>
                    </a:lnTo>
                    <a:lnTo>
                      <a:pt x="17" y="5"/>
                    </a:lnTo>
                    <a:lnTo>
                      <a:pt x="19" y="5"/>
                    </a:lnTo>
                    <a:lnTo>
                      <a:pt x="21" y="6"/>
                    </a:lnTo>
                    <a:lnTo>
                      <a:pt x="23" y="6"/>
                    </a:lnTo>
                    <a:lnTo>
                      <a:pt x="25" y="6"/>
                    </a:lnTo>
                    <a:lnTo>
                      <a:pt x="27" y="7"/>
                    </a:lnTo>
                    <a:lnTo>
                      <a:pt x="29" y="7"/>
                    </a:lnTo>
                    <a:lnTo>
                      <a:pt x="30" y="8"/>
                    </a:lnTo>
                    <a:lnTo>
                      <a:pt x="32" y="8"/>
                    </a:lnTo>
                    <a:lnTo>
                      <a:pt x="34" y="9"/>
                    </a:lnTo>
                    <a:lnTo>
                      <a:pt x="36" y="9"/>
                    </a:lnTo>
                    <a:lnTo>
                      <a:pt x="38" y="9"/>
                    </a:lnTo>
                    <a:lnTo>
                      <a:pt x="40" y="10"/>
                    </a:lnTo>
                    <a:lnTo>
                      <a:pt x="42" y="10"/>
                    </a:lnTo>
                    <a:lnTo>
                      <a:pt x="44" y="11"/>
                    </a:lnTo>
                    <a:lnTo>
                      <a:pt x="46" y="11"/>
                    </a:lnTo>
                    <a:lnTo>
                      <a:pt x="48" y="11"/>
                    </a:lnTo>
                    <a:lnTo>
                      <a:pt x="49" y="12"/>
                    </a:lnTo>
                    <a:lnTo>
                      <a:pt x="52" y="12"/>
                    </a:lnTo>
                    <a:lnTo>
                      <a:pt x="54" y="12"/>
                    </a:lnTo>
                    <a:lnTo>
                      <a:pt x="55" y="13"/>
                    </a:lnTo>
                    <a:lnTo>
                      <a:pt x="57" y="13"/>
                    </a:lnTo>
                    <a:lnTo>
                      <a:pt x="59" y="14"/>
                    </a:lnTo>
                    <a:lnTo>
                      <a:pt x="61" y="14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6" name="Freeform 132"/>
              <p:cNvSpPr>
                <a:spLocks/>
              </p:cNvSpPr>
              <p:nvPr/>
            </p:nvSpPr>
            <p:spPr bwMode="auto">
              <a:xfrm>
                <a:off x="3822" y="3060"/>
                <a:ext cx="60" cy="18"/>
              </a:xfrm>
              <a:custGeom>
                <a:avLst/>
                <a:gdLst/>
                <a:ahLst/>
                <a:cxnLst>
                  <a:cxn ang="0">
                    <a:pos x="60" y="18"/>
                  </a:cxn>
                  <a:cxn ang="0">
                    <a:pos x="58" y="18"/>
                  </a:cxn>
                  <a:cxn ang="0">
                    <a:pos x="57" y="17"/>
                  </a:cxn>
                  <a:cxn ang="0">
                    <a:pos x="55" y="17"/>
                  </a:cxn>
                  <a:cxn ang="0">
                    <a:pos x="53" y="16"/>
                  </a:cxn>
                  <a:cxn ang="0">
                    <a:pos x="52" y="16"/>
                  </a:cxn>
                  <a:cxn ang="0">
                    <a:pos x="50" y="15"/>
                  </a:cxn>
                  <a:cxn ang="0">
                    <a:pos x="48" y="15"/>
                  </a:cxn>
                  <a:cxn ang="0">
                    <a:pos x="46" y="15"/>
                  </a:cxn>
                  <a:cxn ang="0">
                    <a:pos x="44" y="14"/>
                  </a:cxn>
                  <a:cxn ang="0">
                    <a:pos x="43" y="14"/>
                  </a:cxn>
                  <a:cxn ang="0">
                    <a:pos x="41" y="13"/>
                  </a:cxn>
                  <a:cxn ang="0">
                    <a:pos x="39" y="12"/>
                  </a:cxn>
                  <a:cxn ang="0">
                    <a:pos x="38" y="12"/>
                  </a:cxn>
                  <a:cxn ang="0">
                    <a:pos x="36" y="11"/>
                  </a:cxn>
                  <a:cxn ang="0">
                    <a:pos x="34" y="11"/>
                  </a:cxn>
                  <a:cxn ang="0">
                    <a:pos x="33" y="10"/>
                  </a:cxn>
                  <a:cxn ang="0">
                    <a:pos x="31" y="10"/>
                  </a:cxn>
                  <a:cxn ang="0">
                    <a:pos x="29" y="10"/>
                  </a:cxn>
                  <a:cxn ang="0">
                    <a:pos x="28" y="9"/>
                  </a:cxn>
                  <a:cxn ang="0">
                    <a:pos x="26" y="8"/>
                  </a:cxn>
                  <a:cxn ang="0">
                    <a:pos x="24" y="8"/>
                  </a:cxn>
                  <a:cxn ang="0">
                    <a:pos x="22" y="7"/>
                  </a:cxn>
                  <a:cxn ang="0">
                    <a:pos x="20" y="7"/>
                  </a:cxn>
                  <a:cxn ang="0">
                    <a:pos x="19" y="6"/>
                  </a:cxn>
                  <a:cxn ang="0">
                    <a:pos x="17" y="5"/>
                  </a:cxn>
                  <a:cxn ang="0">
                    <a:pos x="15" y="5"/>
                  </a:cxn>
                  <a:cxn ang="0">
                    <a:pos x="14" y="5"/>
                  </a:cxn>
                  <a:cxn ang="0">
                    <a:pos x="12" y="4"/>
                  </a:cxn>
                  <a:cxn ang="0">
                    <a:pos x="10" y="3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5" y="2"/>
                  </a:cxn>
                  <a:cxn ang="0">
                    <a:pos x="4" y="1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60" h="18">
                    <a:moveTo>
                      <a:pt x="60" y="18"/>
                    </a:moveTo>
                    <a:lnTo>
                      <a:pt x="58" y="18"/>
                    </a:lnTo>
                    <a:lnTo>
                      <a:pt x="57" y="17"/>
                    </a:lnTo>
                    <a:lnTo>
                      <a:pt x="55" y="17"/>
                    </a:lnTo>
                    <a:lnTo>
                      <a:pt x="53" y="16"/>
                    </a:lnTo>
                    <a:lnTo>
                      <a:pt x="52" y="16"/>
                    </a:lnTo>
                    <a:lnTo>
                      <a:pt x="50" y="15"/>
                    </a:lnTo>
                    <a:lnTo>
                      <a:pt x="48" y="15"/>
                    </a:lnTo>
                    <a:lnTo>
                      <a:pt x="46" y="15"/>
                    </a:lnTo>
                    <a:lnTo>
                      <a:pt x="44" y="14"/>
                    </a:lnTo>
                    <a:lnTo>
                      <a:pt x="43" y="14"/>
                    </a:lnTo>
                    <a:lnTo>
                      <a:pt x="41" y="13"/>
                    </a:lnTo>
                    <a:lnTo>
                      <a:pt x="39" y="12"/>
                    </a:lnTo>
                    <a:lnTo>
                      <a:pt x="38" y="12"/>
                    </a:lnTo>
                    <a:lnTo>
                      <a:pt x="36" y="11"/>
                    </a:lnTo>
                    <a:lnTo>
                      <a:pt x="34" y="11"/>
                    </a:lnTo>
                    <a:lnTo>
                      <a:pt x="33" y="10"/>
                    </a:lnTo>
                    <a:lnTo>
                      <a:pt x="31" y="10"/>
                    </a:lnTo>
                    <a:lnTo>
                      <a:pt x="29" y="10"/>
                    </a:lnTo>
                    <a:lnTo>
                      <a:pt x="28" y="9"/>
                    </a:lnTo>
                    <a:lnTo>
                      <a:pt x="26" y="8"/>
                    </a:lnTo>
                    <a:lnTo>
                      <a:pt x="24" y="8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9" y="6"/>
                    </a:lnTo>
                    <a:lnTo>
                      <a:pt x="17" y="5"/>
                    </a:lnTo>
                    <a:lnTo>
                      <a:pt x="15" y="5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0" y="3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7" name="Rectangle 133"/>
              <p:cNvSpPr>
                <a:spLocks noChangeArrowheads="1"/>
              </p:cNvSpPr>
              <p:nvPr/>
            </p:nvSpPr>
            <p:spPr bwMode="auto">
              <a:xfrm rot="17040000">
                <a:off x="3856" y="3018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93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8" name="Line 134"/>
              <p:cNvSpPr>
                <a:spLocks noChangeShapeType="1"/>
              </p:cNvSpPr>
              <p:nvPr/>
            </p:nvSpPr>
            <p:spPr bwMode="auto">
              <a:xfrm flipH="1">
                <a:off x="3883" y="3051"/>
                <a:ext cx="6" cy="26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9" name="Freeform 135"/>
              <p:cNvSpPr>
                <a:spLocks/>
              </p:cNvSpPr>
              <p:nvPr/>
            </p:nvSpPr>
            <p:spPr bwMode="auto">
              <a:xfrm>
                <a:off x="4008" y="3072"/>
                <a:ext cx="121" cy="6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1"/>
                  </a:cxn>
                  <a:cxn ang="0">
                    <a:pos x="9" y="1"/>
                  </a:cxn>
                  <a:cxn ang="0">
                    <a:pos x="13" y="2"/>
                  </a:cxn>
                  <a:cxn ang="0">
                    <a:pos x="17" y="2"/>
                  </a:cxn>
                  <a:cxn ang="0">
                    <a:pos x="20" y="2"/>
                  </a:cxn>
                  <a:cxn ang="0">
                    <a:pos x="24" y="3"/>
                  </a:cxn>
                  <a:cxn ang="0">
                    <a:pos x="28" y="3"/>
                  </a:cxn>
                  <a:cxn ang="0">
                    <a:pos x="31" y="3"/>
                  </a:cxn>
                  <a:cxn ang="0">
                    <a:pos x="35" y="3"/>
                  </a:cxn>
                  <a:cxn ang="0">
                    <a:pos x="38" y="3"/>
                  </a:cxn>
                  <a:cxn ang="0">
                    <a:pos x="42" y="4"/>
                  </a:cxn>
                  <a:cxn ang="0">
                    <a:pos x="45" y="4"/>
                  </a:cxn>
                  <a:cxn ang="0">
                    <a:pos x="49" y="4"/>
                  </a:cxn>
                  <a:cxn ang="0">
                    <a:pos x="52" y="4"/>
                  </a:cxn>
                  <a:cxn ang="0">
                    <a:pos x="56" y="5"/>
                  </a:cxn>
                  <a:cxn ang="0">
                    <a:pos x="60" y="5"/>
                  </a:cxn>
                  <a:cxn ang="0">
                    <a:pos x="63" y="5"/>
                  </a:cxn>
                  <a:cxn ang="0">
                    <a:pos x="67" y="5"/>
                  </a:cxn>
                  <a:cxn ang="0">
                    <a:pos x="71" y="5"/>
                  </a:cxn>
                  <a:cxn ang="0">
                    <a:pos x="74" y="5"/>
                  </a:cxn>
                  <a:cxn ang="0">
                    <a:pos x="78" y="6"/>
                  </a:cxn>
                  <a:cxn ang="0">
                    <a:pos x="81" y="6"/>
                  </a:cxn>
                  <a:cxn ang="0">
                    <a:pos x="85" y="6"/>
                  </a:cxn>
                  <a:cxn ang="0">
                    <a:pos x="89" y="6"/>
                  </a:cxn>
                  <a:cxn ang="0">
                    <a:pos x="92" y="6"/>
                  </a:cxn>
                  <a:cxn ang="0">
                    <a:pos x="96" y="6"/>
                  </a:cxn>
                  <a:cxn ang="0">
                    <a:pos x="100" y="6"/>
                  </a:cxn>
                  <a:cxn ang="0">
                    <a:pos x="103" y="6"/>
                  </a:cxn>
                  <a:cxn ang="0">
                    <a:pos x="107" y="6"/>
                  </a:cxn>
                  <a:cxn ang="0">
                    <a:pos x="110" y="6"/>
                  </a:cxn>
                  <a:cxn ang="0">
                    <a:pos x="114" y="6"/>
                  </a:cxn>
                  <a:cxn ang="0">
                    <a:pos x="118" y="5"/>
                  </a:cxn>
                  <a:cxn ang="0">
                    <a:pos x="121" y="5"/>
                  </a:cxn>
                </a:cxnLst>
                <a:rect l="0" t="0" r="r" b="b"/>
                <a:pathLst>
                  <a:path w="121" h="6">
                    <a:moveTo>
                      <a:pt x="0" y="0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6" y="1"/>
                    </a:lnTo>
                    <a:lnTo>
                      <a:pt x="8" y="1"/>
                    </a:lnTo>
                    <a:lnTo>
                      <a:pt x="9" y="1"/>
                    </a:lnTo>
                    <a:lnTo>
                      <a:pt x="11" y="1"/>
                    </a:lnTo>
                    <a:lnTo>
                      <a:pt x="13" y="2"/>
                    </a:lnTo>
                    <a:lnTo>
                      <a:pt x="15" y="2"/>
                    </a:lnTo>
                    <a:lnTo>
                      <a:pt x="17" y="2"/>
                    </a:lnTo>
                    <a:lnTo>
                      <a:pt x="19" y="2"/>
                    </a:lnTo>
                    <a:lnTo>
                      <a:pt x="20" y="2"/>
                    </a:lnTo>
                    <a:lnTo>
                      <a:pt x="22" y="3"/>
                    </a:lnTo>
                    <a:lnTo>
                      <a:pt x="24" y="3"/>
                    </a:lnTo>
                    <a:lnTo>
                      <a:pt x="26" y="3"/>
                    </a:lnTo>
                    <a:lnTo>
                      <a:pt x="28" y="3"/>
                    </a:lnTo>
                    <a:lnTo>
                      <a:pt x="29" y="3"/>
                    </a:lnTo>
                    <a:lnTo>
                      <a:pt x="31" y="3"/>
                    </a:lnTo>
                    <a:lnTo>
                      <a:pt x="33" y="3"/>
                    </a:lnTo>
                    <a:lnTo>
                      <a:pt x="35" y="3"/>
                    </a:lnTo>
                    <a:lnTo>
                      <a:pt x="37" y="3"/>
                    </a:lnTo>
                    <a:lnTo>
                      <a:pt x="38" y="3"/>
                    </a:lnTo>
                    <a:lnTo>
                      <a:pt x="40" y="4"/>
                    </a:lnTo>
                    <a:lnTo>
                      <a:pt x="42" y="4"/>
                    </a:lnTo>
                    <a:lnTo>
                      <a:pt x="43" y="4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49" y="4"/>
                    </a:lnTo>
                    <a:lnTo>
                      <a:pt x="51" y="4"/>
                    </a:lnTo>
                    <a:lnTo>
                      <a:pt x="52" y="4"/>
                    </a:lnTo>
                    <a:lnTo>
                      <a:pt x="54" y="5"/>
                    </a:lnTo>
                    <a:lnTo>
                      <a:pt x="56" y="5"/>
                    </a:lnTo>
                    <a:lnTo>
                      <a:pt x="58" y="5"/>
                    </a:lnTo>
                    <a:lnTo>
                      <a:pt x="60" y="5"/>
                    </a:lnTo>
                    <a:lnTo>
                      <a:pt x="62" y="5"/>
                    </a:lnTo>
                    <a:lnTo>
                      <a:pt x="63" y="5"/>
                    </a:lnTo>
                    <a:lnTo>
                      <a:pt x="65" y="5"/>
                    </a:lnTo>
                    <a:lnTo>
                      <a:pt x="67" y="5"/>
                    </a:lnTo>
                    <a:lnTo>
                      <a:pt x="69" y="5"/>
                    </a:lnTo>
                    <a:lnTo>
                      <a:pt x="71" y="5"/>
                    </a:lnTo>
                    <a:lnTo>
                      <a:pt x="72" y="5"/>
                    </a:lnTo>
                    <a:lnTo>
                      <a:pt x="74" y="5"/>
                    </a:lnTo>
                    <a:lnTo>
                      <a:pt x="76" y="5"/>
                    </a:lnTo>
                    <a:lnTo>
                      <a:pt x="78" y="6"/>
                    </a:lnTo>
                    <a:lnTo>
                      <a:pt x="80" y="6"/>
                    </a:lnTo>
                    <a:lnTo>
                      <a:pt x="81" y="6"/>
                    </a:lnTo>
                    <a:lnTo>
                      <a:pt x="83" y="6"/>
                    </a:lnTo>
                    <a:lnTo>
                      <a:pt x="85" y="6"/>
                    </a:lnTo>
                    <a:lnTo>
                      <a:pt x="87" y="6"/>
                    </a:lnTo>
                    <a:lnTo>
                      <a:pt x="89" y="6"/>
                    </a:lnTo>
                    <a:lnTo>
                      <a:pt x="91" y="6"/>
                    </a:lnTo>
                    <a:lnTo>
                      <a:pt x="92" y="6"/>
                    </a:lnTo>
                    <a:lnTo>
                      <a:pt x="94" y="6"/>
                    </a:lnTo>
                    <a:lnTo>
                      <a:pt x="96" y="6"/>
                    </a:lnTo>
                    <a:lnTo>
                      <a:pt x="98" y="6"/>
                    </a:lnTo>
                    <a:lnTo>
                      <a:pt x="100" y="6"/>
                    </a:lnTo>
                    <a:lnTo>
                      <a:pt x="101" y="6"/>
                    </a:lnTo>
                    <a:lnTo>
                      <a:pt x="103" y="6"/>
                    </a:lnTo>
                    <a:lnTo>
                      <a:pt x="105" y="6"/>
                    </a:lnTo>
                    <a:lnTo>
                      <a:pt x="107" y="6"/>
                    </a:lnTo>
                    <a:lnTo>
                      <a:pt x="109" y="6"/>
                    </a:lnTo>
                    <a:lnTo>
                      <a:pt x="110" y="6"/>
                    </a:lnTo>
                    <a:lnTo>
                      <a:pt x="112" y="6"/>
                    </a:lnTo>
                    <a:lnTo>
                      <a:pt x="114" y="6"/>
                    </a:lnTo>
                    <a:lnTo>
                      <a:pt x="116" y="5"/>
                    </a:lnTo>
                    <a:lnTo>
                      <a:pt x="118" y="5"/>
                    </a:lnTo>
                    <a:lnTo>
                      <a:pt x="119" y="5"/>
                    </a:lnTo>
                    <a:lnTo>
                      <a:pt x="121" y="5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0" name="Freeform 136"/>
              <p:cNvSpPr>
                <a:spLocks/>
              </p:cNvSpPr>
              <p:nvPr/>
            </p:nvSpPr>
            <p:spPr bwMode="auto">
              <a:xfrm>
                <a:off x="3890" y="3050"/>
                <a:ext cx="118" cy="22"/>
              </a:xfrm>
              <a:custGeom>
                <a:avLst/>
                <a:gdLst/>
                <a:ahLst/>
                <a:cxnLst>
                  <a:cxn ang="0">
                    <a:pos x="117" y="22"/>
                  </a:cxn>
                  <a:cxn ang="0">
                    <a:pos x="113" y="21"/>
                  </a:cxn>
                  <a:cxn ang="0">
                    <a:pos x="110" y="21"/>
                  </a:cxn>
                  <a:cxn ang="0">
                    <a:pos x="106" y="20"/>
                  </a:cxn>
                  <a:cxn ang="0">
                    <a:pos x="103" y="20"/>
                  </a:cxn>
                  <a:cxn ang="0">
                    <a:pos x="99" y="20"/>
                  </a:cxn>
                  <a:cxn ang="0">
                    <a:pos x="96" y="19"/>
                  </a:cxn>
                  <a:cxn ang="0">
                    <a:pos x="92" y="19"/>
                  </a:cxn>
                  <a:cxn ang="0">
                    <a:pos x="89" y="18"/>
                  </a:cxn>
                  <a:cxn ang="0">
                    <a:pos x="85" y="18"/>
                  </a:cxn>
                  <a:cxn ang="0">
                    <a:pos x="82" y="17"/>
                  </a:cxn>
                  <a:cxn ang="0">
                    <a:pos x="79" y="16"/>
                  </a:cxn>
                  <a:cxn ang="0">
                    <a:pos x="75" y="16"/>
                  </a:cxn>
                  <a:cxn ang="0">
                    <a:pos x="71" y="15"/>
                  </a:cxn>
                  <a:cxn ang="0">
                    <a:pos x="68" y="15"/>
                  </a:cxn>
                  <a:cxn ang="0">
                    <a:pos x="65" y="14"/>
                  </a:cxn>
                  <a:cxn ang="0">
                    <a:pos x="61" y="14"/>
                  </a:cxn>
                  <a:cxn ang="0">
                    <a:pos x="58" y="13"/>
                  </a:cxn>
                  <a:cxn ang="0">
                    <a:pos x="54" y="12"/>
                  </a:cxn>
                  <a:cxn ang="0">
                    <a:pos x="51" y="11"/>
                  </a:cxn>
                  <a:cxn ang="0">
                    <a:pos x="47" y="11"/>
                  </a:cxn>
                  <a:cxn ang="0">
                    <a:pos x="44" y="10"/>
                  </a:cxn>
                  <a:cxn ang="0">
                    <a:pos x="41" y="10"/>
                  </a:cxn>
                  <a:cxn ang="0">
                    <a:pos x="37" y="9"/>
                  </a:cxn>
                  <a:cxn ang="0">
                    <a:pos x="34" y="8"/>
                  </a:cxn>
                  <a:cxn ang="0">
                    <a:pos x="30" y="7"/>
                  </a:cxn>
                  <a:cxn ang="0">
                    <a:pos x="27" y="6"/>
                  </a:cxn>
                  <a:cxn ang="0">
                    <a:pos x="23" y="6"/>
                  </a:cxn>
                  <a:cxn ang="0">
                    <a:pos x="20" y="5"/>
                  </a:cxn>
                  <a:cxn ang="0">
                    <a:pos x="17" y="4"/>
                  </a:cxn>
                  <a:cxn ang="0">
                    <a:pos x="13" y="3"/>
                  </a:cxn>
                  <a:cxn ang="0">
                    <a:pos x="10" y="2"/>
                  </a:cxn>
                  <a:cxn ang="0">
                    <a:pos x="7" y="1"/>
                  </a:cxn>
                  <a:cxn ang="0">
                    <a:pos x="3" y="1"/>
                  </a:cxn>
                  <a:cxn ang="0">
                    <a:pos x="0" y="0"/>
                  </a:cxn>
                </a:cxnLst>
                <a:rect l="0" t="0" r="r" b="b"/>
                <a:pathLst>
                  <a:path w="118" h="22">
                    <a:moveTo>
                      <a:pt x="118" y="22"/>
                    </a:moveTo>
                    <a:lnTo>
                      <a:pt x="117" y="22"/>
                    </a:lnTo>
                    <a:lnTo>
                      <a:pt x="115" y="22"/>
                    </a:lnTo>
                    <a:lnTo>
                      <a:pt x="113" y="21"/>
                    </a:lnTo>
                    <a:lnTo>
                      <a:pt x="112" y="21"/>
                    </a:lnTo>
                    <a:lnTo>
                      <a:pt x="110" y="21"/>
                    </a:lnTo>
                    <a:lnTo>
                      <a:pt x="108" y="21"/>
                    </a:lnTo>
                    <a:lnTo>
                      <a:pt x="106" y="20"/>
                    </a:lnTo>
                    <a:lnTo>
                      <a:pt x="104" y="20"/>
                    </a:lnTo>
                    <a:lnTo>
                      <a:pt x="103" y="20"/>
                    </a:lnTo>
                    <a:lnTo>
                      <a:pt x="101" y="20"/>
                    </a:lnTo>
                    <a:lnTo>
                      <a:pt x="99" y="20"/>
                    </a:lnTo>
                    <a:lnTo>
                      <a:pt x="98" y="20"/>
                    </a:lnTo>
                    <a:lnTo>
                      <a:pt x="96" y="19"/>
                    </a:lnTo>
                    <a:lnTo>
                      <a:pt x="94" y="19"/>
                    </a:lnTo>
                    <a:lnTo>
                      <a:pt x="92" y="19"/>
                    </a:lnTo>
                    <a:lnTo>
                      <a:pt x="91" y="19"/>
                    </a:lnTo>
                    <a:lnTo>
                      <a:pt x="89" y="18"/>
                    </a:lnTo>
                    <a:lnTo>
                      <a:pt x="87" y="18"/>
                    </a:lnTo>
                    <a:lnTo>
                      <a:pt x="85" y="18"/>
                    </a:lnTo>
                    <a:lnTo>
                      <a:pt x="84" y="17"/>
                    </a:lnTo>
                    <a:lnTo>
                      <a:pt x="82" y="17"/>
                    </a:lnTo>
                    <a:lnTo>
                      <a:pt x="80" y="17"/>
                    </a:lnTo>
                    <a:lnTo>
                      <a:pt x="79" y="16"/>
                    </a:lnTo>
                    <a:lnTo>
                      <a:pt x="77" y="16"/>
                    </a:lnTo>
                    <a:lnTo>
                      <a:pt x="75" y="16"/>
                    </a:lnTo>
                    <a:lnTo>
                      <a:pt x="73" y="15"/>
                    </a:lnTo>
                    <a:lnTo>
                      <a:pt x="71" y="15"/>
                    </a:lnTo>
                    <a:lnTo>
                      <a:pt x="70" y="15"/>
                    </a:lnTo>
                    <a:lnTo>
                      <a:pt x="68" y="15"/>
                    </a:lnTo>
                    <a:lnTo>
                      <a:pt x="66" y="15"/>
                    </a:lnTo>
                    <a:lnTo>
                      <a:pt x="65" y="14"/>
                    </a:lnTo>
                    <a:lnTo>
                      <a:pt x="63" y="14"/>
                    </a:lnTo>
                    <a:lnTo>
                      <a:pt x="61" y="14"/>
                    </a:lnTo>
                    <a:lnTo>
                      <a:pt x="60" y="13"/>
                    </a:lnTo>
                    <a:lnTo>
                      <a:pt x="58" y="13"/>
                    </a:lnTo>
                    <a:lnTo>
                      <a:pt x="56" y="13"/>
                    </a:lnTo>
                    <a:lnTo>
                      <a:pt x="54" y="12"/>
                    </a:lnTo>
                    <a:lnTo>
                      <a:pt x="53" y="12"/>
                    </a:lnTo>
                    <a:lnTo>
                      <a:pt x="51" y="11"/>
                    </a:lnTo>
                    <a:lnTo>
                      <a:pt x="49" y="11"/>
                    </a:lnTo>
                    <a:lnTo>
                      <a:pt x="47" y="11"/>
                    </a:lnTo>
                    <a:lnTo>
                      <a:pt x="46" y="11"/>
                    </a:lnTo>
                    <a:lnTo>
                      <a:pt x="44" y="10"/>
                    </a:lnTo>
                    <a:lnTo>
                      <a:pt x="42" y="10"/>
                    </a:lnTo>
                    <a:lnTo>
                      <a:pt x="41" y="10"/>
                    </a:lnTo>
                    <a:lnTo>
                      <a:pt x="39" y="9"/>
                    </a:lnTo>
                    <a:lnTo>
                      <a:pt x="37" y="9"/>
                    </a:lnTo>
                    <a:lnTo>
                      <a:pt x="36" y="8"/>
                    </a:lnTo>
                    <a:lnTo>
                      <a:pt x="34" y="8"/>
                    </a:lnTo>
                    <a:lnTo>
                      <a:pt x="32" y="7"/>
                    </a:lnTo>
                    <a:lnTo>
                      <a:pt x="30" y="7"/>
                    </a:lnTo>
                    <a:lnTo>
                      <a:pt x="28" y="7"/>
                    </a:lnTo>
                    <a:lnTo>
                      <a:pt x="27" y="6"/>
                    </a:lnTo>
                    <a:lnTo>
                      <a:pt x="25" y="6"/>
                    </a:lnTo>
                    <a:lnTo>
                      <a:pt x="23" y="6"/>
                    </a:lnTo>
                    <a:lnTo>
                      <a:pt x="22" y="5"/>
                    </a:lnTo>
                    <a:lnTo>
                      <a:pt x="20" y="5"/>
                    </a:lnTo>
                    <a:lnTo>
                      <a:pt x="18" y="4"/>
                    </a:lnTo>
                    <a:lnTo>
                      <a:pt x="17" y="4"/>
                    </a:lnTo>
                    <a:lnTo>
                      <a:pt x="15" y="4"/>
                    </a:lnTo>
                    <a:lnTo>
                      <a:pt x="13" y="3"/>
                    </a:lnTo>
                    <a:lnTo>
                      <a:pt x="12" y="3"/>
                    </a:lnTo>
                    <a:lnTo>
                      <a:pt x="10" y="2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1" name="Rectangle 137"/>
              <p:cNvSpPr>
                <a:spLocks noChangeArrowheads="1"/>
              </p:cNvSpPr>
              <p:nvPr/>
            </p:nvSpPr>
            <p:spPr bwMode="auto">
              <a:xfrm rot="16560000">
                <a:off x="3977" y="3013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98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2" name="Line 138"/>
              <p:cNvSpPr>
                <a:spLocks noChangeShapeType="1"/>
              </p:cNvSpPr>
              <p:nvPr/>
            </p:nvSpPr>
            <p:spPr bwMode="auto">
              <a:xfrm flipH="1">
                <a:off x="4008" y="3011"/>
                <a:ext cx="8" cy="60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3" name="Freeform 139"/>
              <p:cNvSpPr>
                <a:spLocks/>
              </p:cNvSpPr>
              <p:nvPr/>
            </p:nvSpPr>
            <p:spPr bwMode="auto">
              <a:xfrm>
                <a:off x="4204" y="2961"/>
                <a:ext cx="183" cy="47"/>
              </a:xfrm>
              <a:custGeom>
                <a:avLst/>
                <a:gdLst/>
                <a:ahLst/>
                <a:cxnLst>
                  <a:cxn ang="0">
                    <a:pos x="2" y="47"/>
                  </a:cxn>
                  <a:cxn ang="0">
                    <a:pos x="5" y="47"/>
                  </a:cxn>
                  <a:cxn ang="0">
                    <a:pos x="8" y="47"/>
                  </a:cxn>
                  <a:cxn ang="0">
                    <a:pos x="10" y="46"/>
                  </a:cxn>
                  <a:cxn ang="0">
                    <a:pos x="14" y="46"/>
                  </a:cxn>
                  <a:cxn ang="0">
                    <a:pos x="17" y="45"/>
                  </a:cxn>
                  <a:cxn ang="0">
                    <a:pos x="19" y="45"/>
                  </a:cxn>
                  <a:cxn ang="0">
                    <a:pos x="23" y="44"/>
                  </a:cxn>
                  <a:cxn ang="0">
                    <a:pos x="25" y="44"/>
                  </a:cxn>
                  <a:cxn ang="0">
                    <a:pos x="29" y="43"/>
                  </a:cxn>
                  <a:cxn ang="0">
                    <a:pos x="31" y="43"/>
                  </a:cxn>
                  <a:cxn ang="0">
                    <a:pos x="34" y="42"/>
                  </a:cxn>
                  <a:cxn ang="0">
                    <a:pos x="37" y="42"/>
                  </a:cxn>
                  <a:cxn ang="0">
                    <a:pos x="40" y="41"/>
                  </a:cxn>
                  <a:cxn ang="0">
                    <a:pos x="43" y="41"/>
                  </a:cxn>
                  <a:cxn ang="0">
                    <a:pos x="46" y="40"/>
                  </a:cxn>
                  <a:cxn ang="0">
                    <a:pos x="49" y="40"/>
                  </a:cxn>
                  <a:cxn ang="0">
                    <a:pos x="52" y="39"/>
                  </a:cxn>
                  <a:cxn ang="0">
                    <a:pos x="55" y="38"/>
                  </a:cxn>
                  <a:cxn ang="0">
                    <a:pos x="58" y="38"/>
                  </a:cxn>
                  <a:cxn ang="0">
                    <a:pos x="61" y="37"/>
                  </a:cxn>
                  <a:cxn ang="0">
                    <a:pos x="64" y="37"/>
                  </a:cxn>
                  <a:cxn ang="0">
                    <a:pos x="67" y="36"/>
                  </a:cxn>
                  <a:cxn ang="0">
                    <a:pos x="70" y="35"/>
                  </a:cxn>
                  <a:cxn ang="0">
                    <a:pos x="72" y="35"/>
                  </a:cxn>
                  <a:cxn ang="0">
                    <a:pos x="76" y="34"/>
                  </a:cxn>
                  <a:cxn ang="0">
                    <a:pos x="78" y="33"/>
                  </a:cxn>
                  <a:cxn ang="0">
                    <a:pos x="81" y="33"/>
                  </a:cxn>
                  <a:cxn ang="0">
                    <a:pos x="84" y="32"/>
                  </a:cxn>
                  <a:cxn ang="0">
                    <a:pos x="87" y="31"/>
                  </a:cxn>
                  <a:cxn ang="0">
                    <a:pos x="90" y="30"/>
                  </a:cxn>
                  <a:cxn ang="0">
                    <a:pos x="93" y="30"/>
                  </a:cxn>
                  <a:cxn ang="0">
                    <a:pos x="96" y="29"/>
                  </a:cxn>
                  <a:cxn ang="0">
                    <a:pos x="99" y="28"/>
                  </a:cxn>
                  <a:cxn ang="0">
                    <a:pos x="101" y="28"/>
                  </a:cxn>
                  <a:cxn ang="0">
                    <a:pos x="105" y="27"/>
                  </a:cxn>
                  <a:cxn ang="0">
                    <a:pos x="107" y="26"/>
                  </a:cxn>
                  <a:cxn ang="0">
                    <a:pos x="110" y="25"/>
                  </a:cxn>
                  <a:cxn ang="0">
                    <a:pos x="113" y="24"/>
                  </a:cxn>
                  <a:cxn ang="0">
                    <a:pos x="116" y="23"/>
                  </a:cxn>
                  <a:cxn ang="0">
                    <a:pos x="119" y="23"/>
                  </a:cxn>
                  <a:cxn ang="0">
                    <a:pos x="122" y="22"/>
                  </a:cxn>
                  <a:cxn ang="0">
                    <a:pos x="124" y="21"/>
                  </a:cxn>
                  <a:cxn ang="0">
                    <a:pos x="128" y="20"/>
                  </a:cxn>
                  <a:cxn ang="0">
                    <a:pos x="130" y="19"/>
                  </a:cxn>
                  <a:cxn ang="0">
                    <a:pos x="133" y="18"/>
                  </a:cxn>
                  <a:cxn ang="0">
                    <a:pos x="136" y="17"/>
                  </a:cxn>
                  <a:cxn ang="0">
                    <a:pos x="139" y="16"/>
                  </a:cxn>
                  <a:cxn ang="0">
                    <a:pos x="142" y="15"/>
                  </a:cxn>
                  <a:cxn ang="0">
                    <a:pos x="145" y="14"/>
                  </a:cxn>
                  <a:cxn ang="0">
                    <a:pos x="148" y="14"/>
                  </a:cxn>
                  <a:cxn ang="0">
                    <a:pos x="150" y="13"/>
                  </a:cxn>
                  <a:cxn ang="0">
                    <a:pos x="153" y="12"/>
                  </a:cxn>
                  <a:cxn ang="0">
                    <a:pos x="156" y="10"/>
                  </a:cxn>
                  <a:cxn ang="0">
                    <a:pos x="159" y="9"/>
                  </a:cxn>
                  <a:cxn ang="0">
                    <a:pos x="162" y="9"/>
                  </a:cxn>
                  <a:cxn ang="0">
                    <a:pos x="164" y="8"/>
                  </a:cxn>
                  <a:cxn ang="0">
                    <a:pos x="167" y="6"/>
                  </a:cxn>
                  <a:cxn ang="0">
                    <a:pos x="170" y="5"/>
                  </a:cxn>
                  <a:cxn ang="0">
                    <a:pos x="173" y="4"/>
                  </a:cxn>
                  <a:cxn ang="0">
                    <a:pos x="176" y="3"/>
                  </a:cxn>
                  <a:cxn ang="0">
                    <a:pos x="179" y="2"/>
                  </a:cxn>
                  <a:cxn ang="0">
                    <a:pos x="181" y="1"/>
                  </a:cxn>
                </a:cxnLst>
                <a:rect l="0" t="0" r="r" b="b"/>
                <a:pathLst>
                  <a:path w="183" h="47">
                    <a:moveTo>
                      <a:pt x="0" y="47"/>
                    </a:moveTo>
                    <a:lnTo>
                      <a:pt x="2" y="47"/>
                    </a:lnTo>
                    <a:lnTo>
                      <a:pt x="3" y="47"/>
                    </a:lnTo>
                    <a:lnTo>
                      <a:pt x="5" y="47"/>
                    </a:lnTo>
                    <a:lnTo>
                      <a:pt x="6" y="47"/>
                    </a:lnTo>
                    <a:lnTo>
                      <a:pt x="8" y="47"/>
                    </a:lnTo>
                    <a:lnTo>
                      <a:pt x="9" y="46"/>
                    </a:lnTo>
                    <a:lnTo>
                      <a:pt x="10" y="46"/>
                    </a:lnTo>
                    <a:lnTo>
                      <a:pt x="12" y="46"/>
                    </a:lnTo>
                    <a:lnTo>
                      <a:pt x="14" y="46"/>
                    </a:lnTo>
                    <a:lnTo>
                      <a:pt x="15" y="46"/>
                    </a:lnTo>
                    <a:lnTo>
                      <a:pt x="17" y="45"/>
                    </a:lnTo>
                    <a:lnTo>
                      <a:pt x="18" y="45"/>
                    </a:lnTo>
                    <a:lnTo>
                      <a:pt x="19" y="45"/>
                    </a:lnTo>
                    <a:lnTo>
                      <a:pt x="21" y="44"/>
                    </a:lnTo>
                    <a:lnTo>
                      <a:pt x="23" y="44"/>
                    </a:lnTo>
                    <a:lnTo>
                      <a:pt x="24" y="44"/>
                    </a:lnTo>
                    <a:lnTo>
                      <a:pt x="25" y="44"/>
                    </a:lnTo>
                    <a:lnTo>
                      <a:pt x="27" y="43"/>
                    </a:lnTo>
                    <a:lnTo>
                      <a:pt x="29" y="43"/>
                    </a:lnTo>
                    <a:lnTo>
                      <a:pt x="30" y="43"/>
                    </a:lnTo>
                    <a:lnTo>
                      <a:pt x="31" y="43"/>
                    </a:lnTo>
                    <a:lnTo>
                      <a:pt x="33" y="42"/>
                    </a:lnTo>
                    <a:lnTo>
                      <a:pt x="34" y="42"/>
                    </a:lnTo>
                    <a:lnTo>
                      <a:pt x="36" y="42"/>
                    </a:lnTo>
                    <a:lnTo>
                      <a:pt x="37" y="42"/>
                    </a:lnTo>
                    <a:lnTo>
                      <a:pt x="39" y="42"/>
                    </a:lnTo>
                    <a:lnTo>
                      <a:pt x="40" y="41"/>
                    </a:lnTo>
                    <a:lnTo>
                      <a:pt x="42" y="41"/>
                    </a:lnTo>
                    <a:lnTo>
                      <a:pt x="43" y="41"/>
                    </a:lnTo>
                    <a:lnTo>
                      <a:pt x="45" y="40"/>
                    </a:lnTo>
                    <a:lnTo>
                      <a:pt x="46" y="40"/>
                    </a:lnTo>
                    <a:lnTo>
                      <a:pt x="48" y="40"/>
                    </a:lnTo>
                    <a:lnTo>
                      <a:pt x="49" y="40"/>
                    </a:lnTo>
                    <a:lnTo>
                      <a:pt x="51" y="39"/>
                    </a:lnTo>
                    <a:lnTo>
                      <a:pt x="52" y="39"/>
                    </a:lnTo>
                    <a:lnTo>
                      <a:pt x="53" y="39"/>
                    </a:lnTo>
                    <a:lnTo>
                      <a:pt x="55" y="38"/>
                    </a:lnTo>
                    <a:lnTo>
                      <a:pt x="57" y="38"/>
                    </a:lnTo>
                    <a:lnTo>
                      <a:pt x="58" y="38"/>
                    </a:lnTo>
                    <a:lnTo>
                      <a:pt x="59" y="38"/>
                    </a:lnTo>
                    <a:lnTo>
                      <a:pt x="61" y="37"/>
                    </a:lnTo>
                    <a:lnTo>
                      <a:pt x="62" y="37"/>
                    </a:lnTo>
                    <a:lnTo>
                      <a:pt x="64" y="37"/>
                    </a:lnTo>
                    <a:lnTo>
                      <a:pt x="65" y="36"/>
                    </a:lnTo>
                    <a:lnTo>
                      <a:pt x="67" y="36"/>
                    </a:lnTo>
                    <a:lnTo>
                      <a:pt x="68" y="36"/>
                    </a:lnTo>
                    <a:lnTo>
                      <a:pt x="70" y="35"/>
                    </a:lnTo>
                    <a:lnTo>
                      <a:pt x="71" y="35"/>
                    </a:lnTo>
                    <a:lnTo>
                      <a:pt x="72" y="35"/>
                    </a:lnTo>
                    <a:lnTo>
                      <a:pt x="74" y="34"/>
                    </a:lnTo>
                    <a:lnTo>
                      <a:pt x="76" y="34"/>
                    </a:lnTo>
                    <a:lnTo>
                      <a:pt x="77" y="33"/>
                    </a:lnTo>
                    <a:lnTo>
                      <a:pt x="78" y="33"/>
                    </a:lnTo>
                    <a:lnTo>
                      <a:pt x="80" y="33"/>
                    </a:lnTo>
                    <a:lnTo>
                      <a:pt x="81" y="33"/>
                    </a:lnTo>
                    <a:lnTo>
                      <a:pt x="83" y="32"/>
                    </a:lnTo>
                    <a:lnTo>
                      <a:pt x="84" y="32"/>
                    </a:lnTo>
                    <a:lnTo>
                      <a:pt x="86" y="32"/>
                    </a:lnTo>
                    <a:lnTo>
                      <a:pt x="87" y="31"/>
                    </a:lnTo>
                    <a:lnTo>
                      <a:pt x="89" y="31"/>
                    </a:lnTo>
                    <a:lnTo>
                      <a:pt x="90" y="30"/>
                    </a:lnTo>
                    <a:lnTo>
                      <a:pt x="91" y="30"/>
                    </a:lnTo>
                    <a:lnTo>
                      <a:pt x="93" y="30"/>
                    </a:lnTo>
                    <a:lnTo>
                      <a:pt x="94" y="29"/>
                    </a:lnTo>
                    <a:lnTo>
                      <a:pt x="96" y="29"/>
                    </a:lnTo>
                    <a:lnTo>
                      <a:pt x="97" y="28"/>
                    </a:lnTo>
                    <a:lnTo>
                      <a:pt x="99" y="28"/>
                    </a:lnTo>
                    <a:lnTo>
                      <a:pt x="100" y="28"/>
                    </a:lnTo>
                    <a:lnTo>
                      <a:pt x="101" y="28"/>
                    </a:lnTo>
                    <a:lnTo>
                      <a:pt x="103" y="27"/>
                    </a:lnTo>
                    <a:lnTo>
                      <a:pt x="105" y="27"/>
                    </a:lnTo>
                    <a:lnTo>
                      <a:pt x="106" y="26"/>
                    </a:lnTo>
                    <a:lnTo>
                      <a:pt x="107" y="26"/>
                    </a:lnTo>
                    <a:lnTo>
                      <a:pt x="109" y="25"/>
                    </a:lnTo>
                    <a:lnTo>
                      <a:pt x="110" y="25"/>
                    </a:lnTo>
                    <a:lnTo>
                      <a:pt x="112" y="24"/>
                    </a:lnTo>
                    <a:lnTo>
                      <a:pt x="113" y="24"/>
                    </a:lnTo>
                    <a:lnTo>
                      <a:pt x="115" y="24"/>
                    </a:lnTo>
                    <a:lnTo>
                      <a:pt x="116" y="23"/>
                    </a:lnTo>
                    <a:lnTo>
                      <a:pt x="118" y="23"/>
                    </a:lnTo>
                    <a:lnTo>
                      <a:pt x="119" y="23"/>
                    </a:lnTo>
                    <a:lnTo>
                      <a:pt x="120" y="22"/>
                    </a:lnTo>
                    <a:lnTo>
                      <a:pt x="122" y="22"/>
                    </a:lnTo>
                    <a:lnTo>
                      <a:pt x="123" y="21"/>
                    </a:lnTo>
                    <a:lnTo>
                      <a:pt x="124" y="21"/>
                    </a:lnTo>
                    <a:lnTo>
                      <a:pt x="126" y="20"/>
                    </a:lnTo>
                    <a:lnTo>
                      <a:pt x="128" y="20"/>
                    </a:lnTo>
                    <a:lnTo>
                      <a:pt x="129" y="19"/>
                    </a:lnTo>
                    <a:lnTo>
                      <a:pt x="130" y="19"/>
                    </a:lnTo>
                    <a:lnTo>
                      <a:pt x="132" y="19"/>
                    </a:lnTo>
                    <a:lnTo>
                      <a:pt x="133" y="18"/>
                    </a:lnTo>
                    <a:lnTo>
                      <a:pt x="135" y="18"/>
                    </a:lnTo>
                    <a:lnTo>
                      <a:pt x="136" y="17"/>
                    </a:lnTo>
                    <a:lnTo>
                      <a:pt x="138" y="17"/>
                    </a:lnTo>
                    <a:lnTo>
                      <a:pt x="139" y="16"/>
                    </a:lnTo>
                    <a:lnTo>
                      <a:pt x="140" y="16"/>
                    </a:lnTo>
                    <a:lnTo>
                      <a:pt x="142" y="15"/>
                    </a:lnTo>
                    <a:lnTo>
                      <a:pt x="143" y="15"/>
                    </a:lnTo>
                    <a:lnTo>
                      <a:pt x="145" y="14"/>
                    </a:lnTo>
                    <a:lnTo>
                      <a:pt x="146" y="14"/>
                    </a:lnTo>
                    <a:lnTo>
                      <a:pt x="148" y="14"/>
                    </a:lnTo>
                    <a:lnTo>
                      <a:pt x="149" y="13"/>
                    </a:lnTo>
                    <a:lnTo>
                      <a:pt x="150" y="13"/>
                    </a:lnTo>
                    <a:lnTo>
                      <a:pt x="152" y="12"/>
                    </a:lnTo>
                    <a:lnTo>
                      <a:pt x="153" y="12"/>
                    </a:lnTo>
                    <a:lnTo>
                      <a:pt x="155" y="11"/>
                    </a:lnTo>
                    <a:lnTo>
                      <a:pt x="156" y="10"/>
                    </a:lnTo>
                    <a:lnTo>
                      <a:pt x="158" y="10"/>
                    </a:lnTo>
                    <a:lnTo>
                      <a:pt x="159" y="9"/>
                    </a:lnTo>
                    <a:lnTo>
                      <a:pt x="160" y="9"/>
                    </a:lnTo>
                    <a:lnTo>
                      <a:pt x="162" y="9"/>
                    </a:lnTo>
                    <a:lnTo>
                      <a:pt x="163" y="8"/>
                    </a:lnTo>
                    <a:lnTo>
                      <a:pt x="164" y="8"/>
                    </a:lnTo>
                    <a:lnTo>
                      <a:pt x="166" y="7"/>
                    </a:lnTo>
                    <a:lnTo>
                      <a:pt x="167" y="6"/>
                    </a:lnTo>
                    <a:lnTo>
                      <a:pt x="169" y="6"/>
                    </a:lnTo>
                    <a:lnTo>
                      <a:pt x="170" y="5"/>
                    </a:lnTo>
                    <a:lnTo>
                      <a:pt x="172" y="5"/>
                    </a:lnTo>
                    <a:lnTo>
                      <a:pt x="173" y="4"/>
                    </a:lnTo>
                    <a:lnTo>
                      <a:pt x="174" y="4"/>
                    </a:lnTo>
                    <a:lnTo>
                      <a:pt x="176" y="3"/>
                    </a:lnTo>
                    <a:lnTo>
                      <a:pt x="177" y="3"/>
                    </a:lnTo>
                    <a:lnTo>
                      <a:pt x="179" y="2"/>
                    </a:lnTo>
                    <a:lnTo>
                      <a:pt x="180" y="2"/>
                    </a:lnTo>
                    <a:lnTo>
                      <a:pt x="181" y="1"/>
                    </a:lnTo>
                    <a:lnTo>
                      <a:pt x="183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4" name="Freeform 140"/>
              <p:cNvSpPr>
                <a:spLocks/>
              </p:cNvSpPr>
              <p:nvPr/>
            </p:nvSpPr>
            <p:spPr bwMode="auto">
              <a:xfrm>
                <a:off x="4016" y="3008"/>
                <a:ext cx="188" cy="7"/>
              </a:xfrm>
              <a:custGeom>
                <a:avLst/>
                <a:gdLst/>
                <a:ahLst/>
                <a:cxnLst>
                  <a:cxn ang="0">
                    <a:pos x="187" y="1"/>
                  </a:cxn>
                  <a:cxn ang="0">
                    <a:pos x="183" y="1"/>
                  </a:cxn>
                  <a:cxn ang="0">
                    <a:pos x="179" y="1"/>
                  </a:cxn>
                  <a:cxn ang="0">
                    <a:pos x="176" y="2"/>
                  </a:cxn>
                  <a:cxn ang="0">
                    <a:pos x="173" y="2"/>
                  </a:cxn>
                  <a:cxn ang="0">
                    <a:pos x="169" y="3"/>
                  </a:cxn>
                  <a:cxn ang="0">
                    <a:pos x="165" y="3"/>
                  </a:cxn>
                  <a:cxn ang="0">
                    <a:pos x="162" y="4"/>
                  </a:cxn>
                  <a:cxn ang="0">
                    <a:pos x="159" y="4"/>
                  </a:cxn>
                  <a:cxn ang="0">
                    <a:pos x="155" y="4"/>
                  </a:cxn>
                  <a:cxn ang="0">
                    <a:pos x="152" y="5"/>
                  </a:cxn>
                  <a:cxn ang="0">
                    <a:pos x="148" y="5"/>
                  </a:cxn>
                  <a:cxn ang="0">
                    <a:pos x="145" y="5"/>
                  </a:cxn>
                  <a:cxn ang="0">
                    <a:pos x="141" y="5"/>
                  </a:cxn>
                  <a:cxn ang="0">
                    <a:pos x="138" y="5"/>
                  </a:cxn>
                  <a:cxn ang="0">
                    <a:pos x="134" y="5"/>
                  </a:cxn>
                  <a:cxn ang="0">
                    <a:pos x="130" y="6"/>
                  </a:cxn>
                  <a:cxn ang="0">
                    <a:pos x="127" y="6"/>
                  </a:cxn>
                  <a:cxn ang="0">
                    <a:pos x="124" y="6"/>
                  </a:cxn>
                  <a:cxn ang="0">
                    <a:pos x="120" y="6"/>
                  </a:cxn>
                  <a:cxn ang="0">
                    <a:pos x="117" y="6"/>
                  </a:cxn>
                  <a:cxn ang="0">
                    <a:pos x="113" y="6"/>
                  </a:cxn>
                  <a:cxn ang="0">
                    <a:pos x="110" y="7"/>
                  </a:cxn>
                  <a:cxn ang="0">
                    <a:pos x="106" y="7"/>
                  </a:cxn>
                  <a:cxn ang="0">
                    <a:pos x="103" y="7"/>
                  </a:cxn>
                  <a:cxn ang="0">
                    <a:pos x="99" y="7"/>
                  </a:cxn>
                  <a:cxn ang="0">
                    <a:pos x="96" y="7"/>
                  </a:cxn>
                  <a:cxn ang="0">
                    <a:pos x="92" y="7"/>
                  </a:cxn>
                  <a:cxn ang="0">
                    <a:pos x="89" y="7"/>
                  </a:cxn>
                  <a:cxn ang="0">
                    <a:pos x="85" y="7"/>
                  </a:cxn>
                  <a:cxn ang="0">
                    <a:pos x="82" y="7"/>
                  </a:cxn>
                  <a:cxn ang="0">
                    <a:pos x="78" y="7"/>
                  </a:cxn>
                  <a:cxn ang="0">
                    <a:pos x="75" y="7"/>
                  </a:cxn>
                  <a:cxn ang="0">
                    <a:pos x="71" y="7"/>
                  </a:cxn>
                  <a:cxn ang="0">
                    <a:pos x="68" y="7"/>
                  </a:cxn>
                  <a:cxn ang="0">
                    <a:pos x="64" y="7"/>
                  </a:cxn>
                  <a:cxn ang="0">
                    <a:pos x="61" y="6"/>
                  </a:cxn>
                  <a:cxn ang="0">
                    <a:pos x="57" y="6"/>
                  </a:cxn>
                  <a:cxn ang="0">
                    <a:pos x="54" y="6"/>
                  </a:cxn>
                  <a:cxn ang="0">
                    <a:pos x="50" y="6"/>
                  </a:cxn>
                  <a:cxn ang="0">
                    <a:pos x="47" y="6"/>
                  </a:cxn>
                  <a:cxn ang="0">
                    <a:pos x="43" y="5"/>
                  </a:cxn>
                  <a:cxn ang="0">
                    <a:pos x="40" y="5"/>
                  </a:cxn>
                  <a:cxn ang="0">
                    <a:pos x="36" y="5"/>
                  </a:cxn>
                  <a:cxn ang="0">
                    <a:pos x="33" y="5"/>
                  </a:cxn>
                  <a:cxn ang="0">
                    <a:pos x="29" y="5"/>
                  </a:cxn>
                  <a:cxn ang="0">
                    <a:pos x="26" y="5"/>
                  </a:cxn>
                  <a:cxn ang="0">
                    <a:pos x="22" y="4"/>
                  </a:cxn>
                  <a:cxn ang="0">
                    <a:pos x="19" y="4"/>
                  </a:cxn>
                  <a:cxn ang="0">
                    <a:pos x="16" y="4"/>
                  </a:cxn>
                  <a:cxn ang="0">
                    <a:pos x="12" y="3"/>
                  </a:cxn>
                  <a:cxn ang="0">
                    <a:pos x="8" y="3"/>
                  </a:cxn>
                  <a:cxn ang="0">
                    <a:pos x="5" y="2"/>
                  </a:cxn>
                  <a:cxn ang="0">
                    <a:pos x="1" y="2"/>
                  </a:cxn>
                </a:cxnLst>
                <a:rect l="0" t="0" r="r" b="b"/>
                <a:pathLst>
                  <a:path w="188" h="7">
                    <a:moveTo>
                      <a:pt x="188" y="0"/>
                    </a:moveTo>
                    <a:lnTo>
                      <a:pt x="187" y="1"/>
                    </a:lnTo>
                    <a:lnTo>
                      <a:pt x="185" y="1"/>
                    </a:lnTo>
                    <a:lnTo>
                      <a:pt x="183" y="1"/>
                    </a:lnTo>
                    <a:lnTo>
                      <a:pt x="181" y="1"/>
                    </a:lnTo>
                    <a:lnTo>
                      <a:pt x="179" y="1"/>
                    </a:lnTo>
                    <a:lnTo>
                      <a:pt x="178" y="2"/>
                    </a:lnTo>
                    <a:lnTo>
                      <a:pt x="176" y="2"/>
                    </a:lnTo>
                    <a:lnTo>
                      <a:pt x="174" y="2"/>
                    </a:lnTo>
                    <a:lnTo>
                      <a:pt x="173" y="2"/>
                    </a:lnTo>
                    <a:lnTo>
                      <a:pt x="171" y="3"/>
                    </a:lnTo>
                    <a:lnTo>
                      <a:pt x="169" y="3"/>
                    </a:lnTo>
                    <a:lnTo>
                      <a:pt x="167" y="3"/>
                    </a:lnTo>
                    <a:lnTo>
                      <a:pt x="165" y="3"/>
                    </a:lnTo>
                    <a:lnTo>
                      <a:pt x="164" y="3"/>
                    </a:lnTo>
                    <a:lnTo>
                      <a:pt x="162" y="4"/>
                    </a:lnTo>
                    <a:lnTo>
                      <a:pt x="160" y="4"/>
                    </a:lnTo>
                    <a:lnTo>
                      <a:pt x="159" y="4"/>
                    </a:lnTo>
                    <a:lnTo>
                      <a:pt x="157" y="4"/>
                    </a:lnTo>
                    <a:lnTo>
                      <a:pt x="155" y="4"/>
                    </a:lnTo>
                    <a:lnTo>
                      <a:pt x="154" y="4"/>
                    </a:lnTo>
                    <a:lnTo>
                      <a:pt x="152" y="5"/>
                    </a:lnTo>
                    <a:lnTo>
                      <a:pt x="150" y="5"/>
                    </a:lnTo>
                    <a:lnTo>
                      <a:pt x="148" y="5"/>
                    </a:lnTo>
                    <a:lnTo>
                      <a:pt x="146" y="5"/>
                    </a:lnTo>
                    <a:lnTo>
                      <a:pt x="145" y="5"/>
                    </a:lnTo>
                    <a:lnTo>
                      <a:pt x="143" y="5"/>
                    </a:lnTo>
                    <a:lnTo>
                      <a:pt x="141" y="5"/>
                    </a:lnTo>
                    <a:lnTo>
                      <a:pt x="140" y="5"/>
                    </a:lnTo>
                    <a:lnTo>
                      <a:pt x="138" y="5"/>
                    </a:lnTo>
                    <a:lnTo>
                      <a:pt x="136" y="5"/>
                    </a:lnTo>
                    <a:lnTo>
                      <a:pt x="134" y="5"/>
                    </a:lnTo>
                    <a:lnTo>
                      <a:pt x="132" y="6"/>
                    </a:lnTo>
                    <a:lnTo>
                      <a:pt x="130" y="6"/>
                    </a:lnTo>
                    <a:lnTo>
                      <a:pt x="129" y="6"/>
                    </a:lnTo>
                    <a:lnTo>
                      <a:pt x="127" y="6"/>
                    </a:lnTo>
                    <a:lnTo>
                      <a:pt x="126" y="6"/>
                    </a:lnTo>
                    <a:lnTo>
                      <a:pt x="124" y="6"/>
                    </a:lnTo>
                    <a:lnTo>
                      <a:pt x="122" y="6"/>
                    </a:lnTo>
                    <a:lnTo>
                      <a:pt x="120" y="6"/>
                    </a:lnTo>
                    <a:lnTo>
                      <a:pt x="118" y="6"/>
                    </a:lnTo>
                    <a:lnTo>
                      <a:pt x="117" y="6"/>
                    </a:lnTo>
                    <a:lnTo>
                      <a:pt x="115" y="6"/>
                    </a:lnTo>
                    <a:lnTo>
                      <a:pt x="113" y="6"/>
                    </a:lnTo>
                    <a:lnTo>
                      <a:pt x="111" y="7"/>
                    </a:lnTo>
                    <a:lnTo>
                      <a:pt x="110" y="7"/>
                    </a:lnTo>
                    <a:lnTo>
                      <a:pt x="108" y="7"/>
                    </a:lnTo>
                    <a:lnTo>
                      <a:pt x="106" y="7"/>
                    </a:lnTo>
                    <a:lnTo>
                      <a:pt x="104" y="7"/>
                    </a:lnTo>
                    <a:lnTo>
                      <a:pt x="103" y="7"/>
                    </a:lnTo>
                    <a:lnTo>
                      <a:pt x="101" y="7"/>
                    </a:lnTo>
                    <a:lnTo>
                      <a:pt x="99" y="7"/>
                    </a:lnTo>
                    <a:lnTo>
                      <a:pt x="97" y="7"/>
                    </a:lnTo>
                    <a:lnTo>
                      <a:pt x="96" y="7"/>
                    </a:lnTo>
                    <a:lnTo>
                      <a:pt x="94" y="7"/>
                    </a:lnTo>
                    <a:lnTo>
                      <a:pt x="92" y="7"/>
                    </a:lnTo>
                    <a:lnTo>
                      <a:pt x="91" y="7"/>
                    </a:lnTo>
                    <a:lnTo>
                      <a:pt x="89" y="7"/>
                    </a:lnTo>
                    <a:lnTo>
                      <a:pt x="87" y="7"/>
                    </a:lnTo>
                    <a:lnTo>
                      <a:pt x="85" y="7"/>
                    </a:lnTo>
                    <a:lnTo>
                      <a:pt x="83" y="7"/>
                    </a:lnTo>
                    <a:lnTo>
                      <a:pt x="82" y="7"/>
                    </a:lnTo>
                    <a:lnTo>
                      <a:pt x="80" y="7"/>
                    </a:lnTo>
                    <a:lnTo>
                      <a:pt x="78" y="7"/>
                    </a:lnTo>
                    <a:lnTo>
                      <a:pt x="77" y="7"/>
                    </a:lnTo>
                    <a:lnTo>
                      <a:pt x="75" y="7"/>
                    </a:lnTo>
                    <a:lnTo>
                      <a:pt x="73" y="7"/>
                    </a:lnTo>
                    <a:lnTo>
                      <a:pt x="71" y="7"/>
                    </a:lnTo>
                    <a:lnTo>
                      <a:pt x="69" y="7"/>
                    </a:lnTo>
                    <a:lnTo>
                      <a:pt x="68" y="7"/>
                    </a:lnTo>
                    <a:lnTo>
                      <a:pt x="66" y="7"/>
                    </a:lnTo>
                    <a:lnTo>
                      <a:pt x="64" y="7"/>
                    </a:lnTo>
                    <a:lnTo>
                      <a:pt x="63" y="6"/>
                    </a:lnTo>
                    <a:lnTo>
                      <a:pt x="61" y="6"/>
                    </a:lnTo>
                    <a:lnTo>
                      <a:pt x="59" y="6"/>
                    </a:lnTo>
                    <a:lnTo>
                      <a:pt x="57" y="6"/>
                    </a:lnTo>
                    <a:lnTo>
                      <a:pt x="55" y="6"/>
                    </a:lnTo>
                    <a:lnTo>
                      <a:pt x="54" y="6"/>
                    </a:lnTo>
                    <a:lnTo>
                      <a:pt x="52" y="6"/>
                    </a:lnTo>
                    <a:lnTo>
                      <a:pt x="50" y="6"/>
                    </a:lnTo>
                    <a:lnTo>
                      <a:pt x="49" y="6"/>
                    </a:lnTo>
                    <a:lnTo>
                      <a:pt x="47" y="6"/>
                    </a:lnTo>
                    <a:lnTo>
                      <a:pt x="45" y="6"/>
                    </a:lnTo>
                    <a:lnTo>
                      <a:pt x="43" y="5"/>
                    </a:lnTo>
                    <a:lnTo>
                      <a:pt x="41" y="5"/>
                    </a:lnTo>
                    <a:lnTo>
                      <a:pt x="40" y="5"/>
                    </a:lnTo>
                    <a:lnTo>
                      <a:pt x="38" y="5"/>
                    </a:lnTo>
                    <a:lnTo>
                      <a:pt x="36" y="5"/>
                    </a:lnTo>
                    <a:lnTo>
                      <a:pt x="35" y="5"/>
                    </a:lnTo>
                    <a:lnTo>
                      <a:pt x="33" y="5"/>
                    </a:lnTo>
                    <a:lnTo>
                      <a:pt x="31" y="5"/>
                    </a:lnTo>
                    <a:lnTo>
                      <a:pt x="29" y="5"/>
                    </a:lnTo>
                    <a:lnTo>
                      <a:pt x="28" y="5"/>
                    </a:lnTo>
                    <a:lnTo>
                      <a:pt x="26" y="5"/>
                    </a:lnTo>
                    <a:lnTo>
                      <a:pt x="24" y="4"/>
                    </a:lnTo>
                    <a:lnTo>
                      <a:pt x="22" y="4"/>
                    </a:lnTo>
                    <a:lnTo>
                      <a:pt x="21" y="4"/>
                    </a:lnTo>
                    <a:lnTo>
                      <a:pt x="19" y="4"/>
                    </a:lnTo>
                    <a:lnTo>
                      <a:pt x="17" y="4"/>
                    </a:lnTo>
                    <a:lnTo>
                      <a:pt x="16" y="4"/>
                    </a:lnTo>
                    <a:lnTo>
                      <a:pt x="14" y="3"/>
                    </a:lnTo>
                    <a:lnTo>
                      <a:pt x="12" y="3"/>
                    </a:lnTo>
                    <a:lnTo>
                      <a:pt x="10" y="3"/>
                    </a:lnTo>
                    <a:lnTo>
                      <a:pt x="8" y="3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1" y="2"/>
                    </a:lnTo>
                    <a:lnTo>
                      <a:pt x="0" y="2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5" name="Rectangle 141"/>
              <p:cNvSpPr>
                <a:spLocks noChangeArrowheads="1"/>
              </p:cNvSpPr>
              <p:nvPr/>
            </p:nvSpPr>
            <p:spPr bwMode="auto">
              <a:xfrm rot="4920000">
                <a:off x="4167" y="2970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24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6" name="Line 142"/>
              <p:cNvSpPr>
                <a:spLocks noChangeShapeType="1"/>
              </p:cNvSpPr>
              <p:nvPr/>
            </p:nvSpPr>
            <p:spPr bwMode="auto">
              <a:xfrm>
                <a:off x="4201" y="2985"/>
                <a:ext cx="3" cy="23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7" name="Freeform 143"/>
              <p:cNvSpPr>
                <a:spLocks/>
              </p:cNvSpPr>
              <p:nvPr/>
            </p:nvSpPr>
            <p:spPr bwMode="auto">
              <a:xfrm>
                <a:off x="4519" y="2619"/>
                <a:ext cx="233" cy="246"/>
              </a:xfrm>
              <a:custGeom>
                <a:avLst/>
                <a:gdLst/>
                <a:ahLst/>
                <a:cxnLst>
                  <a:cxn ang="0">
                    <a:pos x="4" y="244"/>
                  </a:cxn>
                  <a:cxn ang="0">
                    <a:pos x="9" y="240"/>
                  </a:cxn>
                  <a:cxn ang="0">
                    <a:pos x="15" y="237"/>
                  </a:cxn>
                  <a:cxn ang="0">
                    <a:pos x="20" y="232"/>
                  </a:cxn>
                  <a:cxn ang="0">
                    <a:pos x="25" y="229"/>
                  </a:cxn>
                  <a:cxn ang="0">
                    <a:pos x="31" y="225"/>
                  </a:cxn>
                  <a:cxn ang="0">
                    <a:pos x="36" y="221"/>
                  </a:cxn>
                  <a:cxn ang="0">
                    <a:pos x="42" y="217"/>
                  </a:cxn>
                  <a:cxn ang="0">
                    <a:pos x="47" y="213"/>
                  </a:cxn>
                  <a:cxn ang="0">
                    <a:pos x="52" y="208"/>
                  </a:cxn>
                  <a:cxn ang="0">
                    <a:pos x="58" y="204"/>
                  </a:cxn>
                  <a:cxn ang="0">
                    <a:pos x="63" y="200"/>
                  </a:cxn>
                  <a:cxn ang="0">
                    <a:pos x="68" y="196"/>
                  </a:cxn>
                  <a:cxn ang="0">
                    <a:pos x="73" y="191"/>
                  </a:cxn>
                  <a:cxn ang="0">
                    <a:pos x="78" y="187"/>
                  </a:cxn>
                  <a:cxn ang="0">
                    <a:pos x="83" y="182"/>
                  </a:cxn>
                  <a:cxn ang="0">
                    <a:pos x="88" y="178"/>
                  </a:cxn>
                  <a:cxn ang="0">
                    <a:pos x="93" y="174"/>
                  </a:cxn>
                  <a:cxn ang="0">
                    <a:pos x="98" y="169"/>
                  </a:cxn>
                  <a:cxn ang="0">
                    <a:pos x="103" y="164"/>
                  </a:cxn>
                  <a:cxn ang="0">
                    <a:pos x="108" y="160"/>
                  </a:cxn>
                  <a:cxn ang="0">
                    <a:pos x="112" y="155"/>
                  </a:cxn>
                  <a:cxn ang="0">
                    <a:pos x="117" y="150"/>
                  </a:cxn>
                  <a:cxn ang="0">
                    <a:pos x="122" y="146"/>
                  </a:cxn>
                  <a:cxn ang="0">
                    <a:pos x="127" y="141"/>
                  </a:cxn>
                  <a:cxn ang="0">
                    <a:pos x="131" y="136"/>
                  </a:cxn>
                  <a:cxn ang="0">
                    <a:pos x="136" y="131"/>
                  </a:cxn>
                  <a:cxn ang="0">
                    <a:pos x="140" y="126"/>
                  </a:cxn>
                  <a:cxn ang="0">
                    <a:pos x="145" y="121"/>
                  </a:cxn>
                  <a:cxn ang="0">
                    <a:pos x="149" y="116"/>
                  </a:cxn>
                  <a:cxn ang="0">
                    <a:pos x="153" y="111"/>
                  </a:cxn>
                  <a:cxn ang="0">
                    <a:pos x="158" y="106"/>
                  </a:cxn>
                  <a:cxn ang="0">
                    <a:pos x="163" y="100"/>
                  </a:cxn>
                  <a:cxn ang="0">
                    <a:pos x="167" y="95"/>
                  </a:cxn>
                  <a:cxn ang="0">
                    <a:pos x="171" y="90"/>
                  </a:cxn>
                  <a:cxn ang="0">
                    <a:pos x="175" y="85"/>
                  </a:cxn>
                  <a:cxn ang="0">
                    <a:pos x="179" y="79"/>
                  </a:cxn>
                  <a:cxn ang="0">
                    <a:pos x="183" y="74"/>
                  </a:cxn>
                  <a:cxn ang="0">
                    <a:pos x="187" y="69"/>
                  </a:cxn>
                  <a:cxn ang="0">
                    <a:pos x="191" y="63"/>
                  </a:cxn>
                  <a:cxn ang="0">
                    <a:pos x="195" y="58"/>
                  </a:cxn>
                  <a:cxn ang="0">
                    <a:pos x="199" y="52"/>
                  </a:cxn>
                  <a:cxn ang="0">
                    <a:pos x="203" y="47"/>
                  </a:cxn>
                  <a:cxn ang="0">
                    <a:pos x="206" y="41"/>
                  </a:cxn>
                  <a:cxn ang="0">
                    <a:pos x="211" y="36"/>
                  </a:cxn>
                  <a:cxn ang="0">
                    <a:pos x="214" y="30"/>
                  </a:cxn>
                  <a:cxn ang="0">
                    <a:pos x="218" y="25"/>
                  </a:cxn>
                  <a:cxn ang="0">
                    <a:pos x="221" y="19"/>
                  </a:cxn>
                  <a:cxn ang="0">
                    <a:pos x="225" y="13"/>
                  </a:cxn>
                  <a:cxn ang="0">
                    <a:pos x="228" y="8"/>
                  </a:cxn>
                  <a:cxn ang="0">
                    <a:pos x="232" y="2"/>
                  </a:cxn>
                </a:cxnLst>
                <a:rect l="0" t="0" r="r" b="b"/>
                <a:pathLst>
                  <a:path w="233" h="246">
                    <a:moveTo>
                      <a:pt x="0" y="246"/>
                    </a:moveTo>
                    <a:lnTo>
                      <a:pt x="2" y="245"/>
                    </a:lnTo>
                    <a:lnTo>
                      <a:pt x="4" y="244"/>
                    </a:lnTo>
                    <a:lnTo>
                      <a:pt x="5" y="243"/>
                    </a:lnTo>
                    <a:lnTo>
                      <a:pt x="7" y="241"/>
                    </a:lnTo>
                    <a:lnTo>
                      <a:pt x="9" y="240"/>
                    </a:lnTo>
                    <a:lnTo>
                      <a:pt x="11" y="239"/>
                    </a:lnTo>
                    <a:lnTo>
                      <a:pt x="13" y="238"/>
                    </a:lnTo>
                    <a:lnTo>
                      <a:pt x="15" y="237"/>
                    </a:lnTo>
                    <a:lnTo>
                      <a:pt x="16" y="235"/>
                    </a:lnTo>
                    <a:lnTo>
                      <a:pt x="18" y="234"/>
                    </a:lnTo>
                    <a:lnTo>
                      <a:pt x="20" y="232"/>
                    </a:lnTo>
                    <a:lnTo>
                      <a:pt x="22" y="231"/>
                    </a:lnTo>
                    <a:lnTo>
                      <a:pt x="24" y="230"/>
                    </a:lnTo>
                    <a:lnTo>
                      <a:pt x="25" y="229"/>
                    </a:lnTo>
                    <a:lnTo>
                      <a:pt x="27" y="227"/>
                    </a:lnTo>
                    <a:lnTo>
                      <a:pt x="29" y="226"/>
                    </a:lnTo>
                    <a:lnTo>
                      <a:pt x="31" y="225"/>
                    </a:lnTo>
                    <a:lnTo>
                      <a:pt x="33" y="223"/>
                    </a:lnTo>
                    <a:lnTo>
                      <a:pt x="34" y="222"/>
                    </a:lnTo>
                    <a:lnTo>
                      <a:pt x="36" y="221"/>
                    </a:lnTo>
                    <a:lnTo>
                      <a:pt x="38" y="219"/>
                    </a:lnTo>
                    <a:lnTo>
                      <a:pt x="40" y="218"/>
                    </a:lnTo>
                    <a:lnTo>
                      <a:pt x="42" y="217"/>
                    </a:lnTo>
                    <a:lnTo>
                      <a:pt x="43" y="215"/>
                    </a:lnTo>
                    <a:lnTo>
                      <a:pt x="45" y="214"/>
                    </a:lnTo>
                    <a:lnTo>
                      <a:pt x="47" y="213"/>
                    </a:lnTo>
                    <a:lnTo>
                      <a:pt x="49" y="211"/>
                    </a:lnTo>
                    <a:lnTo>
                      <a:pt x="51" y="210"/>
                    </a:lnTo>
                    <a:lnTo>
                      <a:pt x="52" y="208"/>
                    </a:lnTo>
                    <a:lnTo>
                      <a:pt x="54" y="207"/>
                    </a:lnTo>
                    <a:lnTo>
                      <a:pt x="56" y="206"/>
                    </a:lnTo>
                    <a:lnTo>
                      <a:pt x="58" y="204"/>
                    </a:lnTo>
                    <a:lnTo>
                      <a:pt x="59" y="203"/>
                    </a:lnTo>
                    <a:lnTo>
                      <a:pt x="61" y="201"/>
                    </a:lnTo>
                    <a:lnTo>
                      <a:pt x="63" y="200"/>
                    </a:lnTo>
                    <a:lnTo>
                      <a:pt x="64" y="198"/>
                    </a:lnTo>
                    <a:lnTo>
                      <a:pt x="66" y="197"/>
                    </a:lnTo>
                    <a:lnTo>
                      <a:pt x="68" y="196"/>
                    </a:lnTo>
                    <a:lnTo>
                      <a:pt x="70" y="194"/>
                    </a:lnTo>
                    <a:lnTo>
                      <a:pt x="71" y="193"/>
                    </a:lnTo>
                    <a:lnTo>
                      <a:pt x="73" y="191"/>
                    </a:lnTo>
                    <a:lnTo>
                      <a:pt x="75" y="190"/>
                    </a:lnTo>
                    <a:lnTo>
                      <a:pt x="77" y="189"/>
                    </a:lnTo>
                    <a:lnTo>
                      <a:pt x="78" y="187"/>
                    </a:lnTo>
                    <a:lnTo>
                      <a:pt x="80" y="185"/>
                    </a:lnTo>
                    <a:lnTo>
                      <a:pt x="82" y="184"/>
                    </a:lnTo>
                    <a:lnTo>
                      <a:pt x="83" y="182"/>
                    </a:lnTo>
                    <a:lnTo>
                      <a:pt x="85" y="181"/>
                    </a:lnTo>
                    <a:lnTo>
                      <a:pt x="86" y="179"/>
                    </a:lnTo>
                    <a:lnTo>
                      <a:pt x="88" y="178"/>
                    </a:lnTo>
                    <a:lnTo>
                      <a:pt x="90" y="176"/>
                    </a:lnTo>
                    <a:lnTo>
                      <a:pt x="91" y="175"/>
                    </a:lnTo>
                    <a:lnTo>
                      <a:pt x="93" y="174"/>
                    </a:lnTo>
                    <a:lnTo>
                      <a:pt x="95" y="172"/>
                    </a:lnTo>
                    <a:lnTo>
                      <a:pt x="96" y="170"/>
                    </a:lnTo>
                    <a:lnTo>
                      <a:pt x="98" y="169"/>
                    </a:lnTo>
                    <a:lnTo>
                      <a:pt x="100" y="167"/>
                    </a:lnTo>
                    <a:lnTo>
                      <a:pt x="101" y="166"/>
                    </a:lnTo>
                    <a:lnTo>
                      <a:pt x="103" y="164"/>
                    </a:lnTo>
                    <a:lnTo>
                      <a:pt x="105" y="163"/>
                    </a:lnTo>
                    <a:lnTo>
                      <a:pt x="106" y="161"/>
                    </a:lnTo>
                    <a:lnTo>
                      <a:pt x="108" y="160"/>
                    </a:lnTo>
                    <a:lnTo>
                      <a:pt x="109" y="158"/>
                    </a:lnTo>
                    <a:lnTo>
                      <a:pt x="111" y="156"/>
                    </a:lnTo>
                    <a:lnTo>
                      <a:pt x="112" y="155"/>
                    </a:lnTo>
                    <a:lnTo>
                      <a:pt x="114" y="153"/>
                    </a:lnTo>
                    <a:lnTo>
                      <a:pt x="115" y="152"/>
                    </a:lnTo>
                    <a:lnTo>
                      <a:pt x="117" y="150"/>
                    </a:lnTo>
                    <a:lnTo>
                      <a:pt x="119" y="149"/>
                    </a:lnTo>
                    <a:lnTo>
                      <a:pt x="120" y="147"/>
                    </a:lnTo>
                    <a:lnTo>
                      <a:pt x="122" y="146"/>
                    </a:lnTo>
                    <a:lnTo>
                      <a:pt x="124" y="144"/>
                    </a:lnTo>
                    <a:lnTo>
                      <a:pt x="125" y="142"/>
                    </a:lnTo>
                    <a:lnTo>
                      <a:pt x="127" y="141"/>
                    </a:lnTo>
                    <a:lnTo>
                      <a:pt x="128" y="139"/>
                    </a:lnTo>
                    <a:lnTo>
                      <a:pt x="129" y="137"/>
                    </a:lnTo>
                    <a:lnTo>
                      <a:pt x="131" y="136"/>
                    </a:lnTo>
                    <a:lnTo>
                      <a:pt x="133" y="134"/>
                    </a:lnTo>
                    <a:lnTo>
                      <a:pt x="134" y="132"/>
                    </a:lnTo>
                    <a:lnTo>
                      <a:pt x="136" y="131"/>
                    </a:lnTo>
                    <a:lnTo>
                      <a:pt x="137" y="129"/>
                    </a:lnTo>
                    <a:lnTo>
                      <a:pt x="139" y="127"/>
                    </a:lnTo>
                    <a:lnTo>
                      <a:pt x="140" y="126"/>
                    </a:lnTo>
                    <a:lnTo>
                      <a:pt x="142" y="124"/>
                    </a:lnTo>
                    <a:lnTo>
                      <a:pt x="144" y="122"/>
                    </a:lnTo>
                    <a:lnTo>
                      <a:pt x="145" y="121"/>
                    </a:lnTo>
                    <a:lnTo>
                      <a:pt x="146" y="119"/>
                    </a:lnTo>
                    <a:lnTo>
                      <a:pt x="148" y="117"/>
                    </a:lnTo>
                    <a:lnTo>
                      <a:pt x="149" y="116"/>
                    </a:lnTo>
                    <a:lnTo>
                      <a:pt x="151" y="114"/>
                    </a:lnTo>
                    <a:lnTo>
                      <a:pt x="152" y="112"/>
                    </a:lnTo>
                    <a:lnTo>
                      <a:pt x="153" y="111"/>
                    </a:lnTo>
                    <a:lnTo>
                      <a:pt x="155" y="109"/>
                    </a:lnTo>
                    <a:lnTo>
                      <a:pt x="157" y="108"/>
                    </a:lnTo>
                    <a:lnTo>
                      <a:pt x="158" y="106"/>
                    </a:lnTo>
                    <a:lnTo>
                      <a:pt x="159" y="104"/>
                    </a:lnTo>
                    <a:lnTo>
                      <a:pt x="161" y="102"/>
                    </a:lnTo>
                    <a:lnTo>
                      <a:pt x="163" y="100"/>
                    </a:lnTo>
                    <a:lnTo>
                      <a:pt x="164" y="99"/>
                    </a:lnTo>
                    <a:lnTo>
                      <a:pt x="165" y="97"/>
                    </a:lnTo>
                    <a:lnTo>
                      <a:pt x="167" y="95"/>
                    </a:lnTo>
                    <a:lnTo>
                      <a:pt x="168" y="93"/>
                    </a:lnTo>
                    <a:lnTo>
                      <a:pt x="169" y="92"/>
                    </a:lnTo>
                    <a:lnTo>
                      <a:pt x="171" y="90"/>
                    </a:lnTo>
                    <a:lnTo>
                      <a:pt x="172" y="88"/>
                    </a:lnTo>
                    <a:lnTo>
                      <a:pt x="173" y="87"/>
                    </a:lnTo>
                    <a:lnTo>
                      <a:pt x="175" y="85"/>
                    </a:lnTo>
                    <a:lnTo>
                      <a:pt x="177" y="83"/>
                    </a:lnTo>
                    <a:lnTo>
                      <a:pt x="178" y="81"/>
                    </a:lnTo>
                    <a:lnTo>
                      <a:pt x="179" y="79"/>
                    </a:lnTo>
                    <a:lnTo>
                      <a:pt x="181" y="78"/>
                    </a:lnTo>
                    <a:lnTo>
                      <a:pt x="182" y="76"/>
                    </a:lnTo>
                    <a:lnTo>
                      <a:pt x="183" y="74"/>
                    </a:lnTo>
                    <a:lnTo>
                      <a:pt x="185" y="72"/>
                    </a:lnTo>
                    <a:lnTo>
                      <a:pt x="186" y="70"/>
                    </a:lnTo>
                    <a:lnTo>
                      <a:pt x="187" y="69"/>
                    </a:lnTo>
                    <a:lnTo>
                      <a:pt x="188" y="67"/>
                    </a:lnTo>
                    <a:lnTo>
                      <a:pt x="190" y="65"/>
                    </a:lnTo>
                    <a:lnTo>
                      <a:pt x="191" y="63"/>
                    </a:lnTo>
                    <a:lnTo>
                      <a:pt x="192" y="61"/>
                    </a:lnTo>
                    <a:lnTo>
                      <a:pt x="194" y="60"/>
                    </a:lnTo>
                    <a:lnTo>
                      <a:pt x="195" y="58"/>
                    </a:lnTo>
                    <a:lnTo>
                      <a:pt x="196" y="56"/>
                    </a:lnTo>
                    <a:lnTo>
                      <a:pt x="198" y="54"/>
                    </a:lnTo>
                    <a:lnTo>
                      <a:pt x="199" y="52"/>
                    </a:lnTo>
                    <a:lnTo>
                      <a:pt x="200" y="50"/>
                    </a:lnTo>
                    <a:lnTo>
                      <a:pt x="201" y="49"/>
                    </a:lnTo>
                    <a:lnTo>
                      <a:pt x="203" y="47"/>
                    </a:lnTo>
                    <a:lnTo>
                      <a:pt x="204" y="45"/>
                    </a:lnTo>
                    <a:lnTo>
                      <a:pt x="205" y="43"/>
                    </a:lnTo>
                    <a:lnTo>
                      <a:pt x="206" y="41"/>
                    </a:lnTo>
                    <a:lnTo>
                      <a:pt x="208" y="40"/>
                    </a:lnTo>
                    <a:lnTo>
                      <a:pt x="209" y="38"/>
                    </a:lnTo>
                    <a:lnTo>
                      <a:pt x="211" y="36"/>
                    </a:lnTo>
                    <a:lnTo>
                      <a:pt x="211" y="34"/>
                    </a:lnTo>
                    <a:lnTo>
                      <a:pt x="213" y="32"/>
                    </a:lnTo>
                    <a:lnTo>
                      <a:pt x="214" y="30"/>
                    </a:lnTo>
                    <a:lnTo>
                      <a:pt x="215" y="28"/>
                    </a:lnTo>
                    <a:lnTo>
                      <a:pt x="216" y="27"/>
                    </a:lnTo>
                    <a:lnTo>
                      <a:pt x="218" y="25"/>
                    </a:lnTo>
                    <a:lnTo>
                      <a:pt x="219" y="22"/>
                    </a:lnTo>
                    <a:lnTo>
                      <a:pt x="220" y="21"/>
                    </a:lnTo>
                    <a:lnTo>
                      <a:pt x="221" y="19"/>
                    </a:lnTo>
                    <a:lnTo>
                      <a:pt x="222" y="17"/>
                    </a:lnTo>
                    <a:lnTo>
                      <a:pt x="224" y="15"/>
                    </a:lnTo>
                    <a:lnTo>
                      <a:pt x="225" y="13"/>
                    </a:lnTo>
                    <a:lnTo>
                      <a:pt x="226" y="11"/>
                    </a:lnTo>
                    <a:lnTo>
                      <a:pt x="227" y="9"/>
                    </a:lnTo>
                    <a:lnTo>
                      <a:pt x="228" y="8"/>
                    </a:lnTo>
                    <a:lnTo>
                      <a:pt x="230" y="6"/>
                    </a:lnTo>
                    <a:lnTo>
                      <a:pt x="230" y="3"/>
                    </a:lnTo>
                    <a:lnTo>
                      <a:pt x="232" y="2"/>
                    </a:lnTo>
                    <a:lnTo>
                      <a:pt x="233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8" name="Freeform 144"/>
              <p:cNvSpPr>
                <a:spLocks/>
              </p:cNvSpPr>
              <p:nvPr/>
            </p:nvSpPr>
            <p:spPr bwMode="auto">
              <a:xfrm>
                <a:off x="4201" y="2865"/>
                <a:ext cx="318" cy="119"/>
              </a:xfrm>
              <a:custGeom>
                <a:avLst/>
                <a:gdLst/>
                <a:ahLst/>
                <a:cxnLst>
                  <a:cxn ang="0">
                    <a:pos x="314" y="3"/>
                  </a:cxn>
                  <a:cxn ang="0">
                    <a:pos x="309" y="6"/>
                  </a:cxn>
                  <a:cxn ang="0">
                    <a:pos x="304" y="9"/>
                  </a:cxn>
                  <a:cxn ang="0">
                    <a:pos x="299" y="12"/>
                  </a:cxn>
                  <a:cxn ang="0">
                    <a:pos x="294" y="15"/>
                  </a:cxn>
                  <a:cxn ang="0">
                    <a:pos x="290" y="19"/>
                  </a:cxn>
                  <a:cxn ang="0">
                    <a:pos x="285" y="21"/>
                  </a:cxn>
                  <a:cxn ang="0">
                    <a:pos x="280" y="24"/>
                  </a:cxn>
                  <a:cxn ang="0">
                    <a:pos x="274" y="27"/>
                  </a:cxn>
                  <a:cxn ang="0">
                    <a:pos x="269" y="30"/>
                  </a:cxn>
                  <a:cxn ang="0">
                    <a:pos x="264" y="33"/>
                  </a:cxn>
                  <a:cxn ang="0">
                    <a:pos x="259" y="36"/>
                  </a:cxn>
                  <a:cxn ang="0">
                    <a:pos x="254" y="38"/>
                  </a:cxn>
                  <a:cxn ang="0">
                    <a:pos x="248" y="41"/>
                  </a:cxn>
                  <a:cxn ang="0">
                    <a:pos x="243" y="44"/>
                  </a:cxn>
                  <a:cxn ang="0">
                    <a:pos x="238" y="47"/>
                  </a:cxn>
                  <a:cxn ang="0">
                    <a:pos x="232" y="49"/>
                  </a:cxn>
                  <a:cxn ang="0">
                    <a:pos x="227" y="52"/>
                  </a:cxn>
                  <a:cxn ang="0">
                    <a:pos x="222" y="54"/>
                  </a:cxn>
                  <a:cxn ang="0">
                    <a:pos x="217" y="57"/>
                  </a:cxn>
                  <a:cxn ang="0">
                    <a:pos x="211" y="59"/>
                  </a:cxn>
                  <a:cxn ang="0">
                    <a:pos x="206" y="62"/>
                  </a:cxn>
                  <a:cxn ang="0">
                    <a:pos x="200" y="64"/>
                  </a:cxn>
                  <a:cxn ang="0">
                    <a:pos x="195" y="67"/>
                  </a:cxn>
                  <a:cxn ang="0">
                    <a:pos x="189" y="69"/>
                  </a:cxn>
                  <a:cxn ang="0">
                    <a:pos x="184" y="71"/>
                  </a:cxn>
                  <a:cxn ang="0">
                    <a:pos x="179" y="73"/>
                  </a:cxn>
                  <a:cxn ang="0">
                    <a:pos x="173" y="75"/>
                  </a:cxn>
                  <a:cxn ang="0">
                    <a:pos x="168" y="77"/>
                  </a:cxn>
                  <a:cxn ang="0">
                    <a:pos x="162" y="80"/>
                  </a:cxn>
                  <a:cxn ang="0">
                    <a:pos x="156" y="81"/>
                  </a:cxn>
                  <a:cxn ang="0">
                    <a:pos x="151" y="83"/>
                  </a:cxn>
                  <a:cxn ang="0">
                    <a:pos x="146" y="86"/>
                  </a:cxn>
                  <a:cxn ang="0">
                    <a:pos x="140" y="87"/>
                  </a:cxn>
                  <a:cxn ang="0">
                    <a:pos x="134" y="89"/>
                  </a:cxn>
                  <a:cxn ang="0">
                    <a:pos x="128" y="91"/>
                  </a:cxn>
                  <a:cxn ang="0">
                    <a:pos x="123" y="93"/>
                  </a:cxn>
                  <a:cxn ang="0">
                    <a:pos x="117" y="95"/>
                  </a:cxn>
                  <a:cxn ang="0">
                    <a:pos x="112" y="96"/>
                  </a:cxn>
                  <a:cxn ang="0">
                    <a:pos x="106" y="98"/>
                  </a:cxn>
                  <a:cxn ang="0">
                    <a:pos x="100" y="99"/>
                  </a:cxn>
                  <a:cxn ang="0">
                    <a:pos x="94" y="101"/>
                  </a:cxn>
                  <a:cxn ang="0">
                    <a:pos x="89" y="102"/>
                  </a:cxn>
                  <a:cxn ang="0">
                    <a:pos x="83" y="104"/>
                  </a:cxn>
                  <a:cxn ang="0">
                    <a:pos x="77" y="105"/>
                  </a:cxn>
                  <a:cxn ang="0">
                    <a:pos x="72" y="106"/>
                  </a:cxn>
                  <a:cxn ang="0">
                    <a:pos x="66" y="108"/>
                  </a:cxn>
                  <a:cxn ang="0">
                    <a:pos x="60" y="109"/>
                  </a:cxn>
                  <a:cxn ang="0">
                    <a:pos x="54" y="110"/>
                  </a:cxn>
                  <a:cxn ang="0">
                    <a:pos x="49" y="111"/>
                  </a:cxn>
                  <a:cxn ang="0">
                    <a:pos x="43" y="113"/>
                  </a:cxn>
                  <a:cxn ang="0">
                    <a:pos x="37" y="114"/>
                  </a:cxn>
                  <a:cxn ang="0">
                    <a:pos x="31" y="115"/>
                  </a:cxn>
                  <a:cxn ang="0">
                    <a:pos x="25" y="115"/>
                  </a:cxn>
                  <a:cxn ang="0">
                    <a:pos x="19" y="116"/>
                  </a:cxn>
                  <a:cxn ang="0">
                    <a:pos x="14" y="117"/>
                  </a:cxn>
                  <a:cxn ang="0">
                    <a:pos x="8" y="118"/>
                  </a:cxn>
                  <a:cxn ang="0">
                    <a:pos x="2" y="119"/>
                  </a:cxn>
                </a:cxnLst>
                <a:rect l="0" t="0" r="r" b="b"/>
                <a:pathLst>
                  <a:path w="318" h="119">
                    <a:moveTo>
                      <a:pt x="318" y="0"/>
                    </a:moveTo>
                    <a:lnTo>
                      <a:pt x="316" y="1"/>
                    </a:lnTo>
                    <a:lnTo>
                      <a:pt x="314" y="3"/>
                    </a:lnTo>
                    <a:lnTo>
                      <a:pt x="313" y="4"/>
                    </a:lnTo>
                    <a:lnTo>
                      <a:pt x="311" y="5"/>
                    </a:lnTo>
                    <a:lnTo>
                      <a:pt x="309" y="6"/>
                    </a:lnTo>
                    <a:lnTo>
                      <a:pt x="308" y="7"/>
                    </a:lnTo>
                    <a:lnTo>
                      <a:pt x="306" y="8"/>
                    </a:lnTo>
                    <a:lnTo>
                      <a:pt x="304" y="9"/>
                    </a:lnTo>
                    <a:lnTo>
                      <a:pt x="303" y="10"/>
                    </a:lnTo>
                    <a:lnTo>
                      <a:pt x="301" y="11"/>
                    </a:lnTo>
                    <a:lnTo>
                      <a:pt x="299" y="12"/>
                    </a:lnTo>
                    <a:lnTo>
                      <a:pt x="298" y="13"/>
                    </a:lnTo>
                    <a:lnTo>
                      <a:pt x="296" y="14"/>
                    </a:lnTo>
                    <a:lnTo>
                      <a:pt x="294" y="15"/>
                    </a:lnTo>
                    <a:lnTo>
                      <a:pt x="293" y="16"/>
                    </a:lnTo>
                    <a:lnTo>
                      <a:pt x="291" y="17"/>
                    </a:lnTo>
                    <a:lnTo>
                      <a:pt x="290" y="19"/>
                    </a:lnTo>
                    <a:lnTo>
                      <a:pt x="288" y="19"/>
                    </a:lnTo>
                    <a:lnTo>
                      <a:pt x="286" y="20"/>
                    </a:lnTo>
                    <a:lnTo>
                      <a:pt x="285" y="21"/>
                    </a:lnTo>
                    <a:lnTo>
                      <a:pt x="283" y="22"/>
                    </a:lnTo>
                    <a:lnTo>
                      <a:pt x="281" y="24"/>
                    </a:lnTo>
                    <a:lnTo>
                      <a:pt x="280" y="24"/>
                    </a:lnTo>
                    <a:lnTo>
                      <a:pt x="278" y="25"/>
                    </a:lnTo>
                    <a:lnTo>
                      <a:pt x="276" y="26"/>
                    </a:lnTo>
                    <a:lnTo>
                      <a:pt x="274" y="27"/>
                    </a:lnTo>
                    <a:lnTo>
                      <a:pt x="273" y="28"/>
                    </a:lnTo>
                    <a:lnTo>
                      <a:pt x="271" y="29"/>
                    </a:lnTo>
                    <a:lnTo>
                      <a:pt x="269" y="30"/>
                    </a:lnTo>
                    <a:lnTo>
                      <a:pt x="267" y="31"/>
                    </a:lnTo>
                    <a:lnTo>
                      <a:pt x="266" y="32"/>
                    </a:lnTo>
                    <a:lnTo>
                      <a:pt x="264" y="33"/>
                    </a:lnTo>
                    <a:lnTo>
                      <a:pt x="262" y="34"/>
                    </a:lnTo>
                    <a:lnTo>
                      <a:pt x="261" y="35"/>
                    </a:lnTo>
                    <a:lnTo>
                      <a:pt x="259" y="36"/>
                    </a:lnTo>
                    <a:lnTo>
                      <a:pt x="257" y="37"/>
                    </a:lnTo>
                    <a:lnTo>
                      <a:pt x="256" y="38"/>
                    </a:lnTo>
                    <a:lnTo>
                      <a:pt x="254" y="38"/>
                    </a:lnTo>
                    <a:lnTo>
                      <a:pt x="252" y="39"/>
                    </a:lnTo>
                    <a:lnTo>
                      <a:pt x="250" y="40"/>
                    </a:lnTo>
                    <a:lnTo>
                      <a:pt x="248" y="41"/>
                    </a:lnTo>
                    <a:lnTo>
                      <a:pt x="247" y="42"/>
                    </a:lnTo>
                    <a:lnTo>
                      <a:pt x="245" y="43"/>
                    </a:lnTo>
                    <a:lnTo>
                      <a:pt x="243" y="44"/>
                    </a:lnTo>
                    <a:lnTo>
                      <a:pt x="242" y="45"/>
                    </a:lnTo>
                    <a:lnTo>
                      <a:pt x="240" y="46"/>
                    </a:lnTo>
                    <a:lnTo>
                      <a:pt x="238" y="47"/>
                    </a:lnTo>
                    <a:lnTo>
                      <a:pt x="236" y="48"/>
                    </a:lnTo>
                    <a:lnTo>
                      <a:pt x="234" y="48"/>
                    </a:lnTo>
                    <a:lnTo>
                      <a:pt x="232" y="49"/>
                    </a:lnTo>
                    <a:lnTo>
                      <a:pt x="231" y="50"/>
                    </a:lnTo>
                    <a:lnTo>
                      <a:pt x="229" y="51"/>
                    </a:lnTo>
                    <a:lnTo>
                      <a:pt x="227" y="52"/>
                    </a:lnTo>
                    <a:lnTo>
                      <a:pt x="226" y="53"/>
                    </a:lnTo>
                    <a:lnTo>
                      <a:pt x="224" y="54"/>
                    </a:lnTo>
                    <a:lnTo>
                      <a:pt x="222" y="54"/>
                    </a:lnTo>
                    <a:lnTo>
                      <a:pt x="220" y="55"/>
                    </a:lnTo>
                    <a:lnTo>
                      <a:pt x="218" y="56"/>
                    </a:lnTo>
                    <a:lnTo>
                      <a:pt x="217" y="57"/>
                    </a:lnTo>
                    <a:lnTo>
                      <a:pt x="215" y="58"/>
                    </a:lnTo>
                    <a:lnTo>
                      <a:pt x="213" y="58"/>
                    </a:lnTo>
                    <a:lnTo>
                      <a:pt x="211" y="59"/>
                    </a:lnTo>
                    <a:lnTo>
                      <a:pt x="209" y="60"/>
                    </a:lnTo>
                    <a:lnTo>
                      <a:pt x="208" y="61"/>
                    </a:lnTo>
                    <a:lnTo>
                      <a:pt x="206" y="62"/>
                    </a:lnTo>
                    <a:lnTo>
                      <a:pt x="204" y="62"/>
                    </a:lnTo>
                    <a:lnTo>
                      <a:pt x="202" y="63"/>
                    </a:lnTo>
                    <a:lnTo>
                      <a:pt x="200" y="64"/>
                    </a:lnTo>
                    <a:lnTo>
                      <a:pt x="199" y="65"/>
                    </a:lnTo>
                    <a:lnTo>
                      <a:pt x="197" y="66"/>
                    </a:lnTo>
                    <a:lnTo>
                      <a:pt x="195" y="67"/>
                    </a:lnTo>
                    <a:lnTo>
                      <a:pt x="193" y="67"/>
                    </a:lnTo>
                    <a:lnTo>
                      <a:pt x="191" y="68"/>
                    </a:lnTo>
                    <a:lnTo>
                      <a:pt x="189" y="69"/>
                    </a:lnTo>
                    <a:lnTo>
                      <a:pt x="188" y="70"/>
                    </a:lnTo>
                    <a:lnTo>
                      <a:pt x="186" y="70"/>
                    </a:lnTo>
                    <a:lnTo>
                      <a:pt x="184" y="71"/>
                    </a:lnTo>
                    <a:lnTo>
                      <a:pt x="182" y="72"/>
                    </a:lnTo>
                    <a:lnTo>
                      <a:pt x="180" y="72"/>
                    </a:lnTo>
                    <a:lnTo>
                      <a:pt x="179" y="73"/>
                    </a:lnTo>
                    <a:lnTo>
                      <a:pt x="177" y="74"/>
                    </a:lnTo>
                    <a:lnTo>
                      <a:pt x="175" y="75"/>
                    </a:lnTo>
                    <a:lnTo>
                      <a:pt x="173" y="75"/>
                    </a:lnTo>
                    <a:lnTo>
                      <a:pt x="171" y="76"/>
                    </a:lnTo>
                    <a:lnTo>
                      <a:pt x="170" y="77"/>
                    </a:lnTo>
                    <a:lnTo>
                      <a:pt x="168" y="77"/>
                    </a:lnTo>
                    <a:lnTo>
                      <a:pt x="166" y="78"/>
                    </a:lnTo>
                    <a:lnTo>
                      <a:pt x="164" y="79"/>
                    </a:lnTo>
                    <a:lnTo>
                      <a:pt x="162" y="80"/>
                    </a:lnTo>
                    <a:lnTo>
                      <a:pt x="160" y="80"/>
                    </a:lnTo>
                    <a:lnTo>
                      <a:pt x="158" y="81"/>
                    </a:lnTo>
                    <a:lnTo>
                      <a:pt x="156" y="81"/>
                    </a:lnTo>
                    <a:lnTo>
                      <a:pt x="155" y="82"/>
                    </a:lnTo>
                    <a:lnTo>
                      <a:pt x="153" y="83"/>
                    </a:lnTo>
                    <a:lnTo>
                      <a:pt x="151" y="83"/>
                    </a:lnTo>
                    <a:lnTo>
                      <a:pt x="149" y="84"/>
                    </a:lnTo>
                    <a:lnTo>
                      <a:pt x="147" y="85"/>
                    </a:lnTo>
                    <a:lnTo>
                      <a:pt x="146" y="86"/>
                    </a:lnTo>
                    <a:lnTo>
                      <a:pt x="143" y="86"/>
                    </a:lnTo>
                    <a:lnTo>
                      <a:pt x="141" y="86"/>
                    </a:lnTo>
                    <a:lnTo>
                      <a:pt x="140" y="87"/>
                    </a:lnTo>
                    <a:lnTo>
                      <a:pt x="138" y="88"/>
                    </a:lnTo>
                    <a:lnTo>
                      <a:pt x="136" y="89"/>
                    </a:lnTo>
                    <a:lnTo>
                      <a:pt x="134" y="89"/>
                    </a:lnTo>
                    <a:lnTo>
                      <a:pt x="132" y="90"/>
                    </a:lnTo>
                    <a:lnTo>
                      <a:pt x="131" y="91"/>
                    </a:lnTo>
                    <a:lnTo>
                      <a:pt x="128" y="91"/>
                    </a:lnTo>
                    <a:lnTo>
                      <a:pt x="127" y="91"/>
                    </a:lnTo>
                    <a:lnTo>
                      <a:pt x="125" y="92"/>
                    </a:lnTo>
                    <a:lnTo>
                      <a:pt x="123" y="93"/>
                    </a:lnTo>
                    <a:lnTo>
                      <a:pt x="121" y="93"/>
                    </a:lnTo>
                    <a:lnTo>
                      <a:pt x="119" y="94"/>
                    </a:lnTo>
                    <a:lnTo>
                      <a:pt x="117" y="95"/>
                    </a:lnTo>
                    <a:lnTo>
                      <a:pt x="115" y="95"/>
                    </a:lnTo>
                    <a:lnTo>
                      <a:pt x="113" y="95"/>
                    </a:lnTo>
                    <a:lnTo>
                      <a:pt x="112" y="96"/>
                    </a:lnTo>
                    <a:lnTo>
                      <a:pt x="110" y="96"/>
                    </a:lnTo>
                    <a:lnTo>
                      <a:pt x="108" y="97"/>
                    </a:lnTo>
                    <a:lnTo>
                      <a:pt x="106" y="98"/>
                    </a:lnTo>
                    <a:lnTo>
                      <a:pt x="104" y="98"/>
                    </a:lnTo>
                    <a:lnTo>
                      <a:pt x="102" y="99"/>
                    </a:lnTo>
                    <a:lnTo>
                      <a:pt x="100" y="99"/>
                    </a:lnTo>
                    <a:lnTo>
                      <a:pt x="98" y="100"/>
                    </a:lnTo>
                    <a:lnTo>
                      <a:pt x="96" y="100"/>
                    </a:lnTo>
                    <a:lnTo>
                      <a:pt x="94" y="101"/>
                    </a:lnTo>
                    <a:lnTo>
                      <a:pt x="93" y="101"/>
                    </a:lnTo>
                    <a:lnTo>
                      <a:pt x="91" y="102"/>
                    </a:lnTo>
                    <a:lnTo>
                      <a:pt x="89" y="102"/>
                    </a:lnTo>
                    <a:lnTo>
                      <a:pt x="87" y="103"/>
                    </a:lnTo>
                    <a:lnTo>
                      <a:pt x="85" y="103"/>
                    </a:lnTo>
                    <a:lnTo>
                      <a:pt x="83" y="104"/>
                    </a:lnTo>
                    <a:lnTo>
                      <a:pt x="81" y="104"/>
                    </a:lnTo>
                    <a:lnTo>
                      <a:pt x="79" y="105"/>
                    </a:lnTo>
                    <a:lnTo>
                      <a:pt x="77" y="105"/>
                    </a:lnTo>
                    <a:lnTo>
                      <a:pt x="75" y="105"/>
                    </a:lnTo>
                    <a:lnTo>
                      <a:pt x="74" y="106"/>
                    </a:lnTo>
                    <a:lnTo>
                      <a:pt x="72" y="106"/>
                    </a:lnTo>
                    <a:lnTo>
                      <a:pt x="70" y="107"/>
                    </a:lnTo>
                    <a:lnTo>
                      <a:pt x="68" y="107"/>
                    </a:lnTo>
                    <a:lnTo>
                      <a:pt x="66" y="108"/>
                    </a:lnTo>
                    <a:lnTo>
                      <a:pt x="64" y="108"/>
                    </a:lnTo>
                    <a:lnTo>
                      <a:pt x="62" y="109"/>
                    </a:lnTo>
                    <a:lnTo>
                      <a:pt x="60" y="109"/>
                    </a:lnTo>
                    <a:lnTo>
                      <a:pt x="58" y="110"/>
                    </a:lnTo>
                    <a:lnTo>
                      <a:pt x="56" y="110"/>
                    </a:lnTo>
                    <a:lnTo>
                      <a:pt x="54" y="110"/>
                    </a:lnTo>
                    <a:lnTo>
                      <a:pt x="52" y="110"/>
                    </a:lnTo>
                    <a:lnTo>
                      <a:pt x="51" y="111"/>
                    </a:lnTo>
                    <a:lnTo>
                      <a:pt x="49" y="111"/>
                    </a:lnTo>
                    <a:lnTo>
                      <a:pt x="46" y="112"/>
                    </a:lnTo>
                    <a:lnTo>
                      <a:pt x="45" y="112"/>
                    </a:lnTo>
                    <a:lnTo>
                      <a:pt x="43" y="113"/>
                    </a:lnTo>
                    <a:lnTo>
                      <a:pt x="41" y="113"/>
                    </a:lnTo>
                    <a:lnTo>
                      <a:pt x="39" y="113"/>
                    </a:lnTo>
                    <a:lnTo>
                      <a:pt x="37" y="114"/>
                    </a:lnTo>
                    <a:lnTo>
                      <a:pt x="35" y="114"/>
                    </a:lnTo>
                    <a:lnTo>
                      <a:pt x="33" y="114"/>
                    </a:lnTo>
                    <a:lnTo>
                      <a:pt x="31" y="115"/>
                    </a:lnTo>
                    <a:lnTo>
                      <a:pt x="29" y="115"/>
                    </a:lnTo>
                    <a:lnTo>
                      <a:pt x="27" y="115"/>
                    </a:lnTo>
                    <a:lnTo>
                      <a:pt x="25" y="115"/>
                    </a:lnTo>
                    <a:lnTo>
                      <a:pt x="23" y="116"/>
                    </a:lnTo>
                    <a:lnTo>
                      <a:pt x="22" y="116"/>
                    </a:lnTo>
                    <a:lnTo>
                      <a:pt x="19" y="116"/>
                    </a:lnTo>
                    <a:lnTo>
                      <a:pt x="17" y="117"/>
                    </a:lnTo>
                    <a:lnTo>
                      <a:pt x="16" y="117"/>
                    </a:lnTo>
                    <a:lnTo>
                      <a:pt x="14" y="117"/>
                    </a:lnTo>
                    <a:lnTo>
                      <a:pt x="12" y="118"/>
                    </a:lnTo>
                    <a:lnTo>
                      <a:pt x="10" y="118"/>
                    </a:lnTo>
                    <a:lnTo>
                      <a:pt x="8" y="118"/>
                    </a:lnTo>
                    <a:lnTo>
                      <a:pt x="6" y="119"/>
                    </a:lnTo>
                    <a:lnTo>
                      <a:pt x="4" y="119"/>
                    </a:lnTo>
                    <a:lnTo>
                      <a:pt x="2" y="119"/>
                    </a:lnTo>
                    <a:lnTo>
                      <a:pt x="0" y="119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9" name="Rectangle 145"/>
              <p:cNvSpPr>
                <a:spLocks noChangeArrowheads="1"/>
              </p:cNvSpPr>
              <p:nvPr/>
            </p:nvSpPr>
            <p:spPr bwMode="auto">
              <a:xfrm rot="3360000">
                <a:off x="4477" y="2832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51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0" name="Line 146"/>
              <p:cNvSpPr>
                <a:spLocks noChangeShapeType="1"/>
              </p:cNvSpPr>
              <p:nvPr/>
            </p:nvSpPr>
            <p:spPr bwMode="auto">
              <a:xfrm>
                <a:off x="4503" y="2841"/>
                <a:ext cx="16" cy="24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1" name="Freeform 147"/>
              <p:cNvSpPr>
                <a:spLocks/>
              </p:cNvSpPr>
              <p:nvPr/>
            </p:nvSpPr>
            <p:spPr bwMode="auto">
              <a:xfrm>
                <a:off x="4772" y="2082"/>
                <a:ext cx="51" cy="426"/>
              </a:xfrm>
              <a:custGeom>
                <a:avLst/>
                <a:gdLst/>
                <a:ahLst/>
                <a:cxnLst>
                  <a:cxn ang="0">
                    <a:pos x="2" y="421"/>
                  </a:cxn>
                  <a:cxn ang="0">
                    <a:pos x="5" y="415"/>
                  </a:cxn>
                  <a:cxn ang="0">
                    <a:pos x="7" y="408"/>
                  </a:cxn>
                  <a:cxn ang="0">
                    <a:pos x="10" y="401"/>
                  </a:cxn>
                  <a:cxn ang="0">
                    <a:pos x="12" y="394"/>
                  </a:cxn>
                  <a:cxn ang="0">
                    <a:pos x="15" y="387"/>
                  </a:cxn>
                  <a:cxn ang="0">
                    <a:pos x="17" y="380"/>
                  </a:cxn>
                  <a:cxn ang="0">
                    <a:pos x="19" y="373"/>
                  </a:cxn>
                  <a:cxn ang="0">
                    <a:pos x="21" y="367"/>
                  </a:cxn>
                  <a:cxn ang="0">
                    <a:pos x="23" y="360"/>
                  </a:cxn>
                  <a:cxn ang="0">
                    <a:pos x="25" y="353"/>
                  </a:cxn>
                  <a:cxn ang="0">
                    <a:pos x="27" y="346"/>
                  </a:cxn>
                  <a:cxn ang="0">
                    <a:pos x="29" y="339"/>
                  </a:cxn>
                  <a:cxn ang="0">
                    <a:pos x="30" y="332"/>
                  </a:cxn>
                  <a:cxn ang="0">
                    <a:pos x="32" y="325"/>
                  </a:cxn>
                  <a:cxn ang="0">
                    <a:pos x="34" y="318"/>
                  </a:cxn>
                  <a:cxn ang="0">
                    <a:pos x="35" y="311"/>
                  </a:cxn>
                  <a:cxn ang="0">
                    <a:pos x="37" y="304"/>
                  </a:cxn>
                  <a:cxn ang="0">
                    <a:pos x="38" y="296"/>
                  </a:cxn>
                  <a:cxn ang="0">
                    <a:pos x="39" y="290"/>
                  </a:cxn>
                  <a:cxn ang="0">
                    <a:pos x="41" y="282"/>
                  </a:cxn>
                  <a:cxn ang="0">
                    <a:pos x="42" y="275"/>
                  </a:cxn>
                  <a:cxn ang="0">
                    <a:pos x="43" y="268"/>
                  </a:cxn>
                  <a:cxn ang="0">
                    <a:pos x="44" y="261"/>
                  </a:cxn>
                  <a:cxn ang="0">
                    <a:pos x="45" y="254"/>
                  </a:cxn>
                  <a:cxn ang="0">
                    <a:pos x="46" y="247"/>
                  </a:cxn>
                  <a:cxn ang="0">
                    <a:pos x="47" y="239"/>
                  </a:cxn>
                  <a:cxn ang="0">
                    <a:pos x="48" y="233"/>
                  </a:cxn>
                  <a:cxn ang="0">
                    <a:pos x="48" y="225"/>
                  </a:cxn>
                  <a:cxn ang="0">
                    <a:pos x="49" y="218"/>
                  </a:cxn>
                  <a:cxn ang="0">
                    <a:pos x="49" y="211"/>
                  </a:cxn>
                  <a:cxn ang="0">
                    <a:pos x="50" y="204"/>
                  </a:cxn>
                  <a:cxn ang="0">
                    <a:pos x="50" y="196"/>
                  </a:cxn>
                  <a:cxn ang="0">
                    <a:pos x="51" y="189"/>
                  </a:cxn>
                  <a:cxn ang="0">
                    <a:pos x="51" y="182"/>
                  </a:cxn>
                  <a:cxn ang="0">
                    <a:pos x="51" y="175"/>
                  </a:cxn>
                  <a:cxn ang="0">
                    <a:pos x="51" y="168"/>
                  </a:cxn>
                  <a:cxn ang="0">
                    <a:pos x="51" y="161"/>
                  </a:cxn>
                  <a:cxn ang="0">
                    <a:pos x="51" y="153"/>
                  </a:cxn>
                  <a:cxn ang="0">
                    <a:pos x="51" y="146"/>
                  </a:cxn>
                  <a:cxn ang="0">
                    <a:pos x="51" y="139"/>
                  </a:cxn>
                  <a:cxn ang="0">
                    <a:pos x="51" y="132"/>
                  </a:cxn>
                  <a:cxn ang="0">
                    <a:pos x="51" y="125"/>
                  </a:cxn>
                  <a:cxn ang="0">
                    <a:pos x="50" y="117"/>
                  </a:cxn>
                  <a:cxn ang="0">
                    <a:pos x="50" y="110"/>
                  </a:cxn>
                  <a:cxn ang="0">
                    <a:pos x="49" y="103"/>
                  </a:cxn>
                  <a:cxn ang="0">
                    <a:pos x="48" y="96"/>
                  </a:cxn>
                  <a:cxn ang="0">
                    <a:pos x="48" y="88"/>
                  </a:cxn>
                  <a:cxn ang="0">
                    <a:pos x="47" y="82"/>
                  </a:cxn>
                  <a:cxn ang="0">
                    <a:pos x="46" y="74"/>
                  </a:cxn>
                  <a:cxn ang="0">
                    <a:pos x="45" y="67"/>
                  </a:cxn>
                  <a:cxn ang="0">
                    <a:pos x="44" y="60"/>
                  </a:cxn>
                  <a:cxn ang="0">
                    <a:pos x="44" y="53"/>
                  </a:cxn>
                  <a:cxn ang="0">
                    <a:pos x="42" y="46"/>
                  </a:cxn>
                  <a:cxn ang="0">
                    <a:pos x="41" y="39"/>
                  </a:cxn>
                  <a:cxn ang="0">
                    <a:pos x="40" y="31"/>
                  </a:cxn>
                  <a:cxn ang="0">
                    <a:pos x="39" y="24"/>
                  </a:cxn>
                  <a:cxn ang="0">
                    <a:pos x="37" y="17"/>
                  </a:cxn>
                  <a:cxn ang="0">
                    <a:pos x="36" y="10"/>
                  </a:cxn>
                  <a:cxn ang="0">
                    <a:pos x="34" y="3"/>
                  </a:cxn>
                </a:cxnLst>
                <a:rect l="0" t="0" r="r" b="b"/>
                <a:pathLst>
                  <a:path w="51" h="426">
                    <a:moveTo>
                      <a:pt x="0" y="426"/>
                    </a:moveTo>
                    <a:lnTo>
                      <a:pt x="1" y="425"/>
                    </a:lnTo>
                    <a:lnTo>
                      <a:pt x="1" y="423"/>
                    </a:lnTo>
                    <a:lnTo>
                      <a:pt x="2" y="421"/>
                    </a:lnTo>
                    <a:lnTo>
                      <a:pt x="3" y="420"/>
                    </a:lnTo>
                    <a:lnTo>
                      <a:pt x="3" y="418"/>
                    </a:lnTo>
                    <a:lnTo>
                      <a:pt x="4" y="416"/>
                    </a:lnTo>
                    <a:lnTo>
                      <a:pt x="5" y="415"/>
                    </a:lnTo>
                    <a:lnTo>
                      <a:pt x="5" y="413"/>
                    </a:lnTo>
                    <a:lnTo>
                      <a:pt x="6" y="411"/>
                    </a:lnTo>
                    <a:lnTo>
                      <a:pt x="6" y="409"/>
                    </a:lnTo>
                    <a:lnTo>
                      <a:pt x="7" y="408"/>
                    </a:lnTo>
                    <a:lnTo>
                      <a:pt x="8" y="406"/>
                    </a:lnTo>
                    <a:lnTo>
                      <a:pt x="8" y="404"/>
                    </a:lnTo>
                    <a:lnTo>
                      <a:pt x="9" y="403"/>
                    </a:lnTo>
                    <a:lnTo>
                      <a:pt x="10" y="401"/>
                    </a:lnTo>
                    <a:lnTo>
                      <a:pt x="10" y="399"/>
                    </a:lnTo>
                    <a:lnTo>
                      <a:pt x="11" y="397"/>
                    </a:lnTo>
                    <a:lnTo>
                      <a:pt x="11" y="396"/>
                    </a:lnTo>
                    <a:lnTo>
                      <a:pt x="12" y="394"/>
                    </a:lnTo>
                    <a:lnTo>
                      <a:pt x="13" y="392"/>
                    </a:lnTo>
                    <a:lnTo>
                      <a:pt x="13" y="391"/>
                    </a:lnTo>
                    <a:lnTo>
                      <a:pt x="14" y="389"/>
                    </a:lnTo>
                    <a:lnTo>
                      <a:pt x="15" y="387"/>
                    </a:lnTo>
                    <a:lnTo>
                      <a:pt x="15" y="386"/>
                    </a:lnTo>
                    <a:lnTo>
                      <a:pt x="15" y="384"/>
                    </a:lnTo>
                    <a:lnTo>
                      <a:pt x="16" y="382"/>
                    </a:lnTo>
                    <a:lnTo>
                      <a:pt x="17" y="380"/>
                    </a:lnTo>
                    <a:lnTo>
                      <a:pt x="17" y="379"/>
                    </a:lnTo>
                    <a:lnTo>
                      <a:pt x="18" y="377"/>
                    </a:lnTo>
                    <a:lnTo>
                      <a:pt x="18" y="375"/>
                    </a:lnTo>
                    <a:lnTo>
                      <a:pt x="19" y="373"/>
                    </a:lnTo>
                    <a:lnTo>
                      <a:pt x="20" y="372"/>
                    </a:lnTo>
                    <a:lnTo>
                      <a:pt x="20" y="370"/>
                    </a:lnTo>
                    <a:lnTo>
                      <a:pt x="20" y="368"/>
                    </a:lnTo>
                    <a:lnTo>
                      <a:pt x="21" y="367"/>
                    </a:lnTo>
                    <a:lnTo>
                      <a:pt x="21" y="365"/>
                    </a:lnTo>
                    <a:lnTo>
                      <a:pt x="22" y="363"/>
                    </a:lnTo>
                    <a:lnTo>
                      <a:pt x="22" y="362"/>
                    </a:lnTo>
                    <a:lnTo>
                      <a:pt x="23" y="360"/>
                    </a:lnTo>
                    <a:lnTo>
                      <a:pt x="24" y="358"/>
                    </a:lnTo>
                    <a:lnTo>
                      <a:pt x="24" y="356"/>
                    </a:lnTo>
                    <a:lnTo>
                      <a:pt x="24" y="354"/>
                    </a:lnTo>
                    <a:lnTo>
                      <a:pt x="25" y="353"/>
                    </a:lnTo>
                    <a:lnTo>
                      <a:pt x="25" y="351"/>
                    </a:lnTo>
                    <a:lnTo>
                      <a:pt x="26" y="349"/>
                    </a:lnTo>
                    <a:lnTo>
                      <a:pt x="26" y="348"/>
                    </a:lnTo>
                    <a:lnTo>
                      <a:pt x="27" y="346"/>
                    </a:lnTo>
                    <a:lnTo>
                      <a:pt x="27" y="344"/>
                    </a:lnTo>
                    <a:lnTo>
                      <a:pt x="28" y="342"/>
                    </a:lnTo>
                    <a:lnTo>
                      <a:pt x="28" y="341"/>
                    </a:lnTo>
                    <a:lnTo>
                      <a:pt x="29" y="339"/>
                    </a:lnTo>
                    <a:lnTo>
                      <a:pt x="29" y="337"/>
                    </a:lnTo>
                    <a:lnTo>
                      <a:pt x="29" y="335"/>
                    </a:lnTo>
                    <a:lnTo>
                      <a:pt x="30" y="334"/>
                    </a:lnTo>
                    <a:lnTo>
                      <a:pt x="30" y="332"/>
                    </a:lnTo>
                    <a:lnTo>
                      <a:pt x="31" y="330"/>
                    </a:lnTo>
                    <a:lnTo>
                      <a:pt x="31" y="328"/>
                    </a:lnTo>
                    <a:lnTo>
                      <a:pt x="32" y="327"/>
                    </a:lnTo>
                    <a:lnTo>
                      <a:pt x="32" y="325"/>
                    </a:lnTo>
                    <a:lnTo>
                      <a:pt x="33" y="323"/>
                    </a:lnTo>
                    <a:lnTo>
                      <a:pt x="33" y="321"/>
                    </a:lnTo>
                    <a:lnTo>
                      <a:pt x="34" y="320"/>
                    </a:lnTo>
                    <a:lnTo>
                      <a:pt x="34" y="318"/>
                    </a:lnTo>
                    <a:lnTo>
                      <a:pt x="34" y="316"/>
                    </a:lnTo>
                    <a:lnTo>
                      <a:pt x="34" y="314"/>
                    </a:lnTo>
                    <a:lnTo>
                      <a:pt x="35" y="313"/>
                    </a:lnTo>
                    <a:lnTo>
                      <a:pt x="35" y="311"/>
                    </a:lnTo>
                    <a:lnTo>
                      <a:pt x="36" y="309"/>
                    </a:lnTo>
                    <a:lnTo>
                      <a:pt x="36" y="307"/>
                    </a:lnTo>
                    <a:lnTo>
                      <a:pt x="36" y="306"/>
                    </a:lnTo>
                    <a:lnTo>
                      <a:pt x="37" y="304"/>
                    </a:lnTo>
                    <a:lnTo>
                      <a:pt x="37" y="302"/>
                    </a:lnTo>
                    <a:lnTo>
                      <a:pt x="38" y="300"/>
                    </a:lnTo>
                    <a:lnTo>
                      <a:pt x="38" y="298"/>
                    </a:lnTo>
                    <a:lnTo>
                      <a:pt x="38" y="296"/>
                    </a:lnTo>
                    <a:lnTo>
                      <a:pt x="39" y="295"/>
                    </a:lnTo>
                    <a:lnTo>
                      <a:pt x="39" y="293"/>
                    </a:lnTo>
                    <a:lnTo>
                      <a:pt x="39" y="292"/>
                    </a:lnTo>
                    <a:lnTo>
                      <a:pt x="39" y="290"/>
                    </a:lnTo>
                    <a:lnTo>
                      <a:pt x="40" y="288"/>
                    </a:lnTo>
                    <a:lnTo>
                      <a:pt x="40" y="286"/>
                    </a:lnTo>
                    <a:lnTo>
                      <a:pt x="40" y="284"/>
                    </a:lnTo>
                    <a:lnTo>
                      <a:pt x="41" y="282"/>
                    </a:lnTo>
                    <a:lnTo>
                      <a:pt x="41" y="281"/>
                    </a:lnTo>
                    <a:lnTo>
                      <a:pt x="41" y="279"/>
                    </a:lnTo>
                    <a:lnTo>
                      <a:pt x="42" y="277"/>
                    </a:lnTo>
                    <a:lnTo>
                      <a:pt x="42" y="275"/>
                    </a:lnTo>
                    <a:lnTo>
                      <a:pt x="42" y="273"/>
                    </a:lnTo>
                    <a:lnTo>
                      <a:pt x="43" y="272"/>
                    </a:lnTo>
                    <a:lnTo>
                      <a:pt x="43" y="270"/>
                    </a:lnTo>
                    <a:lnTo>
                      <a:pt x="43" y="268"/>
                    </a:lnTo>
                    <a:lnTo>
                      <a:pt x="44" y="267"/>
                    </a:lnTo>
                    <a:lnTo>
                      <a:pt x="44" y="265"/>
                    </a:lnTo>
                    <a:lnTo>
                      <a:pt x="44" y="263"/>
                    </a:lnTo>
                    <a:lnTo>
                      <a:pt x="44" y="261"/>
                    </a:lnTo>
                    <a:lnTo>
                      <a:pt x="44" y="259"/>
                    </a:lnTo>
                    <a:lnTo>
                      <a:pt x="45" y="258"/>
                    </a:lnTo>
                    <a:lnTo>
                      <a:pt x="45" y="256"/>
                    </a:lnTo>
                    <a:lnTo>
                      <a:pt x="45" y="254"/>
                    </a:lnTo>
                    <a:lnTo>
                      <a:pt x="45" y="252"/>
                    </a:lnTo>
                    <a:lnTo>
                      <a:pt x="46" y="250"/>
                    </a:lnTo>
                    <a:lnTo>
                      <a:pt x="46" y="249"/>
                    </a:lnTo>
                    <a:lnTo>
                      <a:pt x="46" y="247"/>
                    </a:lnTo>
                    <a:lnTo>
                      <a:pt x="46" y="245"/>
                    </a:lnTo>
                    <a:lnTo>
                      <a:pt x="47" y="243"/>
                    </a:lnTo>
                    <a:lnTo>
                      <a:pt x="47" y="241"/>
                    </a:lnTo>
                    <a:lnTo>
                      <a:pt x="47" y="239"/>
                    </a:lnTo>
                    <a:lnTo>
                      <a:pt x="47" y="238"/>
                    </a:lnTo>
                    <a:lnTo>
                      <a:pt x="47" y="236"/>
                    </a:lnTo>
                    <a:lnTo>
                      <a:pt x="48" y="234"/>
                    </a:lnTo>
                    <a:lnTo>
                      <a:pt x="48" y="233"/>
                    </a:lnTo>
                    <a:lnTo>
                      <a:pt x="48" y="231"/>
                    </a:lnTo>
                    <a:lnTo>
                      <a:pt x="48" y="229"/>
                    </a:lnTo>
                    <a:lnTo>
                      <a:pt x="48" y="227"/>
                    </a:lnTo>
                    <a:lnTo>
                      <a:pt x="48" y="225"/>
                    </a:lnTo>
                    <a:lnTo>
                      <a:pt x="48" y="224"/>
                    </a:lnTo>
                    <a:lnTo>
                      <a:pt x="49" y="222"/>
                    </a:lnTo>
                    <a:lnTo>
                      <a:pt x="49" y="220"/>
                    </a:lnTo>
                    <a:lnTo>
                      <a:pt x="49" y="218"/>
                    </a:lnTo>
                    <a:lnTo>
                      <a:pt x="49" y="216"/>
                    </a:lnTo>
                    <a:lnTo>
                      <a:pt x="49" y="215"/>
                    </a:lnTo>
                    <a:lnTo>
                      <a:pt x="49" y="213"/>
                    </a:lnTo>
                    <a:lnTo>
                      <a:pt x="49" y="211"/>
                    </a:lnTo>
                    <a:lnTo>
                      <a:pt x="50" y="209"/>
                    </a:lnTo>
                    <a:lnTo>
                      <a:pt x="50" y="207"/>
                    </a:lnTo>
                    <a:lnTo>
                      <a:pt x="50" y="206"/>
                    </a:lnTo>
                    <a:lnTo>
                      <a:pt x="50" y="204"/>
                    </a:lnTo>
                    <a:lnTo>
                      <a:pt x="50" y="202"/>
                    </a:lnTo>
                    <a:lnTo>
                      <a:pt x="50" y="200"/>
                    </a:lnTo>
                    <a:lnTo>
                      <a:pt x="50" y="198"/>
                    </a:lnTo>
                    <a:lnTo>
                      <a:pt x="50" y="196"/>
                    </a:lnTo>
                    <a:lnTo>
                      <a:pt x="51" y="195"/>
                    </a:lnTo>
                    <a:lnTo>
                      <a:pt x="51" y="193"/>
                    </a:lnTo>
                    <a:lnTo>
                      <a:pt x="51" y="191"/>
                    </a:lnTo>
                    <a:lnTo>
                      <a:pt x="51" y="189"/>
                    </a:lnTo>
                    <a:lnTo>
                      <a:pt x="51" y="187"/>
                    </a:lnTo>
                    <a:lnTo>
                      <a:pt x="51" y="186"/>
                    </a:lnTo>
                    <a:lnTo>
                      <a:pt x="51" y="184"/>
                    </a:lnTo>
                    <a:lnTo>
                      <a:pt x="51" y="182"/>
                    </a:lnTo>
                    <a:lnTo>
                      <a:pt x="51" y="180"/>
                    </a:lnTo>
                    <a:lnTo>
                      <a:pt x="51" y="178"/>
                    </a:lnTo>
                    <a:lnTo>
                      <a:pt x="51" y="177"/>
                    </a:lnTo>
                    <a:lnTo>
                      <a:pt x="51" y="175"/>
                    </a:lnTo>
                    <a:lnTo>
                      <a:pt x="51" y="173"/>
                    </a:lnTo>
                    <a:lnTo>
                      <a:pt x="51" y="171"/>
                    </a:lnTo>
                    <a:lnTo>
                      <a:pt x="51" y="169"/>
                    </a:lnTo>
                    <a:lnTo>
                      <a:pt x="51" y="168"/>
                    </a:lnTo>
                    <a:lnTo>
                      <a:pt x="51" y="166"/>
                    </a:lnTo>
                    <a:lnTo>
                      <a:pt x="51" y="164"/>
                    </a:lnTo>
                    <a:lnTo>
                      <a:pt x="51" y="163"/>
                    </a:lnTo>
                    <a:lnTo>
                      <a:pt x="51" y="161"/>
                    </a:lnTo>
                    <a:lnTo>
                      <a:pt x="51" y="159"/>
                    </a:lnTo>
                    <a:lnTo>
                      <a:pt x="51" y="157"/>
                    </a:lnTo>
                    <a:lnTo>
                      <a:pt x="51" y="155"/>
                    </a:lnTo>
                    <a:lnTo>
                      <a:pt x="51" y="153"/>
                    </a:lnTo>
                    <a:lnTo>
                      <a:pt x="51" y="152"/>
                    </a:lnTo>
                    <a:lnTo>
                      <a:pt x="51" y="150"/>
                    </a:lnTo>
                    <a:lnTo>
                      <a:pt x="51" y="148"/>
                    </a:lnTo>
                    <a:lnTo>
                      <a:pt x="51" y="146"/>
                    </a:lnTo>
                    <a:lnTo>
                      <a:pt x="51" y="144"/>
                    </a:lnTo>
                    <a:lnTo>
                      <a:pt x="51" y="143"/>
                    </a:lnTo>
                    <a:lnTo>
                      <a:pt x="51" y="141"/>
                    </a:lnTo>
                    <a:lnTo>
                      <a:pt x="51" y="139"/>
                    </a:lnTo>
                    <a:lnTo>
                      <a:pt x="51" y="137"/>
                    </a:lnTo>
                    <a:lnTo>
                      <a:pt x="51" y="135"/>
                    </a:lnTo>
                    <a:lnTo>
                      <a:pt x="51" y="134"/>
                    </a:lnTo>
                    <a:lnTo>
                      <a:pt x="51" y="132"/>
                    </a:lnTo>
                    <a:lnTo>
                      <a:pt x="51" y="130"/>
                    </a:lnTo>
                    <a:lnTo>
                      <a:pt x="51" y="128"/>
                    </a:lnTo>
                    <a:lnTo>
                      <a:pt x="51" y="126"/>
                    </a:lnTo>
                    <a:lnTo>
                      <a:pt x="51" y="125"/>
                    </a:lnTo>
                    <a:lnTo>
                      <a:pt x="50" y="123"/>
                    </a:lnTo>
                    <a:lnTo>
                      <a:pt x="50" y="121"/>
                    </a:lnTo>
                    <a:lnTo>
                      <a:pt x="50" y="119"/>
                    </a:lnTo>
                    <a:lnTo>
                      <a:pt x="50" y="117"/>
                    </a:lnTo>
                    <a:lnTo>
                      <a:pt x="50" y="115"/>
                    </a:lnTo>
                    <a:lnTo>
                      <a:pt x="50" y="114"/>
                    </a:lnTo>
                    <a:lnTo>
                      <a:pt x="50" y="112"/>
                    </a:lnTo>
                    <a:lnTo>
                      <a:pt x="50" y="110"/>
                    </a:lnTo>
                    <a:lnTo>
                      <a:pt x="49" y="108"/>
                    </a:lnTo>
                    <a:lnTo>
                      <a:pt x="49" y="106"/>
                    </a:lnTo>
                    <a:lnTo>
                      <a:pt x="49" y="105"/>
                    </a:lnTo>
                    <a:lnTo>
                      <a:pt x="49" y="103"/>
                    </a:lnTo>
                    <a:lnTo>
                      <a:pt x="49" y="101"/>
                    </a:lnTo>
                    <a:lnTo>
                      <a:pt x="49" y="99"/>
                    </a:lnTo>
                    <a:lnTo>
                      <a:pt x="49" y="97"/>
                    </a:lnTo>
                    <a:lnTo>
                      <a:pt x="48" y="96"/>
                    </a:lnTo>
                    <a:lnTo>
                      <a:pt x="48" y="94"/>
                    </a:lnTo>
                    <a:lnTo>
                      <a:pt x="48" y="92"/>
                    </a:lnTo>
                    <a:lnTo>
                      <a:pt x="48" y="90"/>
                    </a:lnTo>
                    <a:lnTo>
                      <a:pt x="48" y="88"/>
                    </a:lnTo>
                    <a:lnTo>
                      <a:pt x="48" y="87"/>
                    </a:lnTo>
                    <a:lnTo>
                      <a:pt x="48" y="85"/>
                    </a:lnTo>
                    <a:lnTo>
                      <a:pt x="48" y="83"/>
                    </a:lnTo>
                    <a:lnTo>
                      <a:pt x="47" y="82"/>
                    </a:lnTo>
                    <a:lnTo>
                      <a:pt x="47" y="80"/>
                    </a:lnTo>
                    <a:lnTo>
                      <a:pt x="47" y="78"/>
                    </a:lnTo>
                    <a:lnTo>
                      <a:pt x="47" y="76"/>
                    </a:lnTo>
                    <a:lnTo>
                      <a:pt x="46" y="74"/>
                    </a:lnTo>
                    <a:lnTo>
                      <a:pt x="46" y="72"/>
                    </a:lnTo>
                    <a:lnTo>
                      <a:pt x="46" y="71"/>
                    </a:lnTo>
                    <a:lnTo>
                      <a:pt x="46" y="69"/>
                    </a:lnTo>
                    <a:lnTo>
                      <a:pt x="45" y="67"/>
                    </a:lnTo>
                    <a:lnTo>
                      <a:pt x="45" y="65"/>
                    </a:lnTo>
                    <a:lnTo>
                      <a:pt x="45" y="63"/>
                    </a:lnTo>
                    <a:lnTo>
                      <a:pt x="45" y="62"/>
                    </a:lnTo>
                    <a:lnTo>
                      <a:pt x="44" y="60"/>
                    </a:lnTo>
                    <a:lnTo>
                      <a:pt x="44" y="58"/>
                    </a:lnTo>
                    <a:lnTo>
                      <a:pt x="44" y="56"/>
                    </a:lnTo>
                    <a:lnTo>
                      <a:pt x="44" y="54"/>
                    </a:lnTo>
                    <a:lnTo>
                      <a:pt x="44" y="53"/>
                    </a:lnTo>
                    <a:lnTo>
                      <a:pt x="43" y="51"/>
                    </a:lnTo>
                    <a:lnTo>
                      <a:pt x="43" y="49"/>
                    </a:lnTo>
                    <a:lnTo>
                      <a:pt x="43" y="48"/>
                    </a:lnTo>
                    <a:lnTo>
                      <a:pt x="42" y="46"/>
                    </a:lnTo>
                    <a:lnTo>
                      <a:pt x="42" y="44"/>
                    </a:lnTo>
                    <a:lnTo>
                      <a:pt x="42" y="42"/>
                    </a:lnTo>
                    <a:lnTo>
                      <a:pt x="42" y="40"/>
                    </a:lnTo>
                    <a:lnTo>
                      <a:pt x="41" y="39"/>
                    </a:lnTo>
                    <a:lnTo>
                      <a:pt x="41" y="37"/>
                    </a:lnTo>
                    <a:lnTo>
                      <a:pt x="41" y="35"/>
                    </a:lnTo>
                    <a:lnTo>
                      <a:pt x="40" y="33"/>
                    </a:lnTo>
                    <a:lnTo>
                      <a:pt x="40" y="31"/>
                    </a:lnTo>
                    <a:lnTo>
                      <a:pt x="39" y="29"/>
                    </a:lnTo>
                    <a:lnTo>
                      <a:pt x="39" y="28"/>
                    </a:lnTo>
                    <a:lnTo>
                      <a:pt x="39" y="26"/>
                    </a:lnTo>
                    <a:lnTo>
                      <a:pt x="39" y="24"/>
                    </a:lnTo>
                    <a:lnTo>
                      <a:pt x="38" y="23"/>
                    </a:lnTo>
                    <a:lnTo>
                      <a:pt x="38" y="21"/>
                    </a:lnTo>
                    <a:lnTo>
                      <a:pt x="38" y="19"/>
                    </a:lnTo>
                    <a:lnTo>
                      <a:pt x="37" y="17"/>
                    </a:lnTo>
                    <a:lnTo>
                      <a:pt x="37" y="15"/>
                    </a:lnTo>
                    <a:lnTo>
                      <a:pt x="37" y="14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5" y="8"/>
                    </a:lnTo>
                    <a:lnTo>
                      <a:pt x="35" y="7"/>
                    </a:lnTo>
                    <a:lnTo>
                      <a:pt x="34" y="5"/>
                    </a:lnTo>
                    <a:lnTo>
                      <a:pt x="34" y="3"/>
                    </a:lnTo>
                    <a:lnTo>
                      <a:pt x="34" y="1"/>
                    </a:lnTo>
                    <a:lnTo>
                      <a:pt x="34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2" name="Freeform 148"/>
              <p:cNvSpPr>
                <a:spLocks/>
              </p:cNvSpPr>
              <p:nvPr/>
            </p:nvSpPr>
            <p:spPr bwMode="auto">
              <a:xfrm>
                <a:off x="4502" y="2508"/>
                <a:ext cx="270" cy="332"/>
              </a:xfrm>
              <a:custGeom>
                <a:avLst/>
                <a:gdLst/>
                <a:ahLst/>
                <a:cxnLst>
                  <a:cxn ang="0">
                    <a:pos x="268" y="6"/>
                  </a:cxn>
                  <a:cxn ang="0">
                    <a:pos x="264" y="14"/>
                  </a:cxn>
                  <a:cxn ang="0">
                    <a:pos x="261" y="23"/>
                  </a:cxn>
                  <a:cxn ang="0">
                    <a:pos x="257" y="31"/>
                  </a:cxn>
                  <a:cxn ang="0">
                    <a:pos x="253" y="39"/>
                  </a:cxn>
                  <a:cxn ang="0">
                    <a:pos x="250" y="47"/>
                  </a:cxn>
                  <a:cxn ang="0">
                    <a:pos x="246" y="55"/>
                  </a:cxn>
                  <a:cxn ang="0">
                    <a:pos x="242" y="62"/>
                  </a:cxn>
                  <a:cxn ang="0">
                    <a:pos x="237" y="70"/>
                  </a:cxn>
                  <a:cxn ang="0">
                    <a:pos x="233" y="78"/>
                  </a:cxn>
                  <a:cxn ang="0">
                    <a:pos x="229" y="86"/>
                  </a:cxn>
                  <a:cxn ang="0">
                    <a:pos x="225" y="93"/>
                  </a:cxn>
                  <a:cxn ang="0">
                    <a:pos x="220" y="101"/>
                  </a:cxn>
                  <a:cxn ang="0">
                    <a:pos x="216" y="109"/>
                  </a:cxn>
                  <a:cxn ang="0">
                    <a:pos x="211" y="116"/>
                  </a:cxn>
                  <a:cxn ang="0">
                    <a:pos x="206" y="123"/>
                  </a:cxn>
                  <a:cxn ang="0">
                    <a:pos x="202" y="131"/>
                  </a:cxn>
                  <a:cxn ang="0">
                    <a:pos x="197" y="138"/>
                  </a:cxn>
                  <a:cxn ang="0">
                    <a:pos x="192" y="146"/>
                  </a:cxn>
                  <a:cxn ang="0">
                    <a:pos x="186" y="152"/>
                  </a:cxn>
                  <a:cxn ang="0">
                    <a:pos x="181" y="160"/>
                  </a:cxn>
                  <a:cxn ang="0">
                    <a:pos x="176" y="167"/>
                  </a:cxn>
                  <a:cxn ang="0">
                    <a:pos x="170" y="174"/>
                  </a:cxn>
                  <a:cxn ang="0">
                    <a:pos x="165" y="181"/>
                  </a:cxn>
                  <a:cxn ang="0">
                    <a:pos x="160" y="188"/>
                  </a:cxn>
                  <a:cxn ang="0">
                    <a:pos x="154" y="195"/>
                  </a:cxn>
                  <a:cxn ang="0">
                    <a:pos x="148" y="201"/>
                  </a:cxn>
                  <a:cxn ang="0">
                    <a:pos x="142" y="208"/>
                  </a:cxn>
                  <a:cxn ang="0">
                    <a:pos x="137" y="214"/>
                  </a:cxn>
                  <a:cxn ang="0">
                    <a:pos x="131" y="221"/>
                  </a:cxn>
                  <a:cxn ang="0">
                    <a:pos x="125" y="228"/>
                  </a:cxn>
                  <a:cxn ang="0">
                    <a:pos x="118" y="234"/>
                  </a:cxn>
                  <a:cxn ang="0">
                    <a:pos x="113" y="240"/>
                  </a:cxn>
                  <a:cxn ang="0">
                    <a:pos x="106" y="246"/>
                  </a:cxn>
                  <a:cxn ang="0">
                    <a:pos x="100" y="252"/>
                  </a:cxn>
                  <a:cxn ang="0">
                    <a:pos x="94" y="258"/>
                  </a:cxn>
                  <a:cxn ang="0">
                    <a:pos x="87" y="265"/>
                  </a:cxn>
                  <a:cxn ang="0">
                    <a:pos x="80" y="271"/>
                  </a:cxn>
                  <a:cxn ang="0">
                    <a:pos x="74" y="276"/>
                  </a:cxn>
                  <a:cxn ang="0">
                    <a:pos x="67" y="282"/>
                  </a:cxn>
                  <a:cxn ang="0">
                    <a:pos x="60" y="288"/>
                  </a:cxn>
                  <a:cxn ang="0">
                    <a:pos x="54" y="293"/>
                  </a:cxn>
                  <a:cxn ang="0">
                    <a:pos x="46" y="299"/>
                  </a:cxn>
                  <a:cxn ang="0">
                    <a:pos x="40" y="304"/>
                  </a:cxn>
                  <a:cxn ang="0">
                    <a:pos x="32" y="309"/>
                  </a:cxn>
                  <a:cxn ang="0">
                    <a:pos x="26" y="314"/>
                  </a:cxn>
                  <a:cxn ang="0">
                    <a:pos x="18" y="320"/>
                  </a:cxn>
                  <a:cxn ang="0">
                    <a:pos x="11" y="325"/>
                  </a:cxn>
                  <a:cxn ang="0">
                    <a:pos x="4" y="330"/>
                  </a:cxn>
                </a:cxnLst>
                <a:rect l="0" t="0" r="r" b="b"/>
                <a:pathLst>
                  <a:path w="270" h="332">
                    <a:moveTo>
                      <a:pt x="270" y="0"/>
                    </a:moveTo>
                    <a:lnTo>
                      <a:pt x="269" y="2"/>
                    </a:lnTo>
                    <a:lnTo>
                      <a:pt x="268" y="4"/>
                    </a:lnTo>
                    <a:lnTo>
                      <a:pt x="268" y="6"/>
                    </a:lnTo>
                    <a:lnTo>
                      <a:pt x="267" y="9"/>
                    </a:lnTo>
                    <a:lnTo>
                      <a:pt x="266" y="10"/>
                    </a:lnTo>
                    <a:lnTo>
                      <a:pt x="265" y="13"/>
                    </a:lnTo>
                    <a:lnTo>
                      <a:pt x="264" y="14"/>
                    </a:lnTo>
                    <a:lnTo>
                      <a:pt x="263" y="17"/>
                    </a:lnTo>
                    <a:lnTo>
                      <a:pt x="262" y="18"/>
                    </a:lnTo>
                    <a:lnTo>
                      <a:pt x="261" y="21"/>
                    </a:lnTo>
                    <a:lnTo>
                      <a:pt x="261" y="23"/>
                    </a:lnTo>
                    <a:lnTo>
                      <a:pt x="260" y="25"/>
                    </a:lnTo>
                    <a:lnTo>
                      <a:pt x="259" y="27"/>
                    </a:lnTo>
                    <a:lnTo>
                      <a:pt x="258" y="28"/>
                    </a:lnTo>
                    <a:lnTo>
                      <a:pt x="257" y="31"/>
                    </a:lnTo>
                    <a:lnTo>
                      <a:pt x="256" y="33"/>
                    </a:lnTo>
                    <a:lnTo>
                      <a:pt x="255" y="35"/>
                    </a:lnTo>
                    <a:lnTo>
                      <a:pt x="254" y="37"/>
                    </a:lnTo>
                    <a:lnTo>
                      <a:pt x="253" y="39"/>
                    </a:lnTo>
                    <a:lnTo>
                      <a:pt x="252" y="41"/>
                    </a:lnTo>
                    <a:lnTo>
                      <a:pt x="251" y="42"/>
                    </a:lnTo>
                    <a:lnTo>
                      <a:pt x="251" y="45"/>
                    </a:lnTo>
                    <a:lnTo>
                      <a:pt x="250" y="47"/>
                    </a:lnTo>
                    <a:lnTo>
                      <a:pt x="249" y="49"/>
                    </a:lnTo>
                    <a:lnTo>
                      <a:pt x="247" y="51"/>
                    </a:lnTo>
                    <a:lnTo>
                      <a:pt x="247" y="52"/>
                    </a:lnTo>
                    <a:lnTo>
                      <a:pt x="246" y="55"/>
                    </a:lnTo>
                    <a:lnTo>
                      <a:pt x="245" y="56"/>
                    </a:lnTo>
                    <a:lnTo>
                      <a:pt x="244" y="58"/>
                    </a:lnTo>
                    <a:lnTo>
                      <a:pt x="243" y="61"/>
                    </a:lnTo>
                    <a:lnTo>
                      <a:pt x="242" y="62"/>
                    </a:lnTo>
                    <a:lnTo>
                      <a:pt x="241" y="64"/>
                    </a:lnTo>
                    <a:lnTo>
                      <a:pt x="240" y="66"/>
                    </a:lnTo>
                    <a:lnTo>
                      <a:pt x="239" y="68"/>
                    </a:lnTo>
                    <a:lnTo>
                      <a:pt x="237" y="70"/>
                    </a:lnTo>
                    <a:lnTo>
                      <a:pt x="237" y="72"/>
                    </a:lnTo>
                    <a:lnTo>
                      <a:pt x="236" y="74"/>
                    </a:lnTo>
                    <a:lnTo>
                      <a:pt x="234" y="76"/>
                    </a:lnTo>
                    <a:lnTo>
                      <a:pt x="233" y="78"/>
                    </a:lnTo>
                    <a:lnTo>
                      <a:pt x="232" y="80"/>
                    </a:lnTo>
                    <a:lnTo>
                      <a:pt x="231" y="82"/>
                    </a:lnTo>
                    <a:lnTo>
                      <a:pt x="230" y="84"/>
                    </a:lnTo>
                    <a:lnTo>
                      <a:pt x="229" y="86"/>
                    </a:lnTo>
                    <a:lnTo>
                      <a:pt x="228" y="88"/>
                    </a:lnTo>
                    <a:lnTo>
                      <a:pt x="227" y="90"/>
                    </a:lnTo>
                    <a:lnTo>
                      <a:pt x="226" y="91"/>
                    </a:lnTo>
                    <a:lnTo>
                      <a:pt x="225" y="93"/>
                    </a:lnTo>
                    <a:lnTo>
                      <a:pt x="224" y="95"/>
                    </a:lnTo>
                    <a:lnTo>
                      <a:pt x="223" y="97"/>
                    </a:lnTo>
                    <a:lnTo>
                      <a:pt x="222" y="99"/>
                    </a:lnTo>
                    <a:lnTo>
                      <a:pt x="220" y="101"/>
                    </a:lnTo>
                    <a:lnTo>
                      <a:pt x="219" y="103"/>
                    </a:lnTo>
                    <a:lnTo>
                      <a:pt x="218" y="105"/>
                    </a:lnTo>
                    <a:lnTo>
                      <a:pt x="217" y="107"/>
                    </a:lnTo>
                    <a:lnTo>
                      <a:pt x="216" y="109"/>
                    </a:lnTo>
                    <a:lnTo>
                      <a:pt x="214" y="110"/>
                    </a:lnTo>
                    <a:lnTo>
                      <a:pt x="213" y="112"/>
                    </a:lnTo>
                    <a:lnTo>
                      <a:pt x="212" y="114"/>
                    </a:lnTo>
                    <a:lnTo>
                      <a:pt x="211" y="116"/>
                    </a:lnTo>
                    <a:lnTo>
                      <a:pt x="210" y="118"/>
                    </a:lnTo>
                    <a:lnTo>
                      <a:pt x="209" y="120"/>
                    </a:lnTo>
                    <a:lnTo>
                      <a:pt x="208" y="122"/>
                    </a:lnTo>
                    <a:lnTo>
                      <a:pt x="206" y="123"/>
                    </a:lnTo>
                    <a:lnTo>
                      <a:pt x="205" y="125"/>
                    </a:lnTo>
                    <a:lnTo>
                      <a:pt x="204" y="127"/>
                    </a:lnTo>
                    <a:lnTo>
                      <a:pt x="203" y="129"/>
                    </a:lnTo>
                    <a:lnTo>
                      <a:pt x="202" y="131"/>
                    </a:lnTo>
                    <a:lnTo>
                      <a:pt x="200" y="133"/>
                    </a:lnTo>
                    <a:lnTo>
                      <a:pt x="199" y="134"/>
                    </a:lnTo>
                    <a:lnTo>
                      <a:pt x="198" y="136"/>
                    </a:lnTo>
                    <a:lnTo>
                      <a:pt x="197" y="138"/>
                    </a:lnTo>
                    <a:lnTo>
                      <a:pt x="195" y="140"/>
                    </a:lnTo>
                    <a:lnTo>
                      <a:pt x="194" y="142"/>
                    </a:lnTo>
                    <a:lnTo>
                      <a:pt x="193" y="144"/>
                    </a:lnTo>
                    <a:lnTo>
                      <a:pt x="192" y="146"/>
                    </a:lnTo>
                    <a:lnTo>
                      <a:pt x="190" y="147"/>
                    </a:lnTo>
                    <a:lnTo>
                      <a:pt x="189" y="149"/>
                    </a:lnTo>
                    <a:lnTo>
                      <a:pt x="188" y="151"/>
                    </a:lnTo>
                    <a:lnTo>
                      <a:pt x="186" y="152"/>
                    </a:lnTo>
                    <a:lnTo>
                      <a:pt x="185" y="154"/>
                    </a:lnTo>
                    <a:lnTo>
                      <a:pt x="184" y="156"/>
                    </a:lnTo>
                    <a:lnTo>
                      <a:pt x="183" y="158"/>
                    </a:lnTo>
                    <a:lnTo>
                      <a:pt x="181" y="160"/>
                    </a:lnTo>
                    <a:lnTo>
                      <a:pt x="180" y="161"/>
                    </a:lnTo>
                    <a:lnTo>
                      <a:pt x="179" y="163"/>
                    </a:lnTo>
                    <a:lnTo>
                      <a:pt x="177" y="165"/>
                    </a:lnTo>
                    <a:lnTo>
                      <a:pt x="176" y="167"/>
                    </a:lnTo>
                    <a:lnTo>
                      <a:pt x="175" y="169"/>
                    </a:lnTo>
                    <a:lnTo>
                      <a:pt x="173" y="171"/>
                    </a:lnTo>
                    <a:lnTo>
                      <a:pt x="172" y="172"/>
                    </a:lnTo>
                    <a:lnTo>
                      <a:pt x="170" y="174"/>
                    </a:lnTo>
                    <a:lnTo>
                      <a:pt x="169" y="176"/>
                    </a:lnTo>
                    <a:lnTo>
                      <a:pt x="168" y="177"/>
                    </a:lnTo>
                    <a:lnTo>
                      <a:pt x="166" y="179"/>
                    </a:lnTo>
                    <a:lnTo>
                      <a:pt x="165" y="181"/>
                    </a:lnTo>
                    <a:lnTo>
                      <a:pt x="164" y="182"/>
                    </a:lnTo>
                    <a:lnTo>
                      <a:pt x="162" y="184"/>
                    </a:lnTo>
                    <a:lnTo>
                      <a:pt x="161" y="186"/>
                    </a:lnTo>
                    <a:lnTo>
                      <a:pt x="160" y="188"/>
                    </a:lnTo>
                    <a:lnTo>
                      <a:pt x="158" y="190"/>
                    </a:lnTo>
                    <a:lnTo>
                      <a:pt x="157" y="191"/>
                    </a:lnTo>
                    <a:lnTo>
                      <a:pt x="156" y="193"/>
                    </a:lnTo>
                    <a:lnTo>
                      <a:pt x="154" y="195"/>
                    </a:lnTo>
                    <a:lnTo>
                      <a:pt x="153" y="196"/>
                    </a:lnTo>
                    <a:lnTo>
                      <a:pt x="151" y="198"/>
                    </a:lnTo>
                    <a:lnTo>
                      <a:pt x="150" y="200"/>
                    </a:lnTo>
                    <a:lnTo>
                      <a:pt x="148" y="201"/>
                    </a:lnTo>
                    <a:lnTo>
                      <a:pt x="147" y="203"/>
                    </a:lnTo>
                    <a:lnTo>
                      <a:pt x="146" y="204"/>
                    </a:lnTo>
                    <a:lnTo>
                      <a:pt x="144" y="206"/>
                    </a:lnTo>
                    <a:lnTo>
                      <a:pt x="142" y="208"/>
                    </a:lnTo>
                    <a:lnTo>
                      <a:pt x="141" y="209"/>
                    </a:lnTo>
                    <a:lnTo>
                      <a:pt x="140" y="211"/>
                    </a:lnTo>
                    <a:lnTo>
                      <a:pt x="138" y="213"/>
                    </a:lnTo>
                    <a:lnTo>
                      <a:pt x="137" y="214"/>
                    </a:lnTo>
                    <a:lnTo>
                      <a:pt x="135" y="216"/>
                    </a:lnTo>
                    <a:lnTo>
                      <a:pt x="134" y="218"/>
                    </a:lnTo>
                    <a:lnTo>
                      <a:pt x="132" y="219"/>
                    </a:lnTo>
                    <a:lnTo>
                      <a:pt x="131" y="221"/>
                    </a:lnTo>
                    <a:lnTo>
                      <a:pt x="129" y="223"/>
                    </a:lnTo>
                    <a:lnTo>
                      <a:pt x="128" y="224"/>
                    </a:lnTo>
                    <a:lnTo>
                      <a:pt x="126" y="226"/>
                    </a:lnTo>
                    <a:lnTo>
                      <a:pt x="125" y="228"/>
                    </a:lnTo>
                    <a:lnTo>
                      <a:pt x="123" y="229"/>
                    </a:lnTo>
                    <a:lnTo>
                      <a:pt x="122" y="231"/>
                    </a:lnTo>
                    <a:lnTo>
                      <a:pt x="120" y="232"/>
                    </a:lnTo>
                    <a:lnTo>
                      <a:pt x="118" y="234"/>
                    </a:lnTo>
                    <a:lnTo>
                      <a:pt x="117" y="235"/>
                    </a:lnTo>
                    <a:lnTo>
                      <a:pt x="116" y="237"/>
                    </a:lnTo>
                    <a:lnTo>
                      <a:pt x="114" y="238"/>
                    </a:lnTo>
                    <a:lnTo>
                      <a:pt x="113" y="240"/>
                    </a:lnTo>
                    <a:lnTo>
                      <a:pt x="111" y="242"/>
                    </a:lnTo>
                    <a:lnTo>
                      <a:pt x="109" y="243"/>
                    </a:lnTo>
                    <a:lnTo>
                      <a:pt x="108" y="245"/>
                    </a:lnTo>
                    <a:lnTo>
                      <a:pt x="106" y="246"/>
                    </a:lnTo>
                    <a:lnTo>
                      <a:pt x="105" y="248"/>
                    </a:lnTo>
                    <a:lnTo>
                      <a:pt x="103" y="249"/>
                    </a:lnTo>
                    <a:lnTo>
                      <a:pt x="102" y="251"/>
                    </a:lnTo>
                    <a:lnTo>
                      <a:pt x="100" y="252"/>
                    </a:lnTo>
                    <a:lnTo>
                      <a:pt x="98" y="254"/>
                    </a:lnTo>
                    <a:lnTo>
                      <a:pt x="97" y="256"/>
                    </a:lnTo>
                    <a:lnTo>
                      <a:pt x="95" y="257"/>
                    </a:lnTo>
                    <a:lnTo>
                      <a:pt x="94" y="258"/>
                    </a:lnTo>
                    <a:lnTo>
                      <a:pt x="92" y="260"/>
                    </a:lnTo>
                    <a:lnTo>
                      <a:pt x="90" y="262"/>
                    </a:lnTo>
                    <a:lnTo>
                      <a:pt x="89" y="263"/>
                    </a:lnTo>
                    <a:lnTo>
                      <a:pt x="87" y="265"/>
                    </a:lnTo>
                    <a:lnTo>
                      <a:pt x="85" y="266"/>
                    </a:lnTo>
                    <a:lnTo>
                      <a:pt x="84" y="267"/>
                    </a:lnTo>
                    <a:lnTo>
                      <a:pt x="82" y="269"/>
                    </a:lnTo>
                    <a:lnTo>
                      <a:pt x="80" y="271"/>
                    </a:lnTo>
                    <a:lnTo>
                      <a:pt x="79" y="272"/>
                    </a:lnTo>
                    <a:lnTo>
                      <a:pt x="77" y="273"/>
                    </a:lnTo>
                    <a:lnTo>
                      <a:pt x="75" y="275"/>
                    </a:lnTo>
                    <a:lnTo>
                      <a:pt x="74" y="276"/>
                    </a:lnTo>
                    <a:lnTo>
                      <a:pt x="72" y="278"/>
                    </a:lnTo>
                    <a:lnTo>
                      <a:pt x="70" y="279"/>
                    </a:lnTo>
                    <a:lnTo>
                      <a:pt x="69" y="281"/>
                    </a:lnTo>
                    <a:lnTo>
                      <a:pt x="67" y="282"/>
                    </a:lnTo>
                    <a:lnTo>
                      <a:pt x="65" y="283"/>
                    </a:lnTo>
                    <a:lnTo>
                      <a:pt x="64" y="285"/>
                    </a:lnTo>
                    <a:lnTo>
                      <a:pt x="62" y="286"/>
                    </a:lnTo>
                    <a:lnTo>
                      <a:pt x="60" y="288"/>
                    </a:lnTo>
                    <a:lnTo>
                      <a:pt x="59" y="289"/>
                    </a:lnTo>
                    <a:lnTo>
                      <a:pt x="57" y="290"/>
                    </a:lnTo>
                    <a:lnTo>
                      <a:pt x="55" y="292"/>
                    </a:lnTo>
                    <a:lnTo>
                      <a:pt x="54" y="293"/>
                    </a:lnTo>
                    <a:lnTo>
                      <a:pt x="52" y="295"/>
                    </a:lnTo>
                    <a:lnTo>
                      <a:pt x="50" y="296"/>
                    </a:lnTo>
                    <a:lnTo>
                      <a:pt x="48" y="297"/>
                    </a:lnTo>
                    <a:lnTo>
                      <a:pt x="46" y="299"/>
                    </a:lnTo>
                    <a:lnTo>
                      <a:pt x="45" y="300"/>
                    </a:lnTo>
                    <a:lnTo>
                      <a:pt x="43" y="301"/>
                    </a:lnTo>
                    <a:lnTo>
                      <a:pt x="41" y="303"/>
                    </a:lnTo>
                    <a:lnTo>
                      <a:pt x="40" y="304"/>
                    </a:lnTo>
                    <a:lnTo>
                      <a:pt x="38" y="305"/>
                    </a:lnTo>
                    <a:lnTo>
                      <a:pt x="36" y="307"/>
                    </a:lnTo>
                    <a:lnTo>
                      <a:pt x="34" y="308"/>
                    </a:lnTo>
                    <a:lnTo>
                      <a:pt x="32" y="309"/>
                    </a:lnTo>
                    <a:lnTo>
                      <a:pt x="31" y="311"/>
                    </a:lnTo>
                    <a:lnTo>
                      <a:pt x="29" y="312"/>
                    </a:lnTo>
                    <a:lnTo>
                      <a:pt x="27" y="314"/>
                    </a:lnTo>
                    <a:lnTo>
                      <a:pt x="26" y="314"/>
                    </a:lnTo>
                    <a:lnTo>
                      <a:pt x="24" y="316"/>
                    </a:lnTo>
                    <a:lnTo>
                      <a:pt x="22" y="317"/>
                    </a:lnTo>
                    <a:lnTo>
                      <a:pt x="20" y="319"/>
                    </a:lnTo>
                    <a:lnTo>
                      <a:pt x="18" y="320"/>
                    </a:lnTo>
                    <a:lnTo>
                      <a:pt x="17" y="321"/>
                    </a:lnTo>
                    <a:lnTo>
                      <a:pt x="15" y="322"/>
                    </a:lnTo>
                    <a:lnTo>
                      <a:pt x="13" y="324"/>
                    </a:lnTo>
                    <a:lnTo>
                      <a:pt x="11" y="325"/>
                    </a:lnTo>
                    <a:lnTo>
                      <a:pt x="9" y="326"/>
                    </a:lnTo>
                    <a:lnTo>
                      <a:pt x="8" y="327"/>
                    </a:lnTo>
                    <a:lnTo>
                      <a:pt x="6" y="328"/>
                    </a:lnTo>
                    <a:lnTo>
                      <a:pt x="4" y="330"/>
                    </a:lnTo>
                    <a:lnTo>
                      <a:pt x="2" y="331"/>
                    </a:lnTo>
                    <a:lnTo>
                      <a:pt x="0" y="332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3" name="Rectangle 149"/>
              <p:cNvSpPr>
                <a:spLocks noChangeArrowheads="1"/>
              </p:cNvSpPr>
              <p:nvPr/>
            </p:nvSpPr>
            <p:spPr bwMode="auto">
              <a:xfrm rot="1260000">
                <a:off x="4735" y="2470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32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4" name="Line 150"/>
              <p:cNvSpPr>
                <a:spLocks noChangeShapeType="1"/>
              </p:cNvSpPr>
              <p:nvPr/>
            </p:nvSpPr>
            <p:spPr bwMode="auto">
              <a:xfrm>
                <a:off x="4743" y="2497"/>
                <a:ext cx="28" cy="1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5" name="Rectangle 151"/>
              <p:cNvSpPr>
                <a:spLocks noChangeArrowheads="1"/>
              </p:cNvSpPr>
              <p:nvPr/>
            </p:nvSpPr>
            <p:spPr bwMode="auto">
              <a:xfrm rot="17820000">
                <a:off x="3328" y="3129"/>
                <a:ext cx="574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Smarcescens 5556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6" name="Line 152"/>
              <p:cNvSpPr>
                <a:spLocks noChangeShapeType="1"/>
              </p:cNvSpPr>
              <p:nvPr/>
            </p:nvSpPr>
            <p:spPr bwMode="auto">
              <a:xfrm flipH="1">
                <a:off x="3729" y="2931"/>
                <a:ext cx="19" cy="37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7" name="Rectangle 153"/>
              <p:cNvSpPr>
                <a:spLocks noChangeArrowheads="1"/>
              </p:cNvSpPr>
              <p:nvPr/>
            </p:nvSpPr>
            <p:spPr bwMode="auto">
              <a:xfrm rot="18300000">
                <a:off x="3278" y="3082"/>
                <a:ext cx="381" cy="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1" u="none" strike="noStrike" cap="none" normalizeH="0" baseline="0" dirty="0" err="1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Calibri" pitchFamily="34" charset="0"/>
                    <a:cs typeface="Arial" pitchFamily="34" charset="0"/>
                  </a:rPr>
                  <a:t>Xspoinarii</a:t>
                </a:r>
                <a:r>
                  <a:rPr kumimoji="0" lang="en-US" sz="800" b="1" i="1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Calibri" pitchFamily="34" charset="0"/>
                    <a:cs typeface="Arial" pitchFamily="34" charset="0"/>
                  </a:rPr>
                  <a:t> 127</a:t>
                </a:r>
                <a:endPara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8" name="Line 154"/>
              <p:cNvSpPr>
                <a:spLocks noChangeShapeType="1"/>
              </p:cNvSpPr>
              <p:nvPr/>
            </p:nvSpPr>
            <p:spPr bwMode="auto">
              <a:xfrm flipH="1">
                <a:off x="3582" y="2873"/>
                <a:ext cx="70" cy="98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9" name="Freeform 155"/>
              <p:cNvSpPr>
                <a:spLocks/>
              </p:cNvSpPr>
              <p:nvPr/>
            </p:nvSpPr>
            <p:spPr bwMode="auto">
              <a:xfrm>
                <a:off x="3700" y="2903"/>
                <a:ext cx="49" cy="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2" y="1"/>
                  </a:cxn>
                  <a:cxn ang="0">
                    <a:pos x="3" y="2"/>
                  </a:cxn>
                  <a:cxn ang="0">
                    <a:pos x="5" y="3"/>
                  </a:cxn>
                  <a:cxn ang="0">
                    <a:pos x="6" y="4"/>
                  </a:cxn>
                  <a:cxn ang="0">
                    <a:pos x="7" y="5"/>
                  </a:cxn>
                  <a:cxn ang="0">
                    <a:pos x="9" y="5"/>
                  </a:cxn>
                  <a:cxn ang="0">
                    <a:pos x="10" y="6"/>
                  </a:cxn>
                  <a:cxn ang="0">
                    <a:pos x="12" y="7"/>
                  </a:cxn>
                  <a:cxn ang="0">
                    <a:pos x="13" y="8"/>
                  </a:cxn>
                  <a:cxn ang="0">
                    <a:pos x="14" y="9"/>
                  </a:cxn>
                  <a:cxn ang="0">
                    <a:pos x="16" y="10"/>
                  </a:cxn>
                  <a:cxn ang="0">
                    <a:pos x="17" y="10"/>
                  </a:cxn>
                  <a:cxn ang="0">
                    <a:pos x="18" y="11"/>
                  </a:cxn>
                  <a:cxn ang="0">
                    <a:pos x="20" y="12"/>
                  </a:cxn>
                  <a:cxn ang="0">
                    <a:pos x="21" y="13"/>
                  </a:cxn>
                  <a:cxn ang="0">
                    <a:pos x="22" y="13"/>
                  </a:cxn>
                  <a:cxn ang="0">
                    <a:pos x="24" y="14"/>
                  </a:cxn>
                  <a:cxn ang="0">
                    <a:pos x="25" y="15"/>
                  </a:cxn>
                  <a:cxn ang="0">
                    <a:pos x="26" y="15"/>
                  </a:cxn>
                  <a:cxn ang="0">
                    <a:pos x="28" y="16"/>
                  </a:cxn>
                  <a:cxn ang="0">
                    <a:pos x="29" y="17"/>
                  </a:cxn>
                  <a:cxn ang="0">
                    <a:pos x="31" y="18"/>
                  </a:cxn>
                  <a:cxn ang="0">
                    <a:pos x="32" y="19"/>
                  </a:cxn>
                  <a:cxn ang="0">
                    <a:pos x="33" y="19"/>
                  </a:cxn>
                  <a:cxn ang="0">
                    <a:pos x="35" y="20"/>
                  </a:cxn>
                  <a:cxn ang="0">
                    <a:pos x="36" y="21"/>
                  </a:cxn>
                  <a:cxn ang="0">
                    <a:pos x="37" y="22"/>
                  </a:cxn>
                  <a:cxn ang="0">
                    <a:pos x="39" y="22"/>
                  </a:cxn>
                  <a:cxn ang="0">
                    <a:pos x="40" y="23"/>
                  </a:cxn>
                  <a:cxn ang="0">
                    <a:pos x="41" y="24"/>
                  </a:cxn>
                  <a:cxn ang="0">
                    <a:pos x="43" y="24"/>
                  </a:cxn>
                  <a:cxn ang="0">
                    <a:pos x="44" y="25"/>
                  </a:cxn>
                  <a:cxn ang="0">
                    <a:pos x="45" y="26"/>
                  </a:cxn>
                  <a:cxn ang="0">
                    <a:pos x="47" y="27"/>
                  </a:cxn>
                  <a:cxn ang="0">
                    <a:pos x="49" y="27"/>
                  </a:cxn>
                </a:cxnLst>
                <a:rect l="0" t="0" r="r" b="b"/>
                <a:pathLst>
                  <a:path w="49" h="27">
                    <a:moveTo>
                      <a:pt x="0" y="0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3" y="2"/>
                    </a:lnTo>
                    <a:lnTo>
                      <a:pt x="5" y="3"/>
                    </a:lnTo>
                    <a:lnTo>
                      <a:pt x="6" y="4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10" y="6"/>
                    </a:lnTo>
                    <a:lnTo>
                      <a:pt x="12" y="7"/>
                    </a:lnTo>
                    <a:lnTo>
                      <a:pt x="13" y="8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7" y="10"/>
                    </a:lnTo>
                    <a:lnTo>
                      <a:pt x="18" y="11"/>
                    </a:lnTo>
                    <a:lnTo>
                      <a:pt x="20" y="12"/>
                    </a:lnTo>
                    <a:lnTo>
                      <a:pt x="21" y="13"/>
                    </a:lnTo>
                    <a:lnTo>
                      <a:pt x="22" y="13"/>
                    </a:lnTo>
                    <a:lnTo>
                      <a:pt x="24" y="14"/>
                    </a:lnTo>
                    <a:lnTo>
                      <a:pt x="25" y="15"/>
                    </a:lnTo>
                    <a:lnTo>
                      <a:pt x="26" y="15"/>
                    </a:lnTo>
                    <a:lnTo>
                      <a:pt x="28" y="16"/>
                    </a:lnTo>
                    <a:lnTo>
                      <a:pt x="29" y="17"/>
                    </a:lnTo>
                    <a:lnTo>
                      <a:pt x="31" y="18"/>
                    </a:lnTo>
                    <a:lnTo>
                      <a:pt x="32" y="19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6" y="21"/>
                    </a:lnTo>
                    <a:lnTo>
                      <a:pt x="37" y="22"/>
                    </a:lnTo>
                    <a:lnTo>
                      <a:pt x="39" y="22"/>
                    </a:lnTo>
                    <a:lnTo>
                      <a:pt x="40" y="23"/>
                    </a:lnTo>
                    <a:lnTo>
                      <a:pt x="41" y="24"/>
                    </a:lnTo>
                    <a:lnTo>
                      <a:pt x="43" y="24"/>
                    </a:lnTo>
                    <a:lnTo>
                      <a:pt x="44" y="25"/>
                    </a:lnTo>
                    <a:lnTo>
                      <a:pt x="45" y="26"/>
                    </a:lnTo>
                    <a:lnTo>
                      <a:pt x="47" y="27"/>
                    </a:lnTo>
                    <a:lnTo>
                      <a:pt x="49" y="27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0" name="Freeform 156"/>
              <p:cNvSpPr>
                <a:spLocks/>
              </p:cNvSpPr>
              <p:nvPr/>
            </p:nvSpPr>
            <p:spPr bwMode="auto">
              <a:xfrm>
                <a:off x="3653" y="2872"/>
                <a:ext cx="47" cy="31"/>
              </a:xfrm>
              <a:custGeom>
                <a:avLst/>
                <a:gdLst/>
                <a:ahLst/>
                <a:cxnLst>
                  <a:cxn ang="0">
                    <a:pos x="46" y="31"/>
                  </a:cxn>
                  <a:cxn ang="0">
                    <a:pos x="44" y="30"/>
                  </a:cxn>
                  <a:cxn ang="0">
                    <a:pos x="43" y="29"/>
                  </a:cxn>
                  <a:cxn ang="0">
                    <a:pos x="41" y="28"/>
                  </a:cxn>
                  <a:cxn ang="0">
                    <a:pos x="40" y="27"/>
                  </a:cxn>
                  <a:cxn ang="0">
                    <a:pos x="39" y="26"/>
                  </a:cxn>
                  <a:cxn ang="0">
                    <a:pos x="37" y="25"/>
                  </a:cxn>
                  <a:cxn ang="0">
                    <a:pos x="35" y="24"/>
                  </a:cxn>
                  <a:cxn ang="0">
                    <a:pos x="34" y="23"/>
                  </a:cxn>
                  <a:cxn ang="0">
                    <a:pos x="33" y="22"/>
                  </a:cxn>
                  <a:cxn ang="0">
                    <a:pos x="31" y="21"/>
                  </a:cxn>
                  <a:cxn ang="0">
                    <a:pos x="30" y="20"/>
                  </a:cxn>
                  <a:cxn ang="0">
                    <a:pos x="28" y="19"/>
                  </a:cxn>
                  <a:cxn ang="0">
                    <a:pos x="27" y="18"/>
                  </a:cxn>
                  <a:cxn ang="0">
                    <a:pos x="25" y="17"/>
                  </a:cxn>
                  <a:cxn ang="0">
                    <a:pos x="24" y="17"/>
                  </a:cxn>
                  <a:cxn ang="0">
                    <a:pos x="22" y="16"/>
                  </a:cxn>
                  <a:cxn ang="0">
                    <a:pos x="21" y="15"/>
                  </a:cxn>
                  <a:cxn ang="0">
                    <a:pos x="20" y="14"/>
                  </a:cxn>
                  <a:cxn ang="0">
                    <a:pos x="18" y="12"/>
                  </a:cxn>
                  <a:cxn ang="0">
                    <a:pos x="17" y="12"/>
                  </a:cxn>
                  <a:cxn ang="0">
                    <a:pos x="16" y="11"/>
                  </a:cxn>
                  <a:cxn ang="0">
                    <a:pos x="14" y="10"/>
                  </a:cxn>
                  <a:cxn ang="0">
                    <a:pos x="12" y="9"/>
                  </a:cxn>
                  <a:cxn ang="0">
                    <a:pos x="11" y="8"/>
                  </a:cxn>
                  <a:cxn ang="0">
                    <a:pos x="10" y="7"/>
                  </a:cxn>
                  <a:cxn ang="0">
                    <a:pos x="8" y="6"/>
                  </a:cxn>
                  <a:cxn ang="0">
                    <a:pos x="7" y="5"/>
                  </a:cxn>
                  <a:cxn ang="0">
                    <a:pos x="6" y="4"/>
                  </a:cxn>
                  <a:cxn ang="0">
                    <a:pos x="4" y="3"/>
                  </a:cxn>
                  <a:cxn ang="0">
                    <a:pos x="2" y="2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47" h="31">
                    <a:moveTo>
                      <a:pt x="47" y="31"/>
                    </a:moveTo>
                    <a:lnTo>
                      <a:pt x="46" y="31"/>
                    </a:lnTo>
                    <a:lnTo>
                      <a:pt x="45" y="30"/>
                    </a:lnTo>
                    <a:lnTo>
                      <a:pt x="44" y="30"/>
                    </a:lnTo>
                    <a:lnTo>
                      <a:pt x="44" y="29"/>
                    </a:lnTo>
                    <a:lnTo>
                      <a:pt x="43" y="29"/>
                    </a:lnTo>
                    <a:lnTo>
                      <a:pt x="42" y="28"/>
                    </a:lnTo>
                    <a:lnTo>
                      <a:pt x="41" y="28"/>
                    </a:lnTo>
                    <a:lnTo>
                      <a:pt x="41" y="27"/>
                    </a:lnTo>
                    <a:lnTo>
                      <a:pt x="40" y="27"/>
                    </a:lnTo>
                    <a:lnTo>
                      <a:pt x="39" y="26"/>
                    </a:lnTo>
                    <a:lnTo>
                      <a:pt x="39" y="26"/>
                    </a:lnTo>
                    <a:lnTo>
                      <a:pt x="38" y="26"/>
                    </a:lnTo>
                    <a:lnTo>
                      <a:pt x="37" y="25"/>
                    </a:lnTo>
                    <a:lnTo>
                      <a:pt x="36" y="25"/>
                    </a:lnTo>
                    <a:lnTo>
                      <a:pt x="35" y="24"/>
                    </a:lnTo>
                    <a:lnTo>
                      <a:pt x="35" y="23"/>
                    </a:lnTo>
                    <a:lnTo>
                      <a:pt x="34" y="23"/>
                    </a:lnTo>
                    <a:lnTo>
                      <a:pt x="33" y="22"/>
                    </a:lnTo>
                    <a:lnTo>
                      <a:pt x="33" y="22"/>
                    </a:lnTo>
                    <a:lnTo>
                      <a:pt x="32" y="22"/>
                    </a:lnTo>
                    <a:lnTo>
                      <a:pt x="31" y="21"/>
                    </a:lnTo>
                    <a:lnTo>
                      <a:pt x="30" y="21"/>
                    </a:lnTo>
                    <a:lnTo>
                      <a:pt x="30" y="20"/>
                    </a:lnTo>
                    <a:lnTo>
                      <a:pt x="29" y="20"/>
                    </a:lnTo>
                    <a:lnTo>
                      <a:pt x="28" y="19"/>
                    </a:lnTo>
                    <a:lnTo>
                      <a:pt x="28" y="19"/>
                    </a:lnTo>
                    <a:lnTo>
                      <a:pt x="27" y="18"/>
                    </a:lnTo>
                    <a:lnTo>
                      <a:pt x="26" y="18"/>
                    </a:lnTo>
                    <a:lnTo>
                      <a:pt x="25" y="17"/>
                    </a:lnTo>
                    <a:lnTo>
                      <a:pt x="25" y="17"/>
                    </a:lnTo>
                    <a:lnTo>
                      <a:pt x="24" y="17"/>
                    </a:lnTo>
                    <a:lnTo>
                      <a:pt x="23" y="16"/>
                    </a:lnTo>
                    <a:lnTo>
                      <a:pt x="22" y="16"/>
                    </a:lnTo>
                    <a:lnTo>
                      <a:pt x="22" y="15"/>
                    </a:lnTo>
                    <a:lnTo>
                      <a:pt x="21" y="15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19" y="13"/>
                    </a:lnTo>
                    <a:lnTo>
                      <a:pt x="18" y="12"/>
                    </a:lnTo>
                    <a:lnTo>
                      <a:pt x="17" y="12"/>
                    </a:lnTo>
                    <a:lnTo>
                      <a:pt x="17" y="12"/>
                    </a:lnTo>
                    <a:lnTo>
                      <a:pt x="16" y="11"/>
                    </a:lnTo>
                    <a:lnTo>
                      <a:pt x="16" y="11"/>
                    </a:lnTo>
                    <a:lnTo>
                      <a:pt x="15" y="10"/>
                    </a:lnTo>
                    <a:lnTo>
                      <a:pt x="14" y="10"/>
                    </a:lnTo>
                    <a:lnTo>
                      <a:pt x="13" y="9"/>
                    </a:lnTo>
                    <a:lnTo>
                      <a:pt x="12" y="9"/>
                    </a:lnTo>
                    <a:lnTo>
                      <a:pt x="12" y="8"/>
                    </a:lnTo>
                    <a:lnTo>
                      <a:pt x="11" y="8"/>
                    </a:lnTo>
                    <a:lnTo>
                      <a:pt x="11" y="7"/>
                    </a:lnTo>
                    <a:lnTo>
                      <a:pt x="10" y="7"/>
                    </a:lnTo>
                    <a:lnTo>
                      <a:pt x="9" y="6"/>
                    </a:lnTo>
                    <a:lnTo>
                      <a:pt x="8" y="6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4" y="3"/>
                    </a:lnTo>
                    <a:lnTo>
                      <a:pt x="3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1" name="Rectangle 157"/>
              <p:cNvSpPr>
                <a:spLocks noChangeArrowheads="1"/>
              </p:cNvSpPr>
              <p:nvPr/>
            </p:nvSpPr>
            <p:spPr bwMode="auto">
              <a:xfrm rot="18060000">
                <a:off x="3684" y="2844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92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2" name="Line 158"/>
              <p:cNvSpPr>
                <a:spLocks noChangeShapeType="1"/>
              </p:cNvSpPr>
              <p:nvPr/>
            </p:nvSpPr>
            <p:spPr bwMode="auto">
              <a:xfrm flipH="1">
                <a:off x="3700" y="2828"/>
                <a:ext cx="45" cy="74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3" name="Freeform 159"/>
              <p:cNvSpPr>
                <a:spLocks/>
              </p:cNvSpPr>
              <p:nvPr/>
            </p:nvSpPr>
            <p:spPr bwMode="auto">
              <a:xfrm>
                <a:off x="4321" y="2496"/>
                <a:ext cx="421" cy="397"/>
              </a:xfrm>
              <a:custGeom>
                <a:avLst/>
                <a:gdLst/>
                <a:ahLst/>
                <a:cxnLst>
                  <a:cxn ang="0">
                    <a:pos x="7" y="395"/>
                  </a:cxn>
                  <a:cxn ang="0">
                    <a:pos x="16" y="392"/>
                  </a:cxn>
                  <a:cxn ang="0">
                    <a:pos x="25" y="388"/>
                  </a:cxn>
                  <a:cxn ang="0">
                    <a:pos x="34" y="385"/>
                  </a:cxn>
                  <a:cxn ang="0">
                    <a:pos x="43" y="382"/>
                  </a:cxn>
                  <a:cxn ang="0">
                    <a:pos x="52" y="378"/>
                  </a:cxn>
                  <a:cxn ang="0">
                    <a:pos x="60" y="374"/>
                  </a:cxn>
                  <a:cxn ang="0">
                    <a:pos x="69" y="370"/>
                  </a:cxn>
                  <a:cxn ang="0">
                    <a:pos x="78" y="366"/>
                  </a:cxn>
                  <a:cxn ang="0">
                    <a:pos x="87" y="362"/>
                  </a:cxn>
                  <a:cxn ang="0">
                    <a:pos x="95" y="358"/>
                  </a:cxn>
                  <a:cxn ang="0">
                    <a:pos x="103" y="353"/>
                  </a:cxn>
                  <a:cxn ang="0">
                    <a:pos x="112" y="349"/>
                  </a:cxn>
                  <a:cxn ang="0">
                    <a:pos x="121" y="344"/>
                  </a:cxn>
                  <a:cxn ang="0">
                    <a:pos x="129" y="339"/>
                  </a:cxn>
                  <a:cxn ang="0">
                    <a:pos x="137" y="334"/>
                  </a:cxn>
                  <a:cxn ang="0">
                    <a:pos x="145" y="329"/>
                  </a:cxn>
                  <a:cxn ang="0">
                    <a:pos x="153" y="324"/>
                  </a:cxn>
                  <a:cxn ang="0">
                    <a:pos x="161" y="319"/>
                  </a:cxn>
                  <a:cxn ang="0">
                    <a:pos x="170" y="314"/>
                  </a:cxn>
                  <a:cxn ang="0">
                    <a:pos x="177" y="308"/>
                  </a:cxn>
                  <a:cxn ang="0">
                    <a:pos x="185" y="302"/>
                  </a:cxn>
                  <a:cxn ang="0">
                    <a:pos x="193" y="297"/>
                  </a:cxn>
                  <a:cxn ang="0">
                    <a:pos x="201" y="291"/>
                  </a:cxn>
                  <a:cxn ang="0">
                    <a:pos x="208" y="285"/>
                  </a:cxn>
                  <a:cxn ang="0">
                    <a:pos x="216" y="279"/>
                  </a:cxn>
                  <a:cxn ang="0">
                    <a:pos x="223" y="273"/>
                  </a:cxn>
                  <a:cxn ang="0">
                    <a:pos x="231" y="267"/>
                  </a:cxn>
                  <a:cxn ang="0">
                    <a:pos x="238" y="261"/>
                  </a:cxn>
                  <a:cxn ang="0">
                    <a:pos x="245" y="255"/>
                  </a:cxn>
                  <a:cxn ang="0">
                    <a:pos x="252" y="248"/>
                  </a:cxn>
                  <a:cxn ang="0">
                    <a:pos x="259" y="241"/>
                  </a:cxn>
                  <a:cxn ang="0">
                    <a:pos x="266" y="235"/>
                  </a:cxn>
                  <a:cxn ang="0">
                    <a:pos x="273" y="228"/>
                  </a:cxn>
                  <a:cxn ang="0">
                    <a:pos x="279" y="221"/>
                  </a:cxn>
                  <a:cxn ang="0">
                    <a:pos x="286" y="214"/>
                  </a:cxn>
                  <a:cxn ang="0">
                    <a:pos x="292" y="207"/>
                  </a:cxn>
                  <a:cxn ang="0">
                    <a:pos x="299" y="200"/>
                  </a:cxn>
                  <a:cxn ang="0">
                    <a:pos x="305" y="193"/>
                  </a:cxn>
                  <a:cxn ang="0">
                    <a:pos x="311" y="185"/>
                  </a:cxn>
                  <a:cxn ang="0">
                    <a:pos x="318" y="178"/>
                  </a:cxn>
                  <a:cxn ang="0">
                    <a:pos x="323" y="170"/>
                  </a:cxn>
                  <a:cxn ang="0">
                    <a:pos x="329" y="163"/>
                  </a:cxn>
                  <a:cxn ang="0">
                    <a:pos x="335" y="155"/>
                  </a:cxn>
                  <a:cxn ang="0">
                    <a:pos x="341" y="147"/>
                  </a:cxn>
                  <a:cxn ang="0">
                    <a:pos x="346" y="140"/>
                  </a:cxn>
                  <a:cxn ang="0">
                    <a:pos x="351" y="131"/>
                  </a:cxn>
                  <a:cxn ang="0">
                    <a:pos x="357" y="124"/>
                  </a:cxn>
                  <a:cxn ang="0">
                    <a:pos x="362" y="116"/>
                  </a:cxn>
                  <a:cxn ang="0">
                    <a:pos x="367" y="107"/>
                  </a:cxn>
                  <a:cxn ang="0">
                    <a:pos x="372" y="99"/>
                  </a:cxn>
                  <a:cxn ang="0">
                    <a:pos x="377" y="91"/>
                  </a:cxn>
                  <a:cxn ang="0">
                    <a:pos x="382" y="83"/>
                  </a:cxn>
                  <a:cxn ang="0">
                    <a:pos x="387" y="74"/>
                  </a:cxn>
                  <a:cxn ang="0">
                    <a:pos x="391" y="66"/>
                  </a:cxn>
                  <a:cxn ang="0">
                    <a:pos x="396" y="57"/>
                  </a:cxn>
                  <a:cxn ang="0">
                    <a:pos x="400" y="49"/>
                  </a:cxn>
                  <a:cxn ang="0">
                    <a:pos x="404" y="40"/>
                  </a:cxn>
                  <a:cxn ang="0">
                    <a:pos x="408" y="31"/>
                  </a:cxn>
                  <a:cxn ang="0">
                    <a:pos x="412" y="22"/>
                  </a:cxn>
                  <a:cxn ang="0">
                    <a:pos x="416" y="14"/>
                  </a:cxn>
                  <a:cxn ang="0">
                    <a:pos x="419" y="5"/>
                  </a:cxn>
                </a:cxnLst>
                <a:rect l="0" t="0" r="r" b="b"/>
                <a:pathLst>
                  <a:path w="421" h="397">
                    <a:moveTo>
                      <a:pt x="0" y="397"/>
                    </a:moveTo>
                    <a:lnTo>
                      <a:pt x="2" y="397"/>
                    </a:lnTo>
                    <a:lnTo>
                      <a:pt x="5" y="396"/>
                    </a:lnTo>
                    <a:lnTo>
                      <a:pt x="7" y="395"/>
                    </a:lnTo>
                    <a:lnTo>
                      <a:pt x="9" y="394"/>
                    </a:lnTo>
                    <a:lnTo>
                      <a:pt x="12" y="393"/>
                    </a:lnTo>
                    <a:lnTo>
                      <a:pt x="14" y="393"/>
                    </a:lnTo>
                    <a:lnTo>
                      <a:pt x="16" y="392"/>
                    </a:lnTo>
                    <a:lnTo>
                      <a:pt x="18" y="391"/>
                    </a:lnTo>
                    <a:lnTo>
                      <a:pt x="20" y="390"/>
                    </a:lnTo>
                    <a:lnTo>
                      <a:pt x="22" y="389"/>
                    </a:lnTo>
                    <a:lnTo>
                      <a:pt x="25" y="388"/>
                    </a:lnTo>
                    <a:lnTo>
                      <a:pt x="27" y="388"/>
                    </a:lnTo>
                    <a:lnTo>
                      <a:pt x="29" y="387"/>
                    </a:lnTo>
                    <a:lnTo>
                      <a:pt x="31" y="386"/>
                    </a:lnTo>
                    <a:lnTo>
                      <a:pt x="34" y="385"/>
                    </a:lnTo>
                    <a:lnTo>
                      <a:pt x="36" y="384"/>
                    </a:lnTo>
                    <a:lnTo>
                      <a:pt x="38" y="383"/>
                    </a:lnTo>
                    <a:lnTo>
                      <a:pt x="41" y="383"/>
                    </a:lnTo>
                    <a:lnTo>
                      <a:pt x="43" y="382"/>
                    </a:lnTo>
                    <a:lnTo>
                      <a:pt x="45" y="381"/>
                    </a:lnTo>
                    <a:lnTo>
                      <a:pt x="47" y="380"/>
                    </a:lnTo>
                    <a:lnTo>
                      <a:pt x="50" y="379"/>
                    </a:lnTo>
                    <a:lnTo>
                      <a:pt x="52" y="378"/>
                    </a:lnTo>
                    <a:lnTo>
                      <a:pt x="54" y="377"/>
                    </a:lnTo>
                    <a:lnTo>
                      <a:pt x="56" y="376"/>
                    </a:lnTo>
                    <a:lnTo>
                      <a:pt x="58" y="375"/>
                    </a:lnTo>
                    <a:lnTo>
                      <a:pt x="60" y="374"/>
                    </a:lnTo>
                    <a:lnTo>
                      <a:pt x="63" y="373"/>
                    </a:lnTo>
                    <a:lnTo>
                      <a:pt x="65" y="372"/>
                    </a:lnTo>
                    <a:lnTo>
                      <a:pt x="67" y="371"/>
                    </a:lnTo>
                    <a:lnTo>
                      <a:pt x="69" y="370"/>
                    </a:lnTo>
                    <a:lnTo>
                      <a:pt x="71" y="369"/>
                    </a:lnTo>
                    <a:lnTo>
                      <a:pt x="74" y="368"/>
                    </a:lnTo>
                    <a:lnTo>
                      <a:pt x="76" y="367"/>
                    </a:lnTo>
                    <a:lnTo>
                      <a:pt x="78" y="366"/>
                    </a:lnTo>
                    <a:lnTo>
                      <a:pt x="80" y="365"/>
                    </a:lnTo>
                    <a:lnTo>
                      <a:pt x="82" y="364"/>
                    </a:lnTo>
                    <a:lnTo>
                      <a:pt x="84" y="363"/>
                    </a:lnTo>
                    <a:lnTo>
                      <a:pt x="87" y="362"/>
                    </a:lnTo>
                    <a:lnTo>
                      <a:pt x="88" y="361"/>
                    </a:lnTo>
                    <a:lnTo>
                      <a:pt x="91" y="360"/>
                    </a:lnTo>
                    <a:lnTo>
                      <a:pt x="93" y="359"/>
                    </a:lnTo>
                    <a:lnTo>
                      <a:pt x="95" y="358"/>
                    </a:lnTo>
                    <a:lnTo>
                      <a:pt x="97" y="356"/>
                    </a:lnTo>
                    <a:lnTo>
                      <a:pt x="99" y="355"/>
                    </a:lnTo>
                    <a:lnTo>
                      <a:pt x="102" y="354"/>
                    </a:lnTo>
                    <a:lnTo>
                      <a:pt x="103" y="353"/>
                    </a:lnTo>
                    <a:lnTo>
                      <a:pt x="106" y="352"/>
                    </a:lnTo>
                    <a:lnTo>
                      <a:pt x="108" y="351"/>
                    </a:lnTo>
                    <a:lnTo>
                      <a:pt x="110" y="350"/>
                    </a:lnTo>
                    <a:lnTo>
                      <a:pt x="112" y="349"/>
                    </a:lnTo>
                    <a:lnTo>
                      <a:pt x="114" y="347"/>
                    </a:lnTo>
                    <a:lnTo>
                      <a:pt x="116" y="346"/>
                    </a:lnTo>
                    <a:lnTo>
                      <a:pt x="118" y="345"/>
                    </a:lnTo>
                    <a:lnTo>
                      <a:pt x="121" y="344"/>
                    </a:lnTo>
                    <a:lnTo>
                      <a:pt x="122" y="343"/>
                    </a:lnTo>
                    <a:lnTo>
                      <a:pt x="125" y="341"/>
                    </a:lnTo>
                    <a:lnTo>
                      <a:pt x="127" y="340"/>
                    </a:lnTo>
                    <a:lnTo>
                      <a:pt x="129" y="339"/>
                    </a:lnTo>
                    <a:lnTo>
                      <a:pt x="131" y="338"/>
                    </a:lnTo>
                    <a:lnTo>
                      <a:pt x="133" y="337"/>
                    </a:lnTo>
                    <a:lnTo>
                      <a:pt x="135" y="336"/>
                    </a:lnTo>
                    <a:lnTo>
                      <a:pt x="137" y="334"/>
                    </a:lnTo>
                    <a:lnTo>
                      <a:pt x="139" y="333"/>
                    </a:lnTo>
                    <a:lnTo>
                      <a:pt x="141" y="332"/>
                    </a:lnTo>
                    <a:lnTo>
                      <a:pt x="143" y="331"/>
                    </a:lnTo>
                    <a:lnTo>
                      <a:pt x="145" y="329"/>
                    </a:lnTo>
                    <a:lnTo>
                      <a:pt x="147" y="328"/>
                    </a:lnTo>
                    <a:lnTo>
                      <a:pt x="149" y="327"/>
                    </a:lnTo>
                    <a:lnTo>
                      <a:pt x="151" y="326"/>
                    </a:lnTo>
                    <a:lnTo>
                      <a:pt x="153" y="324"/>
                    </a:lnTo>
                    <a:lnTo>
                      <a:pt x="155" y="323"/>
                    </a:lnTo>
                    <a:lnTo>
                      <a:pt x="157" y="321"/>
                    </a:lnTo>
                    <a:lnTo>
                      <a:pt x="160" y="320"/>
                    </a:lnTo>
                    <a:lnTo>
                      <a:pt x="161" y="319"/>
                    </a:lnTo>
                    <a:lnTo>
                      <a:pt x="164" y="317"/>
                    </a:lnTo>
                    <a:lnTo>
                      <a:pt x="165" y="317"/>
                    </a:lnTo>
                    <a:lnTo>
                      <a:pt x="167" y="315"/>
                    </a:lnTo>
                    <a:lnTo>
                      <a:pt x="170" y="314"/>
                    </a:lnTo>
                    <a:lnTo>
                      <a:pt x="171" y="312"/>
                    </a:lnTo>
                    <a:lnTo>
                      <a:pt x="174" y="311"/>
                    </a:lnTo>
                    <a:lnTo>
                      <a:pt x="175" y="310"/>
                    </a:lnTo>
                    <a:lnTo>
                      <a:pt x="177" y="308"/>
                    </a:lnTo>
                    <a:lnTo>
                      <a:pt x="179" y="307"/>
                    </a:lnTo>
                    <a:lnTo>
                      <a:pt x="181" y="305"/>
                    </a:lnTo>
                    <a:lnTo>
                      <a:pt x="183" y="304"/>
                    </a:lnTo>
                    <a:lnTo>
                      <a:pt x="185" y="302"/>
                    </a:lnTo>
                    <a:lnTo>
                      <a:pt x="187" y="301"/>
                    </a:lnTo>
                    <a:lnTo>
                      <a:pt x="189" y="300"/>
                    </a:lnTo>
                    <a:lnTo>
                      <a:pt x="191" y="298"/>
                    </a:lnTo>
                    <a:lnTo>
                      <a:pt x="193" y="297"/>
                    </a:lnTo>
                    <a:lnTo>
                      <a:pt x="195" y="296"/>
                    </a:lnTo>
                    <a:lnTo>
                      <a:pt x="197" y="294"/>
                    </a:lnTo>
                    <a:lnTo>
                      <a:pt x="198" y="293"/>
                    </a:lnTo>
                    <a:lnTo>
                      <a:pt x="201" y="291"/>
                    </a:lnTo>
                    <a:lnTo>
                      <a:pt x="203" y="290"/>
                    </a:lnTo>
                    <a:lnTo>
                      <a:pt x="204" y="288"/>
                    </a:lnTo>
                    <a:lnTo>
                      <a:pt x="206" y="287"/>
                    </a:lnTo>
                    <a:lnTo>
                      <a:pt x="208" y="285"/>
                    </a:lnTo>
                    <a:lnTo>
                      <a:pt x="210" y="284"/>
                    </a:lnTo>
                    <a:lnTo>
                      <a:pt x="212" y="282"/>
                    </a:lnTo>
                    <a:lnTo>
                      <a:pt x="214" y="281"/>
                    </a:lnTo>
                    <a:lnTo>
                      <a:pt x="216" y="279"/>
                    </a:lnTo>
                    <a:lnTo>
                      <a:pt x="217" y="278"/>
                    </a:lnTo>
                    <a:lnTo>
                      <a:pt x="219" y="276"/>
                    </a:lnTo>
                    <a:lnTo>
                      <a:pt x="221" y="275"/>
                    </a:lnTo>
                    <a:lnTo>
                      <a:pt x="223" y="273"/>
                    </a:lnTo>
                    <a:lnTo>
                      <a:pt x="225" y="272"/>
                    </a:lnTo>
                    <a:lnTo>
                      <a:pt x="227" y="270"/>
                    </a:lnTo>
                    <a:lnTo>
                      <a:pt x="229" y="269"/>
                    </a:lnTo>
                    <a:lnTo>
                      <a:pt x="231" y="267"/>
                    </a:lnTo>
                    <a:lnTo>
                      <a:pt x="232" y="265"/>
                    </a:lnTo>
                    <a:lnTo>
                      <a:pt x="234" y="264"/>
                    </a:lnTo>
                    <a:lnTo>
                      <a:pt x="236" y="262"/>
                    </a:lnTo>
                    <a:lnTo>
                      <a:pt x="238" y="261"/>
                    </a:lnTo>
                    <a:lnTo>
                      <a:pt x="240" y="259"/>
                    </a:lnTo>
                    <a:lnTo>
                      <a:pt x="241" y="258"/>
                    </a:lnTo>
                    <a:lnTo>
                      <a:pt x="243" y="256"/>
                    </a:lnTo>
                    <a:lnTo>
                      <a:pt x="245" y="255"/>
                    </a:lnTo>
                    <a:lnTo>
                      <a:pt x="246" y="253"/>
                    </a:lnTo>
                    <a:lnTo>
                      <a:pt x="248" y="251"/>
                    </a:lnTo>
                    <a:lnTo>
                      <a:pt x="250" y="250"/>
                    </a:lnTo>
                    <a:lnTo>
                      <a:pt x="252" y="248"/>
                    </a:lnTo>
                    <a:lnTo>
                      <a:pt x="254" y="246"/>
                    </a:lnTo>
                    <a:lnTo>
                      <a:pt x="256" y="245"/>
                    </a:lnTo>
                    <a:lnTo>
                      <a:pt x="257" y="243"/>
                    </a:lnTo>
                    <a:lnTo>
                      <a:pt x="259" y="241"/>
                    </a:lnTo>
                    <a:lnTo>
                      <a:pt x="260" y="240"/>
                    </a:lnTo>
                    <a:lnTo>
                      <a:pt x="262" y="238"/>
                    </a:lnTo>
                    <a:lnTo>
                      <a:pt x="264" y="236"/>
                    </a:lnTo>
                    <a:lnTo>
                      <a:pt x="266" y="235"/>
                    </a:lnTo>
                    <a:lnTo>
                      <a:pt x="267" y="233"/>
                    </a:lnTo>
                    <a:lnTo>
                      <a:pt x="269" y="231"/>
                    </a:lnTo>
                    <a:lnTo>
                      <a:pt x="271" y="230"/>
                    </a:lnTo>
                    <a:lnTo>
                      <a:pt x="273" y="228"/>
                    </a:lnTo>
                    <a:lnTo>
                      <a:pt x="274" y="226"/>
                    </a:lnTo>
                    <a:lnTo>
                      <a:pt x="276" y="224"/>
                    </a:lnTo>
                    <a:lnTo>
                      <a:pt x="278" y="223"/>
                    </a:lnTo>
                    <a:lnTo>
                      <a:pt x="279" y="221"/>
                    </a:lnTo>
                    <a:lnTo>
                      <a:pt x="281" y="219"/>
                    </a:lnTo>
                    <a:lnTo>
                      <a:pt x="283" y="217"/>
                    </a:lnTo>
                    <a:lnTo>
                      <a:pt x="284" y="216"/>
                    </a:lnTo>
                    <a:lnTo>
                      <a:pt x="286" y="214"/>
                    </a:lnTo>
                    <a:lnTo>
                      <a:pt x="288" y="212"/>
                    </a:lnTo>
                    <a:lnTo>
                      <a:pt x="289" y="210"/>
                    </a:lnTo>
                    <a:lnTo>
                      <a:pt x="291" y="209"/>
                    </a:lnTo>
                    <a:lnTo>
                      <a:pt x="292" y="207"/>
                    </a:lnTo>
                    <a:lnTo>
                      <a:pt x="294" y="205"/>
                    </a:lnTo>
                    <a:lnTo>
                      <a:pt x="295" y="203"/>
                    </a:lnTo>
                    <a:lnTo>
                      <a:pt x="297" y="202"/>
                    </a:lnTo>
                    <a:lnTo>
                      <a:pt x="299" y="200"/>
                    </a:lnTo>
                    <a:lnTo>
                      <a:pt x="300" y="198"/>
                    </a:lnTo>
                    <a:lnTo>
                      <a:pt x="302" y="196"/>
                    </a:lnTo>
                    <a:lnTo>
                      <a:pt x="303" y="194"/>
                    </a:lnTo>
                    <a:lnTo>
                      <a:pt x="305" y="193"/>
                    </a:lnTo>
                    <a:lnTo>
                      <a:pt x="307" y="191"/>
                    </a:lnTo>
                    <a:lnTo>
                      <a:pt x="308" y="189"/>
                    </a:lnTo>
                    <a:lnTo>
                      <a:pt x="310" y="187"/>
                    </a:lnTo>
                    <a:lnTo>
                      <a:pt x="311" y="185"/>
                    </a:lnTo>
                    <a:lnTo>
                      <a:pt x="313" y="183"/>
                    </a:lnTo>
                    <a:lnTo>
                      <a:pt x="314" y="181"/>
                    </a:lnTo>
                    <a:lnTo>
                      <a:pt x="316" y="179"/>
                    </a:lnTo>
                    <a:lnTo>
                      <a:pt x="318" y="178"/>
                    </a:lnTo>
                    <a:lnTo>
                      <a:pt x="319" y="176"/>
                    </a:lnTo>
                    <a:lnTo>
                      <a:pt x="320" y="174"/>
                    </a:lnTo>
                    <a:lnTo>
                      <a:pt x="322" y="172"/>
                    </a:lnTo>
                    <a:lnTo>
                      <a:pt x="323" y="170"/>
                    </a:lnTo>
                    <a:lnTo>
                      <a:pt x="325" y="169"/>
                    </a:lnTo>
                    <a:lnTo>
                      <a:pt x="326" y="166"/>
                    </a:lnTo>
                    <a:lnTo>
                      <a:pt x="328" y="164"/>
                    </a:lnTo>
                    <a:lnTo>
                      <a:pt x="329" y="163"/>
                    </a:lnTo>
                    <a:lnTo>
                      <a:pt x="331" y="161"/>
                    </a:lnTo>
                    <a:lnTo>
                      <a:pt x="332" y="159"/>
                    </a:lnTo>
                    <a:lnTo>
                      <a:pt x="333" y="157"/>
                    </a:lnTo>
                    <a:lnTo>
                      <a:pt x="335" y="155"/>
                    </a:lnTo>
                    <a:lnTo>
                      <a:pt x="337" y="153"/>
                    </a:lnTo>
                    <a:lnTo>
                      <a:pt x="338" y="151"/>
                    </a:lnTo>
                    <a:lnTo>
                      <a:pt x="339" y="149"/>
                    </a:lnTo>
                    <a:lnTo>
                      <a:pt x="341" y="147"/>
                    </a:lnTo>
                    <a:lnTo>
                      <a:pt x="342" y="145"/>
                    </a:lnTo>
                    <a:lnTo>
                      <a:pt x="343" y="143"/>
                    </a:lnTo>
                    <a:lnTo>
                      <a:pt x="345" y="141"/>
                    </a:lnTo>
                    <a:lnTo>
                      <a:pt x="346" y="140"/>
                    </a:lnTo>
                    <a:lnTo>
                      <a:pt x="347" y="137"/>
                    </a:lnTo>
                    <a:lnTo>
                      <a:pt x="349" y="135"/>
                    </a:lnTo>
                    <a:lnTo>
                      <a:pt x="350" y="134"/>
                    </a:lnTo>
                    <a:lnTo>
                      <a:pt x="351" y="131"/>
                    </a:lnTo>
                    <a:lnTo>
                      <a:pt x="353" y="130"/>
                    </a:lnTo>
                    <a:lnTo>
                      <a:pt x="354" y="127"/>
                    </a:lnTo>
                    <a:lnTo>
                      <a:pt x="356" y="126"/>
                    </a:lnTo>
                    <a:lnTo>
                      <a:pt x="357" y="124"/>
                    </a:lnTo>
                    <a:lnTo>
                      <a:pt x="358" y="121"/>
                    </a:lnTo>
                    <a:lnTo>
                      <a:pt x="360" y="120"/>
                    </a:lnTo>
                    <a:lnTo>
                      <a:pt x="361" y="117"/>
                    </a:lnTo>
                    <a:lnTo>
                      <a:pt x="362" y="116"/>
                    </a:lnTo>
                    <a:lnTo>
                      <a:pt x="364" y="113"/>
                    </a:lnTo>
                    <a:lnTo>
                      <a:pt x="365" y="111"/>
                    </a:lnTo>
                    <a:lnTo>
                      <a:pt x="366" y="109"/>
                    </a:lnTo>
                    <a:lnTo>
                      <a:pt x="367" y="107"/>
                    </a:lnTo>
                    <a:lnTo>
                      <a:pt x="369" y="105"/>
                    </a:lnTo>
                    <a:lnTo>
                      <a:pt x="370" y="103"/>
                    </a:lnTo>
                    <a:lnTo>
                      <a:pt x="371" y="101"/>
                    </a:lnTo>
                    <a:lnTo>
                      <a:pt x="372" y="99"/>
                    </a:lnTo>
                    <a:lnTo>
                      <a:pt x="374" y="97"/>
                    </a:lnTo>
                    <a:lnTo>
                      <a:pt x="375" y="95"/>
                    </a:lnTo>
                    <a:lnTo>
                      <a:pt x="376" y="93"/>
                    </a:lnTo>
                    <a:lnTo>
                      <a:pt x="377" y="91"/>
                    </a:lnTo>
                    <a:lnTo>
                      <a:pt x="379" y="89"/>
                    </a:lnTo>
                    <a:lnTo>
                      <a:pt x="380" y="87"/>
                    </a:lnTo>
                    <a:lnTo>
                      <a:pt x="381" y="85"/>
                    </a:lnTo>
                    <a:lnTo>
                      <a:pt x="382" y="83"/>
                    </a:lnTo>
                    <a:lnTo>
                      <a:pt x="383" y="80"/>
                    </a:lnTo>
                    <a:lnTo>
                      <a:pt x="385" y="78"/>
                    </a:lnTo>
                    <a:lnTo>
                      <a:pt x="385" y="76"/>
                    </a:lnTo>
                    <a:lnTo>
                      <a:pt x="387" y="74"/>
                    </a:lnTo>
                    <a:lnTo>
                      <a:pt x="388" y="72"/>
                    </a:lnTo>
                    <a:lnTo>
                      <a:pt x="389" y="70"/>
                    </a:lnTo>
                    <a:lnTo>
                      <a:pt x="390" y="68"/>
                    </a:lnTo>
                    <a:lnTo>
                      <a:pt x="391" y="66"/>
                    </a:lnTo>
                    <a:lnTo>
                      <a:pt x="392" y="64"/>
                    </a:lnTo>
                    <a:lnTo>
                      <a:pt x="394" y="61"/>
                    </a:lnTo>
                    <a:lnTo>
                      <a:pt x="394" y="59"/>
                    </a:lnTo>
                    <a:lnTo>
                      <a:pt x="396" y="57"/>
                    </a:lnTo>
                    <a:lnTo>
                      <a:pt x="397" y="55"/>
                    </a:lnTo>
                    <a:lnTo>
                      <a:pt x="398" y="53"/>
                    </a:lnTo>
                    <a:lnTo>
                      <a:pt x="399" y="51"/>
                    </a:lnTo>
                    <a:lnTo>
                      <a:pt x="400" y="49"/>
                    </a:lnTo>
                    <a:lnTo>
                      <a:pt x="401" y="46"/>
                    </a:lnTo>
                    <a:lnTo>
                      <a:pt x="402" y="44"/>
                    </a:lnTo>
                    <a:lnTo>
                      <a:pt x="403" y="42"/>
                    </a:lnTo>
                    <a:lnTo>
                      <a:pt x="404" y="40"/>
                    </a:lnTo>
                    <a:lnTo>
                      <a:pt x="405" y="38"/>
                    </a:lnTo>
                    <a:lnTo>
                      <a:pt x="406" y="35"/>
                    </a:lnTo>
                    <a:lnTo>
                      <a:pt x="407" y="33"/>
                    </a:lnTo>
                    <a:lnTo>
                      <a:pt x="408" y="31"/>
                    </a:lnTo>
                    <a:lnTo>
                      <a:pt x="409" y="29"/>
                    </a:lnTo>
                    <a:lnTo>
                      <a:pt x="410" y="27"/>
                    </a:lnTo>
                    <a:lnTo>
                      <a:pt x="411" y="25"/>
                    </a:lnTo>
                    <a:lnTo>
                      <a:pt x="412" y="22"/>
                    </a:lnTo>
                    <a:lnTo>
                      <a:pt x="413" y="20"/>
                    </a:lnTo>
                    <a:lnTo>
                      <a:pt x="414" y="18"/>
                    </a:lnTo>
                    <a:lnTo>
                      <a:pt x="415" y="16"/>
                    </a:lnTo>
                    <a:lnTo>
                      <a:pt x="416" y="14"/>
                    </a:lnTo>
                    <a:lnTo>
                      <a:pt x="417" y="11"/>
                    </a:lnTo>
                    <a:lnTo>
                      <a:pt x="418" y="9"/>
                    </a:lnTo>
                    <a:lnTo>
                      <a:pt x="418" y="7"/>
                    </a:lnTo>
                    <a:lnTo>
                      <a:pt x="419" y="5"/>
                    </a:lnTo>
                    <a:lnTo>
                      <a:pt x="420" y="2"/>
                    </a:lnTo>
                    <a:lnTo>
                      <a:pt x="421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4" name="Freeform 160"/>
              <p:cNvSpPr>
                <a:spLocks/>
              </p:cNvSpPr>
              <p:nvPr/>
            </p:nvSpPr>
            <p:spPr bwMode="auto">
              <a:xfrm>
                <a:off x="3746" y="2827"/>
                <a:ext cx="575" cy="101"/>
              </a:xfrm>
              <a:custGeom>
                <a:avLst/>
                <a:gdLst/>
                <a:ahLst/>
                <a:cxnLst>
                  <a:cxn ang="0">
                    <a:pos x="567" y="69"/>
                  </a:cxn>
                  <a:cxn ang="0">
                    <a:pos x="557" y="72"/>
                  </a:cxn>
                  <a:cxn ang="0">
                    <a:pos x="547" y="75"/>
                  </a:cxn>
                  <a:cxn ang="0">
                    <a:pos x="537" y="78"/>
                  </a:cxn>
                  <a:cxn ang="0">
                    <a:pos x="526" y="81"/>
                  </a:cxn>
                  <a:cxn ang="0">
                    <a:pos x="516" y="83"/>
                  </a:cxn>
                  <a:cxn ang="0">
                    <a:pos x="506" y="85"/>
                  </a:cxn>
                  <a:cxn ang="0">
                    <a:pos x="496" y="87"/>
                  </a:cxn>
                  <a:cxn ang="0">
                    <a:pos x="486" y="90"/>
                  </a:cxn>
                  <a:cxn ang="0">
                    <a:pos x="475" y="91"/>
                  </a:cxn>
                  <a:cxn ang="0">
                    <a:pos x="465" y="93"/>
                  </a:cxn>
                  <a:cxn ang="0">
                    <a:pos x="455" y="95"/>
                  </a:cxn>
                  <a:cxn ang="0">
                    <a:pos x="444" y="96"/>
                  </a:cxn>
                  <a:cxn ang="0">
                    <a:pos x="434" y="97"/>
                  </a:cxn>
                  <a:cxn ang="0">
                    <a:pos x="424" y="98"/>
                  </a:cxn>
                  <a:cxn ang="0">
                    <a:pos x="413" y="99"/>
                  </a:cxn>
                  <a:cxn ang="0">
                    <a:pos x="403" y="100"/>
                  </a:cxn>
                  <a:cxn ang="0">
                    <a:pos x="392" y="100"/>
                  </a:cxn>
                  <a:cxn ang="0">
                    <a:pos x="382" y="101"/>
                  </a:cxn>
                  <a:cxn ang="0">
                    <a:pos x="372" y="101"/>
                  </a:cxn>
                  <a:cxn ang="0">
                    <a:pos x="361" y="101"/>
                  </a:cxn>
                  <a:cxn ang="0">
                    <a:pos x="351" y="101"/>
                  </a:cxn>
                  <a:cxn ang="0">
                    <a:pos x="340" y="101"/>
                  </a:cxn>
                  <a:cxn ang="0">
                    <a:pos x="329" y="101"/>
                  </a:cxn>
                  <a:cxn ang="0">
                    <a:pos x="319" y="100"/>
                  </a:cxn>
                  <a:cxn ang="0">
                    <a:pos x="309" y="100"/>
                  </a:cxn>
                  <a:cxn ang="0">
                    <a:pos x="298" y="99"/>
                  </a:cxn>
                  <a:cxn ang="0">
                    <a:pos x="288" y="98"/>
                  </a:cxn>
                  <a:cxn ang="0">
                    <a:pos x="277" y="96"/>
                  </a:cxn>
                  <a:cxn ang="0">
                    <a:pos x="267" y="95"/>
                  </a:cxn>
                  <a:cxn ang="0">
                    <a:pos x="257" y="94"/>
                  </a:cxn>
                  <a:cxn ang="0">
                    <a:pos x="247" y="92"/>
                  </a:cxn>
                  <a:cxn ang="0">
                    <a:pos x="236" y="91"/>
                  </a:cxn>
                  <a:cxn ang="0">
                    <a:pos x="226" y="88"/>
                  </a:cxn>
                  <a:cxn ang="0">
                    <a:pos x="216" y="86"/>
                  </a:cxn>
                  <a:cxn ang="0">
                    <a:pos x="205" y="84"/>
                  </a:cxn>
                  <a:cxn ang="0">
                    <a:pos x="195" y="81"/>
                  </a:cxn>
                  <a:cxn ang="0">
                    <a:pos x="185" y="79"/>
                  </a:cxn>
                  <a:cxn ang="0">
                    <a:pos x="175" y="76"/>
                  </a:cxn>
                  <a:cxn ang="0">
                    <a:pos x="165" y="73"/>
                  </a:cxn>
                  <a:cxn ang="0">
                    <a:pos x="155" y="71"/>
                  </a:cxn>
                  <a:cxn ang="0">
                    <a:pos x="145" y="67"/>
                  </a:cxn>
                  <a:cxn ang="0">
                    <a:pos x="135" y="64"/>
                  </a:cxn>
                  <a:cxn ang="0">
                    <a:pos x="125" y="61"/>
                  </a:cxn>
                  <a:cxn ang="0">
                    <a:pos x="115" y="57"/>
                  </a:cxn>
                  <a:cxn ang="0">
                    <a:pos x="106" y="53"/>
                  </a:cxn>
                  <a:cxn ang="0">
                    <a:pos x="96" y="49"/>
                  </a:cxn>
                  <a:cxn ang="0">
                    <a:pos x="86" y="45"/>
                  </a:cxn>
                  <a:cxn ang="0">
                    <a:pos x="77" y="41"/>
                  </a:cxn>
                  <a:cxn ang="0">
                    <a:pos x="67" y="37"/>
                  </a:cxn>
                  <a:cxn ang="0">
                    <a:pos x="58" y="32"/>
                  </a:cxn>
                  <a:cxn ang="0">
                    <a:pos x="48" y="28"/>
                  </a:cxn>
                  <a:cxn ang="0">
                    <a:pos x="39" y="23"/>
                  </a:cxn>
                  <a:cxn ang="0">
                    <a:pos x="30" y="18"/>
                  </a:cxn>
                  <a:cxn ang="0">
                    <a:pos x="21" y="13"/>
                  </a:cxn>
                  <a:cxn ang="0">
                    <a:pos x="12" y="8"/>
                  </a:cxn>
                  <a:cxn ang="0">
                    <a:pos x="3" y="2"/>
                  </a:cxn>
                </a:cxnLst>
                <a:rect l="0" t="0" r="r" b="b"/>
                <a:pathLst>
                  <a:path w="575" h="101">
                    <a:moveTo>
                      <a:pt x="575" y="66"/>
                    </a:moveTo>
                    <a:lnTo>
                      <a:pt x="573" y="67"/>
                    </a:lnTo>
                    <a:lnTo>
                      <a:pt x="572" y="67"/>
                    </a:lnTo>
                    <a:lnTo>
                      <a:pt x="570" y="68"/>
                    </a:lnTo>
                    <a:lnTo>
                      <a:pt x="568" y="68"/>
                    </a:lnTo>
                    <a:lnTo>
                      <a:pt x="567" y="69"/>
                    </a:lnTo>
                    <a:lnTo>
                      <a:pt x="565" y="70"/>
                    </a:lnTo>
                    <a:lnTo>
                      <a:pt x="563" y="70"/>
                    </a:lnTo>
                    <a:lnTo>
                      <a:pt x="562" y="71"/>
                    </a:lnTo>
                    <a:lnTo>
                      <a:pt x="560" y="71"/>
                    </a:lnTo>
                    <a:lnTo>
                      <a:pt x="558" y="71"/>
                    </a:lnTo>
                    <a:lnTo>
                      <a:pt x="557" y="72"/>
                    </a:lnTo>
                    <a:lnTo>
                      <a:pt x="555" y="72"/>
                    </a:lnTo>
                    <a:lnTo>
                      <a:pt x="553" y="73"/>
                    </a:lnTo>
                    <a:lnTo>
                      <a:pt x="552" y="74"/>
                    </a:lnTo>
                    <a:lnTo>
                      <a:pt x="550" y="74"/>
                    </a:lnTo>
                    <a:lnTo>
                      <a:pt x="549" y="75"/>
                    </a:lnTo>
                    <a:lnTo>
                      <a:pt x="547" y="75"/>
                    </a:lnTo>
                    <a:lnTo>
                      <a:pt x="545" y="76"/>
                    </a:lnTo>
                    <a:lnTo>
                      <a:pt x="544" y="76"/>
                    </a:lnTo>
                    <a:lnTo>
                      <a:pt x="542" y="76"/>
                    </a:lnTo>
                    <a:lnTo>
                      <a:pt x="540" y="77"/>
                    </a:lnTo>
                    <a:lnTo>
                      <a:pt x="538" y="77"/>
                    </a:lnTo>
                    <a:lnTo>
                      <a:pt x="537" y="78"/>
                    </a:lnTo>
                    <a:lnTo>
                      <a:pt x="535" y="78"/>
                    </a:lnTo>
                    <a:lnTo>
                      <a:pt x="533" y="79"/>
                    </a:lnTo>
                    <a:lnTo>
                      <a:pt x="532" y="79"/>
                    </a:lnTo>
                    <a:lnTo>
                      <a:pt x="530" y="80"/>
                    </a:lnTo>
                    <a:lnTo>
                      <a:pt x="528" y="80"/>
                    </a:lnTo>
                    <a:lnTo>
                      <a:pt x="526" y="81"/>
                    </a:lnTo>
                    <a:lnTo>
                      <a:pt x="525" y="81"/>
                    </a:lnTo>
                    <a:lnTo>
                      <a:pt x="523" y="81"/>
                    </a:lnTo>
                    <a:lnTo>
                      <a:pt x="521" y="82"/>
                    </a:lnTo>
                    <a:lnTo>
                      <a:pt x="520" y="82"/>
                    </a:lnTo>
                    <a:lnTo>
                      <a:pt x="518" y="82"/>
                    </a:lnTo>
                    <a:lnTo>
                      <a:pt x="516" y="83"/>
                    </a:lnTo>
                    <a:lnTo>
                      <a:pt x="515" y="83"/>
                    </a:lnTo>
                    <a:lnTo>
                      <a:pt x="513" y="84"/>
                    </a:lnTo>
                    <a:lnTo>
                      <a:pt x="511" y="84"/>
                    </a:lnTo>
                    <a:lnTo>
                      <a:pt x="510" y="85"/>
                    </a:lnTo>
                    <a:lnTo>
                      <a:pt x="508" y="85"/>
                    </a:lnTo>
                    <a:lnTo>
                      <a:pt x="506" y="85"/>
                    </a:lnTo>
                    <a:lnTo>
                      <a:pt x="505" y="86"/>
                    </a:lnTo>
                    <a:lnTo>
                      <a:pt x="503" y="86"/>
                    </a:lnTo>
                    <a:lnTo>
                      <a:pt x="501" y="86"/>
                    </a:lnTo>
                    <a:lnTo>
                      <a:pt x="499" y="87"/>
                    </a:lnTo>
                    <a:lnTo>
                      <a:pt x="498" y="87"/>
                    </a:lnTo>
                    <a:lnTo>
                      <a:pt x="496" y="87"/>
                    </a:lnTo>
                    <a:lnTo>
                      <a:pt x="494" y="88"/>
                    </a:lnTo>
                    <a:lnTo>
                      <a:pt x="492" y="88"/>
                    </a:lnTo>
                    <a:lnTo>
                      <a:pt x="491" y="88"/>
                    </a:lnTo>
                    <a:lnTo>
                      <a:pt x="489" y="89"/>
                    </a:lnTo>
                    <a:lnTo>
                      <a:pt x="487" y="89"/>
                    </a:lnTo>
                    <a:lnTo>
                      <a:pt x="486" y="90"/>
                    </a:lnTo>
                    <a:lnTo>
                      <a:pt x="484" y="90"/>
                    </a:lnTo>
                    <a:lnTo>
                      <a:pt x="482" y="90"/>
                    </a:lnTo>
                    <a:lnTo>
                      <a:pt x="481" y="91"/>
                    </a:lnTo>
                    <a:lnTo>
                      <a:pt x="479" y="91"/>
                    </a:lnTo>
                    <a:lnTo>
                      <a:pt x="477" y="91"/>
                    </a:lnTo>
                    <a:lnTo>
                      <a:pt x="475" y="91"/>
                    </a:lnTo>
                    <a:lnTo>
                      <a:pt x="474" y="91"/>
                    </a:lnTo>
                    <a:lnTo>
                      <a:pt x="472" y="92"/>
                    </a:lnTo>
                    <a:lnTo>
                      <a:pt x="470" y="92"/>
                    </a:lnTo>
                    <a:lnTo>
                      <a:pt x="468" y="92"/>
                    </a:lnTo>
                    <a:lnTo>
                      <a:pt x="467" y="93"/>
                    </a:lnTo>
                    <a:lnTo>
                      <a:pt x="465" y="93"/>
                    </a:lnTo>
                    <a:lnTo>
                      <a:pt x="463" y="93"/>
                    </a:lnTo>
                    <a:lnTo>
                      <a:pt x="462" y="94"/>
                    </a:lnTo>
                    <a:lnTo>
                      <a:pt x="460" y="94"/>
                    </a:lnTo>
                    <a:lnTo>
                      <a:pt x="458" y="94"/>
                    </a:lnTo>
                    <a:lnTo>
                      <a:pt x="457" y="94"/>
                    </a:lnTo>
                    <a:lnTo>
                      <a:pt x="455" y="95"/>
                    </a:lnTo>
                    <a:lnTo>
                      <a:pt x="453" y="95"/>
                    </a:lnTo>
                    <a:lnTo>
                      <a:pt x="451" y="95"/>
                    </a:lnTo>
                    <a:lnTo>
                      <a:pt x="449" y="95"/>
                    </a:lnTo>
                    <a:lnTo>
                      <a:pt x="448" y="95"/>
                    </a:lnTo>
                    <a:lnTo>
                      <a:pt x="446" y="95"/>
                    </a:lnTo>
                    <a:lnTo>
                      <a:pt x="444" y="96"/>
                    </a:lnTo>
                    <a:lnTo>
                      <a:pt x="443" y="96"/>
                    </a:lnTo>
                    <a:lnTo>
                      <a:pt x="441" y="96"/>
                    </a:lnTo>
                    <a:lnTo>
                      <a:pt x="439" y="96"/>
                    </a:lnTo>
                    <a:lnTo>
                      <a:pt x="438" y="97"/>
                    </a:lnTo>
                    <a:lnTo>
                      <a:pt x="436" y="97"/>
                    </a:lnTo>
                    <a:lnTo>
                      <a:pt x="434" y="97"/>
                    </a:lnTo>
                    <a:lnTo>
                      <a:pt x="432" y="97"/>
                    </a:lnTo>
                    <a:lnTo>
                      <a:pt x="430" y="97"/>
                    </a:lnTo>
                    <a:lnTo>
                      <a:pt x="429" y="98"/>
                    </a:lnTo>
                    <a:lnTo>
                      <a:pt x="427" y="98"/>
                    </a:lnTo>
                    <a:lnTo>
                      <a:pt x="425" y="98"/>
                    </a:lnTo>
                    <a:lnTo>
                      <a:pt x="424" y="98"/>
                    </a:lnTo>
                    <a:lnTo>
                      <a:pt x="422" y="98"/>
                    </a:lnTo>
                    <a:lnTo>
                      <a:pt x="420" y="99"/>
                    </a:lnTo>
                    <a:lnTo>
                      <a:pt x="418" y="99"/>
                    </a:lnTo>
                    <a:lnTo>
                      <a:pt x="417" y="99"/>
                    </a:lnTo>
                    <a:lnTo>
                      <a:pt x="415" y="99"/>
                    </a:lnTo>
                    <a:lnTo>
                      <a:pt x="413" y="99"/>
                    </a:lnTo>
                    <a:lnTo>
                      <a:pt x="411" y="99"/>
                    </a:lnTo>
                    <a:lnTo>
                      <a:pt x="410" y="100"/>
                    </a:lnTo>
                    <a:lnTo>
                      <a:pt x="408" y="100"/>
                    </a:lnTo>
                    <a:lnTo>
                      <a:pt x="406" y="100"/>
                    </a:lnTo>
                    <a:lnTo>
                      <a:pt x="405" y="100"/>
                    </a:lnTo>
                    <a:lnTo>
                      <a:pt x="403" y="100"/>
                    </a:lnTo>
                    <a:lnTo>
                      <a:pt x="401" y="100"/>
                    </a:lnTo>
                    <a:lnTo>
                      <a:pt x="399" y="100"/>
                    </a:lnTo>
                    <a:lnTo>
                      <a:pt x="397" y="100"/>
                    </a:lnTo>
                    <a:lnTo>
                      <a:pt x="396" y="100"/>
                    </a:lnTo>
                    <a:lnTo>
                      <a:pt x="394" y="100"/>
                    </a:lnTo>
                    <a:lnTo>
                      <a:pt x="392" y="100"/>
                    </a:lnTo>
                    <a:lnTo>
                      <a:pt x="391" y="100"/>
                    </a:lnTo>
                    <a:lnTo>
                      <a:pt x="389" y="100"/>
                    </a:lnTo>
                    <a:lnTo>
                      <a:pt x="387" y="101"/>
                    </a:lnTo>
                    <a:lnTo>
                      <a:pt x="385" y="101"/>
                    </a:lnTo>
                    <a:lnTo>
                      <a:pt x="384" y="101"/>
                    </a:lnTo>
                    <a:lnTo>
                      <a:pt x="382" y="101"/>
                    </a:lnTo>
                    <a:lnTo>
                      <a:pt x="380" y="101"/>
                    </a:lnTo>
                    <a:lnTo>
                      <a:pt x="378" y="101"/>
                    </a:lnTo>
                    <a:lnTo>
                      <a:pt x="377" y="101"/>
                    </a:lnTo>
                    <a:lnTo>
                      <a:pt x="375" y="101"/>
                    </a:lnTo>
                    <a:lnTo>
                      <a:pt x="373" y="101"/>
                    </a:lnTo>
                    <a:lnTo>
                      <a:pt x="372" y="101"/>
                    </a:lnTo>
                    <a:lnTo>
                      <a:pt x="370" y="101"/>
                    </a:lnTo>
                    <a:lnTo>
                      <a:pt x="368" y="101"/>
                    </a:lnTo>
                    <a:lnTo>
                      <a:pt x="366" y="101"/>
                    </a:lnTo>
                    <a:lnTo>
                      <a:pt x="364" y="101"/>
                    </a:lnTo>
                    <a:lnTo>
                      <a:pt x="362" y="101"/>
                    </a:lnTo>
                    <a:lnTo>
                      <a:pt x="361" y="101"/>
                    </a:lnTo>
                    <a:lnTo>
                      <a:pt x="359" y="101"/>
                    </a:lnTo>
                    <a:lnTo>
                      <a:pt x="357" y="101"/>
                    </a:lnTo>
                    <a:lnTo>
                      <a:pt x="356" y="101"/>
                    </a:lnTo>
                    <a:lnTo>
                      <a:pt x="354" y="101"/>
                    </a:lnTo>
                    <a:lnTo>
                      <a:pt x="352" y="101"/>
                    </a:lnTo>
                    <a:lnTo>
                      <a:pt x="351" y="101"/>
                    </a:lnTo>
                    <a:lnTo>
                      <a:pt x="349" y="101"/>
                    </a:lnTo>
                    <a:lnTo>
                      <a:pt x="347" y="101"/>
                    </a:lnTo>
                    <a:lnTo>
                      <a:pt x="345" y="101"/>
                    </a:lnTo>
                    <a:lnTo>
                      <a:pt x="343" y="101"/>
                    </a:lnTo>
                    <a:lnTo>
                      <a:pt x="342" y="101"/>
                    </a:lnTo>
                    <a:lnTo>
                      <a:pt x="340" y="101"/>
                    </a:lnTo>
                    <a:lnTo>
                      <a:pt x="338" y="101"/>
                    </a:lnTo>
                    <a:lnTo>
                      <a:pt x="337" y="101"/>
                    </a:lnTo>
                    <a:lnTo>
                      <a:pt x="335" y="101"/>
                    </a:lnTo>
                    <a:lnTo>
                      <a:pt x="333" y="101"/>
                    </a:lnTo>
                    <a:lnTo>
                      <a:pt x="331" y="101"/>
                    </a:lnTo>
                    <a:lnTo>
                      <a:pt x="329" y="101"/>
                    </a:lnTo>
                    <a:lnTo>
                      <a:pt x="328" y="100"/>
                    </a:lnTo>
                    <a:lnTo>
                      <a:pt x="326" y="100"/>
                    </a:lnTo>
                    <a:lnTo>
                      <a:pt x="324" y="100"/>
                    </a:lnTo>
                    <a:lnTo>
                      <a:pt x="323" y="100"/>
                    </a:lnTo>
                    <a:lnTo>
                      <a:pt x="321" y="100"/>
                    </a:lnTo>
                    <a:lnTo>
                      <a:pt x="319" y="100"/>
                    </a:lnTo>
                    <a:lnTo>
                      <a:pt x="317" y="100"/>
                    </a:lnTo>
                    <a:lnTo>
                      <a:pt x="316" y="100"/>
                    </a:lnTo>
                    <a:lnTo>
                      <a:pt x="314" y="100"/>
                    </a:lnTo>
                    <a:lnTo>
                      <a:pt x="312" y="100"/>
                    </a:lnTo>
                    <a:lnTo>
                      <a:pt x="310" y="100"/>
                    </a:lnTo>
                    <a:lnTo>
                      <a:pt x="309" y="100"/>
                    </a:lnTo>
                    <a:lnTo>
                      <a:pt x="307" y="100"/>
                    </a:lnTo>
                    <a:lnTo>
                      <a:pt x="305" y="99"/>
                    </a:lnTo>
                    <a:lnTo>
                      <a:pt x="304" y="99"/>
                    </a:lnTo>
                    <a:lnTo>
                      <a:pt x="302" y="99"/>
                    </a:lnTo>
                    <a:lnTo>
                      <a:pt x="300" y="99"/>
                    </a:lnTo>
                    <a:lnTo>
                      <a:pt x="298" y="99"/>
                    </a:lnTo>
                    <a:lnTo>
                      <a:pt x="296" y="99"/>
                    </a:lnTo>
                    <a:lnTo>
                      <a:pt x="295" y="98"/>
                    </a:lnTo>
                    <a:lnTo>
                      <a:pt x="293" y="98"/>
                    </a:lnTo>
                    <a:lnTo>
                      <a:pt x="291" y="98"/>
                    </a:lnTo>
                    <a:lnTo>
                      <a:pt x="290" y="98"/>
                    </a:lnTo>
                    <a:lnTo>
                      <a:pt x="288" y="98"/>
                    </a:lnTo>
                    <a:lnTo>
                      <a:pt x="286" y="97"/>
                    </a:lnTo>
                    <a:lnTo>
                      <a:pt x="285" y="97"/>
                    </a:lnTo>
                    <a:lnTo>
                      <a:pt x="283" y="97"/>
                    </a:lnTo>
                    <a:lnTo>
                      <a:pt x="281" y="97"/>
                    </a:lnTo>
                    <a:lnTo>
                      <a:pt x="279" y="97"/>
                    </a:lnTo>
                    <a:lnTo>
                      <a:pt x="277" y="96"/>
                    </a:lnTo>
                    <a:lnTo>
                      <a:pt x="276" y="96"/>
                    </a:lnTo>
                    <a:lnTo>
                      <a:pt x="274" y="96"/>
                    </a:lnTo>
                    <a:lnTo>
                      <a:pt x="272" y="96"/>
                    </a:lnTo>
                    <a:lnTo>
                      <a:pt x="271" y="95"/>
                    </a:lnTo>
                    <a:lnTo>
                      <a:pt x="269" y="95"/>
                    </a:lnTo>
                    <a:lnTo>
                      <a:pt x="267" y="95"/>
                    </a:lnTo>
                    <a:lnTo>
                      <a:pt x="266" y="95"/>
                    </a:lnTo>
                    <a:lnTo>
                      <a:pt x="264" y="95"/>
                    </a:lnTo>
                    <a:lnTo>
                      <a:pt x="262" y="95"/>
                    </a:lnTo>
                    <a:lnTo>
                      <a:pt x="260" y="94"/>
                    </a:lnTo>
                    <a:lnTo>
                      <a:pt x="258" y="94"/>
                    </a:lnTo>
                    <a:lnTo>
                      <a:pt x="257" y="94"/>
                    </a:lnTo>
                    <a:lnTo>
                      <a:pt x="255" y="94"/>
                    </a:lnTo>
                    <a:lnTo>
                      <a:pt x="253" y="93"/>
                    </a:lnTo>
                    <a:lnTo>
                      <a:pt x="252" y="93"/>
                    </a:lnTo>
                    <a:lnTo>
                      <a:pt x="250" y="93"/>
                    </a:lnTo>
                    <a:lnTo>
                      <a:pt x="248" y="92"/>
                    </a:lnTo>
                    <a:lnTo>
                      <a:pt x="247" y="92"/>
                    </a:lnTo>
                    <a:lnTo>
                      <a:pt x="245" y="92"/>
                    </a:lnTo>
                    <a:lnTo>
                      <a:pt x="243" y="91"/>
                    </a:lnTo>
                    <a:lnTo>
                      <a:pt x="241" y="91"/>
                    </a:lnTo>
                    <a:lnTo>
                      <a:pt x="239" y="91"/>
                    </a:lnTo>
                    <a:lnTo>
                      <a:pt x="238" y="91"/>
                    </a:lnTo>
                    <a:lnTo>
                      <a:pt x="236" y="91"/>
                    </a:lnTo>
                    <a:lnTo>
                      <a:pt x="234" y="90"/>
                    </a:lnTo>
                    <a:lnTo>
                      <a:pt x="233" y="90"/>
                    </a:lnTo>
                    <a:lnTo>
                      <a:pt x="231" y="90"/>
                    </a:lnTo>
                    <a:lnTo>
                      <a:pt x="229" y="89"/>
                    </a:lnTo>
                    <a:lnTo>
                      <a:pt x="228" y="89"/>
                    </a:lnTo>
                    <a:lnTo>
                      <a:pt x="226" y="88"/>
                    </a:lnTo>
                    <a:lnTo>
                      <a:pt x="224" y="88"/>
                    </a:lnTo>
                    <a:lnTo>
                      <a:pt x="223" y="88"/>
                    </a:lnTo>
                    <a:lnTo>
                      <a:pt x="221" y="87"/>
                    </a:lnTo>
                    <a:lnTo>
                      <a:pt x="219" y="87"/>
                    </a:lnTo>
                    <a:lnTo>
                      <a:pt x="217" y="87"/>
                    </a:lnTo>
                    <a:lnTo>
                      <a:pt x="216" y="86"/>
                    </a:lnTo>
                    <a:lnTo>
                      <a:pt x="214" y="86"/>
                    </a:lnTo>
                    <a:lnTo>
                      <a:pt x="212" y="86"/>
                    </a:lnTo>
                    <a:lnTo>
                      <a:pt x="210" y="85"/>
                    </a:lnTo>
                    <a:lnTo>
                      <a:pt x="209" y="85"/>
                    </a:lnTo>
                    <a:lnTo>
                      <a:pt x="207" y="85"/>
                    </a:lnTo>
                    <a:lnTo>
                      <a:pt x="205" y="84"/>
                    </a:lnTo>
                    <a:lnTo>
                      <a:pt x="204" y="84"/>
                    </a:lnTo>
                    <a:lnTo>
                      <a:pt x="202" y="83"/>
                    </a:lnTo>
                    <a:lnTo>
                      <a:pt x="200" y="83"/>
                    </a:lnTo>
                    <a:lnTo>
                      <a:pt x="199" y="82"/>
                    </a:lnTo>
                    <a:lnTo>
                      <a:pt x="197" y="82"/>
                    </a:lnTo>
                    <a:lnTo>
                      <a:pt x="195" y="81"/>
                    </a:lnTo>
                    <a:lnTo>
                      <a:pt x="194" y="81"/>
                    </a:lnTo>
                    <a:lnTo>
                      <a:pt x="192" y="81"/>
                    </a:lnTo>
                    <a:lnTo>
                      <a:pt x="190" y="81"/>
                    </a:lnTo>
                    <a:lnTo>
                      <a:pt x="189" y="80"/>
                    </a:lnTo>
                    <a:lnTo>
                      <a:pt x="187" y="80"/>
                    </a:lnTo>
                    <a:lnTo>
                      <a:pt x="185" y="79"/>
                    </a:lnTo>
                    <a:lnTo>
                      <a:pt x="183" y="79"/>
                    </a:lnTo>
                    <a:lnTo>
                      <a:pt x="182" y="78"/>
                    </a:lnTo>
                    <a:lnTo>
                      <a:pt x="180" y="78"/>
                    </a:lnTo>
                    <a:lnTo>
                      <a:pt x="178" y="77"/>
                    </a:lnTo>
                    <a:lnTo>
                      <a:pt x="177" y="77"/>
                    </a:lnTo>
                    <a:lnTo>
                      <a:pt x="175" y="76"/>
                    </a:lnTo>
                    <a:lnTo>
                      <a:pt x="173" y="76"/>
                    </a:lnTo>
                    <a:lnTo>
                      <a:pt x="171" y="76"/>
                    </a:lnTo>
                    <a:lnTo>
                      <a:pt x="170" y="75"/>
                    </a:lnTo>
                    <a:lnTo>
                      <a:pt x="168" y="75"/>
                    </a:lnTo>
                    <a:lnTo>
                      <a:pt x="166" y="74"/>
                    </a:lnTo>
                    <a:lnTo>
                      <a:pt x="165" y="73"/>
                    </a:lnTo>
                    <a:lnTo>
                      <a:pt x="163" y="73"/>
                    </a:lnTo>
                    <a:lnTo>
                      <a:pt x="162" y="72"/>
                    </a:lnTo>
                    <a:lnTo>
                      <a:pt x="160" y="72"/>
                    </a:lnTo>
                    <a:lnTo>
                      <a:pt x="158" y="71"/>
                    </a:lnTo>
                    <a:lnTo>
                      <a:pt x="157" y="71"/>
                    </a:lnTo>
                    <a:lnTo>
                      <a:pt x="155" y="71"/>
                    </a:lnTo>
                    <a:lnTo>
                      <a:pt x="153" y="70"/>
                    </a:lnTo>
                    <a:lnTo>
                      <a:pt x="152" y="69"/>
                    </a:lnTo>
                    <a:lnTo>
                      <a:pt x="150" y="69"/>
                    </a:lnTo>
                    <a:lnTo>
                      <a:pt x="148" y="68"/>
                    </a:lnTo>
                    <a:lnTo>
                      <a:pt x="147" y="68"/>
                    </a:lnTo>
                    <a:lnTo>
                      <a:pt x="145" y="67"/>
                    </a:lnTo>
                    <a:lnTo>
                      <a:pt x="143" y="67"/>
                    </a:lnTo>
                    <a:lnTo>
                      <a:pt x="142" y="66"/>
                    </a:lnTo>
                    <a:lnTo>
                      <a:pt x="140" y="66"/>
                    </a:lnTo>
                    <a:lnTo>
                      <a:pt x="138" y="65"/>
                    </a:lnTo>
                    <a:lnTo>
                      <a:pt x="137" y="65"/>
                    </a:lnTo>
                    <a:lnTo>
                      <a:pt x="135" y="64"/>
                    </a:lnTo>
                    <a:lnTo>
                      <a:pt x="133" y="63"/>
                    </a:lnTo>
                    <a:lnTo>
                      <a:pt x="132" y="63"/>
                    </a:lnTo>
                    <a:lnTo>
                      <a:pt x="130" y="62"/>
                    </a:lnTo>
                    <a:lnTo>
                      <a:pt x="128" y="62"/>
                    </a:lnTo>
                    <a:lnTo>
                      <a:pt x="127" y="61"/>
                    </a:lnTo>
                    <a:lnTo>
                      <a:pt x="125" y="61"/>
                    </a:lnTo>
                    <a:lnTo>
                      <a:pt x="123" y="60"/>
                    </a:lnTo>
                    <a:lnTo>
                      <a:pt x="122" y="59"/>
                    </a:lnTo>
                    <a:lnTo>
                      <a:pt x="120" y="59"/>
                    </a:lnTo>
                    <a:lnTo>
                      <a:pt x="119" y="58"/>
                    </a:lnTo>
                    <a:lnTo>
                      <a:pt x="117" y="57"/>
                    </a:lnTo>
                    <a:lnTo>
                      <a:pt x="115" y="57"/>
                    </a:lnTo>
                    <a:lnTo>
                      <a:pt x="114" y="56"/>
                    </a:lnTo>
                    <a:lnTo>
                      <a:pt x="112" y="56"/>
                    </a:lnTo>
                    <a:lnTo>
                      <a:pt x="110" y="55"/>
                    </a:lnTo>
                    <a:lnTo>
                      <a:pt x="109" y="54"/>
                    </a:lnTo>
                    <a:lnTo>
                      <a:pt x="107" y="54"/>
                    </a:lnTo>
                    <a:lnTo>
                      <a:pt x="106" y="53"/>
                    </a:lnTo>
                    <a:lnTo>
                      <a:pt x="104" y="52"/>
                    </a:lnTo>
                    <a:lnTo>
                      <a:pt x="102" y="52"/>
                    </a:lnTo>
                    <a:lnTo>
                      <a:pt x="101" y="51"/>
                    </a:lnTo>
                    <a:lnTo>
                      <a:pt x="99" y="51"/>
                    </a:lnTo>
                    <a:lnTo>
                      <a:pt x="98" y="50"/>
                    </a:lnTo>
                    <a:lnTo>
                      <a:pt x="96" y="49"/>
                    </a:lnTo>
                    <a:lnTo>
                      <a:pt x="95" y="48"/>
                    </a:lnTo>
                    <a:lnTo>
                      <a:pt x="93" y="48"/>
                    </a:lnTo>
                    <a:lnTo>
                      <a:pt x="91" y="47"/>
                    </a:lnTo>
                    <a:lnTo>
                      <a:pt x="90" y="47"/>
                    </a:lnTo>
                    <a:lnTo>
                      <a:pt x="88" y="46"/>
                    </a:lnTo>
                    <a:lnTo>
                      <a:pt x="86" y="45"/>
                    </a:lnTo>
                    <a:lnTo>
                      <a:pt x="85" y="44"/>
                    </a:lnTo>
                    <a:lnTo>
                      <a:pt x="83" y="44"/>
                    </a:lnTo>
                    <a:lnTo>
                      <a:pt x="81" y="43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7" y="41"/>
                    </a:lnTo>
                    <a:lnTo>
                      <a:pt x="75" y="40"/>
                    </a:lnTo>
                    <a:lnTo>
                      <a:pt x="74" y="39"/>
                    </a:lnTo>
                    <a:lnTo>
                      <a:pt x="72" y="39"/>
                    </a:lnTo>
                    <a:lnTo>
                      <a:pt x="71" y="38"/>
                    </a:lnTo>
                    <a:lnTo>
                      <a:pt x="69" y="37"/>
                    </a:lnTo>
                    <a:lnTo>
                      <a:pt x="67" y="37"/>
                    </a:lnTo>
                    <a:lnTo>
                      <a:pt x="66" y="36"/>
                    </a:lnTo>
                    <a:lnTo>
                      <a:pt x="64" y="35"/>
                    </a:lnTo>
                    <a:lnTo>
                      <a:pt x="62" y="34"/>
                    </a:lnTo>
                    <a:lnTo>
                      <a:pt x="61" y="33"/>
                    </a:lnTo>
                    <a:lnTo>
                      <a:pt x="59" y="33"/>
                    </a:lnTo>
                    <a:lnTo>
                      <a:pt x="58" y="32"/>
                    </a:lnTo>
                    <a:lnTo>
                      <a:pt x="56" y="31"/>
                    </a:lnTo>
                    <a:lnTo>
                      <a:pt x="55" y="31"/>
                    </a:lnTo>
                    <a:lnTo>
                      <a:pt x="53" y="30"/>
                    </a:lnTo>
                    <a:lnTo>
                      <a:pt x="52" y="29"/>
                    </a:lnTo>
                    <a:lnTo>
                      <a:pt x="50" y="28"/>
                    </a:lnTo>
                    <a:lnTo>
                      <a:pt x="48" y="28"/>
                    </a:lnTo>
                    <a:lnTo>
                      <a:pt x="47" y="27"/>
                    </a:lnTo>
                    <a:lnTo>
                      <a:pt x="45" y="26"/>
                    </a:lnTo>
                    <a:lnTo>
                      <a:pt x="44" y="25"/>
                    </a:lnTo>
                    <a:lnTo>
                      <a:pt x="42" y="24"/>
                    </a:lnTo>
                    <a:lnTo>
                      <a:pt x="41" y="24"/>
                    </a:lnTo>
                    <a:lnTo>
                      <a:pt x="39" y="23"/>
                    </a:lnTo>
                    <a:lnTo>
                      <a:pt x="37" y="22"/>
                    </a:lnTo>
                    <a:lnTo>
                      <a:pt x="36" y="21"/>
                    </a:lnTo>
                    <a:lnTo>
                      <a:pt x="35" y="20"/>
                    </a:lnTo>
                    <a:lnTo>
                      <a:pt x="33" y="19"/>
                    </a:lnTo>
                    <a:lnTo>
                      <a:pt x="32" y="19"/>
                    </a:lnTo>
                    <a:lnTo>
                      <a:pt x="30" y="18"/>
                    </a:lnTo>
                    <a:lnTo>
                      <a:pt x="28" y="17"/>
                    </a:lnTo>
                    <a:lnTo>
                      <a:pt x="27" y="16"/>
                    </a:lnTo>
                    <a:lnTo>
                      <a:pt x="25" y="15"/>
                    </a:lnTo>
                    <a:lnTo>
                      <a:pt x="24" y="14"/>
                    </a:lnTo>
                    <a:lnTo>
                      <a:pt x="23" y="14"/>
                    </a:lnTo>
                    <a:lnTo>
                      <a:pt x="21" y="13"/>
                    </a:lnTo>
                    <a:lnTo>
                      <a:pt x="19" y="12"/>
                    </a:lnTo>
                    <a:lnTo>
                      <a:pt x="18" y="11"/>
                    </a:lnTo>
                    <a:lnTo>
                      <a:pt x="16" y="10"/>
                    </a:lnTo>
                    <a:lnTo>
                      <a:pt x="15" y="9"/>
                    </a:lnTo>
                    <a:lnTo>
                      <a:pt x="13" y="8"/>
                    </a:lnTo>
                    <a:lnTo>
                      <a:pt x="12" y="8"/>
                    </a:lnTo>
                    <a:lnTo>
                      <a:pt x="10" y="7"/>
                    </a:lnTo>
                    <a:lnTo>
                      <a:pt x="9" y="6"/>
                    </a:lnTo>
                    <a:lnTo>
                      <a:pt x="7" y="5"/>
                    </a:lnTo>
                    <a:lnTo>
                      <a:pt x="6" y="4"/>
                    </a:lnTo>
                    <a:lnTo>
                      <a:pt x="4" y="3"/>
                    </a:lnTo>
                    <a:lnTo>
                      <a:pt x="3" y="2"/>
                    </a:lnTo>
                    <a:lnTo>
                      <a:pt x="1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5" name="Rectangle 161"/>
              <p:cNvSpPr>
                <a:spLocks noChangeArrowheads="1"/>
              </p:cNvSpPr>
              <p:nvPr/>
            </p:nvSpPr>
            <p:spPr bwMode="auto">
              <a:xfrm rot="4260000">
                <a:off x="4297" y="2851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34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6" name="Line 162"/>
              <p:cNvSpPr>
                <a:spLocks noChangeShapeType="1"/>
              </p:cNvSpPr>
              <p:nvPr/>
            </p:nvSpPr>
            <p:spPr bwMode="auto">
              <a:xfrm>
                <a:off x="4312" y="2868"/>
                <a:ext cx="8" cy="24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7" name="Rectangle 163"/>
              <p:cNvSpPr>
                <a:spLocks noChangeArrowheads="1"/>
              </p:cNvSpPr>
              <p:nvPr/>
            </p:nvSpPr>
            <p:spPr bwMode="auto">
              <a:xfrm rot="18780000">
                <a:off x="3066" y="3036"/>
                <a:ext cx="425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Emundtii 122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8" name="Line 164"/>
              <p:cNvSpPr>
                <a:spLocks noChangeShapeType="1"/>
              </p:cNvSpPr>
              <p:nvPr/>
            </p:nvSpPr>
            <p:spPr bwMode="auto">
              <a:xfrm flipH="1">
                <a:off x="3406" y="2808"/>
                <a:ext cx="153" cy="158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9" name="Rectangle 165"/>
              <p:cNvSpPr>
                <a:spLocks noChangeArrowheads="1"/>
              </p:cNvSpPr>
              <p:nvPr/>
            </p:nvSpPr>
            <p:spPr bwMode="auto">
              <a:xfrm rot="19320000">
                <a:off x="2774" y="2961"/>
                <a:ext cx="655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Flavobacterium 7267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0" name="Line 166"/>
              <p:cNvSpPr>
                <a:spLocks noChangeShapeType="1"/>
              </p:cNvSpPr>
              <p:nvPr/>
            </p:nvSpPr>
            <p:spPr bwMode="auto">
              <a:xfrm flipH="1">
                <a:off x="3323" y="2780"/>
                <a:ext cx="88" cy="68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1" name="Rectangle 167"/>
              <p:cNvSpPr>
                <a:spLocks noChangeArrowheads="1"/>
              </p:cNvSpPr>
              <p:nvPr/>
            </p:nvSpPr>
            <p:spPr bwMode="auto">
              <a:xfrm rot="19800000">
                <a:off x="2739" y="2807"/>
                <a:ext cx="519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Ssiyangense 441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2" name="Line 168"/>
              <p:cNvSpPr>
                <a:spLocks noChangeShapeType="1"/>
              </p:cNvSpPr>
              <p:nvPr/>
            </p:nvSpPr>
            <p:spPr bwMode="auto">
              <a:xfrm flipH="1">
                <a:off x="3194" y="2730"/>
                <a:ext cx="47" cy="27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3" name="Rectangle 169"/>
              <p:cNvSpPr>
                <a:spLocks noChangeArrowheads="1"/>
              </p:cNvSpPr>
              <p:nvPr/>
            </p:nvSpPr>
            <p:spPr bwMode="auto">
              <a:xfrm rot="20280000">
                <a:off x="2466" y="2680"/>
                <a:ext cx="698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Sphingobacterium 275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4" name="Line 170"/>
              <p:cNvSpPr>
                <a:spLocks noChangeShapeType="1"/>
              </p:cNvSpPr>
              <p:nvPr/>
            </p:nvSpPr>
            <p:spPr bwMode="auto">
              <a:xfrm flipH="1">
                <a:off x="3093" y="2600"/>
                <a:ext cx="87" cy="34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5" name="Freeform 171"/>
              <p:cNvSpPr>
                <a:spLocks/>
              </p:cNvSpPr>
              <p:nvPr/>
            </p:nvSpPr>
            <p:spPr bwMode="auto">
              <a:xfrm>
                <a:off x="3209" y="2666"/>
                <a:ext cx="33" cy="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1" y="2"/>
                  </a:cxn>
                  <a:cxn ang="0">
                    <a:pos x="2" y="3"/>
                  </a:cxn>
                  <a:cxn ang="0">
                    <a:pos x="3" y="5"/>
                  </a:cxn>
                  <a:cxn ang="0">
                    <a:pos x="3" y="6"/>
                  </a:cxn>
                  <a:cxn ang="0">
                    <a:pos x="4" y="8"/>
                  </a:cxn>
                  <a:cxn ang="0">
                    <a:pos x="5" y="9"/>
                  </a:cxn>
                  <a:cxn ang="0">
                    <a:pos x="5" y="10"/>
                  </a:cxn>
                  <a:cxn ang="0">
                    <a:pos x="6" y="11"/>
                  </a:cxn>
                  <a:cxn ang="0">
                    <a:pos x="6" y="13"/>
                  </a:cxn>
                  <a:cxn ang="0">
                    <a:pos x="7" y="14"/>
                  </a:cxn>
                  <a:cxn ang="0">
                    <a:pos x="8" y="15"/>
                  </a:cxn>
                  <a:cxn ang="0">
                    <a:pos x="8" y="17"/>
                  </a:cxn>
                  <a:cxn ang="0">
                    <a:pos x="9" y="18"/>
                  </a:cxn>
                  <a:cxn ang="0">
                    <a:pos x="10" y="19"/>
                  </a:cxn>
                  <a:cxn ang="0">
                    <a:pos x="10" y="20"/>
                  </a:cxn>
                  <a:cxn ang="0">
                    <a:pos x="11" y="22"/>
                  </a:cxn>
                  <a:cxn ang="0">
                    <a:pos x="11" y="23"/>
                  </a:cxn>
                  <a:cxn ang="0">
                    <a:pos x="12" y="24"/>
                  </a:cxn>
                  <a:cxn ang="0">
                    <a:pos x="13" y="26"/>
                  </a:cxn>
                  <a:cxn ang="0">
                    <a:pos x="14" y="27"/>
                  </a:cxn>
                  <a:cxn ang="0">
                    <a:pos x="14" y="28"/>
                  </a:cxn>
                  <a:cxn ang="0">
                    <a:pos x="15" y="29"/>
                  </a:cxn>
                  <a:cxn ang="0">
                    <a:pos x="15" y="31"/>
                  </a:cxn>
                  <a:cxn ang="0">
                    <a:pos x="16" y="32"/>
                  </a:cxn>
                  <a:cxn ang="0">
                    <a:pos x="17" y="33"/>
                  </a:cxn>
                  <a:cxn ang="0">
                    <a:pos x="17" y="34"/>
                  </a:cxn>
                  <a:cxn ang="0">
                    <a:pos x="18" y="36"/>
                  </a:cxn>
                  <a:cxn ang="0">
                    <a:pos x="19" y="37"/>
                  </a:cxn>
                  <a:cxn ang="0">
                    <a:pos x="20" y="38"/>
                  </a:cxn>
                  <a:cxn ang="0">
                    <a:pos x="20" y="39"/>
                  </a:cxn>
                  <a:cxn ang="0">
                    <a:pos x="21" y="41"/>
                  </a:cxn>
                  <a:cxn ang="0">
                    <a:pos x="21" y="42"/>
                  </a:cxn>
                  <a:cxn ang="0">
                    <a:pos x="22" y="43"/>
                  </a:cxn>
                  <a:cxn ang="0">
                    <a:pos x="23" y="45"/>
                  </a:cxn>
                  <a:cxn ang="0">
                    <a:pos x="24" y="46"/>
                  </a:cxn>
                  <a:cxn ang="0">
                    <a:pos x="24" y="47"/>
                  </a:cxn>
                  <a:cxn ang="0">
                    <a:pos x="25" y="48"/>
                  </a:cxn>
                  <a:cxn ang="0">
                    <a:pos x="25" y="50"/>
                  </a:cxn>
                  <a:cxn ang="0">
                    <a:pos x="26" y="51"/>
                  </a:cxn>
                  <a:cxn ang="0">
                    <a:pos x="27" y="52"/>
                  </a:cxn>
                  <a:cxn ang="0">
                    <a:pos x="28" y="53"/>
                  </a:cxn>
                  <a:cxn ang="0">
                    <a:pos x="28" y="55"/>
                  </a:cxn>
                  <a:cxn ang="0">
                    <a:pos x="29" y="56"/>
                  </a:cxn>
                  <a:cxn ang="0">
                    <a:pos x="29" y="57"/>
                  </a:cxn>
                  <a:cxn ang="0">
                    <a:pos x="30" y="58"/>
                  </a:cxn>
                  <a:cxn ang="0">
                    <a:pos x="31" y="60"/>
                  </a:cxn>
                  <a:cxn ang="0">
                    <a:pos x="32" y="61"/>
                  </a:cxn>
                  <a:cxn ang="0">
                    <a:pos x="33" y="62"/>
                  </a:cxn>
                  <a:cxn ang="0">
                    <a:pos x="33" y="63"/>
                  </a:cxn>
                </a:cxnLst>
                <a:rect l="0" t="0" r="r" b="b"/>
                <a:pathLst>
                  <a:path w="33" h="63">
                    <a:moveTo>
                      <a:pt x="0" y="0"/>
                    </a:moveTo>
                    <a:lnTo>
                      <a:pt x="1" y="1"/>
                    </a:lnTo>
                    <a:lnTo>
                      <a:pt x="1" y="2"/>
                    </a:lnTo>
                    <a:lnTo>
                      <a:pt x="2" y="3"/>
                    </a:lnTo>
                    <a:lnTo>
                      <a:pt x="3" y="5"/>
                    </a:lnTo>
                    <a:lnTo>
                      <a:pt x="3" y="6"/>
                    </a:lnTo>
                    <a:lnTo>
                      <a:pt x="4" y="8"/>
                    </a:lnTo>
                    <a:lnTo>
                      <a:pt x="5" y="9"/>
                    </a:lnTo>
                    <a:lnTo>
                      <a:pt x="5" y="10"/>
                    </a:lnTo>
                    <a:lnTo>
                      <a:pt x="6" y="11"/>
                    </a:lnTo>
                    <a:lnTo>
                      <a:pt x="6" y="13"/>
                    </a:lnTo>
                    <a:lnTo>
                      <a:pt x="7" y="14"/>
                    </a:lnTo>
                    <a:lnTo>
                      <a:pt x="8" y="15"/>
                    </a:lnTo>
                    <a:lnTo>
                      <a:pt x="8" y="17"/>
                    </a:lnTo>
                    <a:lnTo>
                      <a:pt x="9" y="18"/>
                    </a:lnTo>
                    <a:lnTo>
                      <a:pt x="10" y="19"/>
                    </a:lnTo>
                    <a:lnTo>
                      <a:pt x="10" y="20"/>
                    </a:lnTo>
                    <a:lnTo>
                      <a:pt x="11" y="22"/>
                    </a:lnTo>
                    <a:lnTo>
                      <a:pt x="11" y="23"/>
                    </a:lnTo>
                    <a:lnTo>
                      <a:pt x="12" y="24"/>
                    </a:lnTo>
                    <a:lnTo>
                      <a:pt x="13" y="26"/>
                    </a:lnTo>
                    <a:lnTo>
                      <a:pt x="14" y="27"/>
                    </a:lnTo>
                    <a:lnTo>
                      <a:pt x="14" y="28"/>
                    </a:lnTo>
                    <a:lnTo>
                      <a:pt x="15" y="29"/>
                    </a:lnTo>
                    <a:lnTo>
                      <a:pt x="15" y="31"/>
                    </a:lnTo>
                    <a:lnTo>
                      <a:pt x="16" y="32"/>
                    </a:lnTo>
                    <a:lnTo>
                      <a:pt x="17" y="33"/>
                    </a:lnTo>
                    <a:lnTo>
                      <a:pt x="17" y="34"/>
                    </a:lnTo>
                    <a:lnTo>
                      <a:pt x="18" y="36"/>
                    </a:lnTo>
                    <a:lnTo>
                      <a:pt x="19" y="37"/>
                    </a:lnTo>
                    <a:lnTo>
                      <a:pt x="20" y="38"/>
                    </a:lnTo>
                    <a:lnTo>
                      <a:pt x="20" y="39"/>
                    </a:lnTo>
                    <a:lnTo>
                      <a:pt x="21" y="41"/>
                    </a:lnTo>
                    <a:lnTo>
                      <a:pt x="21" y="42"/>
                    </a:lnTo>
                    <a:lnTo>
                      <a:pt x="22" y="43"/>
                    </a:lnTo>
                    <a:lnTo>
                      <a:pt x="23" y="45"/>
                    </a:lnTo>
                    <a:lnTo>
                      <a:pt x="24" y="46"/>
                    </a:lnTo>
                    <a:lnTo>
                      <a:pt x="24" y="47"/>
                    </a:lnTo>
                    <a:lnTo>
                      <a:pt x="25" y="48"/>
                    </a:lnTo>
                    <a:lnTo>
                      <a:pt x="25" y="50"/>
                    </a:lnTo>
                    <a:lnTo>
                      <a:pt x="26" y="51"/>
                    </a:lnTo>
                    <a:lnTo>
                      <a:pt x="27" y="52"/>
                    </a:lnTo>
                    <a:lnTo>
                      <a:pt x="28" y="53"/>
                    </a:lnTo>
                    <a:lnTo>
                      <a:pt x="28" y="55"/>
                    </a:lnTo>
                    <a:lnTo>
                      <a:pt x="29" y="56"/>
                    </a:lnTo>
                    <a:lnTo>
                      <a:pt x="29" y="57"/>
                    </a:lnTo>
                    <a:lnTo>
                      <a:pt x="30" y="58"/>
                    </a:lnTo>
                    <a:lnTo>
                      <a:pt x="31" y="60"/>
                    </a:lnTo>
                    <a:lnTo>
                      <a:pt x="32" y="61"/>
                    </a:lnTo>
                    <a:lnTo>
                      <a:pt x="33" y="62"/>
                    </a:lnTo>
                    <a:lnTo>
                      <a:pt x="33" y="63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6" name="Freeform 172"/>
              <p:cNvSpPr>
                <a:spLocks/>
              </p:cNvSpPr>
              <p:nvPr/>
            </p:nvSpPr>
            <p:spPr bwMode="auto">
              <a:xfrm>
                <a:off x="3181" y="2600"/>
                <a:ext cx="28" cy="66"/>
              </a:xfrm>
              <a:custGeom>
                <a:avLst/>
                <a:gdLst/>
                <a:ahLst/>
                <a:cxnLst>
                  <a:cxn ang="0">
                    <a:pos x="28" y="65"/>
                  </a:cxn>
                  <a:cxn ang="0">
                    <a:pos x="27" y="63"/>
                  </a:cxn>
                  <a:cxn ang="0">
                    <a:pos x="26" y="61"/>
                  </a:cxn>
                  <a:cxn ang="0">
                    <a:pos x="25" y="59"/>
                  </a:cxn>
                  <a:cxn ang="0">
                    <a:pos x="24" y="57"/>
                  </a:cxn>
                  <a:cxn ang="0">
                    <a:pos x="23" y="55"/>
                  </a:cxn>
                  <a:cxn ang="0">
                    <a:pos x="22" y="53"/>
                  </a:cxn>
                  <a:cxn ang="0">
                    <a:pos x="21" y="50"/>
                  </a:cxn>
                  <a:cxn ang="0">
                    <a:pos x="20" y="49"/>
                  </a:cxn>
                  <a:cxn ang="0">
                    <a:pos x="19" y="46"/>
                  </a:cxn>
                  <a:cxn ang="0">
                    <a:pos x="18" y="44"/>
                  </a:cxn>
                  <a:cxn ang="0">
                    <a:pos x="17" y="42"/>
                  </a:cxn>
                  <a:cxn ang="0">
                    <a:pos x="16" y="40"/>
                  </a:cxn>
                  <a:cxn ang="0">
                    <a:pos x="15" y="38"/>
                  </a:cxn>
                  <a:cxn ang="0">
                    <a:pos x="14" y="36"/>
                  </a:cxn>
                  <a:cxn ang="0">
                    <a:pos x="14" y="34"/>
                  </a:cxn>
                  <a:cxn ang="0">
                    <a:pos x="13" y="32"/>
                  </a:cxn>
                  <a:cxn ang="0">
                    <a:pos x="12" y="30"/>
                  </a:cxn>
                  <a:cxn ang="0">
                    <a:pos x="11" y="28"/>
                  </a:cxn>
                  <a:cxn ang="0">
                    <a:pos x="10" y="26"/>
                  </a:cxn>
                  <a:cxn ang="0">
                    <a:pos x="10" y="24"/>
                  </a:cxn>
                  <a:cxn ang="0">
                    <a:pos x="9" y="22"/>
                  </a:cxn>
                  <a:cxn ang="0">
                    <a:pos x="8" y="20"/>
                  </a:cxn>
                  <a:cxn ang="0">
                    <a:pos x="7" y="17"/>
                  </a:cxn>
                  <a:cxn ang="0">
                    <a:pos x="6" y="16"/>
                  </a:cxn>
                  <a:cxn ang="0">
                    <a:pos x="5" y="13"/>
                  </a:cxn>
                  <a:cxn ang="0">
                    <a:pos x="5" y="12"/>
                  </a:cxn>
                  <a:cxn ang="0">
                    <a:pos x="4" y="9"/>
                  </a:cxn>
                  <a:cxn ang="0">
                    <a:pos x="3" y="7"/>
                  </a:cxn>
                  <a:cxn ang="0">
                    <a:pos x="2" y="5"/>
                  </a:cxn>
                  <a:cxn ang="0">
                    <a:pos x="1" y="3"/>
                  </a:cxn>
                  <a:cxn ang="0">
                    <a:pos x="0" y="1"/>
                  </a:cxn>
                </a:cxnLst>
                <a:rect l="0" t="0" r="r" b="b"/>
                <a:pathLst>
                  <a:path w="28" h="66">
                    <a:moveTo>
                      <a:pt x="28" y="66"/>
                    </a:moveTo>
                    <a:lnTo>
                      <a:pt x="28" y="65"/>
                    </a:lnTo>
                    <a:lnTo>
                      <a:pt x="27" y="64"/>
                    </a:lnTo>
                    <a:lnTo>
                      <a:pt x="27" y="63"/>
                    </a:lnTo>
                    <a:lnTo>
                      <a:pt x="26" y="62"/>
                    </a:lnTo>
                    <a:lnTo>
                      <a:pt x="26" y="61"/>
                    </a:lnTo>
                    <a:lnTo>
                      <a:pt x="25" y="60"/>
                    </a:lnTo>
                    <a:lnTo>
                      <a:pt x="25" y="59"/>
                    </a:lnTo>
                    <a:lnTo>
                      <a:pt x="24" y="58"/>
                    </a:lnTo>
                    <a:lnTo>
                      <a:pt x="24" y="57"/>
                    </a:lnTo>
                    <a:lnTo>
                      <a:pt x="24" y="55"/>
                    </a:lnTo>
                    <a:lnTo>
                      <a:pt x="23" y="55"/>
                    </a:lnTo>
                    <a:lnTo>
                      <a:pt x="23" y="54"/>
                    </a:lnTo>
                    <a:lnTo>
                      <a:pt x="22" y="53"/>
                    </a:lnTo>
                    <a:lnTo>
                      <a:pt x="22" y="51"/>
                    </a:lnTo>
                    <a:lnTo>
                      <a:pt x="21" y="50"/>
                    </a:lnTo>
                    <a:lnTo>
                      <a:pt x="20" y="50"/>
                    </a:lnTo>
                    <a:lnTo>
                      <a:pt x="20" y="49"/>
                    </a:lnTo>
                    <a:lnTo>
                      <a:pt x="19" y="47"/>
                    </a:lnTo>
                    <a:lnTo>
                      <a:pt x="19" y="46"/>
                    </a:lnTo>
                    <a:lnTo>
                      <a:pt x="19" y="46"/>
                    </a:lnTo>
                    <a:lnTo>
                      <a:pt x="18" y="44"/>
                    </a:lnTo>
                    <a:lnTo>
                      <a:pt x="18" y="43"/>
                    </a:lnTo>
                    <a:lnTo>
                      <a:pt x="17" y="42"/>
                    </a:lnTo>
                    <a:lnTo>
                      <a:pt x="17" y="41"/>
                    </a:lnTo>
                    <a:lnTo>
                      <a:pt x="16" y="40"/>
                    </a:lnTo>
                    <a:lnTo>
                      <a:pt x="16" y="39"/>
                    </a:lnTo>
                    <a:lnTo>
                      <a:pt x="15" y="38"/>
                    </a:lnTo>
                    <a:lnTo>
                      <a:pt x="15" y="37"/>
                    </a:lnTo>
                    <a:lnTo>
                      <a:pt x="14" y="36"/>
                    </a:lnTo>
                    <a:lnTo>
                      <a:pt x="14" y="35"/>
                    </a:lnTo>
                    <a:lnTo>
                      <a:pt x="14" y="34"/>
                    </a:lnTo>
                    <a:lnTo>
                      <a:pt x="14" y="33"/>
                    </a:lnTo>
                    <a:lnTo>
                      <a:pt x="13" y="32"/>
                    </a:lnTo>
                    <a:lnTo>
                      <a:pt x="13" y="31"/>
                    </a:lnTo>
                    <a:lnTo>
                      <a:pt x="12" y="30"/>
                    </a:lnTo>
                    <a:lnTo>
                      <a:pt x="12" y="29"/>
                    </a:lnTo>
                    <a:lnTo>
                      <a:pt x="11" y="28"/>
                    </a:lnTo>
                    <a:lnTo>
                      <a:pt x="11" y="27"/>
                    </a:lnTo>
                    <a:lnTo>
                      <a:pt x="10" y="26"/>
                    </a:lnTo>
                    <a:lnTo>
                      <a:pt x="10" y="25"/>
                    </a:lnTo>
                    <a:lnTo>
                      <a:pt x="10" y="24"/>
                    </a:lnTo>
                    <a:lnTo>
                      <a:pt x="9" y="23"/>
                    </a:lnTo>
                    <a:lnTo>
                      <a:pt x="9" y="22"/>
                    </a:lnTo>
                    <a:lnTo>
                      <a:pt x="8" y="21"/>
                    </a:lnTo>
                    <a:lnTo>
                      <a:pt x="8" y="20"/>
                    </a:lnTo>
                    <a:lnTo>
                      <a:pt x="7" y="19"/>
                    </a:lnTo>
                    <a:lnTo>
                      <a:pt x="7" y="17"/>
                    </a:lnTo>
                    <a:lnTo>
                      <a:pt x="6" y="17"/>
                    </a:lnTo>
                    <a:lnTo>
                      <a:pt x="6" y="16"/>
                    </a:lnTo>
                    <a:lnTo>
                      <a:pt x="5" y="14"/>
                    </a:lnTo>
                    <a:lnTo>
                      <a:pt x="5" y="13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4" y="10"/>
                    </a:lnTo>
                    <a:lnTo>
                      <a:pt x="4" y="9"/>
                    </a:lnTo>
                    <a:lnTo>
                      <a:pt x="3" y="8"/>
                    </a:lnTo>
                    <a:lnTo>
                      <a:pt x="3" y="7"/>
                    </a:lnTo>
                    <a:lnTo>
                      <a:pt x="2" y="6"/>
                    </a:lnTo>
                    <a:lnTo>
                      <a:pt x="2" y="5"/>
                    </a:lnTo>
                    <a:lnTo>
                      <a:pt x="1" y="4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7" name="Rectangle 173"/>
              <p:cNvSpPr>
                <a:spLocks noChangeArrowheads="1"/>
              </p:cNvSpPr>
              <p:nvPr/>
            </p:nvSpPr>
            <p:spPr bwMode="auto">
              <a:xfrm rot="20040000">
                <a:off x="3211" y="2619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99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8" name="Line 174"/>
              <p:cNvSpPr>
                <a:spLocks noChangeShapeType="1"/>
              </p:cNvSpPr>
              <p:nvPr/>
            </p:nvSpPr>
            <p:spPr bwMode="auto">
              <a:xfrm flipH="1">
                <a:off x="3210" y="2618"/>
                <a:ext cx="101" cy="47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9" name="Freeform 175"/>
              <p:cNvSpPr>
                <a:spLocks/>
              </p:cNvSpPr>
              <p:nvPr/>
            </p:nvSpPr>
            <p:spPr bwMode="auto">
              <a:xfrm>
                <a:off x="3357" y="2701"/>
                <a:ext cx="54" cy="78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2" y="3"/>
                  </a:cxn>
                  <a:cxn ang="0">
                    <a:pos x="3" y="5"/>
                  </a:cxn>
                  <a:cxn ang="0">
                    <a:pos x="4" y="7"/>
                  </a:cxn>
                  <a:cxn ang="0">
                    <a:pos x="6" y="9"/>
                  </a:cxn>
                  <a:cxn ang="0">
                    <a:pos x="7" y="11"/>
                  </a:cxn>
                  <a:cxn ang="0">
                    <a:pos x="8" y="13"/>
                  </a:cxn>
                  <a:cxn ang="0">
                    <a:pos x="10" y="15"/>
                  </a:cxn>
                  <a:cxn ang="0">
                    <a:pos x="10" y="17"/>
                  </a:cxn>
                  <a:cxn ang="0">
                    <a:pos x="12" y="19"/>
                  </a:cxn>
                  <a:cxn ang="0">
                    <a:pos x="13" y="21"/>
                  </a:cxn>
                  <a:cxn ang="0">
                    <a:pos x="15" y="23"/>
                  </a:cxn>
                  <a:cxn ang="0">
                    <a:pos x="16" y="25"/>
                  </a:cxn>
                  <a:cxn ang="0">
                    <a:pos x="17" y="26"/>
                  </a:cxn>
                  <a:cxn ang="0">
                    <a:pos x="18" y="29"/>
                  </a:cxn>
                  <a:cxn ang="0">
                    <a:pos x="20" y="30"/>
                  </a:cxn>
                  <a:cxn ang="0">
                    <a:pos x="21" y="32"/>
                  </a:cxn>
                  <a:cxn ang="0">
                    <a:pos x="22" y="35"/>
                  </a:cxn>
                  <a:cxn ang="0">
                    <a:pos x="24" y="36"/>
                  </a:cxn>
                  <a:cxn ang="0">
                    <a:pos x="25" y="38"/>
                  </a:cxn>
                  <a:cxn ang="0">
                    <a:pos x="26" y="40"/>
                  </a:cxn>
                  <a:cxn ang="0">
                    <a:pos x="28" y="42"/>
                  </a:cxn>
                  <a:cxn ang="0">
                    <a:pos x="29" y="44"/>
                  </a:cxn>
                  <a:cxn ang="0">
                    <a:pos x="30" y="46"/>
                  </a:cxn>
                  <a:cxn ang="0">
                    <a:pos x="32" y="48"/>
                  </a:cxn>
                  <a:cxn ang="0">
                    <a:pos x="33" y="50"/>
                  </a:cxn>
                  <a:cxn ang="0">
                    <a:pos x="34" y="52"/>
                  </a:cxn>
                  <a:cxn ang="0">
                    <a:pos x="36" y="54"/>
                  </a:cxn>
                  <a:cxn ang="0">
                    <a:pos x="37" y="55"/>
                  </a:cxn>
                  <a:cxn ang="0">
                    <a:pos x="39" y="58"/>
                  </a:cxn>
                  <a:cxn ang="0">
                    <a:pos x="40" y="59"/>
                  </a:cxn>
                  <a:cxn ang="0">
                    <a:pos x="41" y="61"/>
                  </a:cxn>
                  <a:cxn ang="0">
                    <a:pos x="43" y="63"/>
                  </a:cxn>
                  <a:cxn ang="0">
                    <a:pos x="44" y="65"/>
                  </a:cxn>
                  <a:cxn ang="0">
                    <a:pos x="46" y="67"/>
                  </a:cxn>
                  <a:cxn ang="0">
                    <a:pos x="47" y="69"/>
                  </a:cxn>
                  <a:cxn ang="0">
                    <a:pos x="49" y="71"/>
                  </a:cxn>
                  <a:cxn ang="0">
                    <a:pos x="50" y="73"/>
                  </a:cxn>
                  <a:cxn ang="0">
                    <a:pos x="51" y="74"/>
                  </a:cxn>
                  <a:cxn ang="0">
                    <a:pos x="53" y="76"/>
                  </a:cxn>
                  <a:cxn ang="0">
                    <a:pos x="54" y="78"/>
                  </a:cxn>
                </a:cxnLst>
                <a:rect l="0" t="0" r="r" b="b"/>
                <a:pathLst>
                  <a:path w="54" h="78">
                    <a:moveTo>
                      <a:pt x="0" y="0"/>
                    </a:moveTo>
                    <a:lnTo>
                      <a:pt x="1" y="1"/>
                    </a:lnTo>
                    <a:lnTo>
                      <a:pt x="1" y="2"/>
                    </a:lnTo>
                    <a:lnTo>
                      <a:pt x="2" y="3"/>
                    </a:lnTo>
                    <a:lnTo>
                      <a:pt x="2" y="4"/>
                    </a:lnTo>
                    <a:lnTo>
                      <a:pt x="3" y="5"/>
                    </a:lnTo>
                    <a:lnTo>
                      <a:pt x="4" y="6"/>
                    </a:lnTo>
                    <a:lnTo>
                      <a:pt x="4" y="7"/>
                    </a:lnTo>
                    <a:lnTo>
                      <a:pt x="5" y="8"/>
                    </a:lnTo>
                    <a:lnTo>
                      <a:pt x="6" y="9"/>
                    </a:lnTo>
                    <a:lnTo>
                      <a:pt x="6" y="10"/>
                    </a:lnTo>
                    <a:lnTo>
                      <a:pt x="7" y="11"/>
                    </a:lnTo>
                    <a:lnTo>
                      <a:pt x="7" y="12"/>
                    </a:lnTo>
                    <a:lnTo>
                      <a:pt x="8" y="13"/>
                    </a:lnTo>
                    <a:lnTo>
                      <a:pt x="9" y="14"/>
                    </a:lnTo>
                    <a:lnTo>
                      <a:pt x="10" y="15"/>
                    </a:lnTo>
                    <a:lnTo>
                      <a:pt x="10" y="16"/>
                    </a:lnTo>
                    <a:lnTo>
                      <a:pt x="10" y="17"/>
                    </a:lnTo>
                    <a:lnTo>
                      <a:pt x="11" y="18"/>
                    </a:lnTo>
                    <a:lnTo>
                      <a:pt x="12" y="19"/>
                    </a:lnTo>
                    <a:lnTo>
                      <a:pt x="13" y="20"/>
                    </a:lnTo>
                    <a:lnTo>
                      <a:pt x="13" y="21"/>
                    </a:lnTo>
                    <a:lnTo>
                      <a:pt x="14" y="21"/>
                    </a:lnTo>
                    <a:lnTo>
                      <a:pt x="15" y="23"/>
                    </a:lnTo>
                    <a:lnTo>
                      <a:pt x="15" y="24"/>
                    </a:lnTo>
                    <a:lnTo>
                      <a:pt x="16" y="25"/>
                    </a:lnTo>
                    <a:lnTo>
                      <a:pt x="16" y="26"/>
                    </a:lnTo>
                    <a:lnTo>
                      <a:pt x="17" y="26"/>
                    </a:lnTo>
                    <a:lnTo>
                      <a:pt x="18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1"/>
                    </a:lnTo>
                    <a:lnTo>
                      <a:pt x="21" y="32"/>
                    </a:lnTo>
                    <a:lnTo>
                      <a:pt x="22" y="33"/>
                    </a:lnTo>
                    <a:lnTo>
                      <a:pt x="22" y="35"/>
                    </a:lnTo>
                    <a:lnTo>
                      <a:pt x="23" y="35"/>
                    </a:lnTo>
                    <a:lnTo>
                      <a:pt x="24" y="36"/>
                    </a:lnTo>
                    <a:lnTo>
                      <a:pt x="25" y="37"/>
                    </a:lnTo>
                    <a:lnTo>
                      <a:pt x="25" y="38"/>
                    </a:lnTo>
                    <a:lnTo>
                      <a:pt x="26" y="39"/>
                    </a:lnTo>
                    <a:lnTo>
                      <a:pt x="26" y="40"/>
                    </a:lnTo>
                    <a:lnTo>
                      <a:pt x="27" y="41"/>
                    </a:lnTo>
                    <a:lnTo>
                      <a:pt x="28" y="42"/>
                    </a:lnTo>
                    <a:lnTo>
                      <a:pt x="28" y="43"/>
                    </a:lnTo>
                    <a:lnTo>
                      <a:pt x="29" y="44"/>
                    </a:lnTo>
                    <a:lnTo>
                      <a:pt x="30" y="45"/>
                    </a:lnTo>
                    <a:lnTo>
                      <a:pt x="30" y="46"/>
                    </a:lnTo>
                    <a:lnTo>
                      <a:pt x="31" y="47"/>
                    </a:lnTo>
                    <a:lnTo>
                      <a:pt x="32" y="48"/>
                    </a:lnTo>
                    <a:lnTo>
                      <a:pt x="32" y="49"/>
                    </a:lnTo>
                    <a:lnTo>
                      <a:pt x="33" y="50"/>
                    </a:lnTo>
                    <a:lnTo>
                      <a:pt x="34" y="51"/>
                    </a:lnTo>
                    <a:lnTo>
                      <a:pt x="34" y="52"/>
                    </a:lnTo>
                    <a:lnTo>
                      <a:pt x="35" y="53"/>
                    </a:lnTo>
                    <a:lnTo>
                      <a:pt x="36" y="54"/>
                    </a:lnTo>
                    <a:lnTo>
                      <a:pt x="37" y="54"/>
                    </a:lnTo>
                    <a:lnTo>
                      <a:pt x="37" y="55"/>
                    </a:lnTo>
                    <a:lnTo>
                      <a:pt x="38" y="56"/>
                    </a:lnTo>
                    <a:lnTo>
                      <a:pt x="39" y="58"/>
                    </a:lnTo>
                    <a:lnTo>
                      <a:pt x="39" y="59"/>
                    </a:lnTo>
                    <a:lnTo>
                      <a:pt x="40" y="59"/>
                    </a:lnTo>
                    <a:lnTo>
                      <a:pt x="41" y="60"/>
                    </a:lnTo>
                    <a:lnTo>
                      <a:pt x="41" y="61"/>
                    </a:lnTo>
                    <a:lnTo>
                      <a:pt x="42" y="62"/>
                    </a:lnTo>
                    <a:lnTo>
                      <a:pt x="43" y="63"/>
                    </a:lnTo>
                    <a:lnTo>
                      <a:pt x="44" y="64"/>
                    </a:lnTo>
                    <a:lnTo>
                      <a:pt x="44" y="65"/>
                    </a:lnTo>
                    <a:lnTo>
                      <a:pt x="45" y="66"/>
                    </a:lnTo>
                    <a:lnTo>
                      <a:pt x="46" y="67"/>
                    </a:lnTo>
                    <a:lnTo>
                      <a:pt x="46" y="68"/>
                    </a:lnTo>
                    <a:lnTo>
                      <a:pt x="47" y="69"/>
                    </a:lnTo>
                    <a:lnTo>
                      <a:pt x="48" y="70"/>
                    </a:lnTo>
                    <a:lnTo>
                      <a:pt x="49" y="71"/>
                    </a:lnTo>
                    <a:lnTo>
                      <a:pt x="49" y="72"/>
                    </a:lnTo>
                    <a:lnTo>
                      <a:pt x="50" y="73"/>
                    </a:lnTo>
                    <a:lnTo>
                      <a:pt x="51" y="73"/>
                    </a:lnTo>
                    <a:lnTo>
                      <a:pt x="51" y="74"/>
                    </a:lnTo>
                    <a:lnTo>
                      <a:pt x="52" y="75"/>
                    </a:lnTo>
                    <a:lnTo>
                      <a:pt x="53" y="76"/>
                    </a:lnTo>
                    <a:lnTo>
                      <a:pt x="54" y="77"/>
                    </a:lnTo>
                    <a:lnTo>
                      <a:pt x="54" y="78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0" name="Freeform 176"/>
              <p:cNvSpPr>
                <a:spLocks/>
              </p:cNvSpPr>
              <p:nvPr/>
            </p:nvSpPr>
            <p:spPr bwMode="auto">
              <a:xfrm>
                <a:off x="3311" y="2617"/>
                <a:ext cx="46" cy="84"/>
              </a:xfrm>
              <a:custGeom>
                <a:avLst/>
                <a:gdLst/>
                <a:ahLst/>
                <a:cxnLst>
                  <a:cxn ang="0">
                    <a:pos x="45" y="83"/>
                  </a:cxn>
                  <a:cxn ang="0">
                    <a:pos x="44" y="81"/>
                  </a:cxn>
                  <a:cxn ang="0">
                    <a:pos x="43" y="79"/>
                  </a:cxn>
                  <a:cxn ang="0">
                    <a:pos x="42" y="77"/>
                  </a:cxn>
                  <a:cxn ang="0">
                    <a:pos x="41" y="75"/>
                  </a:cxn>
                  <a:cxn ang="0">
                    <a:pos x="39" y="73"/>
                  </a:cxn>
                  <a:cxn ang="0">
                    <a:pos x="38" y="71"/>
                  </a:cxn>
                  <a:cxn ang="0">
                    <a:pos x="37" y="69"/>
                  </a:cxn>
                  <a:cxn ang="0">
                    <a:pos x="36" y="67"/>
                  </a:cxn>
                  <a:cxn ang="0">
                    <a:pos x="34" y="65"/>
                  </a:cxn>
                  <a:cxn ang="0">
                    <a:pos x="33" y="62"/>
                  </a:cxn>
                  <a:cxn ang="0">
                    <a:pos x="32" y="61"/>
                  </a:cxn>
                  <a:cxn ang="0">
                    <a:pos x="31" y="58"/>
                  </a:cxn>
                  <a:cxn ang="0">
                    <a:pos x="30" y="57"/>
                  </a:cxn>
                  <a:cxn ang="0">
                    <a:pos x="29" y="54"/>
                  </a:cxn>
                  <a:cxn ang="0">
                    <a:pos x="28" y="52"/>
                  </a:cxn>
                  <a:cxn ang="0">
                    <a:pos x="27" y="50"/>
                  </a:cxn>
                  <a:cxn ang="0">
                    <a:pos x="25" y="48"/>
                  </a:cxn>
                  <a:cxn ang="0">
                    <a:pos x="24" y="46"/>
                  </a:cxn>
                  <a:cxn ang="0">
                    <a:pos x="23" y="44"/>
                  </a:cxn>
                  <a:cxn ang="0">
                    <a:pos x="22" y="42"/>
                  </a:cxn>
                  <a:cxn ang="0">
                    <a:pos x="21" y="40"/>
                  </a:cxn>
                  <a:cxn ang="0">
                    <a:pos x="20" y="38"/>
                  </a:cxn>
                  <a:cxn ang="0">
                    <a:pos x="18" y="36"/>
                  </a:cxn>
                  <a:cxn ang="0">
                    <a:pos x="18" y="34"/>
                  </a:cxn>
                  <a:cxn ang="0">
                    <a:pos x="16" y="32"/>
                  </a:cxn>
                  <a:cxn ang="0">
                    <a:pos x="15" y="30"/>
                  </a:cxn>
                  <a:cxn ang="0">
                    <a:pos x="14" y="28"/>
                  </a:cxn>
                  <a:cxn ang="0">
                    <a:pos x="13" y="25"/>
                  </a:cxn>
                  <a:cxn ang="0">
                    <a:pos x="12" y="24"/>
                  </a:cxn>
                  <a:cxn ang="0">
                    <a:pos x="11" y="21"/>
                  </a:cxn>
                  <a:cxn ang="0">
                    <a:pos x="10" y="19"/>
                  </a:cxn>
                  <a:cxn ang="0">
                    <a:pos x="9" y="17"/>
                  </a:cxn>
                  <a:cxn ang="0">
                    <a:pos x="8" y="15"/>
                  </a:cxn>
                  <a:cxn ang="0">
                    <a:pos x="7" y="13"/>
                  </a:cxn>
                  <a:cxn ang="0">
                    <a:pos x="6" y="11"/>
                  </a:cxn>
                  <a:cxn ang="0">
                    <a:pos x="5" y="9"/>
                  </a:cxn>
                  <a:cxn ang="0">
                    <a:pos x="4" y="6"/>
                  </a:cxn>
                  <a:cxn ang="0">
                    <a:pos x="3" y="5"/>
                  </a:cxn>
                  <a:cxn ang="0">
                    <a:pos x="2" y="2"/>
                  </a:cxn>
                  <a:cxn ang="0">
                    <a:pos x="0" y="0"/>
                  </a:cxn>
                </a:cxnLst>
                <a:rect l="0" t="0" r="r" b="b"/>
                <a:pathLst>
                  <a:path w="46" h="84">
                    <a:moveTo>
                      <a:pt x="46" y="84"/>
                    </a:moveTo>
                    <a:lnTo>
                      <a:pt x="45" y="83"/>
                    </a:lnTo>
                    <a:lnTo>
                      <a:pt x="45" y="82"/>
                    </a:lnTo>
                    <a:lnTo>
                      <a:pt x="44" y="81"/>
                    </a:lnTo>
                    <a:lnTo>
                      <a:pt x="43" y="80"/>
                    </a:lnTo>
                    <a:lnTo>
                      <a:pt x="43" y="79"/>
                    </a:lnTo>
                    <a:lnTo>
                      <a:pt x="42" y="78"/>
                    </a:lnTo>
                    <a:lnTo>
                      <a:pt x="42" y="77"/>
                    </a:lnTo>
                    <a:lnTo>
                      <a:pt x="41" y="76"/>
                    </a:lnTo>
                    <a:lnTo>
                      <a:pt x="41" y="75"/>
                    </a:lnTo>
                    <a:lnTo>
                      <a:pt x="40" y="74"/>
                    </a:lnTo>
                    <a:lnTo>
                      <a:pt x="39" y="73"/>
                    </a:lnTo>
                    <a:lnTo>
                      <a:pt x="39" y="72"/>
                    </a:lnTo>
                    <a:lnTo>
                      <a:pt x="38" y="71"/>
                    </a:lnTo>
                    <a:lnTo>
                      <a:pt x="37" y="70"/>
                    </a:lnTo>
                    <a:lnTo>
                      <a:pt x="37" y="69"/>
                    </a:lnTo>
                    <a:lnTo>
                      <a:pt x="36" y="68"/>
                    </a:lnTo>
                    <a:lnTo>
                      <a:pt x="36" y="67"/>
                    </a:lnTo>
                    <a:lnTo>
                      <a:pt x="35" y="66"/>
                    </a:lnTo>
                    <a:lnTo>
                      <a:pt x="34" y="65"/>
                    </a:lnTo>
                    <a:lnTo>
                      <a:pt x="34" y="64"/>
                    </a:lnTo>
                    <a:lnTo>
                      <a:pt x="33" y="62"/>
                    </a:lnTo>
                    <a:lnTo>
                      <a:pt x="33" y="62"/>
                    </a:lnTo>
                    <a:lnTo>
                      <a:pt x="32" y="61"/>
                    </a:lnTo>
                    <a:lnTo>
                      <a:pt x="32" y="60"/>
                    </a:lnTo>
                    <a:lnTo>
                      <a:pt x="31" y="58"/>
                    </a:lnTo>
                    <a:lnTo>
                      <a:pt x="30" y="57"/>
                    </a:lnTo>
                    <a:lnTo>
                      <a:pt x="30" y="57"/>
                    </a:lnTo>
                    <a:lnTo>
                      <a:pt x="29" y="56"/>
                    </a:lnTo>
                    <a:lnTo>
                      <a:pt x="29" y="54"/>
                    </a:lnTo>
                    <a:lnTo>
                      <a:pt x="28" y="53"/>
                    </a:lnTo>
                    <a:lnTo>
                      <a:pt x="28" y="52"/>
                    </a:lnTo>
                    <a:lnTo>
                      <a:pt x="27" y="52"/>
                    </a:lnTo>
                    <a:lnTo>
                      <a:pt x="27" y="50"/>
                    </a:lnTo>
                    <a:lnTo>
                      <a:pt x="26" y="49"/>
                    </a:lnTo>
                    <a:lnTo>
                      <a:pt x="25" y="48"/>
                    </a:lnTo>
                    <a:lnTo>
                      <a:pt x="25" y="47"/>
                    </a:lnTo>
                    <a:lnTo>
                      <a:pt x="24" y="46"/>
                    </a:lnTo>
                    <a:lnTo>
                      <a:pt x="23" y="45"/>
                    </a:lnTo>
                    <a:lnTo>
                      <a:pt x="23" y="44"/>
                    </a:lnTo>
                    <a:lnTo>
                      <a:pt x="23" y="43"/>
                    </a:lnTo>
                    <a:lnTo>
                      <a:pt x="22" y="42"/>
                    </a:lnTo>
                    <a:lnTo>
                      <a:pt x="21" y="41"/>
                    </a:lnTo>
                    <a:lnTo>
                      <a:pt x="21" y="40"/>
                    </a:lnTo>
                    <a:lnTo>
                      <a:pt x="20" y="39"/>
                    </a:lnTo>
                    <a:lnTo>
                      <a:pt x="20" y="38"/>
                    </a:lnTo>
                    <a:lnTo>
                      <a:pt x="19" y="37"/>
                    </a:lnTo>
                    <a:lnTo>
                      <a:pt x="18" y="36"/>
                    </a:lnTo>
                    <a:lnTo>
                      <a:pt x="18" y="35"/>
                    </a:lnTo>
                    <a:lnTo>
                      <a:pt x="18" y="34"/>
                    </a:lnTo>
                    <a:lnTo>
                      <a:pt x="17" y="33"/>
                    </a:lnTo>
                    <a:lnTo>
                      <a:pt x="16" y="32"/>
                    </a:lnTo>
                    <a:lnTo>
                      <a:pt x="16" y="31"/>
                    </a:lnTo>
                    <a:lnTo>
                      <a:pt x="15" y="30"/>
                    </a:lnTo>
                    <a:lnTo>
                      <a:pt x="15" y="29"/>
                    </a:lnTo>
                    <a:lnTo>
                      <a:pt x="14" y="28"/>
                    </a:lnTo>
                    <a:lnTo>
                      <a:pt x="13" y="27"/>
                    </a:lnTo>
                    <a:lnTo>
                      <a:pt x="13" y="25"/>
                    </a:lnTo>
                    <a:lnTo>
                      <a:pt x="13" y="24"/>
                    </a:lnTo>
                    <a:lnTo>
                      <a:pt x="12" y="24"/>
                    </a:lnTo>
                    <a:lnTo>
                      <a:pt x="12" y="22"/>
                    </a:lnTo>
                    <a:lnTo>
                      <a:pt x="11" y="21"/>
                    </a:lnTo>
                    <a:lnTo>
                      <a:pt x="10" y="20"/>
                    </a:lnTo>
                    <a:lnTo>
                      <a:pt x="10" y="19"/>
                    </a:lnTo>
                    <a:lnTo>
                      <a:pt x="9" y="18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5"/>
                    </a:lnTo>
                    <a:lnTo>
                      <a:pt x="7" y="14"/>
                    </a:lnTo>
                    <a:lnTo>
                      <a:pt x="7" y="13"/>
                    </a:lnTo>
                    <a:lnTo>
                      <a:pt x="6" y="12"/>
                    </a:lnTo>
                    <a:lnTo>
                      <a:pt x="6" y="11"/>
                    </a:lnTo>
                    <a:lnTo>
                      <a:pt x="5" y="10"/>
                    </a:lnTo>
                    <a:lnTo>
                      <a:pt x="5" y="9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1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1" name="Rectangle 177"/>
              <p:cNvSpPr>
                <a:spLocks noChangeArrowheads="1"/>
              </p:cNvSpPr>
              <p:nvPr/>
            </p:nvSpPr>
            <p:spPr bwMode="auto">
              <a:xfrm rot="19680000">
                <a:off x="3356" y="2651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96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2" name="Line 178"/>
              <p:cNvSpPr>
                <a:spLocks noChangeShapeType="1"/>
              </p:cNvSpPr>
              <p:nvPr/>
            </p:nvSpPr>
            <p:spPr bwMode="auto">
              <a:xfrm flipH="1">
                <a:off x="3358" y="2653"/>
                <a:ext cx="77" cy="47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3" name="Freeform 179"/>
              <p:cNvSpPr>
                <a:spLocks/>
              </p:cNvSpPr>
              <p:nvPr/>
            </p:nvSpPr>
            <p:spPr bwMode="auto">
              <a:xfrm>
                <a:off x="3493" y="2734"/>
                <a:ext cx="67" cy="7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3" y="2"/>
                  </a:cxn>
                  <a:cxn ang="0">
                    <a:pos x="4" y="4"/>
                  </a:cxn>
                  <a:cxn ang="0">
                    <a:pos x="5" y="6"/>
                  </a:cxn>
                  <a:cxn ang="0">
                    <a:pos x="7" y="8"/>
                  </a:cxn>
                  <a:cxn ang="0">
                    <a:pos x="8" y="10"/>
                  </a:cxn>
                  <a:cxn ang="0">
                    <a:pos x="10" y="12"/>
                  </a:cxn>
                  <a:cxn ang="0">
                    <a:pos x="11" y="13"/>
                  </a:cxn>
                  <a:cxn ang="0">
                    <a:pos x="13" y="15"/>
                  </a:cxn>
                  <a:cxn ang="0">
                    <a:pos x="14" y="17"/>
                  </a:cxn>
                  <a:cxn ang="0">
                    <a:pos x="16" y="19"/>
                  </a:cxn>
                  <a:cxn ang="0">
                    <a:pos x="18" y="21"/>
                  </a:cxn>
                  <a:cxn ang="0">
                    <a:pos x="19" y="22"/>
                  </a:cxn>
                  <a:cxn ang="0">
                    <a:pos x="20" y="24"/>
                  </a:cxn>
                  <a:cxn ang="0">
                    <a:pos x="22" y="26"/>
                  </a:cxn>
                  <a:cxn ang="0">
                    <a:pos x="23" y="27"/>
                  </a:cxn>
                  <a:cxn ang="0">
                    <a:pos x="25" y="29"/>
                  </a:cxn>
                  <a:cxn ang="0">
                    <a:pos x="27" y="31"/>
                  </a:cxn>
                  <a:cxn ang="0">
                    <a:pos x="28" y="33"/>
                  </a:cxn>
                  <a:cxn ang="0">
                    <a:pos x="30" y="35"/>
                  </a:cxn>
                  <a:cxn ang="0">
                    <a:pos x="31" y="36"/>
                  </a:cxn>
                  <a:cxn ang="0">
                    <a:pos x="33" y="38"/>
                  </a:cxn>
                  <a:cxn ang="0">
                    <a:pos x="34" y="40"/>
                  </a:cxn>
                  <a:cxn ang="0">
                    <a:pos x="36" y="41"/>
                  </a:cxn>
                  <a:cxn ang="0">
                    <a:pos x="37" y="43"/>
                  </a:cxn>
                  <a:cxn ang="0">
                    <a:pos x="39" y="45"/>
                  </a:cxn>
                  <a:cxn ang="0">
                    <a:pos x="41" y="46"/>
                  </a:cxn>
                  <a:cxn ang="0">
                    <a:pos x="42" y="48"/>
                  </a:cxn>
                  <a:cxn ang="0">
                    <a:pos x="44" y="50"/>
                  </a:cxn>
                  <a:cxn ang="0">
                    <a:pos x="46" y="51"/>
                  </a:cxn>
                  <a:cxn ang="0">
                    <a:pos x="47" y="53"/>
                  </a:cxn>
                  <a:cxn ang="0">
                    <a:pos x="49" y="55"/>
                  </a:cxn>
                  <a:cxn ang="0">
                    <a:pos x="51" y="56"/>
                  </a:cxn>
                  <a:cxn ang="0">
                    <a:pos x="52" y="58"/>
                  </a:cxn>
                  <a:cxn ang="0">
                    <a:pos x="54" y="60"/>
                  </a:cxn>
                  <a:cxn ang="0">
                    <a:pos x="56" y="61"/>
                  </a:cxn>
                  <a:cxn ang="0">
                    <a:pos x="57" y="63"/>
                  </a:cxn>
                  <a:cxn ang="0">
                    <a:pos x="59" y="65"/>
                  </a:cxn>
                  <a:cxn ang="0">
                    <a:pos x="61" y="66"/>
                  </a:cxn>
                  <a:cxn ang="0">
                    <a:pos x="62" y="68"/>
                  </a:cxn>
                  <a:cxn ang="0">
                    <a:pos x="64" y="69"/>
                  </a:cxn>
                  <a:cxn ang="0">
                    <a:pos x="66" y="71"/>
                  </a:cxn>
                  <a:cxn ang="0">
                    <a:pos x="67" y="73"/>
                  </a:cxn>
                </a:cxnLst>
                <a:rect l="0" t="0" r="r" b="b"/>
                <a:pathLst>
                  <a:path w="67" h="73">
                    <a:moveTo>
                      <a:pt x="0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5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7"/>
                    </a:lnTo>
                    <a:lnTo>
                      <a:pt x="6" y="7"/>
                    </a:lnTo>
                    <a:lnTo>
                      <a:pt x="7" y="8"/>
                    </a:lnTo>
                    <a:lnTo>
                      <a:pt x="7" y="9"/>
                    </a:lnTo>
                    <a:lnTo>
                      <a:pt x="8" y="9"/>
                    </a:lnTo>
                    <a:lnTo>
                      <a:pt x="8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12" y="14"/>
                    </a:lnTo>
                    <a:lnTo>
                      <a:pt x="12" y="15"/>
                    </a:lnTo>
                    <a:lnTo>
                      <a:pt x="13" y="15"/>
                    </a:lnTo>
                    <a:lnTo>
                      <a:pt x="13" y="16"/>
                    </a:lnTo>
                    <a:lnTo>
                      <a:pt x="14" y="17"/>
                    </a:lnTo>
                    <a:lnTo>
                      <a:pt x="14" y="17"/>
                    </a:lnTo>
                    <a:lnTo>
                      <a:pt x="15" y="17"/>
                    </a:lnTo>
                    <a:lnTo>
                      <a:pt x="15" y="18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7" y="20"/>
                    </a:lnTo>
                    <a:lnTo>
                      <a:pt x="18" y="21"/>
                    </a:lnTo>
                    <a:lnTo>
                      <a:pt x="18" y="21"/>
                    </a:lnTo>
                    <a:lnTo>
                      <a:pt x="18" y="21"/>
                    </a:lnTo>
                    <a:lnTo>
                      <a:pt x="19" y="22"/>
                    </a:lnTo>
                    <a:lnTo>
                      <a:pt x="19" y="23"/>
                    </a:lnTo>
                    <a:lnTo>
                      <a:pt x="20" y="23"/>
                    </a:lnTo>
                    <a:lnTo>
                      <a:pt x="20" y="24"/>
                    </a:lnTo>
                    <a:lnTo>
                      <a:pt x="21" y="25"/>
                    </a:lnTo>
                    <a:lnTo>
                      <a:pt x="22" y="25"/>
                    </a:lnTo>
                    <a:lnTo>
                      <a:pt x="22" y="26"/>
                    </a:lnTo>
                    <a:lnTo>
                      <a:pt x="23" y="26"/>
                    </a:lnTo>
                    <a:lnTo>
                      <a:pt x="23" y="27"/>
                    </a:lnTo>
                    <a:lnTo>
                      <a:pt x="23" y="27"/>
                    </a:lnTo>
                    <a:lnTo>
                      <a:pt x="24" y="28"/>
                    </a:lnTo>
                    <a:lnTo>
                      <a:pt x="24" y="29"/>
                    </a:lnTo>
                    <a:lnTo>
                      <a:pt x="25" y="29"/>
                    </a:lnTo>
                    <a:lnTo>
                      <a:pt x="26" y="30"/>
                    </a:lnTo>
                    <a:lnTo>
                      <a:pt x="26" y="31"/>
                    </a:lnTo>
                    <a:lnTo>
                      <a:pt x="27" y="31"/>
                    </a:lnTo>
                    <a:lnTo>
                      <a:pt x="27" y="31"/>
                    </a:lnTo>
                    <a:lnTo>
                      <a:pt x="27" y="32"/>
                    </a:lnTo>
                    <a:lnTo>
                      <a:pt x="28" y="33"/>
                    </a:lnTo>
                    <a:lnTo>
                      <a:pt x="29" y="33"/>
                    </a:lnTo>
                    <a:lnTo>
                      <a:pt x="29" y="34"/>
                    </a:lnTo>
                    <a:lnTo>
                      <a:pt x="30" y="35"/>
                    </a:lnTo>
                    <a:lnTo>
                      <a:pt x="30" y="35"/>
                    </a:lnTo>
                    <a:lnTo>
                      <a:pt x="31" y="36"/>
                    </a:lnTo>
                    <a:lnTo>
                      <a:pt x="31" y="36"/>
                    </a:lnTo>
                    <a:lnTo>
                      <a:pt x="32" y="37"/>
                    </a:lnTo>
                    <a:lnTo>
                      <a:pt x="32" y="37"/>
                    </a:lnTo>
                    <a:lnTo>
                      <a:pt x="33" y="38"/>
                    </a:lnTo>
                    <a:lnTo>
                      <a:pt x="33" y="39"/>
                    </a:lnTo>
                    <a:lnTo>
                      <a:pt x="34" y="39"/>
                    </a:lnTo>
                    <a:lnTo>
                      <a:pt x="34" y="40"/>
                    </a:lnTo>
                    <a:lnTo>
                      <a:pt x="35" y="40"/>
                    </a:lnTo>
                    <a:lnTo>
                      <a:pt x="36" y="41"/>
                    </a:lnTo>
                    <a:lnTo>
                      <a:pt x="36" y="41"/>
                    </a:lnTo>
                    <a:lnTo>
                      <a:pt x="37" y="42"/>
                    </a:lnTo>
                    <a:lnTo>
                      <a:pt x="37" y="42"/>
                    </a:lnTo>
                    <a:lnTo>
                      <a:pt x="37" y="43"/>
                    </a:lnTo>
                    <a:lnTo>
                      <a:pt x="38" y="44"/>
                    </a:lnTo>
                    <a:lnTo>
                      <a:pt x="39" y="44"/>
                    </a:lnTo>
                    <a:lnTo>
                      <a:pt x="39" y="45"/>
                    </a:lnTo>
                    <a:lnTo>
                      <a:pt x="40" y="45"/>
                    </a:lnTo>
                    <a:lnTo>
                      <a:pt x="40" y="46"/>
                    </a:lnTo>
                    <a:lnTo>
                      <a:pt x="41" y="46"/>
                    </a:lnTo>
                    <a:lnTo>
                      <a:pt x="42" y="47"/>
                    </a:lnTo>
                    <a:lnTo>
                      <a:pt x="42" y="48"/>
                    </a:lnTo>
                    <a:lnTo>
                      <a:pt x="42" y="48"/>
                    </a:lnTo>
                    <a:lnTo>
                      <a:pt x="43" y="49"/>
                    </a:lnTo>
                    <a:lnTo>
                      <a:pt x="43" y="49"/>
                    </a:lnTo>
                    <a:lnTo>
                      <a:pt x="44" y="50"/>
                    </a:lnTo>
                    <a:lnTo>
                      <a:pt x="45" y="50"/>
                    </a:lnTo>
                    <a:lnTo>
                      <a:pt x="45" y="51"/>
                    </a:lnTo>
                    <a:lnTo>
                      <a:pt x="46" y="51"/>
                    </a:lnTo>
                    <a:lnTo>
                      <a:pt x="46" y="52"/>
                    </a:lnTo>
                    <a:lnTo>
                      <a:pt x="47" y="53"/>
                    </a:lnTo>
                    <a:lnTo>
                      <a:pt x="47" y="53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9" y="55"/>
                    </a:lnTo>
                    <a:lnTo>
                      <a:pt x="49" y="55"/>
                    </a:lnTo>
                    <a:lnTo>
                      <a:pt x="50" y="56"/>
                    </a:lnTo>
                    <a:lnTo>
                      <a:pt x="51" y="56"/>
                    </a:lnTo>
                    <a:lnTo>
                      <a:pt x="51" y="57"/>
                    </a:lnTo>
                    <a:lnTo>
                      <a:pt x="51" y="58"/>
                    </a:lnTo>
                    <a:lnTo>
                      <a:pt x="52" y="58"/>
                    </a:lnTo>
                    <a:lnTo>
                      <a:pt x="53" y="59"/>
                    </a:lnTo>
                    <a:lnTo>
                      <a:pt x="53" y="59"/>
                    </a:lnTo>
                    <a:lnTo>
                      <a:pt x="54" y="60"/>
                    </a:lnTo>
                    <a:lnTo>
                      <a:pt x="54" y="60"/>
                    </a:lnTo>
                    <a:lnTo>
                      <a:pt x="55" y="61"/>
                    </a:lnTo>
                    <a:lnTo>
                      <a:pt x="56" y="61"/>
                    </a:lnTo>
                    <a:lnTo>
                      <a:pt x="56" y="62"/>
                    </a:lnTo>
                    <a:lnTo>
                      <a:pt x="56" y="63"/>
                    </a:lnTo>
                    <a:lnTo>
                      <a:pt x="57" y="63"/>
                    </a:lnTo>
                    <a:lnTo>
                      <a:pt x="58" y="64"/>
                    </a:lnTo>
                    <a:lnTo>
                      <a:pt x="58" y="64"/>
                    </a:lnTo>
                    <a:lnTo>
                      <a:pt x="59" y="65"/>
                    </a:lnTo>
                    <a:lnTo>
                      <a:pt x="59" y="65"/>
                    </a:lnTo>
                    <a:lnTo>
                      <a:pt x="60" y="66"/>
                    </a:lnTo>
                    <a:lnTo>
                      <a:pt x="61" y="66"/>
                    </a:lnTo>
                    <a:lnTo>
                      <a:pt x="61" y="67"/>
                    </a:lnTo>
                    <a:lnTo>
                      <a:pt x="61" y="68"/>
                    </a:lnTo>
                    <a:lnTo>
                      <a:pt x="62" y="68"/>
                    </a:lnTo>
                    <a:lnTo>
                      <a:pt x="63" y="69"/>
                    </a:lnTo>
                    <a:lnTo>
                      <a:pt x="63" y="69"/>
                    </a:lnTo>
                    <a:lnTo>
                      <a:pt x="64" y="69"/>
                    </a:lnTo>
                    <a:lnTo>
                      <a:pt x="64" y="70"/>
                    </a:lnTo>
                    <a:lnTo>
                      <a:pt x="65" y="71"/>
                    </a:lnTo>
                    <a:lnTo>
                      <a:pt x="66" y="71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67" y="73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4" name="Freeform 180"/>
              <p:cNvSpPr>
                <a:spLocks/>
              </p:cNvSpPr>
              <p:nvPr/>
            </p:nvSpPr>
            <p:spPr bwMode="auto">
              <a:xfrm>
                <a:off x="3436" y="2652"/>
                <a:ext cx="57" cy="82"/>
              </a:xfrm>
              <a:custGeom>
                <a:avLst/>
                <a:gdLst/>
                <a:ahLst/>
                <a:cxnLst>
                  <a:cxn ang="0">
                    <a:pos x="56" y="80"/>
                  </a:cxn>
                  <a:cxn ang="0">
                    <a:pos x="55" y="79"/>
                  </a:cxn>
                  <a:cxn ang="0">
                    <a:pos x="53" y="76"/>
                  </a:cxn>
                  <a:cxn ang="0">
                    <a:pos x="51" y="75"/>
                  </a:cxn>
                  <a:cxn ang="0">
                    <a:pos x="50" y="72"/>
                  </a:cxn>
                  <a:cxn ang="0">
                    <a:pos x="48" y="70"/>
                  </a:cxn>
                  <a:cxn ang="0">
                    <a:pos x="46" y="68"/>
                  </a:cxn>
                  <a:cxn ang="0">
                    <a:pos x="45" y="66"/>
                  </a:cxn>
                  <a:cxn ang="0">
                    <a:pos x="43" y="64"/>
                  </a:cxn>
                  <a:cxn ang="0">
                    <a:pos x="41" y="62"/>
                  </a:cxn>
                  <a:cxn ang="0">
                    <a:pos x="40" y="60"/>
                  </a:cxn>
                  <a:cxn ang="0">
                    <a:pos x="38" y="57"/>
                  </a:cxn>
                  <a:cxn ang="0">
                    <a:pos x="37" y="56"/>
                  </a:cxn>
                  <a:cxn ang="0">
                    <a:pos x="35" y="53"/>
                  </a:cxn>
                  <a:cxn ang="0">
                    <a:pos x="34" y="51"/>
                  </a:cxn>
                  <a:cxn ang="0">
                    <a:pos x="32" y="49"/>
                  </a:cxn>
                  <a:cxn ang="0">
                    <a:pos x="31" y="47"/>
                  </a:cxn>
                  <a:cxn ang="0">
                    <a:pos x="29" y="45"/>
                  </a:cxn>
                  <a:cxn ang="0">
                    <a:pos x="27" y="42"/>
                  </a:cxn>
                  <a:cxn ang="0">
                    <a:pos x="26" y="40"/>
                  </a:cxn>
                  <a:cxn ang="0">
                    <a:pos x="24" y="38"/>
                  </a:cxn>
                  <a:cxn ang="0">
                    <a:pos x="23" y="36"/>
                  </a:cxn>
                  <a:cxn ang="0">
                    <a:pos x="21" y="34"/>
                  </a:cxn>
                  <a:cxn ang="0">
                    <a:pos x="20" y="32"/>
                  </a:cxn>
                  <a:cxn ang="0">
                    <a:pos x="18" y="29"/>
                  </a:cxn>
                  <a:cxn ang="0">
                    <a:pos x="17" y="27"/>
                  </a:cxn>
                  <a:cxn ang="0">
                    <a:pos x="15" y="25"/>
                  </a:cxn>
                  <a:cxn ang="0">
                    <a:pos x="14" y="23"/>
                  </a:cxn>
                  <a:cxn ang="0">
                    <a:pos x="13" y="21"/>
                  </a:cxn>
                  <a:cxn ang="0">
                    <a:pos x="11" y="18"/>
                  </a:cxn>
                  <a:cxn ang="0">
                    <a:pos x="9" y="16"/>
                  </a:cxn>
                  <a:cxn ang="0">
                    <a:pos x="8" y="14"/>
                  </a:cxn>
                  <a:cxn ang="0">
                    <a:pos x="7" y="12"/>
                  </a:cxn>
                  <a:cxn ang="0">
                    <a:pos x="5" y="9"/>
                  </a:cxn>
                  <a:cxn ang="0">
                    <a:pos x="4" y="7"/>
                  </a:cxn>
                  <a:cxn ang="0">
                    <a:pos x="3" y="5"/>
                  </a:cxn>
                  <a:cxn ang="0">
                    <a:pos x="1" y="3"/>
                  </a:cxn>
                  <a:cxn ang="0">
                    <a:pos x="0" y="0"/>
                  </a:cxn>
                </a:cxnLst>
                <a:rect l="0" t="0" r="r" b="b"/>
                <a:pathLst>
                  <a:path w="57" h="82">
                    <a:moveTo>
                      <a:pt x="57" y="82"/>
                    </a:moveTo>
                    <a:lnTo>
                      <a:pt x="56" y="80"/>
                    </a:lnTo>
                    <a:lnTo>
                      <a:pt x="56" y="79"/>
                    </a:lnTo>
                    <a:lnTo>
                      <a:pt x="55" y="79"/>
                    </a:lnTo>
                    <a:lnTo>
                      <a:pt x="54" y="78"/>
                    </a:lnTo>
                    <a:lnTo>
                      <a:pt x="53" y="76"/>
                    </a:lnTo>
                    <a:lnTo>
                      <a:pt x="52" y="75"/>
                    </a:lnTo>
                    <a:lnTo>
                      <a:pt x="51" y="75"/>
                    </a:lnTo>
                    <a:lnTo>
                      <a:pt x="51" y="73"/>
                    </a:lnTo>
                    <a:lnTo>
                      <a:pt x="50" y="72"/>
                    </a:lnTo>
                    <a:lnTo>
                      <a:pt x="49" y="71"/>
                    </a:lnTo>
                    <a:lnTo>
                      <a:pt x="48" y="70"/>
                    </a:lnTo>
                    <a:lnTo>
                      <a:pt x="47" y="69"/>
                    </a:lnTo>
                    <a:lnTo>
                      <a:pt x="46" y="68"/>
                    </a:lnTo>
                    <a:lnTo>
                      <a:pt x="46" y="67"/>
                    </a:lnTo>
                    <a:lnTo>
                      <a:pt x="45" y="66"/>
                    </a:lnTo>
                    <a:lnTo>
                      <a:pt x="44" y="65"/>
                    </a:lnTo>
                    <a:lnTo>
                      <a:pt x="43" y="64"/>
                    </a:lnTo>
                    <a:lnTo>
                      <a:pt x="42" y="63"/>
                    </a:lnTo>
                    <a:lnTo>
                      <a:pt x="41" y="62"/>
                    </a:lnTo>
                    <a:lnTo>
                      <a:pt x="41" y="60"/>
                    </a:lnTo>
                    <a:lnTo>
                      <a:pt x="40" y="60"/>
                    </a:lnTo>
                    <a:lnTo>
                      <a:pt x="39" y="59"/>
                    </a:lnTo>
                    <a:lnTo>
                      <a:pt x="38" y="57"/>
                    </a:lnTo>
                    <a:lnTo>
                      <a:pt x="37" y="56"/>
                    </a:lnTo>
                    <a:lnTo>
                      <a:pt x="37" y="56"/>
                    </a:lnTo>
                    <a:lnTo>
                      <a:pt x="36" y="54"/>
                    </a:lnTo>
                    <a:lnTo>
                      <a:pt x="35" y="53"/>
                    </a:lnTo>
                    <a:lnTo>
                      <a:pt x="34" y="52"/>
                    </a:lnTo>
                    <a:lnTo>
                      <a:pt x="34" y="51"/>
                    </a:lnTo>
                    <a:lnTo>
                      <a:pt x="33" y="50"/>
                    </a:lnTo>
                    <a:lnTo>
                      <a:pt x="32" y="49"/>
                    </a:lnTo>
                    <a:lnTo>
                      <a:pt x="31" y="48"/>
                    </a:lnTo>
                    <a:lnTo>
                      <a:pt x="31" y="47"/>
                    </a:lnTo>
                    <a:lnTo>
                      <a:pt x="30" y="46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7" y="42"/>
                    </a:lnTo>
                    <a:lnTo>
                      <a:pt x="27" y="41"/>
                    </a:lnTo>
                    <a:lnTo>
                      <a:pt x="26" y="40"/>
                    </a:lnTo>
                    <a:lnTo>
                      <a:pt x="25" y="39"/>
                    </a:lnTo>
                    <a:lnTo>
                      <a:pt x="24" y="38"/>
                    </a:lnTo>
                    <a:lnTo>
                      <a:pt x="23" y="37"/>
                    </a:lnTo>
                    <a:lnTo>
                      <a:pt x="23" y="36"/>
                    </a:lnTo>
                    <a:lnTo>
                      <a:pt x="22" y="35"/>
                    </a:lnTo>
                    <a:lnTo>
                      <a:pt x="21" y="34"/>
                    </a:lnTo>
                    <a:lnTo>
                      <a:pt x="21" y="33"/>
                    </a:lnTo>
                    <a:lnTo>
                      <a:pt x="20" y="32"/>
                    </a:lnTo>
                    <a:lnTo>
                      <a:pt x="19" y="31"/>
                    </a:lnTo>
                    <a:lnTo>
                      <a:pt x="18" y="29"/>
                    </a:lnTo>
                    <a:lnTo>
                      <a:pt x="18" y="28"/>
                    </a:lnTo>
                    <a:lnTo>
                      <a:pt x="17" y="27"/>
                    </a:lnTo>
                    <a:lnTo>
                      <a:pt x="16" y="26"/>
                    </a:lnTo>
                    <a:lnTo>
                      <a:pt x="15" y="25"/>
                    </a:lnTo>
                    <a:lnTo>
                      <a:pt x="15" y="24"/>
                    </a:lnTo>
                    <a:lnTo>
                      <a:pt x="14" y="23"/>
                    </a:lnTo>
                    <a:lnTo>
                      <a:pt x="13" y="22"/>
                    </a:lnTo>
                    <a:lnTo>
                      <a:pt x="13" y="21"/>
                    </a:lnTo>
                    <a:lnTo>
                      <a:pt x="12" y="19"/>
                    </a:lnTo>
                    <a:lnTo>
                      <a:pt x="11" y="18"/>
                    </a:lnTo>
                    <a:lnTo>
                      <a:pt x="10" y="17"/>
                    </a:lnTo>
                    <a:lnTo>
                      <a:pt x="9" y="16"/>
                    </a:lnTo>
                    <a:lnTo>
                      <a:pt x="9" y="15"/>
                    </a:lnTo>
                    <a:lnTo>
                      <a:pt x="8" y="14"/>
                    </a:lnTo>
                    <a:lnTo>
                      <a:pt x="8" y="13"/>
                    </a:lnTo>
                    <a:lnTo>
                      <a:pt x="7" y="12"/>
                    </a:lnTo>
                    <a:lnTo>
                      <a:pt x="6" y="11"/>
                    </a:lnTo>
                    <a:lnTo>
                      <a:pt x="5" y="9"/>
                    </a:lnTo>
                    <a:lnTo>
                      <a:pt x="4" y="8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2" y="4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5" name="Rectangle 181"/>
              <p:cNvSpPr>
                <a:spLocks noChangeArrowheads="1"/>
              </p:cNvSpPr>
              <p:nvPr/>
            </p:nvSpPr>
            <p:spPr bwMode="auto">
              <a:xfrm rot="19260000">
                <a:off x="3489" y="2680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6" name="Line 182"/>
              <p:cNvSpPr>
                <a:spLocks noChangeShapeType="1"/>
              </p:cNvSpPr>
              <p:nvPr/>
            </p:nvSpPr>
            <p:spPr bwMode="auto">
              <a:xfrm flipH="1">
                <a:off x="3494" y="2655"/>
                <a:ext cx="96" cy="78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7" name="Freeform 183"/>
              <p:cNvSpPr>
                <a:spLocks/>
              </p:cNvSpPr>
              <p:nvPr/>
            </p:nvSpPr>
            <p:spPr bwMode="auto">
              <a:xfrm>
                <a:off x="3918" y="2867"/>
                <a:ext cx="394" cy="34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13" y="10"/>
                  </a:cxn>
                  <a:cxn ang="0">
                    <a:pos x="19" y="12"/>
                  </a:cxn>
                  <a:cxn ang="0">
                    <a:pos x="27" y="14"/>
                  </a:cxn>
                  <a:cxn ang="0">
                    <a:pos x="33" y="16"/>
                  </a:cxn>
                  <a:cxn ang="0">
                    <a:pos x="40" y="17"/>
                  </a:cxn>
                  <a:cxn ang="0">
                    <a:pos x="47" y="19"/>
                  </a:cxn>
                  <a:cxn ang="0">
                    <a:pos x="55" y="20"/>
                  </a:cxn>
                  <a:cxn ang="0">
                    <a:pos x="61" y="22"/>
                  </a:cxn>
                  <a:cxn ang="0">
                    <a:pos x="69" y="23"/>
                  </a:cxn>
                  <a:cxn ang="0">
                    <a:pos x="76" y="24"/>
                  </a:cxn>
                  <a:cxn ang="0">
                    <a:pos x="83" y="26"/>
                  </a:cxn>
                  <a:cxn ang="0">
                    <a:pos x="90" y="27"/>
                  </a:cxn>
                  <a:cxn ang="0">
                    <a:pos x="97" y="27"/>
                  </a:cxn>
                  <a:cxn ang="0">
                    <a:pos x="104" y="28"/>
                  </a:cxn>
                  <a:cxn ang="0">
                    <a:pos x="111" y="29"/>
                  </a:cxn>
                  <a:cxn ang="0">
                    <a:pos x="119" y="30"/>
                  </a:cxn>
                  <a:cxn ang="0">
                    <a:pos x="126" y="31"/>
                  </a:cxn>
                  <a:cxn ang="0">
                    <a:pos x="133" y="31"/>
                  </a:cxn>
                  <a:cxn ang="0">
                    <a:pos x="140" y="32"/>
                  </a:cxn>
                  <a:cxn ang="0">
                    <a:pos x="147" y="32"/>
                  </a:cxn>
                  <a:cxn ang="0">
                    <a:pos x="155" y="33"/>
                  </a:cxn>
                  <a:cxn ang="0">
                    <a:pos x="162" y="33"/>
                  </a:cxn>
                  <a:cxn ang="0">
                    <a:pos x="169" y="33"/>
                  </a:cxn>
                  <a:cxn ang="0">
                    <a:pos x="176" y="34"/>
                  </a:cxn>
                  <a:cxn ang="0">
                    <a:pos x="183" y="34"/>
                  </a:cxn>
                  <a:cxn ang="0">
                    <a:pos x="190" y="34"/>
                  </a:cxn>
                  <a:cxn ang="0">
                    <a:pos x="198" y="34"/>
                  </a:cxn>
                  <a:cxn ang="0">
                    <a:pos x="205" y="33"/>
                  </a:cxn>
                  <a:cxn ang="0">
                    <a:pos x="212" y="33"/>
                  </a:cxn>
                  <a:cxn ang="0">
                    <a:pos x="219" y="33"/>
                  </a:cxn>
                  <a:cxn ang="0">
                    <a:pos x="227" y="32"/>
                  </a:cxn>
                  <a:cxn ang="0">
                    <a:pos x="234" y="32"/>
                  </a:cxn>
                  <a:cxn ang="0">
                    <a:pos x="241" y="31"/>
                  </a:cxn>
                  <a:cxn ang="0">
                    <a:pos x="248" y="31"/>
                  </a:cxn>
                  <a:cxn ang="0">
                    <a:pos x="255" y="30"/>
                  </a:cxn>
                  <a:cxn ang="0">
                    <a:pos x="262" y="29"/>
                  </a:cxn>
                  <a:cxn ang="0">
                    <a:pos x="270" y="28"/>
                  </a:cxn>
                  <a:cxn ang="0">
                    <a:pos x="277" y="27"/>
                  </a:cxn>
                  <a:cxn ang="0">
                    <a:pos x="284" y="27"/>
                  </a:cxn>
                  <a:cxn ang="0">
                    <a:pos x="291" y="25"/>
                  </a:cxn>
                  <a:cxn ang="0">
                    <a:pos x="298" y="24"/>
                  </a:cxn>
                  <a:cxn ang="0">
                    <a:pos x="305" y="23"/>
                  </a:cxn>
                  <a:cxn ang="0">
                    <a:pos x="312" y="22"/>
                  </a:cxn>
                  <a:cxn ang="0">
                    <a:pos x="319" y="20"/>
                  </a:cxn>
                  <a:cxn ang="0">
                    <a:pos x="326" y="19"/>
                  </a:cxn>
                  <a:cxn ang="0">
                    <a:pos x="334" y="17"/>
                  </a:cxn>
                  <a:cxn ang="0">
                    <a:pos x="341" y="15"/>
                  </a:cxn>
                  <a:cxn ang="0">
                    <a:pos x="348" y="14"/>
                  </a:cxn>
                  <a:cxn ang="0">
                    <a:pos x="354" y="12"/>
                  </a:cxn>
                  <a:cxn ang="0">
                    <a:pos x="362" y="10"/>
                  </a:cxn>
                  <a:cxn ang="0">
                    <a:pos x="368" y="8"/>
                  </a:cxn>
                  <a:cxn ang="0">
                    <a:pos x="375" y="6"/>
                  </a:cxn>
                  <a:cxn ang="0">
                    <a:pos x="382" y="4"/>
                  </a:cxn>
                  <a:cxn ang="0">
                    <a:pos x="389" y="2"/>
                  </a:cxn>
                </a:cxnLst>
                <a:rect l="0" t="0" r="r" b="b"/>
                <a:pathLst>
                  <a:path w="394" h="34">
                    <a:moveTo>
                      <a:pt x="0" y="7"/>
                    </a:moveTo>
                    <a:lnTo>
                      <a:pt x="2" y="8"/>
                    </a:lnTo>
                    <a:lnTo>
                      <a:pt x="4" y="8"/>
                    </a:lnTo>
                    <a:lnTo>
                      <a:pt x="5" y="8"/>
                    </a:lnTo>
                    <a:lnTo>
                      <a:pt x="7" y="9"/>
                    </a:lnTo>
                    <a:lnTo>
                      <a:pt x="9" y="9"/>
                    </a:lnTo>
                    <a:lnTo>
                      <a:pt x="11" y="10"/>
                    </a:lnTo>
                    <a:lnTo>
                      <a:pt x="13" y="10"/>
                    </a:lnTo>
                    <a:lnTo>
                      <a:pt x="14" y="11"/>
                    </a:lnTo>
                    <a:lnTo>
                      <a:pt x="16" y="11"/>
                    </a:lnTo>
                    <a:lnTo>
                      <a:pt x="18" y="12"/>
                    </a:lnTo>
                    <a:lnTo>
                      <a:pt x="19" y="12"/>
                    </a:lnTo>
                    <a:lnTo>
                      <a:pt x="21" y="12"/>
                    </a:lnTo>
                    <a:lnTo>
                      <a:pt x="23" y="13"/>
                    </a:lnTo>
                    <a:lnTo>
                      <a:pt x="25" y="13"/>
                    </a:lnTo>
                    <a:lnTo>
                      <a:pt x="27" y="14"/>
                    </a:lnTo>
                    <a:lnTo>
                      <a:pt x="28" y="14"/>
                    </a:lnTo>
                    <a:lnTo>
                      <a:pt x="30" y="15"/>
                    </a:lnTo>
                    <a:lnTo>
                      <a:pt x="32" y="15"/>
                    </a:lnTo>
                    <a:lnTo>
                      <a:pt x="33" y="16"/>
                    </a:lnTo>
                    <a:lnTo>
                      <a:pt x="35" y="16"/>
                    </a:lnTo>
                    <a:lnTo>
                      <a:pt x="37" y="17"/>
                    </a:lnTo>
                    <a:lnTo>
                      <a:pt x="39" y="17"/>
                    </a:lnTo>
                    <a:lnTo>
                      <a:pt x="40" y="17"/>
                    </a:lnTo>
                    <a:lnTo>
                      <a:pt x="42" y="17"/>
                    </a:lnTo>
                    <a:lnTo>
                      <a:pt x="44" y="18"/>
                    </a:lnTo>
                    <a:lnTo>
                      <a:pt x="46" y="18"/>
                    </a:lnTo>
                    <a:lnTo>
                      <a:pt x="47" y="19"/>
                    </a:lnTo>
                    <a:lnTo>
                      <a:pt x="49" y="19"/>
                    </a:lnTo>
                    <a:lnTo>
                      <a:pt x="51" y="20"/>
                    </a:lnTo>
                    <a:lnTo>
                      <a:pt x="53" y="20"/>
                    </a:lnTo>
                    <a:lnTo>
                      <a:pt x="55" y="20"/>
                    </a:lnTo>
                    <a:lnTo>
                      <a:pt x="56" y="21"/>
                    </a:lnTo>
                    <a:lnTo>
                      <a:pt x="58" y="21"/>
                    </a:lnTo>
                    <a:lnTo>
                      <a:pt x="60" y="22"/>
                    </a:lnTo>
                    <a:lnTo>
                      <a:pt x="61" y="22"/>
                    </a:lnTo>
                    <a:lnTo>
                      <a:pt x="63" y="22"/>
                    </a:lnTo>
                    <a:lnTo>
                      <a:pt x="65" y="22"/>
                    </a:lnTo>
                    <a:lnTo>
                      <a:pt x="67" y="23"/>
                    </a:lnTo>
                    <a:lnTo>
                      <a:pt x="69" y="23"/>
                    </a:lnTo>
                    <a:lnTo>
                      <a:pt x="71" y="23"/>
                    </a:lnTo>
                    <a:lnTo>
                      <a:pt x="72" y="24"/>
                    </a:lnTo>
                    <a:lnTo>
                      <a:pt x="74" y="24"/>
                    </a:lnTo>
                    <a:lnTo>
                      <a:pt x="76" y="24"/>
                    </a:lnTo>
                    <a:lnTo>
                      <a:pt x="78" y="25"/>
                    </a:lnTo>
                    <a:lnTo>
                      <a:pt x="79" y="25"/>
                    </a:lnTo>
                    <a:lnTo>
                      <a:pt x="81" y="25"/>
                    </a:lnTo>
                    <a:lnTo>
                      <a:pt x="83" y="26"/>
                    </a:lnTo>
                    <a:lnTo>
                      <a:pt x="85" y="26"/>
                    </a:lnTo>
                    <a:lnTo>
                      <a:pt x="86" y="26"/>
                    </a:lnTo>
                    <a:lnTo>
                      <a:pt x="88" y="27"/>
                    </a:lnTo>
                    <a:lnTo>
                      <a:pt x="90" y="27"/>
                    </a:lnTo>
                    <a:lnTo>
                      <a:pt x="92" y="27"/>
                    </a:lnTo>
                    <a:lnTo>
                      <a:pt x="94" y="27"/>
                    </a:lnTo>
                    <a:lnTo>
                      <a:pt x="95" y="27"/>
                    </a:lnTo>
                    <a:lnTo>
                      <a:pt x="97" y="27"/>
                    </a:lnTo>
                    <a:lnTo>
                      <a:pt x="99" y="28"/>
                    </a:lnTo>
                    <a:lnTo>
                      <a:pt x="101" y="28"/>
                    </a:lnTo>
                    <a:lnTo>
                      <a:pt x="103" y="28"/>
                    </a:lnTo>
                    <a:lnTo>
                      <a:pt x="104" y="28"/>
                    </a:lnTo>
                    <a:lnTo>
                      <a:pt x="106" y="29"/>
                    </a:lnTo>
                    <a:lnTo>
                      <a:pt x="108" y="29"/>
                    </a:lnTo>
                    <a:lnTo>
                      <a:pt x="109" y="29"/>
                    </a:lnTo>
                    <a:lnTo>
                      <a:pt x="111" y="29"/>
                    </a:lnTo>
                    <a:lnTo>
                      <a:pt x="113" y="30"/>
                    </a:lnTo>
                    <a:lnTo>
                      <a:pt x="115" y="30"/>
                    </a:lnTo>
                    <a:lnTo>
                      <a:pt x="117" y="30"/>
                    </a:lnTo>
                    <a:lnTo>
                      <a:pt x="119" y="30"/>
                    </a:lnTo>
                    <a:lnTo>
                      <a:pt x="120" y="30"/>
                    </a:lnTo>
                    <a:lnTo>
                      <a:pt x="122" y="31"/>
                    </a:lnTo>
                    <a:lnTo>
                      <a:pt x="124" y="31"/>
                    </a:lnTo>
                    <a:lnTo>
                      <a:pt x="126" y="31"/>
                    </a:lnTo>
                    <a:lnTo>
                      <a:pt x="128" y="31"/>
                    </a:lnTo>
                    <a:lnTo>
                      <a:pt x="129" y="31"/>
                    </a:lnTo>
                    <a:lnTo>
                      <a:pt x="131" y="31"/>
                    </a:lnTo>
                    <a:lnTo>
                      <a:pt x="133" y="31"/>
                    </a:lnTo>
                    <a:lnTo>
                      <a:pt x="135" y="31"/>
                    </a:lnTo>
                    <a:lnTo>
                      <a:pt x="137" y="32"/>
                    </a:lnTo>
                    <a:lnTo>
                      <a:pt x="138" y="32"/>
                    </a:lnTo>
                    <a:lnTo>
                      <a:pt x="140" y="32"/>
                    </a:lnTo>
                    <a:lnTo>
                      <a:pt x="142" y="32"/>
                    </a:lnTo>
                    <a:lnTo>
                      <a:pt x="144" y="32"/>
                    </a:lnTo>
                    <a:lnTo>
                      <a:pt x="146" y="32"/>
                    </a:lnTo>
                    <a:lnTo>
                      <a:pt x="147" y="32"/>
                    </a:lnTo>
                    <a:lnTo>
                      <a:pt x="149" y="32"/>
                    </a:lnTo>
                    <a:lnTo>
                      <a:pt x="151" y="33"/>
                    </a:lnTo>
                    <a:lnTo>
                      <a:pt x="153" y="33"/>
                    </a:lnTo>
                    <a:lnTo>
                      <a:pt x="155" y="33"/>
                    </a:lnTo>
                    <a:lnTo>
                      <a:pt x="157" y="33"/>
                    </a:lnTo>
                    <a:lnTo>
                      <a:pt x="158" y="33"/>
                    </a:lnTo>
                    <a:lnTo>
                      <a:pt x="160" y="33"/>
                    </a:lnTo>
                    <a:lnTo>
                      <a:pt x="162" y="33"/>
                    </a:lnTo>
                    <a:lnTo>
                      <a:pt x="164" y="33"/>
                    </a:lnTo>
                    <a:lnTo>
                      <a:pt x="166" y="33"/>
                    </a:lnTo>
                    <a:lnTo>
                      <a:pt x="167" y="33"/>
                    </a:lnTo>
                    <a:lnTo>
                      <a:pt x="169" y="33"/>
                    </a:lnTo>
                    <a:lnTo>
                      <a:pt x="171" y="33"/>
                    </a:lnTo>
                    <a:lnTo>
                      <a:pt x="172" y="33"/>
                    </a:lnTo>
                    <a:lnTo>
                      <a:pt x="174" y="34"/>
                    </a:lnTo>
                    <a:lnTo>
                      <a:pt x="176" y="34"/>
                    </a:lnTo>
                    <a:lnTo>
                      <a:pt x="178" y="34"/>
                    </a:lnTo>
                    <a:lnTo>
                      <a:pt x="180" y="34"/>
                    </a:lnTo>
                    <a:lnTo>
                      <a:pt x="181" y="34"/>
                    </a:lnTo>
                    <a:lnTo>
                      <a:pt x="183" y="34"/>
                    </a:lnTo>
                    <a:lnTo>
                      <a:pt x="185" y="34"/>
                    </a:lnTo>
                    <a:lnTo>
                      <a:pt x="187" y="34"/>
                    </a:lnTo>
                    <a:lnTo>
                      <a:pt x="189" y="34"/>
                    </a:lnTo>
                    <a:lnTo>
                      <a:pt x="190" y="34"/>
                    </a:lnTo>
                    <a:lnTo>
                      <a:pt x="192" y="34"/>
                    </a:lnTo>
                    <a:lnTo>
                      <a:pt x="194" y="34"/>
                    </a:lnTo>
                    <a:lnTo>
                      <a:pt x="196" y="34"/>
                    </a:lnTo>
                    <a:lnTo>
                      <a:pt x="198" y="34"/>
                    </a:lnTo>
                    <a:lnTo>
                      <a:pt x="200" y="33"/>
                    </a:lnTo>
                    <a:lnTo>
                      <a:pt x="201" y="33"/>
                    </a:lnTo>
                    <a:lnTo>
                      <a:pt x="203" y="33"/>
                    </a:lnTo>
                    <a:lnTo>
                      <a:pt x="205" y="33"/>
                    </a:lnTo>
                    <a:lnTo>
                      <a:pt x="207" y="33"/>
                    </a:lnTo>
                    <a:lnTo>
                      <a:pt x="209" y="33"/>
                    </a:lnTo>
                    <a:lnTo>
                      <a:pt x="210" y="33"/>
                    </a:lnTo>
                    <a:lnTo>
                      <a:pt x="212" y="33"/>
                    </a:lnTo>
                    <a:lnTo>
                      <a:pt x="214" y="33"/>
                    </a:lnTo>
                    <a:lnTo>
                      <a:pt x="216" y="33"/>
                    </a:lnTo>
                    <a:lnTo>
                      <a:pt x="218" y="33"/>
                    </a:lnTo>
                    <a:lnTo>
                      <a:pt x="219" y="33"/>
                    </a:lnTo>
                    <a:lnTo>
                      <a:pt x="221" y="33"/>
                    </a:lnTo>
                    <a:lnTo>
                      <a:pt x="223" y="33"/>
                    </a:lnTo>
                    <a:lnTo>
                      <a:pt x="225" y="32"/>
                    </a:lnTo>
                    <a:lnTo>
                      <a:pt x="227" y="32"/>
                    </a:lnTo>
                    <a:lnTo>
                      <a:pt x="228" y="32"/>
                    </a:lnTo>
                    <a:lnTo>
                      <a:pt x="230" y="32"/>
                    </a:lnTo>
                    <a:lnTo>
                      <a:pt x="232" y="32"/>
                    </a:lnTo>
                    <a:lnTo>
                      <a:pt x="234" y="32"/>
                    </a:lnTo>
                    <a:lnTo>
                      <a:pt x="236" y="32"/>
                    </a:lnTo>
                    <a:lnTo>
                      <a:pt x="238" y="31"/>
                    </a:lnTo>
                    <a:lnTo>
                      <a:pt x="239" y="31"/>
                    </a:lnTo>
                    <a:lnTo>
                      <a:pt x="241" y="31"/>
                    </a:lnTo>
                    <a:lnTo>
                      <a:pt x="243" y="31"/>
                    </a:lnTo>
                    <a:lnTo>
                      <a:pt x="245" y="31"/>
                    </a:lnTo>
                    <a:lnTo>
                      <a:pt x="247" y="31"/>
                    </a:lnTo>
                    <a:lnTo>
                      <a:pt x="248" y="31"/>
                    </a:lnTo>
                    <a:lnTo>
                      <a:pt x="250" y="31"/>
                    </a:lnTo>
                    <a:lnTo>
                      <a:pt x="252" y="31"/>
                    </a:lnTo>
                    <a:lnTo>
                      <a:pt x="253" y="30"/>
                    </a:lnTo>
                    <a:lnTo>
                      <a:pt x="255" y="30"/>
                    </a:lnTo>
                    <a:lnTo>
                      <a:pt x="257" y="30"/>
                    </a:lnTo>
                    <a:lnTo>
                      <a:pt x="259" y="30"/>
                    </a:lnTo>
                    <a:lnTo>
                      <a:pt x="261" y="29"/>
                    </a:lnTo>
                    <a:lnTo>
                      <a:pt x="262" y="29"/>
                    </a:lnTo>
                    <a:lnTo>
                      <a:pt x="264" y="29"/>
                    </a:lnTo>
                    <a:lnTo>
                      <a:pt x="266" y="29"/>
                    </a:lnTo>
                    <a:lnTo>
                      <a:pt x="268" y="29"/>
                    </a:lnTo>
                    <a:lnTo>
                      <a:pt x="270" y="28"/>
                    </a:lnTo>
                    <a:lnTo>
                      <a:pt x="272" y="28"/>
                    </a:lnTo>
                    <a:lnTo>
                      <a:pt x="273" y="28"/>
                    </a:lnTo>
                    <a:lnTo>
                      <a:pt x="275" y="28"/>
                    </a:lnTo>
                    <a:lnTo>
                      <a:pt x="277" y="27"/>
                    </a:lnTo>
                    <a:lnTo>
                      <a:pt x="279" y="27"/>
                    </a:lnTo>
                    <a:lnTo>
                      <a:pt x="281" y="27"/>
                    </a:lnTo>
                    <a:lnTo>
                      <a:pt x="282" y="27"/>
                    </a:lnTo>
                    <a:lnTo>
                      <a:pt x="284" y="27"/>
                    </a:lnTo>
                    <a:lnTo>
                      <a:pt x="286" y="26"/>
                    </a:lnTo>
                    <a:lnTo>
                      <a:pt x="287" y="26"/>
                    </a:lnTo>
                    <a:lnTo>
                      <a:pt x="289" y="26"/>
                    </a:lnTo>
                    <a:lnTo>
                      <a:pt x="291" y="25"/>
                    </a:lnTo>
                    <a:lnTo>
                      <a:pt x="293" y="25"/>
                    </a:lnTo>
                    <a:lnTo>
                      <a:pt x="295" y="25"/>
                    </a:lnTo>
                    <a:lnTo>
                      <a:pt x="296" y="24"/>
                    </a:lnTo>
                    <a:lnTo>
                      <a:pt x="298" y="24"/>
                    </a:lnTo>
                    <a:lnTo>
                      <a:pt x="300" y="24"/>
                    </a:lnTo>
                    <a:lnTo>
                      <a:pt x="302" y="23"/>
                    </a:lnTo>
                    <a:lnTo>
                      <a:pt x="304" y="23"/>
                    </a:lnTo>
                    <a:lnTo>
                      <a:pt x="305" y="23"/>
                    </a:lnTo>
                    <a:lnTo>
                      <a:pt x="307" y="22"/>
                    </a:lnTo>
                    <a:lnTo>
                      <a:pt x="309" y="22"/>
                    </a:lnTo>
                    <a:lnTo>
                      <a:pt x="310" y="22"/>
                    </a:lnTo>
                    <a:lnTo>
                      <a:pt x="312" y="22"/>
                    </a:lnTo>
                    <a:lnTo>
                      <a:pt x="314" y="21"/>
                    </a:lnTo>
                    <a:lnTo>
                      <a:pt x="316" y="21"/>
                    </a:lnTo>
                    <a:lnTo>
                      <a:pt x="318" y="21"/>
                    </a:lnTo>
                    <a:lnTo>
                      <a:pt x="319" y="20"/>
                    </a:lnTo>
                    <a:lnTo>
                      <a:pt x="321" y="20"/>
                    </a:lnTo>
                    <a:lnTo>
                      <a:pt x="323" y="19"/>
                    </a:lnTo>
                    <a:lnTo>
                      <a:pt x="325" y="19"/>
                    </a:lnTo>
                    <a:lnTo>
                      <a:pt x="326" y="19"/>
                    </a:lnTo>
                    <a:lnTo>
                      <a:pt x="328" y="18"/>
                    </a:lnTo>
                    <a:lnTo>
                      <a:pt x="330" y="18"/>
                    </a:lnTo>
                    <a:lnTo>
                      <a:pt x="332" y="17"/>
                    </a:lnTo>
                    <a:lnTo>
                      <a:pt x="334" y="17"/>
                    </a:lnTo>
                    <a:lnTo>
                      <a:pt x="335" y="17"/>
                    </a:lnTo>
                    <a:lnTo>
                      <a:pt x="337" y="16"/>
                    </a:lnTo>
                    <a:lnTo>
                      <a:pt x="339" y="16"/>
                    </a:lnTo>
                    <a:lnTo>
                      <a:pt x="341" y="15"/>
                    </a:lnTo>
                    <a:lnTo>
                      <a:pt x="342" y="15"/>
                    </a:lnTo>
                    <a:lnTo>
                      <a:pt x="344" y="15"/>
                    </a:lnTo>
                    <a:lnTo>
                      <a:pt x="346" y="14"/>
                    </a:lnTo>
                    <a:lnTo>
                      <a:pt x="348" y="14"/>
                    </a:lnTo>
                    <a:lnTo>
                      <a:pt x="349" y="13"/>
                    </a:lnTo>
                    <a:lnTo>
                      <a:pt x="351" y="13"/>
                    </a:lnTo>
                    <a:lnTo>
                      <a:pt x="353" y="12"/>
                    </a:lnTo>
                    <a:lnTo>
                      <a:pt x="354" y="12"/>
                    </a:lnTo>
                    <a:lnTo>
                      <a:pt x="356" y="12"/>
                    </a:lnTo>
                    <a:lnTo>
                      <a:pt x="358" y="11"/>
                    </a:lnTo>
                    <a:lnTo>
                      <a:pt x="360" y="11"/>
                    </a:lnTo>
                    <a:lnTo>
                      <a:pt x="362" y="10"/>
                    </a:lnTo>
                    <a:lnTo>
                      <a:pt x="363" y="9"/>
                    </a:lnTo>
                    <a:lnTo>
                      <a:pt x="365" y="9"/>
                    </a:lnTo>
                    <a:lnTo>
                      <a:pt x="367" y="8"/>
                    </a:lnTo>
                    <a:lnTo>
                      <a:pt x="368" y="8"/>
                    </a:lnTo>
                    <a:lnTo>
                      <a:pt x="370" y="8"/>
                    </a:lnTo>
                    <a:lnTo>
                      <a:pt x="372" y="7"/>
                    </a:lnTo>
                    <a:lnTo>
                      <a:pt x="374" y="7"/>
                    </a:lnTo>
                    <a:lnTo>
                      <a:pt x="375" y="6"/>
                    </a:lnTo>
                    <a:lnTo>
                      <a:pt x="377" y="6"/>
                    </a:lnTo>
                    <a:lnTo>
                      <a:pt x="379" y="5"/>
                    </a:lnTo>
                    <a:lnTo>
                      <a:pt x="381" y="4"/>
                    </a:lnTo>
                    <a:lnTo>
                      <a:pt x="382" y="4"/>
                    </a:lnTo>
                    <a:lnTo>
                      <a:pt x="384" y="3"/>
                    </a:lnTo>
                    <a:lnTo>
                      <a:pt x="386" y="3"/>
                    </a:lnTo>
                    <a:lnTo>
                      <a:pt x="387" y="2"/>
                    </a:lnTo>
                    <a:lnTo>
                      <a:pt x="389" y="2"/>
                    </a:lnTo>
                    <a:lnTo>
                      <a:pt x="391" y="1"/>
                    </a:lnTo>
                    <a:lnTo>
                      <a:pt x="392" y="1"/>
                    </a:lnTo>
                    <a:lnTo>
                      <a:pt x="394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8" name="Freeform 184"/>
              <p:cNvSpPr>
                <a:spLocks/>
              </p:cNvSpPr>
              <p:nvPr/>
            </p:nvSpPr>
            <p:spPr bwMode="auto">
              <a:xfrm>
                <a:off x="3591" y="2655"/>
                <a:ext cx="327" cy="219"/>
              </a:xfrm>
              <a:custGeom>
                <a:avLst/>
                <a:gdLst/>
                <a:ahLst/>
                <a:cxnLst>
                  <a:cxn ang="0">
                    <a:pos x="322" y="217"/>
                  </a:cxn>
                  <a:cxn ang="0">
                    <a:pos x="316" y="215"/>
                  </a:cxn>
                  <a:cxn ang="0">
                    <a:pos x="309" y="213"/>
                  </a:cxn>
                  <a:cxn ang="0">
                    <a:pos x="303" y="211"/>
                  </a:cxn>
                  <a:cxn ang="0">
                    <a:pos x="297" y="209"/>
                  </a:cxn>
                  <a:cxn ang="0">
                    <a:pos x="290" y="207"/>
                  </a:cxn>
                  <a:cxn ang="0">
                    <a:pos x="284" y="205"/>
                  </a:cxn>
                  <a:cxn ang="0">
                    <a:pos x="277" y="202"/>
                  </a:cxn>
                  <a:cxn ang="0">
                    <a:pos x="271" y="200"/>
                  </a:cxn>
                  <a:cxn ang="0">
                    <a:pos x="264" y="197"/>
                  </a:cxn>
                  <a:cxn ang="0">
                    <a:pos x="259" y="194"/>
                  </a:cxn>
                  <a:cxn ang="0">
                    <a:pos x="252" y="192"/>
                  </a:cxn>
                  <a:cxn ang="0">
                    <a:pos x="246" y="189"/>
                  </a:cxn>
                  <a:cxn ang="0">
                    <a:pos x="240" y="186"/>
                  </a:cxn>
                  <a:cxn ang="0">
                    <a:pos x="234" y="183"/>
                  </a:cxn>
                  <a:cxn ang="0">
                    <a:pos x="227" y="181"/>
                  </a:cxn>
                  <a:cxn ang="0">
                    <a:pos x="221" y="177"/>
                  </a:cxn>
                  <a:cxn ang="0">
                    <a:pos x="215" y="174"/>
                  </a:cxn>
                  <a:cxn ang="0">
                    <a:pos x="209" y="171"/>
                  </a:cxn>
                  <a:cxn ang="0">
                    <a:pos x="203" y="168"/>
                  </a:cxn>
                  <a:cxn ang="0">
                    <a:pos x="197" y="165"/>
                  </a:cxn>
                  <a:cxn ang="0">
                    <a:pos x="191" y="162"/>
                  </a:cxn>
                  <a:cxn ang="0">
                    <a:pos x="185" y="158"/>
                  </a:cxn>
                  <a:cxn ang="0">
                    <a:pos x="179" y="155"/>
                  </a:cxn>
                  <a:cxn ang="0">
                    <a:pos x="173" y="151"/>
                  </a:cxn>
                  <a:cxn ang="0">
                    <a:pos x="168" y="148"/>
                  </a:cxn>
                  <a:cxn ang="0">
                    <a:pos x="162" y="144"/>
                  </a:cxn>
                  <a:cxn ang="0">
                    <a:pos x="156" y="140"/>
                  </a:cxn>
                  <a:cxn ang="0">
                    <a:pos x="150" y="137"/>
                  </a:cxn>
                  <a:cxn ang="0">
                    <a:pos x="144" y="133"/>
                  </a:cxn>
                  <a:cxn ang="0">
                    <a:pos x="139" y="129"/>
                  </a:cxn>
                  <a:cxn ang="0">
                    <a:pos x="134" y="125"/>
                  </a:cxn>
                  <a:cxn ang="0">
                    <a:pos x="128" y="121"/>
                  </a:cxn>
                  <a:cxn ang="0">
                    <a:pos x="122" y="117"/>
                  </a:cxn>
                  <a:cxn ang="0">
                    <a:pos x="117" y="113"/>
                  </a:cxn>
                  <a:cxn ang="0">
                    <a:pos x="111" y="109"/>
                  </a:cxn>
                  <a:cxn ang="0">
                    <a:pos x="106" y="105"/>
                  </a:cxn>
                  <a:cxn ang="0">
                    <a:pos x="101" y="100"/>
                  </a:cxn>
                  <a:cxn ang="0">
                    <a:pos x="96" y="96"/>
                  </a:cxn>
                  <a:cxn ang="0">
                    <a:pos x="90" y="92"/>
                  </a:cxn>
                  <a:cxn ang="0">
                    <a:pos x="85" y="88"/>
                  </a:cxn>
                  <a:cxn ang="0">
                    <a:pos x="80" y="83"/>
                  </a:cxn>
                  <a:cxn ang="0">
                    <a:pos x="75" y="79"/>
                  </a:cxn>
                  <a:cxn ang="0">
                    <a:pos x="70" y="74"/>
                  </a:cxn>
                  <a:cxn ang="0">
                    <a:pos x="65" y="70"/>
                  </a:cxn>
                  <a:cxn ang="0">
                    <a:pos x="60" y="65"/>
                  </a:cxn>
                  <a:cxn ang="0">
                    <a:pos x="55" y="60"/>
                  </a:cxn>
                  <a:cxn ang="0">
                    <a:pos x="50" y="55"/>
                  </a:cxn>
                  <a:cxn ang="0">
                    <a:pos x="45" y="51"/>
                  </a:cxn>
                  <a:cxn ang="0">
                    <a:pos x="40" y="46"/>
                  </a:cxn>
                  <a:cxn ang="0">
                    <a:pos x="36" y="41"/>
                  </a:cxn>
                  <a:cxn ang="0">
                    <a:pos x="31" y="36"/>
                  </a:cxn>
                  <a:cxn ang="0">
                    <a:pos x="26" y="31"/>
                  </a:cxn>
                  <a:cxn ang="0">
                    <a:pos x="22" y="26"/>
                  </a:cxn>
                  <a:cxn ang="0">
                    <a:pos x="17" y="21"/>
                  </a:cxn>
                  <a:cxn ang="0">
                    <a:pos x="13" y="15"/>
                  </a:cxn>
                  <a:cxn ang="0">
                    <a:pos x="8" y="10"/>
                  </a:cxn>
                  <a:cxn ang="0">
                    <a:pos x="4" y="5"/>
                  </a:cxn>
                  <a:cxn ang="0">
                    <a:pos x="0" y="0"/>
                  </a:cxn>
                </a:cxnLst>
                <a:rect l="0" t="0" r="r" b="b"/>
                <a:pathLst>
                  <a:path w="327" h="219">
                    <a:moveTo>
                      <a:pt x="327" y="219"/>
                    </a:moveTo>
                    <a:lnTo>
                      <a:pt x="326" y="218"/>
                    </a:lnTo>
                    <a:lnTo>
                      <a:pt x="324" y="218"/>
                    </a:lnTo>
                    <a:lnTo>
                      <a:pt x="322" y="217"/>
                    </a:lnTo>
                    <a:lnTo>
                      <a:pt x="321" y="217"/>
                    </a:lnTo>
                    <a:lnTo>
                      <a:pt x="319" y="216"/>
                    </a:lnTo>
                    <a:lnTo>
                      <a:pt x="317" y="216"/>
                    </a:lnTo>
                    <a:lnTo>
                      <a:pt x="316" y="215"/>
                    </a:lnTo>
                    <a:lnTo>
                      <a:pt x="314" y="215"/>
                    </a:lnTo>
                    <a:lnTo>
                      <a:pt x="313" y="215"/>
                    </a:lnTo>
                    <a:lnTo>
                      <a:pt x="311" y="214"/>
                    </a:lnTo>
                    <a:lnTo>
                      <a:pt x="309" y="213"/>
                    </a:lnTo>
                    <a:lnTo>
                      <a:pt x="308" y="213"/>
                    </a:lnTo>
                    <a:lnTo>
                      <a:pt x="306" y="212"/>
                    </a:lnTo>
                    <a:lnTo>
                      <a:pt x="305" y="212"/>
                    </a:lnTo>
                    <a:lnTo>
                      <a:pt x="303" y="211"/>
                    </a:lnTo>
                    <a:lnTo>
                      <a:pt x="302" y="210"/>
                    </a:lnTo>
                    <a:lnTo>
                      <a:pt x="300" y="210"/>
                    </a:lnTo>
                    <a:lnTo>
                      <a:pt x="298" y="210"/>
                    </a:lnTo>
                    <a:lnTo>
                      <a:pt x="297" y="209"/>
                    </a:lnTo>
                    <a:lnTo>
                      <a:pt x="295" y="208"/>
                    </a:lnTo>
                    <a:lnTo>
                      <a:pt x="293" y="208"/>
                    </a:lnTo>
                    <a:lnTo>
                      <a:pt x="292" y="207"/>
                    </a:lnTo>
                    <a:lnTo>
                      <a:pt x="290" y="207"/>
                    </a:lnTo>
                    <a:lnTo>
                      <a:pt x="288" y="206"/>
                    </a:lnTo>
                    <a:lnTo>
                      <a:pt x="287" y="205"/>
                    </a:lnTo>
                    <a:lnTo>
                      <a:pt x="285" y="205"/>
                    </a:lnTo>
                    <a:lnTo>
                      <a:pt x="284" y="205"/>
                    </a:lnTo>
                    <a:lnTo>
                      <a:pt x="282" y="204"/>
                    </a:lnTo>
                    <a:lnTo>
                      <a:pt x="280" y="203"/>
                    </a:lnTo>
                    <a:lnTo>
                      <a:pt x="279" y="203"/>
                    </a:lnTo>
                    <a:lnTo>
                      <a:pt x="277" y="202"/>
                    </a:lnTo>
                    <a:lnTo>
                      <a:pt x="276" y="201"/>
                    </a:lnTo>
                    <a:lnTo>
                      <a:pt x="274" y="201"/>
                    </a:lnTo>
                    <a:lnTo>
                      <a:pt x="273" y="200"/>
                    </a:lnTo>
                    <a:lnTo>
                      <a:pt x="271" y="200"/>
                    </a:lnTo>
                    <a:lnTo>
                      <a:pt x="269" y="199"/>
                    </a:lnTo>
                    <a:lnTo>
                      <a:pt x="268" y="198"/>
                    </a:lnTo>
                    <a:lnTo>
                      <a:pt x="266" y="198"/>
                    </a:lnTo>
                    <a:lnTo>
                      <a:pt x="264" y="197"/>
                    </a:lnTo>
                    <a:lnTo>
                      <a:pt x="263" y="196"/>
                    </a:lnTo>
                    <a:lnTo>
                      <a:pt x="262" y="196"/>
                    </a:lnTo>
                    <a:lnTo>
                      <a:pt x="260" y="195"/>
                    </a:lnTo>
                    <a:lnTo>
                      <a:pt x="259" y="194"/>
                    </a:lnTo>
                    <a:lnTo>
                      <a:pt x="257" y="194"/>
                    </a:lnTo>
                    <a:lnTo>
                      <a:pt x="255" y="193"/>
                    </a:lnTo>
                    <a:lnTo>
                      <a:pt x="254" y="192"/>
                    </a:lnTo>
                    <a:lnTo>
                      <a:pt x="252" y="192"/>
                    </a:lnTo>
                    <a:lnTo>
                      <a:pt x="250" y="191"/>
                    </a:lnTo>
                    <a:lnTo>
                      <a:pt x="249" y="191"/>
                    </a:lnTo>
                    <a:lnTo>
                      <a:pt x="247" y="190"/>
                    </a:lnTo>
                    <a:lnTo>
                      <a:pt x="246" y="189"/>
                    </a:lnTo>
                    <a:lnTo>
                      <a:pt x="244" y="188"/>
                    </a:lnTo>
                    <a:lnTo>
                      <a:pt x="243" y="187"/>
                    </a:lnTo>
                    <a:lnTo>
                      <a:pt x="241" y="187"/>
                    </a:lnTo>
                    <a:lnTo>
                      <a:pt x="240" y="186"/>
                    </a:lnTo>
                    <a:lnTo>
                      <a:pt x="238" y="186"/>
                    </a:lnTo>
                    <a:lnTo>
                      <a:pt x="236" y="185"/>
                    </a:lnTo>
                    <a:lnTo>
                      <a:pt x="235" y="184"/>
                    </a:lnTo>
                    <a:lnTo>
                      <a:pt x="234" y="183"/>
                    </a:lnTo>
                    <a:lnTo>
                      <a:pt x="232" y="182"/>
                    </a:lnTo>
                    <a:lnTo>
                      <a:pt x="231" y="182"/>
                    </a:lnTo>
                    <a:lnTo>
                      <a:pt x="229" y="181"/>
                    </a:lnTo>
                    <a:lnTo>
                      <a:pt x="227" y="181"/>
                    </a:lnTo>
                    <a:lnTo>
                      <a:pt x="226" y="180"/>
                    </a:lnTo>
                    <a:lnTo>
                      <a:pt x="224" y="179"/>
                    </a:lnTo>
                    <a:lnTo>
                      <a:pt x="223" y="178"/>
                    </a:lnTo>
                    <a:lnTo>
                      <a:pt x="221" y="177"/>
                    </a:lnTo>
                    <a:lnTo>
                      <a:pt x="220" y="177"/>
                    </a:lnTo>
                    <a:lnTo>
                      <a:pt x="218" y="176"/>
                    </a:lnTo>
                    <a:lnTo>
                      <a:pt x="216" y="175"/>
                    </a:lnTo>
                    <a:lnTo>
                      <a:pt x="215" y="174"/>
                    </a:lnTo>
                    <a:lnTo>
                      <a:pt x="214" y="173"/>
                    </a:lnTo>
                    <a:lnTo>
                      <a:pt x="212" y="173"/>
                    </a:lnTo>
                    <a:lnTo>
                      <a:pt x="211" y="172"/>
                    </a:lnTo>
                    <a:lnTo>
                      <a:pt x="209" y="171"/>
                    </a:lnTo>
                    <a:lnTo>
                      <a:pt x="207" y="171"/>
                    </a:lnTo>
                    <a:lnTo>
                      <a:pt x="206" y="170"/>
                    </a:lnTo>
                    <a:lnTo>
                      <a:pt x="205" y="169"/>
                    </a:lnTo>
                    <a:lnTo>
                      <a:pt x="203" y="168"/>
                    </a:lnTo>
                    <a:lnTo>
                      <a:pt x="202" y="167"/>
                    </a:lnTo>
                    <a:lnTo>
                      <a:pt x="200" y="167"/>
                    </a:lnTo>
                    <a:lnTo>
                      <a:pt x="198" y="166"/>
                    </a:lnTo>
                    <a:lnTo>
                      <a:pt x="197" y="165"/>
                    </a:lnTo>
                    <a:lnTo>
                      <a:pt x="196" y="164"/>
                    </a:lnTo>
                    <a:lnTo>
                      <a:pt x="194" y="163"/>
                    </a:lnTo>
                    <a:lnTo>
                      <a:pt x="192" y="162"/>
                    </a:lnTo>
                    <a:lnTo>
                      <a:pt x="191" y="162"/>
                    </a:lnTo>
                    <a:lnTo>
                      <a:pt x="190" y="161"/>
                    </a:lnTo>
                    <a:lnTo>
                      <a:pt x="188" y="160"/>
                    </a:lnTo>
                    <a:lnTo>
                      <a:pt x="187" y="159"/>
                    </a:lnTo>
                    <a:lnTo>
                      <a:pt x="185" y="158"/>
                    </a:lnTo>
                    <a:lnTo>
                      <a:pt x="184" y="158"/>
                    </a:lnTo>
                    <a:lnTo>
                      <a:pt x="182" y="157"/>
                    </a:lnTo>
                    <a:lnTo>
                      <a:pt x="181" y="156"/>
                    </a:lnTo>
                    <a:lnTo>
                      <a:pt x="179" y="155"/>
                    </a:lnTo>
                    <a:lnTo>
                      <a:pt x="178" y="154"/>
                    </a:lnTo>
                    <a:lnTo>
                      <a:pt x="176" y="153"/>
                    </a:lnTo>
                    <a:lnTo>
                      <a:pt x="175" y="152"/>
                    </a:lnTo>
                    <a:lnTo>
                      <a:pt x="173" y="151"/>
                    </a:lnTo>
                    <a:lnTo>
                      <a:pt x="172" y="150"/>
                    </a:lnTo>
                    <a:lnTo>
                      <a:pt x="170" y="149"/>
                    </a:lnTo>
                    <a:lnTo>
                      <a:pt x="169" y="148"/>
                    </a:lnTo>
                    <a:lnTo>
                      <a:pt x="168" y="148"/>
                    </a:lnTo>
                    <a:lnTo>
                      <a:pt x="166" y="147"/>
                    </a:lnTo>
                    <a:lnTo>
                      <a:pt x="165" y="146"/>
                    </a:lnTo>
                    <a:lnTo>
                      <a:pt x="163" y="145"/>
                    </a:lnTo>
                    <a:lnTo>
                      <a:pt x="162" y="144"/>
                    </a:lnTo>
                    <a:lnTo>
                      <a:pt x="160" y="143"/>
                    </a:lnTo>
                    <a:lnTo>
                      <a:pt x="159" y="142"/>
                    </a:lnTo>
                    <a:lnTo>
                      <a:pt x="158" y="141"/>
                    </a:lnTo>
                    <a:lnTo>
                      <a:pt x="156" y="140"/>
                    </a:lnTo>
                    <a:lnTo>
                      <a:pt x="154" y="139"/>
                    </a:lnTo>
                    <a:lnTo>
                      <a:pt x="153" y="138"/>
                    </a:lnTo>
                    <a:lnTo>
                      <a:pt x="152" y="138"/>
                    </a:lnTo>
                    <a:lnTo>
                      <a:pt x="150" y="137"/>
                    </a:lnTo>
                    <a:lnTo>
                      <a:pt x="149" y="136"/>
                    </a:lnTo>
                    <a:lnTo>
                      <a:pt x="148" y="135"/>
                    </a:lnTo>
                    <a:lnTo>
                      <a:pt x="146" y="134"/>
                    </a:lnTo>
                    <a:lnTo>
                      <a:pt x="144" y="133"/>
                    </a:lnTo>
                    <a:lnTo>
                      <a:pt x="143" y="132"/>
                    </a:lnTo>
                    <a:lnTo>
                      <a:pt x="142" y="131"/>
                    </a:lnTo>
                    <a:lnTo>
                      <a:pt x="140" y="130"/>
                    </a:lnTo>
                    <a:lnTo>
                      <a:pt x="139" y="129"/>
                    </a:lnTo>
                    <a:lnTo>
                      <a:pt x="138" y="128"/>
                    </a:lnTo>
                    <a:lnTo>
                      <a:pt x="136" y="127"/>
                    </a:lnTo>
                    <a:lnTo>
                      <a:pt x="135" y="126"/>
                    </a:lnTo>
                    <a:lnTo>
                      <a:pt x="134" y="125"/>
                    </a:lnTo>
                    <a:lnTo>
                      <a:pt x="132" y="124"/>
                    </a:lnTo>
                    <a:lnTo>
                      <a:pt x="131" y="123"/>
                    </a:lnTo>
                    <a:lnTo>
                      <a:pt x="129" y="122"/>
                    </a:lnTo>
                    <a:lnTo>
                      <a:pt x="128" y="121"/>
                    </a:lnTo>
                    <a:lnTo>
                      <a:pt x="126" y="120"/>
                    </a:lnTo>
                    <a:lnTo>
                      <a:pt x="125" y="119"/>
                    </a:lnTo>
                    <a:lnTo>
                      <a:pt x="124" y="118"/>
                    </a:lnTo>
                    <a:lnTo>
                      <a:pt x="122" y="117"/>
                    </a:lnTo>
                    <a:lnTo>
                      <a:pt x="121" y="116"/>
                    </a:lnTo>
                    <a:lnTo>
                      <a:pt x="120" y="115"/>
                    </a:lnTo>
                    <a:lnTo>
                      <a:pt x="118" y="114"/>
                    </a:lnTo>
                    <a:lnTo>
                      <a:pt x="117" y="113"/>
                    </a:lnTo>
                    <a:lnTo>
                      <a:pt x="116" y="112"/>
                    </a:lnTo>
                    <a:lnTo>
                      <a:pt x="114" y="111"/>
                    </a:lnTo>
                    <a:lnTo>
                      <a:pt x="113" y="110"/>
                    </a:lnTo>
                    <a:lnTo>
                      <a:pt x="111" y="109"/>
                    </a:lnTo>
                    <a:lnTo>
                      <a:pt x="110" y="108"/>
                    </a:lnTo>
                    <a:lnTo>
                      <a:pt x="109" y="107"/>
                    </a:lnTo>
                    <a:lnTo>
                      <a:pt x="107" y="106"/>
                    </a:lnTo>
                    <a:lnTo>
                      <a:pt x="106" y="105"/>
                    </a:lnTo>
                    <a:lnTo>
                      <a:pt x="105" y="104"/>
                    </a:lnTo>
                    <a:lnTo>
                      <a:pt x="103" y="103"/>
                    </a:lnTo>
                    <a:lnTo>
                      <a:pt x="102" y="102"/>
                    </a:lnTo>
                    <a:lnTo>
                      <a:pt x="101" y="100"/>
                    </a:lnTo>
                    <a:lnTo>
                      <a:pt x="100" y="100"/>
                    </a:lnTo>
                    <a:lnTo>
                      <a:pt x="98" y="99"/>
                    </a:lnTo>
                    <a:lnTo>
                      <a:pt x="97" y="97"/>
                    </a:lnTo>
                    <a:lnTo>
                      <a:pt x="96" y="96"/>
                    </a:lnTo>
                    <a:lnTo>
                      <a:pt x="94" y="96"/>
                    </a:lnTo>
                    <a:lnTo>
                      <a:pt x="93" y="94"/>
                    </a:lnTo>
                    <a:lnTo>
                      <a:pt x="92" y="93"/>
                    </a:lnTo>
                    <a:lnTo>
                      <a:pt x="90" y="92"/>
                    </a:lnTo>
                    <a:lnTo>
                      <a:pt x="89" y="91"/>
                    </a:lnTo>
                    <a:lnTo>
                      <a:pt x="88" y="90"/>
                    </a:lnTo>
                    <a:lnTo>
                      <a:pt x="87" y="89"/>
                    </a:lnTo>
                    <a:lnTo>
                      <a:pt x="85" y="88"/>
                    </a:lnTo>
                    <a:lnTo>
                      <a:pt x="84" y="86"/>
                    </a:lnTo>
                    <a:lnTo>
                      <a:pt x="82" y="86"/>
                    </a:lnTo>
                    <a:lnTo>
                      <a:pt x="81" y="84"/>
                    </a:lnTo>
                    <a:lnTo>
                      <a:pt x="80" y="83"/>
                    </a:lnTo>
                    <a:lnTo>
                      <a:pt x="79" y="82"/>
                    </a:lnTo>
                    <a:lnTo>
                      <a:pt x="78" y="81"/>
                    </a:lnTo>
                    <a:lnTo>
                      <a:pt x="76" y="80"/>
                    </a:lnTo>
                    <a:lnTo>
                      <a:pt x="75" y="79"/>
                    </a:lnTo>
                    <a:lnTo>
                      <a:pt x="73" y="77"/>
                    </a:lnTo>
                    <a:lnTo>
                      <a:pt x="72" y="76"/>
                    </a:lnTo>
                    <a:lnTo>
                      <a:pt x="71" y="75"/>
                    </a:lnTo>
                    <a:lnTo>
                      <a:pt x="70" y="74"/>
                    </a:lnTo>
                    <a:lnTo>
                      <a:pt x="68" y="73"/>
                    </a:lnTo>
                    <a:lnTo>
                      <a:pt x="67" y="72"/>
                    </a:lnTo>
                    <a:lnTo>
                      <a:pt x="66" y="71"/>
                    </a:lnTo>
                    <a:lnTo>
                      <a:pt x="65" y="70"/>
                    </a:lnTo>
                    <a:lnTo>
                      <a:pt x="63" y="68"/>
                    </a:lnTo>
                    <a:lnTo>
                      <a:pt x="62" y="67"/>
                    </a:lnTo>
                    <a:lnTo>
                      <a:pt x="61" y="66"/>
                    </a:lnTo>
                    <a:lnTo>
                      <a:pt x="60" y="65"/>
                    </a:lnTo>
                    <a:lnTo>
                      <a:pt x="58" y="64"/>
                    </a:lnTo>
                    <a:lnTo>
                      <a:pt x="57" y="62"/>
                    </a:lnTo>
                    <a:lnTo>
                      <a:pt x="56" y="62"/>
                    </a:lnTo>
                    <a:lnTo>
                      <a:pt x="55" y="60"/>
                    </a:lnTo>
                    <a:lnTo>
                      <a:pt x="54" y="59"/>
                    </a:lnTo>
                    <a:lnTo>
                      <a:pt x="53" y="58"/>
                    </a:lnTo>
                    <a:lnTo>
                      <a:pt x="51" y="57"/>
                    </a:lnTo>
                    <a:lnTo>
                      <a:pt x="50" y="55"/>
                    </a:lnTo>
                    <a:lnTo>
                      <a:pt x="49" y="54"/>
                    </a:lnTo>
                    <a:lnTo>
                      <a:pt x="48" y="53"/>
                    </a:lnTo>
                    <a:lnTo>
                      <a:pt x="46" y="52"/>
                    </a:lnTo>
                    <a:lnTo>
                      <a:pt x="45" y="51"/>
                    </a:lnTo>
                    <a:lnTo>
                      <a:pt x="44" y="49"/>
                    </a:lnTo>
                    <a:lnTo>
                      <a:pt x="43" y="48"/>
                    </a:lnTo>
                    <a:lnTo>
                      <a:pt x="42" y="47"/>
                    </a:lnTo>
                    <a:lnTo>
                      <a:pt x="40" y="46"/>
                    </a:lnTo>
                    <a:lnTo>
                      <a:pt x="39" y="44"/>
                    </a:lnTo>
                    <a:lnTo>
                      <a:pt x="38" y="43"/>
                    </a:lnTo>
                    <a:lnTo>
                      <a:pt x="37" y="42"/>
                    </a:lnTo>
                    <a:lnTo>
                      <a:pt x="36" y="41"/>
                    </a:lnTo>
                    <a:lnTo>
                      <a:pt x="35" y="39"/>
                    </a:lnTo>
                    <a:lnTo>
                      <a:pt x="33" y="38"/>
                    </a:lnTo>
                    <a:lnTo>
                      <a:pt x="32" y="37"/>
                    </a:lnTo>
                    <a:lnTo>
                      <a:pt x="31" y="36"/>
                    </a:lnTo>
                    <a:lnTo>
                      <a:pt x="30" y="34"/>
                    </a:lnTo>
                    <a:lnTo>
                      <a:pt x="29" y="34"/>
                    </a:lnTo>
                    <a:lnTo>
                      <a:pt x="28" y="32"/>
                    </a:lnTo>
                    <a:lnTo>
                      <a:pt x="26" y="31"/>
                    </a:lnTo>
                    <a:lnTo>
                      <a:pt x="25" y="29"/>
                    </a:lnTo>
                    <a:lnTo>
                      <a:pt x="24" y="29"/>
                    </a:lnTo>
                    <a:lnTo>
                      <a:pt x="23" y="27"/>
                    </a:lnTo>
                    <a:lnTo>
                      <a:pt x="22" y="26"/>
                    </a:lnTo>
                    <a:lnTo>
                      <a:pt x="21" y="24"/>
                    </a:lnTo>
                    <a:lnTo>
                      <a:pt x="20" y="23"/>
                    </a:lnTo>
                    <a:lnTo>
                      <a:pt x="19" y="22"/>
                    </a:lnTo>
                    <a:lnTo>
                      <a:pt x="17" y="21"/>
                    </a:lnTo>
                    <a:lnTo>
                      <a:pt x="16" y="19"/>
                    </a:lnTo>
                    <a:lnTo>
                      <a:pt x="15" y="18"/>
                    </a:lnTo>
                    <a:lnTo>
                      <a:pt x="14" y="17"/>
                    </a:lnTo>
                    <a:lnTo>
                      <a:pt x="13" y="15"/>
                    </a:lnTo>
                    <a:lnTo>
                      <a:pt x="12" y="14"/>
                    </a:lnTo>
                    <a:lnTo>
                      <a:pt x="11" y="13"/>
                    </a:lnTo>
                    <a:lnTo>
                      <a:pt x="10" y="12"/>
                    </a:lnTo>
                    <a:lnTo>
                      <a:pt x="8" y="10"/>
                    </a:lnTo>
                    <a:lnTo>
                      <a:pt x="7" y="9"/>
                    </a:lnTo>
                    <a:lnTo>
                      <a:pt x="6" y="8"/>
                    </a:lnTo>
                    <a:lnTo>
                      <a:pt x="5" y="6"/>
                    </a:lnTo>
                    <a:lnTo>
                      <a:pt x="4" y="5"/>
                    </a:lnTo>
                    <a:lnTo>
                      <a:pt x="3" y="4"/>
                    </a:lnTo>
                    <a:lnTo>
                      <a:pt x="2" y="2"/>
                    </a:lnTo>
                    <a:lnTo>
                      <a:pt x="1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9" name="Rectangle 185"/>
              <p:cNvSpPr>
                <a:spLocks noChangeArrowheads="1"/>
              </p:cNvSpPr>
              <p:nvPr/>
            </p:nvSpPr>
            <p:spPr bwMode="auto">
              <a:xfrm rot="17160000">
                <a:off x="3909" y="2818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20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0" name="Line 186"/>
              <p:cNvSpPr>
                <a:spLocks noChangeShapeType="1"/>
              </p:cNvSpPr>
              <p:nvPr/>
            </p:nvSpPr>
            <p:spPr bwMode="auto">
              <a:xfrm flipH="1">
                <a:off x="3919" y="2846"/>
                <a:ext cx="8" cy="27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1" name="Rectangle 187"/>
              <p:cNvSpPr>
                <a:spLocks noChangeArrowheads="1"/>
              </p:cNvSpPr>
              <p:nvPr/>
            </p:nvSpPr>
            <p:spPr bwMode="auto">
              <a:xfrm rot="20820000">
                <a:off x="2804" y="2413"/>
                <a:ext cx="607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Pseudomonas 2170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2" name="Line 188"/>
              <p:cNvSpPr>
                <a:spLocks noChangeShapeType="1"/>
              </p:cNvSpPr>
              <p:nvPr/>
            </p:nvSpPr>
            <p:spPr bwMode="auto">
              <a:xfrm flipH="1">
                <a:off x="3360" y="2404"/>
                <a:ext cx="37" cy="8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3" name="Rectangle 189"/>
              <p:cNvSpPr>
                <a:spLocks noChangeArrowheads="1"/>
              </p:cNvSpPr>
              <p:nvPr/>
            </p:nvSpPr>
            <p:spPr bwMode="auto">
              <a:xfrm rot="21300000">
                <a:off x="2790" y="2267"/>
                <a:ext cx="571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Pseudomonas 159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4" name="Line 190"/>
              <p:cNvSpPr>
                <a:spLocks noChangeShapeType="1"/>
              </p:cNvSpPr>
              <p:nvPr/>
            </p:nvSpPr>
            <p:spPr bwMode="auto">
              <a:xfrm flipH="1">
                <a:off x="3318" y="2302"/>
                <a:ext cx="42" cy="3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5" name="Rectangle 191"/>
              <p:cNvSpPr>
                <a:spLocks noChangeArrowheads="1"/>
              </p:cNvSpPr>
              <p:nvPr/>
            </p:nvSpPr>
            <p:spPr bwMode="auto">
              <a:xfrm rot="180000">
                <a:off x="2877" y="2120"/>
                <a:ext cx="495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Pprotegens 611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6" name="Line 192"/>
              <p:cNvSpPr>
                <a:spLocks noChangeShapeType="1"/>
              </p:cNvSpPr>
              <p:nvPr/>
            </p:nvSpPr>
            <p:spPr bwMode="auto">
              <a:xfrm>
                <a:off x="3335" y="2192"/>
                <a:ext cx="1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7" name="Rectangle 193"/>
              <p:cNvSpPr>
                <a:spLocks noChangeArrowheads="1"/>
              </p:cNvSpPr>
              <p:nvPr/>
            </p:nvSpPr>
            <p:spPr bwMode="auto">
              <a:xfrm rot="720000">
                <a:off x="2818" y="1974"/>
                <a:ext cx="571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Pseudomonas 104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8" name="Line 194"/>
              <p:cNvSpPr>
                <a:spLocks noChangeShapeType="1"/>
              </p:cNvSpPr>
              <p:nvPr/>
            </p:nvSpPr>
            <p:spPr bwMode="auto">
              <a:xfrm>
                <a:off x="3339" y="2079"/>
                <a:ext cx="1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9" name="Rectangle 195"/>
              <p:cNvSpPr>
                <a:spLocks noChangeArrowheads="1"/>
              </p:cNvSpPr>
              <p:nvPr/>
            </p:nvSpPr>
            <p:spPr bwMode="auto">
              <a:xfrm rot="1200000">
                <a:off x="2809" y="1819"/>
                <a:ext cx="607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Pseudomonas 4730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0" name="Line 196"/>
              <p:cNvSpPr>
                <a:spLocks noChangeShapeType="1"/>
              </p:cNvSpPr>
              <p:nvPr/>
            </p:nvSpPr>
            <p:spPr bwMode="auto">
              <a:xfrm>
                <a:off x="3353" y="1964"/>
                <a:ext cx="1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1" name="Rectangle 197"/>
              <p:cNvSpPr>
                <a:spLocks noChangeArrowheads="1"/>
              </p:cNvSpPr>
              <p:nvPr/>
            </p:nvSpPr>
            <p:spPr bwMode="auto">
              <a:xfrm rot="1680000">
                <a:off x="2924" y="1686"/>
                <a:ext cx="534" cy="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Pseudomonas 16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2" name="Line 198"/>
              <p:cNvSpPr>
                <a:spLocks noChangeShapeType="1"/>
              </p:cNvSpPr>
              <p:nvPr/>
            </p:nvSpPr>
            <p:spPr bwMode="auto">
              <a:xfrm flipH="1" flipV="1">
                <a:off x="3388" y="1852"/>
                <a:ext cx="13" cy="7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3" name="Freeform 199"/>
              <p:cNvSpPr>
                <a:spLocks/>
              </p:cNvSpPr>
              <p:nvPr/>
            </p:nvSpPr>
            <p:spPr bwMode="auto">
              <a:xfrm>
                <a:off x="3353" y="1911"/>
                <a:ext cx="23" cy="53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2" y="2"/>
                  </a:cxn>
                  <a:cxn ang="0">
                    <a:pos x="21" y="4"/>
                  </a:cxn>
                  <a:cxn ang="0">
                    <a:pos x="20" y="5"/>
                  </a:cxn>
                  <a:cxn ang="0">
                    <a:pos x="19" y="7"/>
                  </a:cxn>
                  <a:cxn ang="0">
                    <a:pos x="19" y="9"/>
                  </a:cxn>
                  <a:cxn ang="0">
                    <a:pos x="18" y="11"/>
                  </a:cxn>
                  <a:cxn ang="0">
                    <a:pos x="17" y="13"/>
                  </a:cxn>
                  <a:cxn ang="0">
                    <a:pos x="16" y="14"/>
                  </a:cxn>
                  <a:cxn ang="0">
                    <a:pos x="15" y="16"/>
                  </a:cxn>
                  <a:cxn ang="0">
                    <a:pos x="14" y="18"/>
                  </a:cxn>
                  <a:cxn ang="0">
                    <a:pos x="14" y="20"/>
                  </a:cxn>
                  <a:cxn ang="0">
                    <a:pos x="13" y="22"/>
                  </a:cxn>
                  <a:cxn ang="0">
                    <a:pos x="12" y="24"/>
                  </a:cxn>
                  <a:cxn ang="0">
                    <a:pos x="11" y="26"/>
                  </a:cxn>
                  <a:cxn ang="0">
                    <a:pos x="11" y="28"/>
                  </a:cxn>
                  <a:cxn ang="0">
                    <a:pos x="10" y="29"/>
                  </a:cxn>
                  <a:cxn ang="0">
                    <a:pos x="9" y="31"/>
                  </a:cxn>
                  <a:cxn ang="0">
                    <a:pos x="9" y="33"/>
                  </a:cxn>
                  <a:cxn ang="0">
                    <a:pos x="8" y="35"/>
                  </a:cxn>
                  <a:cxn ang="0">
                    <a:pos x="7" y="37"/>
                  </a:cxn>
                  <a:cxn ang="0">
                    <a:pos x="6" y="38"/>
                  </a:cxn>
                  <a:cxn ang="0">
                    <a:pos x="5" y="40"/>
                  </a:cxn>
                  <a:cxn ang="0">
                    <a:pos x="5" y="43"/>
                  </a:cxn>
                  <a:cxn ang="0">
                    <a:pos x="4" y="44"/>
                  </a:cxn>
                  <a:cxn ang="0">
                    <a:pos x="4" y="46"/>
                  </a:cxn>
                  <a:cxn ang="0">
                    <a:pos x="3" y="48"/>
                  </a:cxn>
                  <a:cxn ang="0">
                    <a:pos x="2" y="50"/>
                  </a:cxn>
                  <a:cxn ang="0">
                    <a:pos x="1" y="52"/>
                  </a:cxn>
                  <a:cxn ang="0">
                    <a:pos x="0" y="53"/>
                  </a:cxn>
                </a:cxnLst>
                <a:rect l="0" t="0" r="r" b="b"/>
                <a:pathLst>
                  <a:path w="23" h="53">
                    <a:moveTo>
                      <a:pt x="23" y="0"/>
                    </a:moveTo>
                    <a:lnTo>
                      <a:pt x="22" y="2"/>
                    </a:lnTo>
                    <a:lnTo>
                      <a:pt x="21" y="4"/>
                    </a:lnTo>
                    <a:lnTo>
                      <a:pt x="20" y="5"/>
                    </a:lnTo>
                    <a:lnTo>
                      <a:pt x="19" y="7"/>
                    </a:lnTo>
                    <a:lnTo>
                      <a:pt x="19" y="9"/>
                    </a:lnTo>
                    <a:lnTo>
                      <a:pt x="18" y="11"/>
                    </a:lnTo>
                    <a:lnTo>
                      <a:pt x="17" y="13"/>
                    </a:lnTo>
                    <a:lnTo>
                      <a:pt x="16" y="14"/>
                    </a:lnTo>
                    <a:lnTo>
                      <a:pt x="15" y="16"/>
                    </a:lnTo>
                    <a:lnTo>
                      <a:pt x="14" y="18"/>
                    </a:lnTo>
                    <a:lnTo>
                      <a:pt x="14" y="20"/>
                    </a:lnTo>
                    <a:lnTo>
                      <a:pt x="13" y="22"/>
                    </a:lnTo>
                    <a:lnTo>
                      <a:pt x="12" y="24"/>
                    </a:lnTo>
                    <a:lnTo>
                      <a:pt x="11" y="26"/>
                    </a:lnTo>
                    <a:lnTo>
                      <a:pt x="11" y="28"/>
                    </a:lnTo>
                    <a:lnTo>
                      <a:pt x="10" y="29"/>
                    </a:lnTo>
                    <a:lnTo>
                      <a:pt x="9" y="31"/>
                    </a:lnTo>
                    <a:lnTo>
                      <a:pt x="9" y="33"/>
                    </a:lnTo>
                    <a:lnTo>
                      <a:pt x="8" y="35"/>
                    </a:lnTo>
                    <a:lnTo>
                      <a:pt x="7" y="37"/>
                    </a:lnTo>
                    <a:lnTo>
                      <a:pt x="6" y="38"/>
                    </a:lnTo>
                    <a:lnTo>
                      <a:pt x="5" y="40"/>
                    </a:lnTo>
                    <a:lnTo>
                      <a:pt x="5" y="43"/>
                    </a:lnTo>
                    <a:lnTo>
                      <a:pt x="4" y="44"/>
                    </a:lnTo>
                    <a:lnTo>
                      <a:pt x="4" y="46"/>
                    </a:lnTo>
                    <a:lnTo>
                      <a:pt x="3" y="48"/>
                    </a:lnTo>
                    <a:lnTo>
                      <a:pt x="2" y="50"/>
                    </a:lnTo>
                    <a:lnTo>
                      <a:pt x="1" y="52"/>
                    </a:lnTo>
                    <a:lnTo>
                      <a:pt x="0" y="53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4" name="Freeform 200"/>
              <p:cNvSpPr>
                <a:spLocks/>
              </p:cNvSpPr>
              <p:nvPr/>
            </p:nvSpPr>
            <p:spPr bwMode="auto">
              <a:xfrm>
                <a:off x="3376" y="1859"/>
                <a:ext cx="25" cy="52"/>
              </a:xfrm>
              <a:custGeom>
                <a:avLst/>
                <a:gdLst/>
                <a:ahLst/>
                <a:cxnLst>
                  <a:cxn ang="0">
                    <a:pos x="0" y="52"/>
                  </a:cxn>
                  <a:cxn ang="0">
                    <a:pos x="1" y="50"/>
                  </a:cxn>
                  <a:cxn ang="0">
                    <a:pos x="1" y="49"/>
                  </a:cxn>
                  <a:cxn ang="0">
                    <a:pos x="2" y="47"/>
                  </a:cxn>
                  <a:cxn ang="0">
                    <a:pos x="3" y="45"/>
                  </a:cxn>
                  <a:cxn ang="0">
                    <a:pos x="3" y="44"/>
                  </a:cxn>
                  <a:cxn ang="0">
                    <a:pos x="4" y="42"/>
                  </a:cxn>
                  <a:cxn ang="0">
                    <a:pos x="5" y="41"/>
                  </a:cxn>
                  <a:cxn ang="0">
                    <a:pos x="6" y="39"/>
                  </a:cxn>
                  <a:cxn ang="0">
                    <a:pos x="6" y="37"/>
                  </a:cxn>
                  <a:cxn ang="0">
                    <a:pos x="7" y="36"/>
                  </a:cxn>
                  <a:cxn ang="0">
                    <a:pos x="8" y="34"/>
                  </a:cxn>
                  <a:cxn ang="0">
                    <a:pos x="9" y="33"/>
                  </a:cxn>
                  <a:cxn ang="0">
                    <a:pos x="10" y="31"/>
                  </a:cxn>
                  <a:cxn ang="0">
                    <a:pos x="11" y="29"/>
                  </a:cxn>
                  <a:cxn ang="0">
                    <a:pos x="11" y="28"/>
                  </a:cxn>
                  <a:cxn ang="0">
                    <a:pos x="12" y="26"/>
                  </a:cxn>
                  <a:cxn ang="0">
                    <a:pos x="13" y="24"/>
                  </a:cxn>
                  <a:cxn ang="0">
                    <a:pos x="14" y="23"/>
                  </a:cxn>
                  <a:cxn ang="0">
                    <a:pos x="15" y="21"/>
                  </a:cxn>
                  <a:cxn ang="0">
                    <a:pos x="15" y="19"/>
                  </a:cxn>
                  <a:cxn ang="0">
                    <a:pos x="16" y="18"/>
                  </a:cxn>
                  <a:cxn ang="0">
                    <a:pos x="17" y="16"/>
                  </a:cxn>
                  <a:cxn ang="0">
                    <a:pos x="18" y="14"/>
                  </a:cxn>
                  <a:cxn ang="0">
                    <a:pos x="19" y="13"/>
                  </a:cxn>
                  <a:cxn ang="0">
                    <a:pos x="20" y="11"/>
                  </a:cxn>
                  <a:cxn ang="0">
                    <a:pos x="20" y="10"/>
                  </a:cxn>
                  <a:cxn ang="0">
                    <a:pos x="21" y="8"/>
                  </a:cxn>
                  <a:cxn ang="0">
                    <a:pos x="22" y="7"/>
                  </a:cxn>
                  <a:cxn ang="0">
                    <a:pos x="23" y="5"/>
                  </a:cxn>
                  <a:cxn ang="0">
                    <a:pos x="24" y="4"/>
                  </a:cxn>
                  <a:cxn ang="0">
                    <a:pos x="25" y="2"/>
                  </a:cxn>
                  <a:cxn ang="0">
                    <a:pos x="25" y="0"/>
                  </a:cxn>
                </a:cxnLst>
                <a:rect l="0" t="0" r="r" b="b"/>
                <a:pathLst>
                  <a:path w="25" h="52">
                    <a:moveTo>
                      <a:pt x="0" y="52"/>
                    </a:moveTo>
                    <a:lnTo>
                      <a:pt x="1" y="50"/>
                    </a:lnTo>
                    <a:lnTo>
                      <a:pt x="1" y="49"/>
                    </a:lnTo>
                    <a:lnTo>
                      <a:pt x="2" y="47"/>
                    </a:lnTo>
                    <a:lnTo>
                      <a:pt x="3" y="45"/>
                    </a:lnTo>
                    <a:lnTo>
                      <a:pt x="3" y="44"/>
                    </a:lnTo>
                    <a:lnTo>
                      <a:pt x="4" y="42"/>
                    </a:lnTo>
                    <a:lnTo>
                      <a:pt x="5" y="41"/>
                    </a:lnTo>
                    <a:lnTo>
                      <a:pt x="6" y="39"/>
                    </a:lnTo>
                    <a:lnTo>
                      <a:pt x="6" y="37"/>
                    </a:lnTo>
                    <a:lnTo>
                      <a:pt x="7" y="36"/>
                    </a:lnTo>
                    <a:lnTo>
                      <a:pt x="8" y="34"/>
                    </a:lnTo>
                    <a:lnTo>
                      <a:pt x="9" y="33"/>
                    </a:lnTo>
                    <a:lnTo>
                      <a:pt x="10" y="31"/>
                    </a:lnTo>
                    <a:lnTo>
                      <a:pt x="11" y="29"/>
                    </a:lnTo>
                    <a:lnTo>
                      <a:pt x="11" y="28"/>
                    </a:lnTo>
                    <a:lnTo>
                      <a:pt x="12" y="26"/>
                    </a:lnTo>
                    <a:lnTo>
                      <a:pt x="13" y="24"/>
                    </a:lnTo>
                    <a:lnTo>
                      <a:pt x="14" y="23"/>
                    </a:lnTo>
                    <a:lnTo>
                      <a:pt x="15" y="21"/>
                    </a:lnTo>
                    <a:lnTo>
                      <a:pt x="15" y="19"/>
                    </a:lnTo>
                    <a:lnTo>
                      <a:pt x="16" y="18"/>
                    </a:lnTo>
                    <a:lnTo>
                      <a:pt x="17" y="16"/>
                    </a:lnTo>
                    <a:lnTo>
                      <a:pt x="18" y="14"/>
                    </a:lnTo>
                    <a:lnTo>
                      <a:pt x="19" y="13"/>
                    </a:lnTo>
                    <a:lnTo>
                      <a:pt x="20" y="11"/>
                    </a:lnTo>
                    <a:lnTo>
                      <a:pt x="20" y="10"/>
                    </a:lnTo>
                    <a:lnTo>
                      <a:pt x="21" y="8"/>
                    </a:lnTo>
                    <a:lnTo>
                      <a:pt x="22" y="7"/>
                    </a:lnTo>
                    <a:lnTo>
                      <a:pt x="23" y="5"/>
                    </a:lnTo>
                    <a:lnTo>
                      <a:pt x="24" y="4"/>
                    </a:lnTo>
                    <a:lnTo>
                      <a:pt x="25" y="2"/>
                    </a:lnTo>
                    <a:lnTo>
                      <a:pt x="25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5" name="Rectangle 201"/>
              <p:cNvSpPr>
                <a:spLocks noChangeArrowheads="1"/>
              </p:cNvSpPr>
              <p:nvPr/>
            </p:nvSpPr>
            <p:spPr bwMode="auto">
              <a:xfrm rot="1440000">
                <a:off x="3384" y="1894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99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6" name="Line 202"/>
              <p:cNvSpPr>
                <a:spLocks noChangeShapeType="1"/>
              </p:cNvSpPr>
              <p:nvPr/>
            </p:nvSpPr>
            <p:spPr bwMode="auto">
              <a:xfrm flipH="1" flipV="1">
                <a:off x="3377" y="1911"/>
                <a:ext cx="14" cy="7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7" name="Freeform 203"/>
              <p:cNvSpPr>
                <a:spLocks/>
              </p:cNvSpPr>
              <p:nvPr/>
            </p:nvSpPr>
            <p:spPr bwMode="auto">
              <a:xfrm>
                <a:off x="3339" y="1997"/>
                <a:ext cx="23" cy="82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2" y="2"/>
                  </a:cxn>
                  <a:cxn ang="0">
                    <a:pos x="21" y="4"/>
                  </a:cxn>
                  <a:cxn ang="0">
                    <a:pos x="21" y="6"/>
                  </a:cxn>
                  <a:cxn ang="0">
                    <a:pos x="20" y="8"/>
                  </a:cxn>
                  <a:cxn ang="0">
                    <a:pos x="19" y="9"/>
                  </a:cxn>
                  <a:cxn ang="0">
                    <a:pos x="19" y="11"/>
                  </a:cxn>
                  <a:cxn ang="0">
                    <a:pos x="19" y="13"/>
                  </a:cxn>
                  <a:cxn ang="0">
                    <a:pos x="18" y="15"/>
                  </a:cxn>
                  <a:cxn ang="0">
                    <a:pos x="17" y="17"/>
                  </a:cxn>
                  <a:cxn ang="0">
                    <a:pos x="17" y="19"/>
                  </a:cxn>
                  <a:cxn ang="0">
                    <a:pos x="16" y="20"/>
                  </a:cxn>
                  <a:cxn ang="0">
                    <a:pos x="16" y="22"/>
                  </a:cxn>
                  <a:cxn ang="0">
                    <a:pos x="15" y="24"/>
                  </a:cxn>
                  <a:cxn ang="0">
                    <a:pos x="14" y="26"/>
                  </a:cxn>
                  <a:cxn ang="0">
                    <a:pos x="14" y="28"/>
                  </a:cxn>
                  <a:cxn ang="0">
                    <a:pos x="14" y="29"/>
                  </a:cxn>
                  <a:cxn ang="0">
                    <a:pos x="13" y="31"/>
                  </a:cxn>
                  <a:cxn ang="0">
                    <a:pos x="13" y="33"/>
                  </a:cxn>
                  <a:cxn ang="0">
                    <a:pos x="12" y="35"/>
                  </a:cxn>
                  <a:cxn ang="0">
                    <a:pos x="12" y="37"/>
                  </a:cxn>
                  <a:cxn ang="0">
                    <a:pos x="11" y="38"/>
                  </a:cxn>
                  <a:cxn ang="0">
                    <a:pos x="10" y="40"/>
                  </a:cxn>
                  <a:cxn ang="0">
                    <a:pos x="10" y="42"/>
                  </a:cxn>
                  <a:cxn ang="0">
                    <a:pos x="9" y="44"/>
                  </a:cxn>
                  <a:cxn ang="0">
                    <a:pos x="9" y="46"/>
                  </a:cxn>
                  <a:cxn ang="0">
                    <a:pos x="9" y="47"/>
                  </a:cxn>
                  <a:cxn ang="0">
                    <a:pos x="8" y="49"/>
                  </a:cxn>
                  <a:cxn ang="0">
                    <a:pos x="8" y="51"/>
                  </a:cxn>
                  <a:cxn ang="0">
                    <a:pos x="7" y="53"/>
                  </a:cxn>
                  <a:cxn ang="0">
                    <a:pos x="7" y="55"/>
                  </a:cxn>
                  <a:cxn ang="0">
                    <a:pos x="6" y="57"/>
                  </a:cxn>
                  <a:cxn ang="0">
                    <a:pos x="6" y="58"/>
                  </a:cxn>
                  <a:cxn ang="0">
                    <a:pos x="5" y="61"/>
                  </a:cxn>
                  <a:cxn ang="0">
                    <a:pos x="5" y="62"/>
                  </a:cxn>
                  <a:cxn ang="0">
                    <a:pos x="5" y="64"/>
                  </a:cxn>
                  <a:cxn ang="0">
                    <a:pos x="4" y="66"/>
                  </a:cxn>
                  <a:cxn ang="0">
                    <a:pos x="4" y="68"/>
                  </a:cxn>
                  <a:cxn ang="0">
                    <a:pos x="3" y="70"/>
                  </a:cxn>
                  <a:cxn ang="0">
                    <a:pos x="3" y="71"/>
                  </a:cxn>
                  <a:cxn ang="0">
                    <a:pos x="2" y="73"/>
                  </a:cxn>
                  <a:cxn ang="0">
                    <a:pos x="2" y="75"/>
                  </a:cxn>
                  <a:cxn ang="0">
                    <a:pos x="2" y="77"/>
                  </a:cxn>
                  <a:cxn ang="0">
                    <a:pos x="1" y="79"/>
                  </a:cxn>
                  <a:cxn ang="0">
                    <a:pos x="1" y="81"/>
                  </a:cxn>
                  <a:cxn ang="0">
                    <a:pos x="0" y="82"/>
                  </a:cxn>
                </a:cxnLst>
                <a:rect l="0" t="0" r="r" b="b"/>
                <a:pathLst>
                  <a:path w="23" h="82">
                    <a:moveTo>
                      <a:pt x="23" y="0"/>
                    </a:moveTo>
                    <a:lnTo>
                      <a:pt x="22" y="2"/>
                    </a:lnTo>
                    <a:lnTo>
                      <a:pt x="21" y="4"/>
                    </a:lnTo>
                    <a:lnTo>
                      <a:pt x="21" y="6"/>
                    </a:lnTo>
                    <a:lnTo>
                      <a:pt x="20" y="8"/>
                    </a:lnTo>
                    <a:lnTo>
                      <a:pt x="19" y="9"/>
                    </a:lnTo>
                    <a:lnTo>
                      <a:pt x="19" y="11"/>
                    </a:lnTo>
                    <a:lnTo>
                      <a:pt x="19" y="13"/>
                    </a:lnTo>
                    <a:lnTo>
                      <a:pt x="18" y="15"/>
                    </a:lnTo>
                    <a:lnTo>
                      <a:pt x="17" y="17"/>
                    </a:lnTo>
                    <a:lnTo>
                      <a:pt x="17" y="19"/>
                    </a:lnTo>
                    <a:lnTo>
                      <a:pt x="16" y="20"/>
                    </a:lnTo>
                    <a:lnTo>
                      <a:pt x="16" y="22"/>
                    </a:lnTo>
                    <a:lnTo>
                      <a:pt x="15" y="24"/>
                    </a:lnTo>
                    <a:lnTo>
                      <a:pt x="14" y="26"/>
                    </a:lnTo>
                    <a:lnTo>
                      <a:pt x="14" y="28"/>
                    </a:lnTo>
                    <a:lnTo>
                      <a:pt x="14" y="29"/>
                    </a:lnTo>
                    <a:lnTo>
                      <a:pt x="13" y="31"/>
                    </a:lnTo>
                    <a:lnTo>
                      <a:pt x="13" y="33"/>
                    </a:lnTo>
                    <a:lnTo>
                      <a:pt x="12" y="35"/>
                    </a:lnTo>
                    <a:lnTo>
                      <a:pt x="12" y="37"/>
                    </a:lnTo>
                    <a:lnTo>
                      <a:pt x="11" y="38"/>
                    </a:lnTo>
                    <a:lnTo>
                      <a:pt x="10" y="40"/>
                    </a:lnTo>
                    <a:lnTo>
                      <a:pt x="10" y="42"/>
                    </a:lnTo>
                    <a:lnTo>
                      <a:pt x="9" y="44"/>
                    </a:lnTo>
                    <a:lnTo>
                      <a:pt x="9" y="46"/>
                    </a:lnTo>
                    <a:lnTo>
                      <a:pt x="9" y="47"/>
                    </a:lnTo>
                    <a:lnTo>
                      <a:pt x="8" y="49"/>
                    </a:lnTo>
                    <a:lnTo>
                      <a:pt x="8" y="51"/>
                    </a:lnTo>
                    <a:lnTo>
                      <a:pt x="7" y="53"/>
                    </a:lnTo>
                    <a:lnTo>
                      <a:pt x="7" y="55"/>
                    </a:lnTo>
                    <a:lnTo>
                      <a:pt x="6" y="57"/>
                    </a:lnTo>
                    <a:lnTo>
                      <a:pt x="6" y="58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4"/>
                    </a:lnTo>
                    <a:lnTo>
                      <a:pt x="4" y="66"/>
                    </a:lnTo>
                    <a:lnTo>
                      <a:pt x="4" y="68"/>
                    </a:lnTo>
                    <a:lnTo>
                      <a:pt x="3" y="70"/>
                    </a:lnTo>
                    <a:lnTo>
                      <a:pt x="3" y="71"/>
                    </a:lnTo>
                    <a:lnTo>
                      <a:pt x="2" y="73"/>
                    </a:lnTo>
                    <a:lnTo>
                      <a:pt x="2" y="75"/>
                    </a:lnTo>
                    <a:lnTo>
                      <a:pt x="2" y="77"/>
                    </a:lnTo>
                    <a:lnTo>
                      <a:pt x="1" y="79"/>
                    </a:lnTo>
                    <a:lnTo>
                      <a:pt x="1" y="81"/>
                    </a:lnTo>
                    <a:lnTo>
                      <a:pt x="0" y="82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8" name="Freeform 204"/>
              <p:cNvSpPr>
                <a:spLocks/>
              </p:cNvSpPr>
              <p:nvPr/>
            </p:nvSpPr>
            <p:spPr bwMode="auto">
              <a:xfrm>
                <a:off x="3362" y="1919"/>
                <a:ext cx="30" cy="78"/>
              </a:xfrm>
              <a:custGeom>
                <a:avLst/>
                <a:gdLst/>
                <a:ahLst/>
                <a:cxnLst>
                  <a:cxn ang="0">
                    <a:pos x="0" y="78"/>
                  </a:cxn>
                  <a:cxn ang="0">
                    <a:pos x="0" y="77"/>
                  </a:cxn>
                  <a:cxn ang="0">
                    <a:pos x="1" y="75"/>
                  </a:cxn>
                  <a:cxn ang="0">
                    <a:pos x="1" y="73"/>
                  </a:cxn>
                  <a:cxn ang="0">
                    <a:pos x="2" y="72"/>
                  </a:cxn>
                  <a:cxn ang="0">
                    <a:pos x="2" y="70"/>
                  </a:cxn>
                  <a:cxn ang="0">
                    <a:pos x="3" y="68"/>
                  </a:cxn>
                  <a:cxn ang="0">
                    <a:pos x="4" y="67"/>
                  </a:cxn>
                  <a:cxn ang="0">
                    <a:pos x="4" y="65"/>
                  </a:cxn>
                  <a:cxn ang="0">
                    <a:pos x="5" y="63"/>
                  </a:cxn>
                  <a:cxn ang="0">
                    <a:pos x="5" y="62"/>
                  </a:cxn>
                  <a:cxn ang="0">
                    <a:pos x="6" y="60"/>
                  </a:cxn>
                  <a:cxn ang="0">
                    <a:pos x="6" y="58"/>
                  </a:cxn>
                  <a:cxn ang="0">
                    <a:pos x="7" y="56"/>
                  </a:cxn>
                  <a:cxn ang="0">
                    <a:pos x="8" y="55"/>
                  </a:cxn>
                  <a:cxn ang="0">
                    <a:pos x="8" y="53"/>
                  </a:cxn>
                  <a:cxn ang="0">
                    <a:pos x="9" y="51"/>
                  </a:cxn>
                  <a:cxn ang="0">
                    <a:pos x="10" y="49"/>
                  </a:cxn>
                  <a:cxn ang="0">
                    <a:pos x="10" y="48"/>
                  </a:cxn>
                  <a:cxn ang="0">
                    <a:pos x="11" y="46"/>
                  </a:cxn>
                  <a:cxn ang="0">
                    <a:pos x="11" y="44"/>
                  </a:cxn>
                  <a:cxn ang="0">
                    <a:pos x="12" y="43"/>
                  </a:cxn>
                  <a:cxn ang="0">
                    <a:pos x="13" y="41"/>
                  </a:cxn>
                  <a:cxn ang="0">
                    <a:pos x="14" y="40"/>
                  </a:cxn>
                  <a:cxn ang="0">
                    <a:pos x="14" y="38"/>
                  </a:cxn>
                  <a:cxn ang="0">
                    <a:pos x="15" y="36"/>
                  </a:cxn>
                  <a:cxn ang="0">
                    <a:pos x="15" y="35"/>
                  </a:cxn>
                  <a:cxn ang="0">
                    <a:pos x="16" y="33"/>
                  </a:cxn>
                  <a:cxn ang="0">
                    <a:pos x="17" y="31"/>
                  </a:cxn>
                  <a:cxn ang="0">
                    <a:pos x="17" y="30"/>
                  </a:cxn>
                  <a:cxn ang="0">
                    <a:pos x="18" y="28"/>
                  </a:cxn>
                  <a:cxn ang="0">
                    <a:pos x="19" y="26"/>
                  </a:cxn>
                  <a:cxn ang="0">
                    <a:pos x="20" y="25"/>
                  </a:cxn>
                  <a:cxn ang="0">
                    <a:pos x="20" y="23"/>
                  </a:cxn>
                  <a:cxn ang="0">
                    <a:pos x="21" y="21"/>
                  </a:cxn>
                  <a:cxn ang="0">
                    <a:pos x="22" y="20"/>
                  </a:cxn>
                  <a:cxn ang="0">
                    <a:pos x="22" y="18"/>
                  </a:cxn>
                  <a:cxn ang="0">
                    <a:pos x="23" y="16"/>
                  </a:cxn>
                  <a:cxn ang="0">
                    <a:pos x="24" y="15"/>
                  </a:cxn>
                  <a:cxn ang="0">
                    <a:pos x="25" y="13"/>
                  </a:cxn>
                  <a:cxn ang="0">
                    <a:pos x="25" y="11"/>
                  </a:cxn>
                  <a:cxn ang="0">
                    <a:pos x="26" y="10"/>
                  </a:cxn>
                  <a:cxn ang="0">
                    <a:pos x="27" y="8"/>
                  </a:cxn>
                  <a:cxn ang="0">
                    <a:pos x="27" y="6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9" y="1"/>
                  </a:cxn>
                  <a:cxn ang="0">
                    <a:pos x="30" y="0"/>
                  </a:cxn>
                </a:cxnLst>
                <a:rect l="0" t="0" r="r" b="b"/>
                <a:pathLst>
                  <a:path w="30" h="78">
                    <a:moveTo>
                      <a:pt x="0" y="78"/>
                    </a:moveTo>
                    <a:lnTo>
                      <a:pt x="0" y="77"/>
                    </a:lnTo>
                    <a:lnTo>
                      <a:pt x="1" y="75"/>
                    </a:lnTo>
                    <a:lnTo>
                      <a:pt x="1" y="73"/>
                    </a:lnTo>
                    <a:lnTo>
                      <a:pt x="2" y="72"/>
                    </a:lnTo>
                    <a:lnTo>
                      <a:pt x="2" y="70"/>
                    </a:lnTo>
                    <a:lnTo>
                      <a:pt x="3" y="68"/>
                    </a:lnTo>
                    <a:lnTo>
                      <a:pt x="4" y="67"/>
                    </a:lnTo>
                    <a:lnTo>
                      <a:pt x="4" y="65"/>
                    </a:lnTo>
                    <a:lnTo>
                      <a:pt x="5" y="63"/>
                    </a:lnTo>
                    <a:lnTo>
                      <a:pt x="5" y="62"/>
                    </a:lnTo>
                    <a:lnTo>
                      <a:pt x="6" y="60"/>
                    </a:lnTo>
                    <a:lnTo>
                      <a:pt x="6" y="58"/>
                    </a:lnTo>
                    <a:lnTo>
                      <a:pt x="7" y="56"/>
                    </a:lnTo>
                    <a:lnTo>
                      <a:pt x="8" y="55"/>
                    </a:lnTo>
                    <a:lnTo>
                      <a:pt x="8" y="53"/>
                    </a:lnTo>
                    <a:lnTo>
                      <a:pt x="9" y="51"/>
                    </a:lnTo>
                    <a:lnTo>
                      <a:pt x="10" y="49"/>
                    </a:lnTo>
                    <a:lnTo>
                      <a:pt x="10" y="48"/>
                    </a:lnTo>
                    <a:lnTo>
                      <a:pt x="11" y="46"/>
                    </a:lnTo>
                    <a:lnTo>
                      <a:pt x="11" y="44"/>
                    </a:lnTo>
                    <a:lnTo>
                      <a:pt x="12" y="43"/>
                    </a:lnTo>
                    <a:lnTo>
                      <a:pt x="13" y="41"/>
                    </a:lnTo>
                    <a:lnTo>
                      <a:pt x="14" y="40"/>
                    </a:lnTo>
                    <a:lnTo>
                      <a:pt x="14" y="38"/>
                    </a:lnTo>
                    <a:lnTo>
                      <a:pt x="15" y="36"/>
                    </a:lnTo>
                    <a:lnTo>
                      <a:pt x="15" y="35"/>
                    </a:lnTo>
                    <a:lnTo>
                      <a:pt x="16" y="33"/>
                    </a:lnTo>
                    <a:lnTo>
                      <a:pt x="17" y="31"/>
                    </a:lnTo>
                    <a:lnTo>
                      <a:pt x="17" y="30"/>
                    </a:lnTo>
                    <a:lnTo>
                      <a:pt x="18" y="28"/>
                    </a:lnTo>
                    <a:lnTo>
                      <a:pt x="19" y="26"/>
                    </a:lnTo>
                    <a:lnTo>
                      <a:pt x="20" y="25"/>
                    </a:lnTo>
                    <a:lnTo>
                      <a:pt x="20" y="23"/>
                    </a:lnTo>
                    <a:lnTo>
                      <a:pt x="21" y="21"/>
                    </a:lnTo>
                    <a:lnTo>
                      <a:pt x="22" y="20"/>
                    </a:lnTo>
                    <a:lnTo>
                      <a:pt x="22" y="18"/>
                    </a:lnTo>
                    <a:lnTo>
                      <a:pt x="23" y="16"/>
                    </a:lnTo>
                    <a:lnTo>
                      <a:pt x="24" y="15"/>
                    </a:lnTo>
                    <a:lnTo>
                      <a:pt x="25" y="13"/>
                    </a:lnTo>
                    <a:lnTo>
                      <a:pt x="25" y="11"/>
                    </a:lnTo>
                    <a:lnTo>
                      <a:pt x="26" y="10"/>
                    </a:lnTo>
                    <a:lnTo>
                      <a:pt x="27" y="8"/>
                    </a:lnTo>
                    <a:lnTo>
                      <a:pt x="27" y="6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9" y="1"/>
                    </a:lnTo>
                    <a:lnTo>
                      <a:pt x="3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230" name="Rectangle 206"/>
            <p:cNvSpPr>
              <a:spLocks noChangeArrowheads="1"/>
            </p:cNvSpPr>
            <p:nvPr/>
          </p:nvSpPr>
          <p:spPr bwMode="auto">
            <a:xfrm rot="1080000">
              <a:off x="3371" y="1976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87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1" name="Line 207"/>
            <p:cNvSpPr>
              <a:spLocks noChangeShapeType="1"/>
            </p:cNvSpPr>
            <p:nvPr/>
          </p:nvSpPr>
          <p:spPr bwMode="auto">
            <a:xfrm flipH="1" flipV="1">
              <a:off x="3363" y="1998"/>
              <a:ext cx="9" cy="3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2" name="Freeform 208"/>
            <p:cNvSpPr>
              <a:spLocks/>
            </p:cNvSpPr>
            <p:nvPr/>
          </p:nvSpPr>
          <p:spPr bwMode="auto">
            <a:xfrm>
              <a:off x="3336" y="2096"/>
              <a:ext cx="13" cy="96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2" y="1"/>
                </a:cxn>
                <a:cxn ang="0">
                  <a:pos x="12" y="3"/>
                </a:cxn>
                <a:cxn ang="0">
                  <a:pos x="12" y="5"/>
                </a:cxn>
                <a:cxn ang="0">
                  <a:pos x="12" y="7"/>
                </a:cxn>
                <a:cxn ang="0">
                  <a:pos x="11" y="9"/>
                </a:cxn>
                <a:cxn ang="0">
                  <a:pos x="11" y="10"/>
                </a:cxn>
                <a:cxn ang="0">
                  <a:pos x="10" y="12"/>
                </a:cxn>
                <a:cxn ang="0">
                  <a:pos x="10" y="14"/>
                </a:cxn>
                <a:cxn ang="0">
                  <a:pos x="10" y="16"/>
                </a:cxn>
                <a:cxn ang="0">
                  <a:pos x="9" y="18"/>
                </a:cxn>
                <a:cxn ang="0">
                  <a:pos x="9" y="20"/>
                </a:cxn>
                <a:cxn ang="0">
                  <a:pos x="9" y="21"/>
                </a:cxn>
                <a:cxn ang="0">
                  <a:pos x="8" y="23"/>
                </a:cxn>
                <a:cxn ang="0">
                  <a:pos x="8" y="25"/>
                </a:cxn>
                <a:cxn ang="0">
                  <a:pos x="8" y="27"/>
                </a:cxn>
                <a:cxn ang="0">
                  <a:pos x="8" y="29"/>
                </a:cxn>
                <a:cxn ang="0">
                  <a:pos x="8" y="30"/>
                </a:cxn>
                <a:cxn ang="0">
                  <a:pos x="7" y="32"/>
                </a:cxn>
                <a:cxn ang="0">
                  <a:pos x="7" y="34"/>
                </a:cxn>
                <a:cxn ang="0">
                  <a:pos x="7" y="36"/>
                </a:cxn>
                <a:cxn ang="0">
                  <a:pos x="7" y="38"/>
                </a:cxn>
                <a:cxn ang="0">
                  <a:pos x="6" y="39"/>
                </a:cxn>
                <a:cxn ang="0">
                  <a:pos x="6" y="41"/>
                </a:cxn>
                <a:cxn ang="0">
                  <a:pos x="6" y="43"/>
                </a:cxn>
                <a:cxn ang="0">
                  <a:pos x="5" y="45"/>
                </a:cxn>
                <a:cxn ang="0">
                  <a:pos x="5" y="47"/>
                </a:cxn>
                <a:cxn ang="0">
                  <a:pos x="5" y="49"/>
                </a:cxn>
                <a:cxn ang="0">
                  <a:pos x="5" y="50"/>
                </a:cxn>
                <a:cxn ang="0">
                  <a:pos x="4" y="52"/>
                </a:cxn>
                <a:cxn ang="0">
                  <a:pos x="4" y="54"/>
                </a:cxn>
                <a:cxn ang="0">
                  <a:pos x="4" y="56"/>
                </a:cxn>
                <a:cxn ang="0">
                  <a:pos x="4" y="58"/>
                </a:cxn>
                <a:cxn ang="0">
                  <a:pos x="3" y="60"/>
                </a:cxn>
                <a:cxn ang="0">
                  <a:pos x="3" y="62"/>
                </a:cxn>
                <a:cxn ang="0">
                  <a:pos x="3" y="63"/>
                </a:cxn>
                <a:cxn ang="0">
                  <a:pos x="3" y="65"/>
                </a:cxn>
                <a:cxn ang="0">
                  <a:pos x="3" y="67"/>
                </a:cxn>
                <a:cxn ang="0">
                  <a:pos x="3" y="69"/>
                </a:cxn>
                <a:cxn ang="0">
                  <a:pos x="3" y="71"/>
                </a:cxn>
                <a:cxn ang="0">
                  <a:pos x="2" y="73"/>
                </a:cxn>
                <a:cxn ang="0">
                  <a:pos x="2" y="74"/>
                </a:cxn>
                <a:cxn ang="0">
                  <a:pos x="2" y="76"/>
                </a:cxn>
                <a:cxn ang="0">
                  <a:pos x="2" y="78"/>
                </a:cxn>
                <a:cxn ang="0">
                  <a:pos x="2" y="80"/>
                </a:cxn>
                <a:cxn ang="0">
                  <a:pos x="2" y="82"/>
                </a:cxn>
                <a:cxn ang="0">
                  <a:pos x="1" y="83"/>
                </a:cxn>
                <a:cxn ang="0">
                  <a:pos x="1" y="85"/>
                </a:cxn>
                <a:cxn ang="0">
                  <a:pos x="1" y="87"/>
                </a:cxn>
                <a:cxn ang="0">
                  <a:pos x="1" y="89"/>
                </a:cxn>
                <a:cxn ang="0">
                  <a:pos x="1" y="91"/>
                </a:cxn>
                <a:cxn ang="0">
                  <a:pos x="1" y="92"/>
                </a:cxn>
                <a:cxn ang="0">
                  <a:pos x="1" y="94"/>
                </a:cxn>
                <a:cxn ang="0">
                  <a:pos x="0" y="96"/>
                </a:cxn>
              </a:cxnLst>
              <a:rect l="0" t="0" r="r" b="b"/>
              <a:pathLst>
                <a:path w="13" h="96">
                  <a:moveTo>
                    <a:pt x="13" y="0"/>
                  </a:moveTo>
                  <a:lnTo>
                    <a:pt x="12" y="1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1" y="9"/>
                  </a:lnTo>
                  <a:lnTo>
                    <a:pt x="11" y="10"/>
                  </a:lnTo>
                  <a:lnTo>
                    <a:pt x="10" y="12"/>
                  </a:lnTo>
                  <a:lnTo>
                    <a:pt x="10" y="14"/>
                  </a:lnTo>
                  <a:lnTo>
                    <a:pt x="10" y="16"/>
                  </a:lnTo>
                  <a:lnTo>
                    <a:pt x="9" y="18"/>
                  </a:lnTo>
                  <a:lnTo>
                    <a:pt x="9" y="20"/>
                  </a:lnTo>
                  <a:lnTo>
                    <a:pt x="9" y="21"/>
                  </a:lnTo>
                  <a:lnTo>
                    <a:pt x="8" y="23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8" y="29"/>
                  </a:lnTo>
                  <a:lnTo>
                    <a:pt x="8" y="30"/>
                  </a:lnTo>
                  <a:lnTo>
                    <a:pt x="7" y="32"/>
                  </a:lnTo>
                  <a:lnTo>
                    <a:pt x="7" y="34"/>
                  </a:lnTo>
                  <a:lnTo>
                    <a:pt x="7" y="36"/>
                  </a:lnTo>
                  <a:lnTo>
                    <a:pt x="7" y="38"/>
                  </a:lnTo>
                  <a:lnTo>
                    <a:pt x="6" y="39"/>
                  </a:lnTo>
                  <a:lnTo>
                    <a:pt x="6" y="41"/>
                  </a:lnTo>
                  <a:lnTo>
                    <a:pt x="6" y="43"/>
                  </a:lnTo>
                  <a:lnTo>
                    <a:pt x="5" y="45"/>
                  </a:lnTo>
                  <a:lnTo>
                    <a:pt x="5" y="47"/>
                  </a:lnTo>
                  <a:lnTo>
                    <a:pt x="5" y="49"/>
                  </a:lnTo>
                  <a:lnTo>
                    <a:pt x="5" y="50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4" y="56"/>
                  </a:lnTo>
                  <a:lnTo>
                    <a:pt x="4" y="58"/>
                  </a:lnTo>
                  <a:lnTo>
                    <a:pt x="3" y="60"/>
                  </a:lnTo>
                  <a:lnTo>
                    <a:pt x="3" y="62"/>
                  </a:lnTo>
                  <a:lnTo>
                    <a:pt x="3" y="63"/>
                  </a:lnTo>
                  <a:lnTo>
                    <a:pt x="3" y="65"/>
                  </a:lnTo>
                  <a:lnTo>
                    <a:pt x="3" y="67"/>
                  </a:lnTo>
                  <a:lnTo>
                    <a:pt x="3" y="69"/>
                  </a:lnTo>
                  <a:lnTo>
                    <a:pt x="3" y="71"/>
                  </a:lnTo>
                  <a:lnTo>
                    <a:pt x="2" y="73"/>
                  </a:lnTo>
                  <a:lnTo>
                    <a:pt x="2" y="74"/>
                  </a:lnTo>
                  <a:lnTo>
                    <a:pt x="2" y="76"/>
                  </a:lnTo>
                  <a:lnTo>
                    <a:pt x="2" y="78"/>
                  </a:lnTo>
                  <a:lnTo>
                    <a:pt x="2" y="80"/>
                  </a:lnTo>
                  <a:lnTo>
                    <a:pt x="2" y="82"/>
                  </a:lnTo>
                  <a:lnTo>
                    <a:pt x="1" y="83"/>
                  </a:lnTo>
                  <a:lnTo>
                    <a:pt x="1" y="85"/>
                  </a:lnTo>
                  <a:lnTo>
                    <a:pt x="1" y="87"/>
                  </a:lnTo>
                  <a:lnTo>
                    <a:pt x="1" y="89"/>
                  </a:lnTo>
                  <a:lnTo>
                    <a:pt x="1" y="91"/>
                  </a:lnTo>
                  <a:lnTo>
                    <a:pt x="1" y="92"/>
                  </a:lnTo>
                  <a:lnTo>
                    <a:pt x="1" y="94"/>
                  </a:lnTo>
                  <a:lnTo>
                    <a:pt x="0" y="96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3" name="Freeform 209"/>
            <p:cNvSpPr>
              <a:spLocks/>
            </p:cNvSpPr>
            <p:nvPr/>
          </p:nvSpPr>
          <p:spPr bwMode="auto">
            <a:xfrm>
              <a:off x="3349" y="2002"/>
              <a:ext cx="24" cy="94"/>
            </a:xfrm>
            <a:custGeom>
              <a:avLst/>
              <a:gdLst/>
              <a:ahLst/>
              <a:cxnLst>
                <a:cxn ang="0">
                  <a:pos x="0" y="94"/>
                </a:cxn>
                <a:cxn ang="0">
                  <a:pos x="0" y="92"/>
                </a:cxn>
                <a:cxn ang="0">
                  <a:pos x="0" y="90"/>
                </a:cxn>
                <a:cxn ang="0">
                  <a:pos x="1" y="88"/>
                </a:cxn>
                <a:cxn ang="0">
                  <a:pos x="1" y="86"/>
                </a:cxn>
                <a:cxn ang="0">
                  <a:pos x="1" y="85"/>
                </a:cxn>
                <a:cxn ang="0">
                  <a:pos x="2" y="83"/>
                </a:cxn>
                <a:cxn ang="0">
                  <a:pos x="2" y="81"/>
                </a:cxn>
                <a:cxn ang="0">
                  <a:pos x="3" y="80"/>
                </a:cxn>
                <a:cxn ang="0">
                  <a:pos x="3" y="78"/>
                </a:cxn>
                <a:cxn ang="0">
                  <a:pos x="4" y="76"/>
                </a:cxn>
                <a:cxn ang="0">
                  <a:pos x="4" y="74"/>
                </a:cxn>
                <a:cxn ang="0">
                  <a:pos x="4" y="72"/>
                </a:cxn>
                <a:cxn ang="0">
                  <a:pos x="4" y="71"/>
                </a:cxn>
                <a:cxn ang="0">
                  <a:pos x="5" y="69"/>
                </a:cxn>
                <a:cxn ang="0">
                  <a:pos x="5" y="67"/>
                </a:cxn>
                <a:cxn ang="0">
                  <a:pos x="6" y="66"/>
                </a:cxn>
                <a:cxn ang="0">
                  <a:pos x="6" y="64"/>
                </a:cxn>
                <a:cxn ang="0">
                  <a:pos x="7" y="62"/>
                </a:cxn>
                <a:cxn ang="0">
                  <a:pos x="7" y="60"/>
                </a:cxn>
                <a:cxn ang="0">
                  <a:pos x="8" y="58"/>
                </a:cxn>
                <a:cxn ang="0">
                  <a:pos x="8" y="57"/>
                </a:cxn>
                <a:cxn ang="0">
                  <a:pos x="8" y="55"/>
                </a:cxn>
                <a:cxn ang="0">
                  <a:pos x="9" y="53"/>
                </a:cxn>
                <a:cxn ang="0">
                  <a:pos x="9" y="52"/>
                </a:cxn>
                <a:cxn ang="0">
                  <a:pos x="9" y="50"/>
                </a:cxn>
                <a:cxn ang="0">
                  <a:pos x="10" y="48"/>
                </a:cxn>
                <a:cxn ang="0">
                  <a:pos x="10" y="46"/>
                </a:cxn>
                <a:cxn ang="0">
                  <a:pos x="11" y="44"/>
                </a:cxn>
                <a:cxn ang="0">
                  <a:pos x="11" y="42"/>
                </a:cxn>
                <a:cxn ang="0">
                  <a:pos x="12" y="41"/>
                </a:cxn>
                <a:cxn ang="0">
                  <a:pos x="12" y="39"/>
                </a:cxn>
                <a:cxn ang="0">
                  <a:pos x="13" y="38"/>
                </a:cxn>
                <a:cxn ang="0">
                  <a:pos x="13" y="36"/>
                </a:cxn>
                <a:cxn ang="0">
                  <a:pos x="14" y="34"/>
                </a:cxn>
                <a:cxn ang="0">
                  <a:pos x="14" y="32"/>
                </a:cxn>
                <a:cxn ang="0">
                  <a:pos x="15" y="30"/>
                </a:cxn>
                <a:cxn ang="0">
                  <a:pos x="15" y="29"/>
                </a:cxn>
                <a:cxn ang="0">
                  <a:pos x="16" y="27"/>
                </a:cxn>
                <a:cxn ang="0">
                  <a:pos x="16" y="25"/>
                </a:cxn>
                <a:cxn ang="0">
                  <a:pos x="17" y="23"/>
                </a:cxn>
                <a:cxn ang="0">
                  <a:pos x="17" y="22"/>
                </a:cxn>
                <a:cxn ang="0">
                  <a:pos x="18" y="20"/>
                </a:cxn>
                <a:cxn ang="0">
                  <a:pos x="18" y="19"/>
                </a:cxn>
                <a:cxn ang="0">
                  <a:pos x="19" y="17"/>
                </a:cxn>
                <a:cxn ang="0">
                  <a:pos x="19" y="15"/>
                </a:cxn>
                <a:cxn ang="0">
                  <a:pos x="20" y="13"/>
                </a:cxn>
                <a:cxn ang="0">
                  <a:pos x="20" y="11"/>
                </a:cxn>
                <a:cxn ang="0">
                  <a:pos x="21" y="10"/>
                </a:cxn>
                <a:cxn ang="0">
                  <a:pos x="22" y="8"/>
                </a:cxn>
                <a:cxn ang="0">
                  <a:pos x="22" y="6"/>
                </a:cxn>
                <a:cxn ang="0">
                  <a:pos x="23" y="4"/>
                </a:cxn>
                <a:cxn ang="0">
                  <a:pos x="23" y="3"/>
                </a:cxn>
                <a:cxn ang="0">
                  <a:pos x="23" y="1"/>
                </a:cxn>
                <a:cxn ang="0">
                  <a:pos x="24" y="0"/>
                </a:cxn>
              </a:cxnLst>
              <a:rect l="0" t="0" r="r" b="b"/>
              <a:pathLst>
                <a:path w="24" h="94">
                  <a:moveTo>
                    <a:pt x="0" y="94"/>
                  </a:moveTo>
                  <a:lnTo>
                    <a:pt x="0" y="92"/>
                  </a:lnTo>
                  <a:lnTo>
                    <a:pt x="0" y="90"/>
                  </a:lnTo>
                  <a:lnTo>
                    <a:pt x="1" y="88"/>
                  </a:lnTo>
                  <a:lnTo>
                    <a:pt x="1" y="86"/>
                  </a:lnTo>
                  <a:lnTo>
                    <a:pt x="1" y="85"/>
                  </a:lnTo>
                  <a:lnTo>
                    <a:pt x="2" y="83"/>
                  </a:lnTo>
                  <a:lnTo>
                    <a:pt x="2" y="81"/>
                  </a:lnTo>
                  <a:lnTo>
                    <a:pt x="3" y="80"/>
                  </a:lnTo>
                  <a:lnTo>
                    <a:pt x="3" y="78"/>
                  </a:lnTo>
                  <a:lnTo>
                    <a:pt x="4" y="76"/>
                  </a:lnTo>
                  <a:lnTo>
                    <a:pt x="4" y="74"/>
                  </a:lnTo>
                  <a:lnTo>
                    <a:pt x="4" y="72"/>
                  </a:lnTo>
                  <a:lnTo>
                    <a:pt x="4" y="71"/>
                  </a:lnTo>
                  <a:lnTo>
                    <a:pt x="5" y="69"/>
                  </a:lnTo>
                  <a:lnTo>
                    <a:pt x="5" y="67"/>
                  </a:lnTo>
                  <a:lnTo>
                    <a:pt x="6" y="66"/>
                  </a:lnTo>
                  <a:lnTo>
                    <a:pt x="6" y="64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5"/>
                  </a:lnTo>
                  <a:lnTo>
                    <a:pt x="9" y="53"/>
                  </a:lnTo>
                  <a:lnTo>
                    <a:pt x="9" y="52"/>
                  </a:lnTo>
                  <a:lnTo>
                    <a:pt x="9" y="50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2" y="41"/>
                  </a:lnTo>
                  <a:lnTo>
                    <a:pt x="12" y="39"/>
                  </a:lnTo>
                  <a:lnTo>
                    <a:pt x="13" y="38"/>
                  </a:lnTo>
                  <a:lnTo>
                    <a:pt x="13" y="36"/>
                  </a:lnTo>
                  <a:lnTo>
                    <a:pt x="14" y="34"/>
                  </a:lnTo>
                  <a:lnTo>
                    <a:pt x="14" y="32"/>
                  </a:lnTo>
                  <a:lnTo>
                    <a:pt x="15" y="30"/>
                  </a:lnTo>
                  <a:lnTo>
                    <a:pt x="15" y="29"/>
                  </a:lnTo>
                  <a:lnTo>
                    <a:pt x="16" y="27"/>
                  </a:lnTo>
                  <a:lnTo>
                    <a:pt x="16" y="25"/>
                  </a:lnTo>
                  <a:lnTo>
                    <a:pt x="17" y="23"/>
                  </a:lnTo>
                  <a:lnTo>
                    <a:pt x="17" y="22"/>
                  </a:lnTo>
                  <a:lnTo>
                    <a:pt x="18" y="20"/>
                  </a:lnTo>
                  <a:lnTo>
                    <a:pt x="18" y="19"/>
                  </a:lnTo>
                  <a:lnTo>
                    <a:pt x="19" y="17"/>
                  </a:lnTo>
                  <a:lnTo>
                    <a:pt x="19" y="15"/>
                  </a:lnTo>
                  <a:lnTo>
                    <a:pt x="20" y="13"/>
                  </a:lnTo>
                  <a:lnTo>
                    <a:pt x="20" y="11"/>
                  </a:lnTo>
                  <a:lnTo>
                    <a:pt x="21" y="10"/>
                  </a:lnTo>
                  <a:lnTo>
                    <a:pt x="22" y="8"/>
                  </a:lnTo>
                  <a:lnTo>
                    <a:pt x="22" y="6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3" y="1"/>
                  </a:lnTo>
                  <a:lnTo>
                    <a:pt x="24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4" name="Rectangle 210"/>
            <p:cNvSpPr>
              <a:spLocks noChangeArrowheads="1"/>
            </p:cNvSpPr>
            <p:nvPr/>
          </p:nvSpPr>
          <p:spPr bwMode="auto">
            <a:xfrm rot="600000">
              <a:off x="3358" y="2069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93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" name="Line 211"/>
            <p:cNvSpPr>
              <a:spLocks noChangeShapeType="1"/>
            </p:cNvSpPr>
            <p:nvPr/>
          </p:nvSpPr>
          <p:spPr bwMode="auto">
            <a:xfrm flipH="1" flipV="1">
              <a:off x="3350" y="2096"/>
              <a:ext cx="22" cy="4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6" name="Freeform 212"/>
            <p:cNvSpPr>
              <a:spLocks/>
            </p:cNvSpPr>
            <p:nvPr/>
          </p:nvSpPr>
          <p:spPr bwMode="auto">
            <a:xfrm>
              <a:off x="3358" y="2201"/>
              <a:ext cx="3" cy="101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1" y="5"/>
                </a:cxn>
                <a:cxn ang="0">
                  <a:pos x="1" y="6"/>
                </a:cxn>
                <a:cxn ang="0">
                  <a:pos x="1" y="8"/>
                </a:cxn>
                <a:cxn ang="0">
                  <a:pos x="1" y="10"/>
                </a:cxn>
                <a:cxn ang="0">
                  <a:pos x="1" y="12"/>
                </a:cxn>
                <a:cxn ang="0">
                  <a:pos x="1" y="14"/>
                </a:cxn>
                <a:cxn ang="0">
                  <a:pos x="1" y="15"/>
                </a:cxn>
                <a:cxn ang="0">
                  <a:pos x="1" y="17"/>
                </a:cxn>
                <a:cxn ang="0">
                  <a:pos x="1" y="19"/>
                </a:cxn>
                <a:cxn ang="0">
                  <a:pos x="1" y="21"/>
                </a:cxn>
                <a:cxn ang="0">
                  <a:pos x="1" y="23"/>
                </a:cxn>
                <a:cxn ang="0">
                  <a:pos x="1" y="25"/>
                </a:cxn>
                <a:cxn ang="0">
                  <a:pos x="1" y="26"/>
                </a:cxn>
                <a:cxn ang="0">
                  <a:pos x="1" y="28"/>
                </a:cxn>
                <a:cxn ang="0">
                  <a:pos x="0" y="30"/>
                </a:cxn>
                <a:cxn ang="0">
                  <a:pos x="0" y="31"/>
                </a:cxn>
                <a:cxn ang="0">
                  <a:pos x="0" y="33"/>
                </a:cxn>
                <a:cxn ang="0">
                  <a:pos x="0" y="35"/>
                </a:cxn>
                <a:cxn ang="0">
                  <a:pos x="0" y="37"/>
                </a:cxn>
                <a:cxn ang="0">
                  <a:pos x="0" y="39"/>
                </a:cxn>
                <a:cxn ang="0">
                  <a:pos x="0" y="40"/>
                </a:cxn>
                <a:cxn ang="0">
                  <a:pos x="0" y="42"/>
                </a:cxn>
                <a:cxn ang="0">
                  <a:pos x="0" y="44"/>
                </a:cxn>
                <a:cxn ang="0">
                  <a:pos x="0" y="46"/>
                </a:cxn>
                <a:cxn ang="0">
                  <a:pos x="0" y="48"/>
                </a:cxn>
                <a:cxn ang="0">
                  <a:pos x="0" y="49"/>
                </a:cxn>
                <a:cxn ang="0">
                  <a:pos x="0" y="51"/>
                </a:cxn>
                <a:cxn ang="0">
                  <a:pos x="1" y="53"/>
                </a:cxn>
                <a:cxn ang="0">
                  <a:pos x="1" y="54"/>
                </a:cxn>
                <a:cxn ang="0">
                  <a:pos x="1" y="56"/>
                </a:cxn>
                <a:cxn ang="0">
                  <a:pos x="1" y="58"/>
                </a:cxn>
                <a:cxn ang="0">
                  <a:pos x="1" y="60"/>
                </a:cxn>
                <a:cxn ang="0">
                  <a:pos x="1" y="62"/>
                </a:cxn>
                <a:cxn ang="0">
                  <a:pos x="1" y="63"/>
                </a:cxn>
                <a:cxn ang="0">
                  <a:pos x="1" y="65"/>
                </a:cxn>
                <a:cxn ang="0">
                  <a:pos x="1" y="67"/>
                </a:cxn>
                <a:cxn ang="0">
                  <a:pos x="1" y="69"/>
                </a:cxn>
                <a:cxn ang="0">
                  <a:pos x="1" y="71"/>
                </a:cxn>
                <a:cxn ang="0">
                  <a:pos x="1" y="72"/>
                </a:cxn>
                <a:cxn ang="0">
                  <a:pos x="1" y="74"/>
                </a:cxn>
                <a:cxn ang="0">
                  <a:pos x="1" y="76"/>
                </a:cxn>
                <a:cxn ang="0">
                  <a:pos x="1" y="77"/>
                </a:cxn>
                <a:cxn ang="0">
                  <a:pos x="2" y="79"/>
                </a:cxn>
                <a:cxn ang="0">
                  <a:pos x="2" y="81"/>
                </a:cxn>
                <a:cxn ang="0">
                  <a:pos x="2" y="83"/>
                </a:cxn>
                <a:cxn ang="0">
                  <a:pos x="2" y="85"/>
                </a:cxn>
                <a:cxn ang="0">
                  <a:pos x="2" y="87"/>
                </a:cxn>
                <a:cxn ang="0">
                  <a:pos x="2" y="88"/>
                </a:cxn>
                <a:cxn ang="0">
                  <a:pos x="2" y="90"/>
                </a:cxn>
                <a:cxn ang="0">
                  <a:pos x="2" y="92"/>
                </a:cxn>
                <a:cxn ang="0">
                  <a:pos x="2" y="93"/>
                </a:cxn>
                <a:cxn ang="0">
                  <a:pos x="3" y="95"/>
                </a:cxn>
                <a:cxn ang="0">
                  <a:pos x="3" y="97"/>
                </a:cxn>
                <a:cxn ang="0">
                  <a:pos x="3" y="99"/>
                </a:cxn>
                <a:cxn ang="0">
                  <a:pos x="3" y="101"/>
                </a:cxn>
              </a:cxnLst>
              <a:rect l="0" t="0" r="r" b="b"/>
              <a:pathLst>
                <a:path w="3" h="101">
                  <a:moveTo>
                    <a:pt x="2" y="0"/>
                  </a:moveTo>
                  <a:lnTo>
                    <a:pt x="2" y="1"/>
                  </a:lnTo>
                  <a:lnTo>
                    <a:pt x="1" y="3"/>
                  </a:lnTo>
                  <a:lnTo>
                    <a:pt x="1" y="5"/>
                  </a:lnTo>
                  <a:lnTo>
                    <a:pt x="1" y="6"/>
                  </a:lnTo>
                  <a:lnTo>
                    <a:pt x="1" y="8"/>
                  </a:lnTo>
                  <a:lnTo>
                    <a:pt x="1" y="10"/>
                  </a:lnTo>
                  <a:lnTo>
                    <a:pt x="1" y="12"/>
                  </a:lnTo>
                  <a:lnTo>
                    <a:pt x="1" y="14"/>
                  </a:lnTo>
                  <a:lnTo>
                    <a:pt x="1" y="15"/>
                  </a:lnTo>
                  <a:lnTo>
                    <a:pt x="1" y="17"/>
                  </a:lnTo>
                  <a:lnTo>
                    <a:pt x="1" y="19"/>
                  </a:lnTo>
                  <a:lnTo>
                    <a:pt x="1" y="21"/>
                  </a:lnTo>
                  <a:lnTo>
                    <a:pt x="1" y="23"/>
                  </a:lnTo>
                  <a:lnTo>
                    <a:pt x="1" y="25"/>
                  </a:lnTo>
                  <a:lnTo>
                    <a:pt x="1" y="26"/>
                  </a:lnTo>
                  <a:lnTo>
                    <a:pt x="1" y="28"/>
                  </a:lnTo>
                  <a:lnTo>
                    <a:pt x="0" y="30"/>
                  </a:lnTo>
                  <a:lnTo>
                    <a:pt x="0" y="31"/>
                  </a:lnTo>
                  <a:lnTo>
                    <a:pt x="0" y="33"/>
                  </a:lnTo>
                  <a:lnTo>
                    <a:pt x="0" y="35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0" y="46"/>
                  </a:lnTo>
                  <a:lnTo>
                    <a:pt x="0" y="48"/>
                  </a:lnTo>
                  <a:lnTo>
                    <a:pt x="0" y="49"/>
                  </a:lnTo>
                  <a:lnTo>
                    <a:pt x="0" y="51"/>
                  </a:lnTo>
                  <a:lnTo>
                    <a:pt x="1" y="53"/>
                  </a:lnTo>
                  <a:lnTo>
                    <a:pt x="1" y="54"/>
                  </a:lnTo>
                  <a:lnTo>
                    <a:pt x="1" y="56"/>
                  </a:lnTo>
                  <a:lnTo>
                    <a:pt x="1" y="58"/>
                  </a:lnTo>
                  <a:lnTo>
                    <a:pt x="1" y="60"/>
                  </a:lnTo>
                  <a:lnTo>
                    <a:pt x="1" y="62"/>
                  </a:lnTo>
                  <a:lnTo>
                    <a:pt x="1" y="63"/>
                  </a:lnTo>
                  <a:lnTo>
                    <a:pt x="1" y="65"/>
                  </a:lnTo>
                  <a:lnTo>
                    <a:pt x="1" y="67"/>
                  </a:lnTo>
                  <a:lnTo>
                    <a:pt x="1" y="69"/>
                  </a:lnTo>
                  <a:lnTo>
                    <a:pt x="1" y="71"/>
                  </a:lnTo>
                  <a:lnTo>
                    <a:pt x="1" y="72"/>
                  </a:lnTo>
                  <a:lnTo>
                    <a:pt x="1" y="74"/>
                  </a:lnTo>
                  <a:lnTo>
                    <a:pt x="1" y="76"/>
                  </a:lnTo>
                  <a:lnTo>
                    <a:pt x="1" y="77"/>
                  </a:lnTo>
                  <a:lnTo>
                    <a:pt x="2" y="79"/>
                  </a:lnTo>
                  <a:lnTo>
                    <a:pt x="2" y="81"/>
                  </a:lnTo>
                  <a:lnTo>
                    <a:pt x="2" y="83"/>
                  </a:lnTo>
                  <a:lnTo>
                    <a:pt x="2" y="85"/>
                  </a:lnTo>
                  <a:lnTo>
                    <a:pt x="2" y="87"/>
                  </a:lnTo>
                  <a:lnTo>
                    <a:pt x="2" y="88"/>
                  </a:lnTo>
                  <a:lnTo>
                    <a:pt x="2" y="90"/>
                  </a:lnTo>
                  <a:lnTo>
                    <a:pt x="2" y="92"/>
                  </a:lnTo>
                  <a:lnTo>
                    <a:pt x="2" y="93"/>
                  </a:lnTo>
                  <a:lnTo>
                    <a:pt x="3" y="95"/>
                  </a:lnTo>
                  <a:lnTo>
                    <a:pt x="3" y="97"/>
                  </a:lnTo>
                  <a:lnTo>
                    <a:pt x="3" y="99"/>
                  </a:lnTo>
                  <a:lnTo>
                    <a:pt x="3" y="101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7" name="Freeform 213"/>
            <p:cNvSpPr>
              <a:spLocks/>
            </p:cNvSpPr>
            <p:nvPr/>
          </p:nvSpPr>
          <p:spPr bwMode="auto">
            <a:xfrm>
              <a:off x="3360" y="2100"/>
              <a:ext cx="12" cy="101"/>
            </a:xfrm>
            <a:custGeom>
              <a:avLst/>
              <a:gdLst/>
              <a:ahLst/>
              <a:cxnLst>
                <a:cxn ang="0">
                  <a:pos x="0" y="101"/>
                </a:cxn>
                <a:cxn ang="0">
                  <a:pos x="0" y="99"/>
                </a:cxn>
                <a:cxn ang="0">
                  <a:pos x="0" y="97"/>
                </a:cxn>
                <a:cxn ang="0">
                  <a:pos x="0" y="95"/>
                </a:cxn>
                <a:cxn ang="0">
                  <a:pos x="0" y="93"/>
                </a:cxn>
                <a:cxn ang="0">
                  <a:pos x="0" y="92"/>
                </a:cxn>
                <a:cxn ang="0">
                  <a:pos x="0" y="90"/>
                </a:cxn>
                <a:cxn ang="0">
                  <a:pos x="0" y="88"/>
                </a:cxn>
                <a:cxn ang="0">
                  <a:pos x="1" y="87"/>
                </a:cxn>
                <a:cxn ang="0">
                  <a:pos x="1" y="85"/>
                </a:cxn>
                <a:cxn ang="0">
                  <a:pos x="1" y="83"/>
                </a:cxn>
                <a:cxn ang="0">
                  <a:pos x="1" y="81"/>
                </a:cxn>
                <a:cxn ang="0">
                  <a:pos x="1" y="80"/>
                </a:cxn>
                <a:cxn ang="0">
                  <a:pos x="1" y="78"/>
                </a:cxn>
                <a:cxn ang="0">
                  <a:pos x="2" y="76"/>
                </a:cxn>
                <a:cxn ang="0">
                  <a:pos x="2" y="74"/>
                </a:cxn>
                <a:cxn ang="0">
                  <a:pos x="2" y="73"/>
                </a:cxn>
                <a:cxn ang="0">
                  <a:pos x="2" y="71"/>
                </a:cxn>
                <a:cxn ang="0">
                  <a:pos x="2" y="69"/>
                </a:cxn>
                <a:cxn ang="0">
                  <a:pos x="2" y="68"/>
                </a:cxn>
                <a:cxn ang="0">
                  <a:pos x="3" y="66"/>
                </a:cxn>
                <a:cxn ang="0">
                  <a:pos x="3" y="64"/>
                </a:cxn>
                <a:cxn ang="0">
                  <a:pos x="3" y="62"/>
                </a:cxn>
                <a:cxn ang="0">
                  <a:pos x="3" y="60"/>
                </a:cxn>
                <a:cxn ang="0">
                  <a:pos x="3" y="59"/>
                </a:cxn>
                <a:cxn ang="0">
                  <a:pos x="3" y="57"/>
                </a:cxn>
                <a:cxn ang="0">
                  <a:pos x="3" y="55"/>
                </a:cxn>
                <a:cxn ang="0">
                  <a:pos x="4" y="54"/>
                </a:cxn>
                <a:cxn ang="0">
                  <a:pos x="4" y="52"/>
                </a:cxn>
                <a:cxn ang="0">
                  <a:pos x="4" y="50"/>
                </a:cxn>
                <a:cxn ang="0">
                  <a:pos x="4" y="49"/>
                </a:cxn>
                <a:cxn ang="0">
                  <a:pos x="5" y="47"/>
                </a:cxn>
                <a:cxn ang="0">
                  <a:pos x="5" y="45"/>
                </a:cxn>
                <a:cxn ang="0">
                  <a:pos x="5" y="43"/>
                </a:cxn>
                <a:cxn ang="0">
                  <a:pos x="5" y="41"/>
                </a:cxn>
                <a:cxn ang="0">
                  <a:pos x="6" y="40"/>
                </a:cxn>
                <a:cxn ang="0">
                  <a:pos x="6" y="38"/>
                </a:cxn>
                <a:cxn ang="0">
                  <a:pos x="6" y="36"/>
                </a:cxn>
                <a:cxn ang="0">
                  <a:pos x="6" y="35"/>
                </a:cxn>
                <a:cxn ang="0">
                  <a:pos x="7" y="33"/>
                </a:cxn>
                <a:cxn ang="0">
                  <a:pos x="7" y="31"/>
                </a:cxn>
                <a:cxn ang="0">
                  <a:pos x="7" y="30"/>
                </a:cxn>
                <a:cxn ang="0">
                  <a:pos x="7" y="28"/>
                </a:cxn>
                <a:cxn ang="0">
                  <a:pos x="7" y="26"/>
                </a:cxn>
                <a:cxn ang="0">
                  <a:pos x="8" y="24"/>
                </a:cxn>
                <a:cxn ang="0">
                  <a:pos x="8" y="22"/>
                </a:cxn>
                <a:cxn ang="0">
                  <a:pos x="8" y="21"/>
                </a:cxn>
                <a:cxn ang="0">
                  <a:pos x="9" y="19"/>
                </a:cxn>
                <a:cxn ang="0">
                  <a:pos x="9" y="17"/>
                </a:cxn>
                <a:cxn ang="0">
                  <a:pos x="9" y="16"/>
                </a:cxn>
                <a:cxn ang="0">
                  <a:pos x="10" y="14"/>
                </a:cxn>
                <a:cxn ang="0">
                  <a:pos x="10" y="12"/>
                </a:cxn>
                <a:cxn ang="0">
                  <a:pos x="10" y="11"/>
                </a:cxn>
                <a:cxn ang="0">
                  <a:pos x="11" y="9"/>
                </a:cxn>
                <a:cxn ang="0">
                  <a:pos x="11" y="7"/>
                </a:cxn>
                <a:cxn ang="0">
                  <a:pos x="11" y="5"/>
                </a:cxn>
                <a:cxn ang="0">
                  <a:pos x="12" y="4"/>
                </a:cxn>
                <a:cxn ang="0">
                  <a:pos x="12" y="2"/>
                </a:cxn>
                <a:cxn ang="0">
                  <a:pos x="12" y="0"/>
                </a:cxn>
              </a:cxnLst>
              <a:rect l="0" t="0" r="r" b="b"/>
              <a:pathLst>
                <a:path w="12" h="101">
                  <a:moveTo>
                    <a:pt x="0" y="101"/>
                  </a:moveTo>
                  <a:lnTo>
                    <a:pt x="0" y="99"/>
                  </a:lnTo>
                  <a:lnTo>
                    <a:pt x="0" y="97"/>
                  </a:lnTo>
                  <a:lnTo>
                    <a:pt x="0" y="95"/>
                  </a:lnTo>
                  <a:lnTo>
                    <a:pt x="0" y="93"/>
                  </a:lnTo>
                  <a:lnTo>
                    <a:pt x="0" y="92"/>
                  </a:lnTo>
                  <a:lnTo>
                    <a:pt x="0" y="90"/>
                  </a:lnTo>
                  <a:lnTo>
                    <a:pt x="0" y="88"/>
                  </a:lnTo>
                  <a:lnTo>
                    <a:pt x="1" y="87"/>
                  </a:lnTo>
                  <a:lnTo>
                    <a:pt x="1" y="85"/>
                  </a:lnTo>
                  <a:lnTo>
                    <a:pt x="1" y="83"/>
                  </a:lnTo>
                  <a:lnTo>
                    <a:pt x="1" y="81"/>
                  </a:lnTo>
                  <a:lnTo>
                    <a:pt x="1" y="80"/>
                  </a:lnTo>
                  <a:lnTo>
                    <a:pt x="1" y="78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2" y="73"/>
                  </a:lnTo>
                  <a:lnTo>
                    <a:pt x="2" y="71"/>
                  </a:lnTo>
                  <a:lnTo>
                    <a:pt x="2" y="69"/>
                  </a:lnTo>
                  <a:lnTo>
                    <a:pt x="2" y="68"/>
                  </a:lnTo>
                  <a:lnTo>
                    <a:pt x="3" y="66"/>
                  </a:lnTo>
                  <a:lnTo>
                    <a:pt x="3" y="64"/>
                  </a:lnTo>
                  <a:lnTo>
                    <a:pt x="3" y="62"/>
                  </a:lnTo>
                  <a:lnTo>
                    <a:pt x="3" y="60"/>
                  </a:lnTo>
                  <a:lnTo>
                    <a:pt x="3" y="59"/>
                  </a:lnTo>
                  <a:lnTo>
                    <a:pt x="3" y="57"/>
                  </a:lnTo>
                  <a:lnTo>
                    <a:pt x="3" y="55"/>
                  </a:lnTo>
                  <a:lnTo>
                    <a:pt x="4" y="54"/>
                  </a:lnTo>
                  <a:lnTo>
                    <a:pt x="4" y="52"/>
                  </a:lnTo>
                  <a:lnTo>
                    <a:pt x="4" y="50"/>
                  </a:lnTo>
                  <a:lnTo>
                    <a:pt x="4" y="49"/>
                  </a:lnTo>
                  <a:lnTo>
                    <a:pt x="5" y="47"/>
                  </a:lnTo>
                  <a:lnTo>
                    <a:pt x="5" y="45"/>
                  </a:lnTo>
                  <a:lnTo>
                    <a:pt x="5" y="43"/>
                  </a:lnTo>
                  <a:lnTo>
                    <a:pt x="5" y="41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6" y="36"/>
                  </a:lnTo>
                  <a:lnTo>
                    <a:pt x="6" y="35"/>
                  </a:lnTo>
                  <a:lnTo>
                    <a:pt x="7" y="33"/>
                  </a:lnTo>
                  <a:lnTo>
                    <a:pt x="7" y="31"/>
                  </a:lnTo>
                  <a:lnTo>
                    <a:pt x="7" y="30"/>
                  </a:lnTo>
                  <a:lnTo>
                    <a:pt x="7" y="28"/>
                  </a:lnTo>
                  <a:lnTo>
                    <a:pt x="7" y="26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9" y="19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2" y="4"/>
                  </a:lnTo>
                  <a:lnTo>
                    <a:pt x="12" y="2"/>
                  </a:lnTo>
                  <a:lnTo>
                    <a:pt x="12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8" name="Rectangle 214"/>
            <p:cNvSpPr>
              <a:spLocks noChangeArrowheads="1"/>
            </p:cNvSpPr>
            <p:nvPr/>
          </p:nvSpPr>
          <p:spPr bwMode="auto">
            <a:xfrm rot="180000">
              <a:off x="3368" y="2170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64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9" name="Line 215"/>
            <p:cNvSpPr>
              <a:spLocks noChangeShapeType="1"/>
            </p:cNvSpPr>
            <p:nvPr/>
          </p:nvSpPr>
          <p:spPr bwMode="auto">
            <a:xfrm flipH="1" flipV="1">
              <a:off x="3361" y="2201"/>
              <a:ext cx="19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0" name="Freeform 216"/>
            <p:cNvSpPr>
              <a:spLocks/>
            </p:cNvSpPr>
            <p:nvPr/>
          </p:nvSpPr>
          <p:spPr bwMode="auto">
            <a:xfrm>
              <a:off x="3382" y="2303"/>
              <a:ext cx="16" cy="1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5"/>
                </a:cxn>
                <a:cxn ang="0">
                  <a:pos x="1" y="7"/>
                </a:cxn>
                <a:cxn ang="0">
                  <a:pos x="1" y="9"/>
                </a:cxn>
                <a:cxn ang="0">
                  <a:pos x="1" y="10"/>
                </a:cxn>
                <a:cxn ang="0">
                  <a:pos x="2" y="12"/>
                </a:cxn>
                <a:cxn ang="0">
                  <a:pos x="2" y="13"/>
                </a:cxn>
                <a:cxn ang="0">
                  <a:pos x="2" y="15"/>
                </a:cxn>
                <a:cxn ang="0">
                  <a:pos x="2" y="17"/>
                </a:cxn>
                <a:cxn ang="0">
                  <a:pos x="2" y="18"/>
                </a:cxn>
                <a:cxn ang="0">
                  <a:pos x="3" y="20"/>
                </a:cxn>
                <a:cxn ang="0">
                  <a:pos x="3" y="22"/>
                </a:cxn>
                <a:cxn ang="0">
                  <a:pos x="3" y="24"/>
                </a:cxn>
                <a:cxn ang="0">
                  <a:pos x="3" y="25"/>
                </a:cxn>
                <a:cxn ang="0">
                  <a:pos x="4" y="27"/>
                </a:cxn>
                <a:cxn ang="0">
                  <a:pos x="4" y="29"/>
                </a:cxn>
                <a:cxn ang="0">
                  <a:pos x="4" y="30"/>
                </a:cxn>
                <a:cxn ang="0">
                  <a:pos x="4" y="32"/>
                </a:cxn>
                <a:cxn ang="0">
                  <a:pos x="5" y="34"/>
                </a:cxn>
                <a:cxn ang="0">
                  <a:pos x="5" y="36"/>
                </a:cxn>
                <a:cxn ang="0">
                  <a:pos x="5" y="37"/>
                </a:cxn>
                <a:cxn ang="0">
                  <a:pos x="5" y="39"/>
                </a:cxn>
                <a:cxn ang="0">
                  <a:pos x="5" y="41"/>
                </a:cxn>
                <a:cxn ang="0">
                  <a:pos x="5" y="42"/>
                </a:cxn>
                <a:cxn ang="0">
                  <a:pos x="6" y="44"/>
                </a:cxn>
                <a:cxn ang="0">
                  <a:pos x="6" y="46"/>
                </a:cxn>
                <a:cxn ang="0">
                  <a:pos x="6" y="47"/>
                </a:cxn>
                <a:cxn ang="0">
                  <a:pos x="6" y="49"/>
                </a:cxn>
                <a:cxn ang="0">
                  <a:pos x="7" y="51"/>
                </a:cxn>
                <a:cxn ang="0">
                  <a:pos x="7" y="52"/>
                </a:cxn>
                <a:cxn ang="0">
                  <a:pos x="7" y="54"/>
                </a:cxn>
                <a:cxn ang="0">
                  <a:pos x="8" y="56"/>
                </a:cxn>
                <a:cxn ang="0">
                  <a:pos x="8" y="57"/>
                </a:cxn>
                <a:cxn ang="0">
                  <a:pos x="8" y="59"/>
                </a:cxn>
                <a:cxn ang="0">
                  <a:pos x="8" y="61"/>
                </a:cxn>
                <a:cxn ang="0">
                  <a:pos x="9" y="62"/>
                </a:cxn>
                <a:cxn ang="0">
                  <a:pos x="9" y="64"/>
                </a:cxn>
                <a:cxn ang="0">
                  <a:pos x="9" y="66"/>
                </a:cxn>
                <a:cxn ang="0">
                  <a:pos x="9" y="67"/>
                </a:cxn>
                <a:cxn ang="0">
                  <a:pos x="10" y="69"/>
                </a:cxn>
                <a:cxn ang="0">
                  <a:pos x="10" y="71"/>
                </a:cxn>
                <a:cxn ang="0">
                  <a:pos x="10" y="72"/>
                </a:cxn>
                <a:cxn ang="0">
                  <a:pos x="11" y="74"/>
                </a:cxn>
                <a:cxn ang="0">
                  <a:pos x="11" y="75"/>
                </a:cxn>
                <a:cxn ang="0">
                  <a:pos x="11" y="77"/>
                </a:cxn>
                <a:cxn ang="0">
                  <a:pos x="12" y="79"/>
                </a:cxn>
                <a:cxn ang="0">
                  <a:pos x="12" y="80"/>
                </a:cxn>
                <a:cxn ang="0">
                  <a:pos x="12" y="82"/>
                </a:cxn>
                <a:cxn ang="0">
                  <a:pos x="13" y="84"/>
                </a:cxn>
                <a:cxn ang="0">
                  <a:pos x="13" y="85"/>
                </a:cxn>
                <a:cxn ang="0">
                  <a:pos x="14" y="87"/>
                </a:cxn>
                <a:cxn ang="0">
                  <a:pos x="14" y="89"/>
                </a:cxn>
                <a:cxn ang="0">
                  <a:pos x="14" y="90"/>
                </a:cxn>
                <a:cxn ang="0">
                  <a:pos x="14" y="92"/>
                </a:cxn>
                <a:cxn ang="0">
                  <a:pos x="15" y="94"/>
                </a:cxn>
                <a:cxn ang="0">
                  <a:pos x="15" y="95"/>
                </a:cxn>
                <a:cxn ang="0">
                  <a:pos x="15" y="97"/>
                </a:cxn>
                <a:cxn ang="0">
                  <a:pos x="16" y="99"/>
                </a:cxn>
                <a:cxn ang="0">
                  <a:pos x="16" y="100"/>
                </a:cxn>
              </a:cxnLst>
              <a:rect l="0" t="0" r="r" b="b"/>
              <a:pathLst>
                <a:path w="16" h="100">
                  <a:moveTo>
                    <a:pt x="0" y="0"/>
                  </a:moveTo>
                  <a:lnTo>
                    <a:pt x="1" y="2"/>
                  </a:lnTo>
                  <a:lnTo>
                    <a:pt x="1" y="4"/>
                  </a:lnTo>
                  <a:lnTo>
                    <a:pt x="1" y="5"/>
                  </a:lnTo>
                  <a:lnTo>
                    <a:pt x="1" y="7"/>
                  </a:lnTo>
                  <a:lnTo>
                    <a:pt x="1" y="9"/>
                  </a:lnTo>
                  <a:lnTo>
                    <a:pt x="1" y="10"/>
                  </a:lnTo>
                  <a:lnTo>
                    <a:pt x="2" y="12"/>
                  </a:lnTo>
                  <a:lnTo>
                    <a:pt x="2" y="13"/>
                  </a:lnTo>
                  <a:lnTo>
                    <a:pt x="2" y="15"/>
                  </a:lnTo>
                  <a:lnTo>
                    <a:pt x="2" y="17"/>
                  </a:lnTo>
                  <a:lnTo>
                    <a:pt x="2" y="18"/>
                  </a:lnTo>
                  <a:lnTo>
                    <a:pt x="3" y="20"/>
                  </a:lnTo>
                  <a:lnTo>
                    <a:pt x="3" y="22"/>
                  </a:lnTo>
                  <a:lnTo>
                    <a:pt x="3" y="24"/>
                  </a:lnTo>
                  <a:lnTo>
                    <a:pt x="3" y="25"/>
                  </a:lnTo>
                  <a:lnTo>
                    <a:pt x="4" y="27"/>
                  </a:lnTo>
                  <a:lnTo>
                    <a:pt x="4" y="29"/>
                  </a:lnTo>
                  <a:lnTo>
                    <a:pt x="4" y="30"/>
                  </a:lnTo>
                  <a:lnTo>
                    <a:pt x="4" y="32"/>
                  </a:lnTo>
                  <a:lnTo>
                    <a:pt x="5" y="34"/>
                  </a:lnTo>
                  <a:lnTo>
                    <a:pt x="5" y="36"/>
                  </a:lnTo>
                  <a:lnTo>
                    <a:pt x="5" y="37"/>
                  </a:lnTo>
                  <a:lnTo>
                    <a:pt x="5" y="39"/>
                  </a:lnTo>
                  <a:lnTo>
                    <a:pt x="5" y="41"/>
                  </a:lnTo>
                  <a:lnTo>
                    <a:pt x="5" y="42"/>
                  </a:lnTo>
                  <a:lnTo>
                    <a:pt x="6" y="44"/>
                  </a:lnTo>
                  <a:lnTo>
                    <a:pt x="6" y="46"/>
                  </a:lnTo>
                  <a:lnTo>
                    <a:pt x="6" y="47"/>
                  </a:lnTo>
                  <a:lnTo>
                    <a:pt x="6" y="49"/>
                  </a:lnTo>
                  <a:lnTo>
                    <a:pt x="7" y="51"/>
                  </a:lnTo>
                  <a:lnTo>
                    <a:pt x="7" y="52"/>
                  </a:lnTo>
                  <a:lnTo>
                    <a:pt x="7" y="54"/>
                  </a:lnTo>
                  <a:lnTo>
                    <a:pt x="8" y="56"/>
                  </a:lnTo>
                  <a:lnTo>
                    <a:pt x="8" y="57"/>
                  </a:lnTo>
                  <a:lnTo>
                    <a:pt x="8" y="59"/>
                  </a:lnTo>
                  <a:lnTo>
                    <a:pt x="8" y="61"/>
                  </a:lnTo>
                  <a:lnTo>
                    <a:pt x="9" y="62"/>
                  </a:lnTo>
                  <a:lnTo>
                    <a:pt x="9" y="64"/>
                  </a:lnTo>
                  <a:lnTo>
                    <a:pt x="9" y="66"/>
                  </a:lnTo>
                  <a:lnTo>
                    <a:pt x="9" y="67"/>
                  </a:lnTo>
                  <a:lnTo>
                    <a:pt x="10" y="69"/>
                  </a:lnTo>
                  <a:lnTo>
                    <a:pt x="10" y="71"/>
                  </a:lnTo>
                  <a:lnTo>
                    <a:pt x="10" y="72"/>
                  </a:lnTo>
                  <a:lnTo>
                    <a:pt x="11" y="74"/>
                  </a:lnTo>
                  <a:lnTo>
                    <a:pt x="11" y="75"/>
                  </a:lnTo>
                  <a:lnTo>
                    <a:pt x="11" y="77"/>
                  </a:lnTo>
                  <a:lnTo>
                    <a:pt x="12" y="79"/>
                  </a:lnTo>
                  <a:lnTo>
                    <a:pt x="12" y="80"/>
                  </a:lnTo>
                  <a:lnTo>
                    <a:pt x="12" y="82"/>
                  </a:lnTo>
                  <a:lnTo>
                    <a:pt x="13" y="84"/>
                  </a:lnTo>
                  <a:lnTo>
                    <a:pt x="13" y="85"/>
                  </a:lnTo>
                  <a:lnTo>
                    <a:pt x="14" y="87"/>
                  </a:lnTo>
                  <a:lnTo>
                    <a:pt x="14" y="89"/>
                  </a:lnTo>
                  <a:lnTo>
                    <a:pt x="14" y="90"/>
                  </a:lnTo>
                  <a:lnTo>
                    <a:pt x="14" y="92"/>
                  </a:lnTo>
                  <a:lnTo>
                    <a:pt x="15" y="94"/>
                  </a:lnTo>
                  <a:lnTo>
                    <a:pt x="15" y="95"/>
                  </a:lnTo>
                  <a:lnTo>
                    <a:pt x="15" y="97"/>
                  </a:lnTo>
                  <a:lnTo>
                    <a:pt x="16" y="99"/>
                  </a:lnTo>
                  <a:lnTo>
                    <a:pt x="16" y="10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1" name="Freeform 217"/>
            <p:cNvSpPr>
              <a:spLocks/>
            </p:cNvSpPr>
            <p:nvPr/>
          </p:nvSpPr>
          <p:spPr bwMode="auto">
            <a:xfrm>
              <a:off x="3380" y="2202"/>
              <a:ext cx="2" cy="101"/>
            </a:xfrm>
            <a:custGeom>
              <a:avLst/>
              <a:gdLst/>
              <a:ahLst/>
              <a:cxnLst>
                <a:cxn ang="0">
                  <a:pos x="2" y="101"/>
                </a:cxn>
                <a:cxn ang="0">
                  <a:pos x="2" y="100"/>
                </a:cxn>
                <a:cxn ang="0">
                  <a:pos x="2" y="98"/>
                </a:cxn>
                <a:cxn ang="0">
                  <a:pos x="2" y="96"/>
                </a:cxn>
                <a:cxn ang="0">
                  <a:pos x="2" y="94"/>
                </a:cxn>
                <a:cxn ang="0">
                  <a:pos x="2" y="92"/>
                </a:cxn>
                <a:cxn ang="0">
                  <a:pos x="2" y="91"/>
                </a:cxn>
                <a:cxn ang="0">
                  <a:pos x="2" y="89"/>
                </a:cxn>
                <a:cxn ang="0">
                  <a:pos x="2" y="87"/>
                </a:cxn>
                <a:cxn ang="0">
                  <a:pos x="2" y="85"/>
                </a:cxn>
                <a:cxn ang="0">
                  <a:pos x="1" y="83"/>
                </a:cxn>
                <a:cxn ang="0">
                  <a:pos x="1" y="81"/>
                </a:cxn>
                <a:cxn ang="0">
                  <a:pos x="1" y="80"/>
                </a:cxn>
                <a:cxn ang="0">
                  <a:pos x="1" y="78"/>
                </a:cxn>
                <a:cxn ang="0">
                  <a:pos x="1" y="76"/>
                </a:cxn>
                <a:cxn ang="0">
                  <a:pos x="1" y="74"/>
                </a:cxn>
                <a:cxn ang="0">
                  <a:pos x="1" y="72"/>
                </a:cxn>
                <a:cxn ang="0">
                  <a:pos x="1" y="71"/>
                </a:cxn>
                <a:cxn ang="0">
                  <a:pos x="1" y="69"/>
                </a:cxn>
                <a:cxn ang="0">
                  <a:pos x="1" y="67"/>
                </a:cxn>
                <a:cxn ang="0">
                  <a:pos x="1" y="65"/>
                </a:cxn>
                <a:cxn ang="0">
                  <a:pos x="0" y="63"/>
                </a:cxn>
                <a:cxn ang="0">
                  <a:pos x="0" y="62"/>
                </a:cxn>
                <a:cxn ang="0">
                  <a:pos x="0" y="60"/>
                </a:cxn>
                <a:cxn ang="0">
                  <a:pos x="0" y="58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0" y="52"/>
                </a:cxn>
                <a:cxn ang="0">
                  <a:pos x="0" y="50"/>
                </a:cxn>
                <a:cxn ang="0">
                  <a:pos x="0" y="48"/>
                </a:cxn>
                <a:cxn ang="0">
                  <a:pos x="0" y="47"/>
                </a:cxn>
                <a:cxn ang="0">
                  <a:pos x="0" y="45"/>
                </a:cxn>
                <a:cxn ang="0">
                  <a:pos x="0" y="43"/>
                </a:cxn>
                <a:cxn ang="0">
                  <a:pos x="0" y="41"/>
                </a:cxn>
                <a:cxn ang="0">
                  <a:pos x="0" y="39"/>
                </a:cxn>
                <a:cxn ang="0">
                  <a:pos x="0" y="38"/>
                </a:cxn>
                <a:cxn ang="0">
                  <a:pos x="0" y="36"/>
                </a:cxn>
                <a:cxn ang="0">
                  <a:pos x="0" y="34"/>
                </a:cxn>
                <a:cxn ang="0">
                  <a:pos x="0" y="32"/>
                </a:cxn>
                <a:cxn ang="0">
                  <a:pos x="0" y="30"/>
                </a:cxn>
                <a:cxn ang="0">
                  <a:pos x="0" y="29"/>
                </a:cxn>
                <a:cxn ang="0">
                  <a:pos x="0" y="27"/>
                </a:cxn>
                <a:cxn ang="0">
                  <a:pos x="0" y="25"/>
                </a:cxn>
                <a:cxn ang="0">
                  <a:pos x="0" y="23"/>
                </a:cxn>
                <a:cxn ang="0">
                  <a:pos x="0" y="21"/>
                </a:cxn>
                <a:cxn ang="0">
                  <a:pos x="0" y="19"/>
                </a:cxn>
                <a:cxn ang="0">
                  <a:pos x="0" y="18"/>
                </a:cxn>
                <a:cxn ang="0">
                  <a:pos x="0" y="16"/>
                </a:cxn>
                <a:cxn ang="0">
                  <a:pos x="1" y="14"/>
                </a:cxn>
                <a:cxn ang="0">
                  <a:pos x="1" y="12"/>
                </a:cxn>
                <a:cxn ang="0">
                  <a:pos x="1" y="10"/>
                </a:cxn>
                <a:cxn ang="0">
                  <a:pos x="1" y="9"/>
                </a:cxn>
                <a:cxn ang="0">
                  <a:pos x="1" y="7"/>
                </a:cxn>
                <a:cxn ang="0">
                  <a:pos x="1" y="5"/>
                </a:cxn>
                <a:cxn ang="0">
                  <a:pos x="1" y="3"/>
                </a:cxn>
                <a:cxn ang="0">
                  <a:pos x="1" y="1"/>
                </a:cxn>
                <a:cxn ang="0">
                  <a:pos x="1" y="0"/>
                </a:cxn>
              </a:cxnLst>
              <a:rect l="0" t="0" r="r" b="b"/>
              <a:pathLst>
                <a:path w="2" h="101">
                  <a:moveTo>
                    <a:pt x="2" y="101"/>
                  </a:moveTo>
                  <a:lnTo>
                    <a:pt x="2" y="100"/>
                  </a:lnTo>
                  <a:lnTo>
                    <a:pt x="2" y="98"/>
                  </a:lnTo>
                  <a:lnTo>
                    <a:pt x="2" y="96"/>
                  </a:lnTo>
                  <a:lnTo>
                    <a:pt x="2" y="94"/>
                  </a:lnTo>
                  <a:lnTo>
                    <a:pt x="2" y="92"/>
                  </a:lnTo>
                  <a:lnTo>
                    <a:pt x="2" y="91"/>
                  </a:lnTo>
                  <a:lnTo>
                    <a:pt x="2" y="89"/>
                  </a:lnTo>
                  <a:lnTo>
                    <a:pt x="2" y="87"/>
                  </a:lnTo>
                  <a:lnTo>
                    <a:pt x="2" y="85"/>
                  </a:lnTo>
                  <a:lnTo>
                    <a:pt x="1" y="83"/>
                  </a:lnTo>
                  <a:lnTo>
                    <a:pt x="1" y="81"/>
                  </a:lnTo>
                  <a:lnTo>
                    <a:pt x="1" y="80"/>
                  </a:lnTo>
                  <a:lnTo>
                    <a:pt x="1" y="78"/>
                  </a:lnTo>
                  <a:lnTo>
                    <a:pt x="1" y="76"/>
                  </a:lnTo>
                  <a:lnTo>
                    <a:pt x="1" y="74"/>
                  </a:lnTo>
                  <a:lnTo>
                    <a:pt x="1" y="72"/>
                  </a:lnTo>
                  <a:lnTo>
                    <a:pt x="1" y="71"/>
                  </a:lnTo>
                  <a:lnTo>
                    <a:pt x="1" y="69"/>
                  </a:lnTo>
                  <a:lnTo>
                    <a:pt x="1" y="67"/>
                  </a:lnTo>
                  <a:lnTo>
                    <a:pt x="1" y="65"/>
                  </a:lnTo>
                  <a:lnTo>
                    <a:pt x="0" y="63"/>
                  </a:lnTo>
                  <a:lnTo>
                    <a:pt x="0" y="62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1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1"/>
                  </a:lnTo>
                  <a:lnTo>
                    <a:pt x="1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2" name="Rectangle 218"/>
            <p:cNvSpPr>
              <a:spLocks noChangeArrowheads="1"/>
            </p:cNvSpPr>
            <p:nvPr/>
          </p:nvSpPr>
          <p:spPr bwMode="auto">
            <a:xfrm rot="21300000">
              <a:off x="3390" y="2267"/>
              <a:ext cx="70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3" name="Line 219"/>
            <p:cNvSpPr>
              <a:spLocks noChangeShapeType="1"/>
            </p:cNvSpPr>
            <p:nvPr/>
          </p:nvSpPr>
          <p:spPr bwMode="auto">
            <a:xfrm flipH="1">
              <a:off x="3383" y="2295"/>
              <a:ext cx="93" cy="8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4" name="Freeform 220"/>
            <p:cNvSpPr>
              <a:spLocks/>
            </p:cNvSpPr>
            <p:nvPr/>
          </p:nvSpPr>
          <p:spPr bwMode="auto">
            <a:xfrm>
              <a:off x="3617" y="2640"/>
              <a:ext cx="310" cy="20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8" y="8"/>
                </a:cxn>
                <a:cxn ang="0">
                  <a:pos x="12" y="13"/>
                </a:cxn>
                <a:cxn ang="0">
                  <a:pos x="16" y="19"/>
                </a:cxn>
                <a:cxn ang="0">
                  <a:pos x="21" y="24"/>
                </a:cxn>
                <a:cxn ang="0">
                  <a:pos x="25" y="29"/>
                </a:cxn>
                <a:cxn ang="0">
                  <a:pos x="30" y="34"/>
                </a:cxn>
                <a:cxn ang="0">
                  <a:pos x="35" y="39"/>
                </a:cxn>
                <a:cxn ang="0">
                  <a:pos x="40" y="44"/>
                </a:cxn>
                <a:cxn ang="0">
                  <a:pos x="44" y="48"/>
                </a:cxn>
                <a:cxn ang="0">
                  <a:pos x="49" y="53"/>
                </a:cxn>
                <a:cxn ang="0">
                  <a:pos x="54" y="58"/>
                </a:cxn>
                <a:cxn ang="0">
                  <a:pos x="59" y="63"/>
                </a:cxn>
                <a:cxn ang="0">
                  <a:pos x="64" y="67"/>
                </a:cxn>
                <a:cxn ang="0">
                  <a:pos x="69" y="72"/>
                </a:cxn>
                <a:cxn ang="0">
                  <a:pos x="75" y="76"/>
                </a:cxn>
                <a:cxn ang="0">
                  <a:pos x="80" y="81"/>
                </a:cxn>
                <a:cxn ang="0">
                  <a:pos x="85" y="85"/>
                </a:cxn>
                <a:cxn ang="0">
                  <a:pos x="90" y="89"/>
                </a:cxn>
                <a:cxn ang="0">
                  <a:pos x="95" y="93"/>
                </a:cxn>
                <a:cxn ang="0">
                  <a:pos x="101" y="98"/>
                </a:cxn>
                <a:cxn ang="0">
                  <a:pos x="106" y="102"/>
                </a:cxn>
                <a:cxn ang="0">
                  <a:pos x="112" y="106"/>
                </a:cxn>
                <a:cxn ang="0">
                  <a:pos x="117" y="110"/>
                </a:cxn>
                <a:cxn ang="0">
                  <a:pos x="123" y="114"/>
                </a:cxn>
                <a:cxn ang="0">
                  <a:pos x="128" y="118"/>
                </a:cxn>
                <a:cxn ang="0">
                  <a:pos x="134" y="122"/>
                </a:cxn>
                <a:cxn ang="0">
                  <a:pos x="139" y="125"/>
                </a:cxn>
                <a:cxn ang="0">
                  <a:pos x="145" y="130"/>
                </a:cxn>
                <a:cxn ang="0">
                  <a:pos x="151" y="133"/>
                </a:cxn>
                <a:cxn ang="0">
                  <a:pos x="157" y="137"/>
                </a:cxn>
                <a:cxn ang="0">
                  <a:pos x="162" y="140"/>
                </a:cxn>
                <a:cxn ang="0">
                  <a:pos x="168" y="144"/>
                </a:cxn>
                <a:cxn ang="0">
                  <a:pos x="174" y="147"/>
                </a:cxn>
                <a:cxn ang="0">
                  <a:pos x="180" y="150"/>
                </a:cxn>
                <a:cxn ang="0">
                  <a:pos x="186" y="154"/>
                </a:cxn>
                <a:cxn ang="0">
                  <a:pos x="192" y="157"/>
                </a:cxn>
                <a:cxn ang="0">
                  <a:pos x="198" y="160"/>
                </a:cxn>
                <a:cxn ang="0">
                  <a:pos x="204" y="163"/>
                </a:cxn>
                <a:cxn ang="0">
                  <a:pos x="210" y="166"/>
                </a:cxn>
                <a:cxn ang="0">
                  <a:pos x="217" y="169"/>
                </a:cxn>
                <a:cxn ang="0">
                  <a:pos x="223" y="172"/>
                </a:cxn>
                <a:cxn ang="0">
                  <a:pos x="229" y="175"/>
                </a:cxn>
                <a:cxn ang="0">
                  <a:pos x="235" y="178"/>
                </a:cxn>
                <a:cxn ang="0">
                  <a:pos x="241" y="181"/>
                </a:cxn>
                <a:cxn ang="0">
                  <a:pos x="248" y="183"/>
                </a:cxn>
                <a:cxn ang="0">
                  <a:pos x="254" y="186"/>
                </a:cxn>
                <a:cxn ang="0">
                  <a:pos x="260" y="188"/>
                </a:cxn>
                <a:cxn ang="0">
                  <a:pos x="267" y="191"/>
                </a:cxn>
                <a:cxn ang="0">
                  <a:pos x="273" y="193"/>
                </a:cxn>
                <a:cxn ang="0">
                  <a:pos x="280" y="195"/>
                </a:cxn>
                <a:cxn ang="0">
                  <a:pos x="286" y="197"/>
                </a:cxn>
                <a:cxn ang="0">
                  <a:pos x="292" y="200"/>
                </a:cxn>
                <a:cxn ang="0">
                  <a:pos x="299" y="201"/>
                </a:cxn>
                <a:cxn ang="0">
                  <a:pos x="305" y="204"/>
                </a:cxn>
              </a:cxnLst>
              <a:rect l="0" t="0" r="r" b="b"/>
              <a:pathLst>
                <a:path w="310" h="205">
                  <a:moveTo>
                    <a:pt x="0" y="0"/>
                  </a:moveTo>
                  <a:lnTo>
                    <a:pt x="2" y="1"/>
                  </a:lnTo>
                  <a:lnTo>
                    <a:pt x="3" y="3"/>
                  </a:lnTo>
                  <a:lnTo>
                    <a:pt x="4" y="5"/>
                  </a:lnTo>
                  <a:lnTo>
                    <a:pt x="6" y="6"/>
                  </a:lnTo>
                  <a:lnTo>
                    <a:pt x="8" y="8"/>
                  </a:lnTo>
                  <a:lnTo>
                    <a:pt x="9" y="10"/>
                  </a:lnTo>
                  <a:lnTo>
                    <a:pt x="10" y="12"/>
                  </a:lnTo>
                  <a:lnTo>
                    <a:pt x="12" y="13"/>
                  </a:lnTo>
                  <a:lnTo>
                    <a:pt x="13" y="15"/>
                  </a:lnTo>
                  <a:lnTo>
                    <a:pt x="15" y="17"/>
                  </a:lnTo>
                  <a:lnTo>
                    <a:pt x="16" y="19"/>
                  </a:lnTo>
                  <a:lnTo>
                    <a:pt x="18" y="20"/>
                  </a:lnTo>
                  <a:lnTo>
                    <a:pt x="19" y="22"/>
                  </a:lnTo>
                  <a:lnTo>
                    <a:pt x="21" y="24"/>
                  </a:lnTo>
                  <a:lnTo>
                    <a:pt x="23" y="25"/>
                  </a:lnTo>
                  <a:lnTo>
                    <a:pt x="24" y="27"/>
                  </a:lnTo>
                  <a:lnTo>
                    <a:pt x="25" y="29"/>
                  </a:lnTo>
                  <a:lnTo>
                    <a:pt x="27" y="30"/>
                  </a:lnTo>
                  <a:lnTo>
                    <a:pt x="28" y="32"/>
                  </a:lnTo>
                  <a:lnTo>
                    <a:pt x="30" y="34"/>
                  </a:lnTo>
                  <a:lnTo>
                    <a:pt x="32" y="35"/>
                  </a:lnTo>
                  <a:lnTo>
                    <a:pt x="33" y="37"/>
                  </a:lnTo>
                  <a:lnTo>
                    <a:pt x="35" y="39"/>
                  </a:lnTo>
                  <a:lnTo>
                    <a:pt x="37" y="40"/>
                  </a:lnTo>
                  <a:lnTo>
                    <a:pt x="38" y="42"/>
                  </a:lnTo>
                  <a:lnTo>
                    <a:pt x="40" y="44"/>
                  </a:lnTo>
                  <a:lnTo>
                    <a:pt x="41" y="45"/>
                  </a:lnTo>
                  <a:lnTo>
                    <a:pt x="43" y="47"/>
                  </a:lnTo>
                  <a:lnTo>
                    <a:pt x="44" y="48"/>
                  </a:lnTo>
                  <a:lnTo>
                    <a:pt x="46" y="50"/>
                  </a:lnTo>
                  <a:lnTo>
                    <a:pt x="47" y="51"/>
                  </a:lnTo>
                  <a:lnTo>
                    <a:pt x="49" y="53"/>
                  </a:lnTo>
                  <a:lnTo>
                    <a:pt x="51" y="54"/>
                  </a:lnTo>
                  <a:lnTo>
                    <a:pt x="52" y="56"/>
                  </a:lnTo>
                  <a:lnTo>
                    <a:pt x="54" y="58"/>
                  </a:lnTo>
                  <a:lnTo>
                    <a:pt x="56" y="59"/>
                  </a:lnTo>
                  <a:lnTo>
                    <a:pt x="57" y="61"/>
                  </a:lnTo>
                  <a:lnTo>
                    <a:pt x="59" y="63"/>
                  </a:lnTo>
                  <a:lnTo>
                    <a:pt x="61" y="64"/>
                  </a:lnTo>
                  <a:lnTo>
                    <a:pt x="62" y="65"/>
                  </a:lnTo>
                  <a:lnTo>
                    <a:pt x="64" y="67"/>
                  </a:lnTo>
                  <a:lnTo>
                    <a:pt x="66" y="68"/>
                  </a:lnTo>
                  <a:lnTo>
                    <a:pt x="67" y="70"/>
                  </a:lnTo>
                  <a:lnTo>
                    <a:pt x="69" y="72"/>
                  </a:lnTo>
                  <a:lnTo>
                    <a:pt x="71" y="73"/>
                  </a:lnTo>
                  <a:lnTo>
                    <a:pt x="73" y="75"/>
                  </a:lnTo>
                  <a:lnTo>
                    <a:pt x="75" y="76"/>
                  </a:lnTo>
                  <a:lnTo>
                    <a:pt x="76" y="77"/>
                  </a:lnTo>
                  <a:lnTo>
                    <a:pt x="78" y="79"/>
                  </a:lnTo>
                  <a:lnTo>
                    <a:pt x="80" y="81"/>
                  </a:lnTo>
                  <a:lnTo>
                    <a:pt x="81" y="82"/>
                  </a:lnTo>
                  <a:lnTo>
                    <a:pt x="83" y="83"/>
                  </a:lnTo>
                  <a:lnTo>
                    <a:pt x="85" y="85"/>
                  </a:lnTo>
                  <a:lnTo>
                    <a:pt x="86" y="87"/>
                  </a:lnTo>
                  <a:lnTo>
                    <a:pt x="88" y="88"/>
                  </a:lnTo>
                  <a:lnTo>
                    <a:pt x="90" y="89"/>
                  </a:lnTo>
                  <a:lnTo>
                    <a:pt x="92" y="91"/>
                  </a:lnTo>
                  <a:lnTo>
                    <a:pt x="94" y="92"/>
                  </a:lnTo>
                  <a:lnTo>
                    <a:pt x="95" y="93"/>
                  </a:lnTo>
                  <a:lnTo>
                    <a:pt x="97" y="95"/>
                  </a:lnTo>
                  <a:lnTo>
                    <a:pt x="99" y="96"/>
                  </a:lnTo>
                  <a:lnTo>
                    <a:pt x="101" y="98"/>
                  </a:lnTo>
                  <a:lnTo>
                    <a:pt x="103" y="99"/>
                  </a:lnTo>
                  <a:lnTo>
                    <a:pt x="104" y="101"/>
                  </a:lnTo>
                  <a:lnTo>
                    <a:pt x="106" y="102"/>
                  </a:lnTo>
                  <a:lnTo>
                    <a:pt x="108" y="103"/>
                  </a:lnTo>
                  <a:lnTo>
                    <a:pt x="110" y="105"/>
                  </a:lnTo>
                  <a:lnTo>
                    <a:pt x="112" y="106"/>
                  </a:lnTo>
                  <a:lnTo>
                    <a:pt x="114" y="107"/>
                  </a:lnTo>
                  <a:lnTo>
                    <a:pt x="115" y="109"/>
                  </a:lnTo>
                  <a:lnTo>
                    <a:pt x="117" y="110"/>
                  </a:lnTo>
                  <a:lnTo>
                    <a:pt x="119" y="111"/>
                  </a:lnTo>
                  <a:lnTo>
                    <a:pt x="121" y="113"/>
                  </a:lnTo>
                  <a:lnTo>
                    <a:pt x="123" y="114"/>
                  </a:lnTo>
                  <a:lnTo>
                    <a:pt x="124" y="115"/>
                  </a:lnTo>
                  <a:lnTo>
                    <a:pt x="126" y="117"/>
                  </a:lnTo>
                  <a:lnTo>
                    <a:pt x="128" y="118"/>
                  </a:lnTo>
                  <a:lnTo>
                    <a:pt x="130" y="119"/>
                  </a:lnTo>
                  <a:lnTo>
                    <a:pt x="132" y="120"/>
                  </a:lnTo>
                  <a:lnTo>
                    <a:pt x="134" y="122"/>
                  </a:lnTo>
                  <a:lnTo>
                    <a:pt x="136" y="123"/>
                  </a:lnTo>
                  <a:lnTo>
                    <a:pt x="138" y="125"/>
                  </a:lnTo>
                  <a:lnTo>
                    <a:pt x="139" y="125"/>
                  </a:lnTo>
                  <a:lnTo>
                    <a:pt x="141" y="127"/>
                  </a:lnTo>
                  <a:lnTo>
                    <a:pt x="143" y="128"/>
                  </a:lnTo>
                  <a:lnTo>
                    <a:pt x="145" y="130"/>
                  </a:lnTo>
                  <a:lnTo>
                    <a:pt x="147" y="130"/>
                  </a:lnTo>
                  <a:lnTo>
                    <a:pt x="149" y="132"/>
                  </a:lnTo>
                  <a:lnTo>
                    <a:pt x="151" y="133"/>
                  </a:lnTo>
                  <a:lnTo>
                    <a:pt x="153" y="134"/>
                  </a:lnTo>
                  <a:lnTo>
                    <a:pt x="155" y="135"/>
                  </a:lnTo>
                  <a:lnTo>
                    <a:pt x="157" y="137"/>
                  </a:lnTo>
                  <a:lnTo>
                    <a:pt x="159" y="138"/>
                  </a:lnTo>
                  <a:lnTo>
                    <a:pt x="161" y="139"/>
                  </a:lnTo>
                  <a:lnTo>
                    <a:pt x="162" y="140"/>
                  </a:lnTo>
                  <a:lnTo>
                    <a:pt x="164" y="141"/>
                  </a:lnTo>
                  <a:lnTo>
                    <a:pt x="166" y="143"/>
                  </a:lnTo>
                  <a:lnTo>
                    <a:pt x="168" y="144"/>
                  </a:lnTo>
                  <a:lnTo>
                    <a:pt x="170" y="145"/>
                  </a:lnTo>
                  <a:lnTo>
                    <a:pt x="172" y="146"/>
                  </a:lnTo>
                  <a:lnTo>
                    <a:pt x="174" y="147"/>
                  </a:lnTo>
                  <a:lnTo>
                    <a:pt x="176" y="148"/>
                  </a:lnTo>
                  <a:lnTo>
                    <a:pt x="178" y="149"/>
                  </a:lnTo>
                  <a:lnTo>
                    <a:pt x="180" y="150"/>
                  </a:lnTo>
                  <a:lnTo>
                    <a:pt x="182" y="152"/>
                  </a:lnTo>
                  <a:lnTo>
                    <a:pt x="184" y="153"/>
                  </a:lnTo>
                  <a:lnTo>
                    <a:pt x="186" y="154"/>
                  </a:lnTo>
                  <a:lnTo>
                    <a:pt x="188" y="155"/>
                  </a:lnTo>
                  <a:lnTo>
                    <a:pt x="190" y="156"/>
                  </a:lnTo>
                  <a:lnTo>
                    <a:pt x="192" y="157"/>
                  </a:lnTo>
                  <a:lnTo>
                    <a:pt x="194" y="158"/>
                  </a:lnTo>
                  <a:lnTo>
                    <a:pt x="196" y="159"/>
                  </a:lnTo>
                  <a:lnTo>
                    <a:pt x="198" y="160"/>
                  </a:lnTo>
                  <a:lnTo>
                    <a:pt x="200" y="161"/>
                  </a:lnTo>
                  <a:lnTo>
                    <a:pt x="202" y="162"/>
                  </a:lnTo>
                  <a:lnTo>
                    <a:pt x="204" y="163"/>
                  </a:lnTo>
                  <a:lnTo>
                    <a:pt x="206" y="164"/>
                  </a:lnTo>
                  <a:lnTo>
                    <a:pt x="208" y="165"/>
                  </a:lnTo>
                  <a:lnTo>
                    <a:pt x="210" y="166"/>
                  </a:lnTo>
                  <a:lnTo>
                    <a:pt x="212" y="167"/>
                  </a:lnTo>
                  <a:lnTo>
                    <a:pt x="214" y="168"/>
                  </a:lnTo>
                  <a:lnTo>
                    <a:pt x="217" y="169"/>
                  </a:lnTo>
                  <a:lnTo>
                    <a:pt x="219" y="170"/>
                  </a:lnTo>
                  <a:lnTo>
                    <a:pt x="221" y="171"/>
                  </a:lnTo>
                  <a:lnTo>
                    <a:pt x="223" y="172"/>
                  </a:lnTo>
                  <a:lnTo>
                    <a:pt x="225" y="173"/>
                  </a:lnTo>
                  <a:lnTo>
                    <a:pt x="227" y="174"/>
                  </a:lnTo>
                  <a:lnTo>
                    <a:pt x="229" y="175"/>
                  </a:lnTo>
                  <a:lnTo>
                    <a:pt x="231" y="176"/>
                  </a:lnTo>
                  <a:lnTo>
                    <a:pt x="233" y="177"/>
                  </a:lnTo>
                  <a:lnTo>
                    <a:pt x="235" y="178"/>
                  </a:lnTo>
                  <a:lnTo>
                    <a:pt x="237" y="179"/>
                  </a:lnTo>
                  <a:lnTo>
                    <a:pt x="239" y="180"/>
                  </a:lnTo>
                  <a:lnTo>
                    <a:pt x="241" y="181"/>
                  </a:lnTo>
                  <a:lnTo>
                    <a:pt x="243" y="181"/>
                  </a:lnTo>
                  <a:lnTo>
                    <a:pt x="246" y="182"/>
                  </a:lnTo>
                  <a:lnTo>
                    <a:pt x="248" y="183"/>
                  </a:lnTo>
                  <a:lnTo>
                    <a:pt x="250" y="184"/>
                  </a:lnTo>
                  <a:lnTo>
                    <a:pt x="252" y="185"/>
                  </a:lnTo>
                  <a:lnTo>
                    <a:pt x="254" y="186"/>
                  </a:lnTo>
                  <a:lnTo>
                    <a:pt x="256" y="187"/>
                  </a:lnTo>
                  <a:lnTo>
                    <a:pt x="258" y="187"/>
                  </a:lnTo>
                  <a:lnTo>
                    <a:pt x="260" y="188"/>
                  </a:lnTo>
                  <a:lnTo>
                    <a:pt x="262" y="189"/>
                  </a:lnTo>
                  <a:lnTo>
                    <a:pt x="265" y="190"/>
                  </a:lnTo>
                  <a:lnTo>
                    <a:pt x="267" y="191"/>
                  </a:lnTo>
                  <a:lnTo>
                    <a:pt x="269" y="192"/>
                  </a:lnTo>
                  <a:lnTo>
                    <a:pt x="271" y="192"/>
                  </a:lnTo>
                  <a:lnTo>
                    <a:pt x="273" y="193"/>
                  </a:lnTo>
                  <a:lnTo>
                    <a:pt x="275" y="194"/>
                  </a:lnTo>
                  <a:lnTo>
                    <a:pt x="277" y="194"/>
                  </a:lnTo>
                  <a:lnTo>
                    <a:pt x="280" y="195"/>
                  </a:lnTo>
                  <a:lnTo>
                    <a:pt x="281" y="196"/>
                  </a:lnTo>
                  <a:lnTo>
                    <a:pt x="284" y="196"/>
                  </a:lnTo>
                  <a:lnTo>
                    <a:pt x="286" y="197"/>
                  </a:lnTo>
                  <a:lnTo>
                    <a:pt x="288" y="198"/>
                  </a:lnTo>
                  <a:lnTo>
                    <a:pt x="291" y="199"/>
                  </a:lnTo>
                  <a:lnTo>
                    <a:pt x="292" y="200"/>
                  </a:lnTo>
                  <a:lnTo>
                    <a:pt x="295" y="200"/>
                  </a:lnTo>
                  <a:lnTo>
                    <a:pt x="297" y="201"/>
                  </a:lnTo>
                  <a:lnTo>
                    <a:pt x="299" y="201"/>
                  </a:lnTo>
                  <a:lnTo>
                    <a:pt x="301" y="202"/>
                  </a:lnTo>
                  <a:lnTo>
                    <a:pt x="303" y="203"/>
                  </a:lnTo>
                  <a:lnTo>
                    <a:pt x="305" y="204"/>
                  </a:lnTo>
                  <a:lnTo>
                    <a:pt x="308" y="204"/>
                  </a:lnTo>
                  <a:lnTo>
                    <a:pt x="310" y="205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5" name="Freeform 221"/>
            <p:cNvSpPr>
              <a:spLocks/>
            </p:cNvSpPr>
            <p:nvPr/>
          </p:nvSpPr>
          <p:spPr bwMode="auto">
            <a:xfrm>
              <a:off x="3477" y="2295"/>
              <a:ext cx="140" cy="345"/>
            </a:xfrm>
            <a:custGeom>
              <a:avLst/>
              <a:gdLst/>
              <a:ahLst/>
              <a:cxnLst>
                <a:cxn ang="0">
                  <a:pos x="138" y="341"/>
                </a:cxn>
                <a:cxn ang="0">
                  <a:pos x="134" y="336"/>
                </a:cxn>
                <a:cxn ang="0">
                  <a:pos x="130" y="332"/>
                </a:cxn>
                <a:cxn ang="0">
                  <a:pos x="126" y="327"/>
                </a:cxn>
                <a:cxn ang="0">
                  <a:pos x="123" y="322"/>
                </a:cxn>
                <a:cxn ang="0">
                  <a:pos x="119" y="317"/>
                </a:cxn>
                <a:cxn ang="0">
                  <a:pos x="115" y="312"/>
                </a:cxn>
                <a:cxn ang="0">
                  <a:pos x="112" y="307"/>
                </a:cxn>
                <a:cxn ang="0">
                  <a:pos x="108" y="302"/>
                </a:cxn>
                <a:cxn ang="0">
                  <a:pos x="105" y="297"/>
                </a:cxn>
                <a:cxn ang="0">
                  <a:pos x="101" y="292"/>
                </a:cxn>
                <a:cxn ang="0">
                  <a:pos x="98" y="287"/>
                </a:cxn>
                <a:cxn ang="0">
                  <a:pos x="95" y="282"/>
                </a:cxn>
                <a:cxn ang="0">
                  <a:pos x="91" y="276"/>
                </a:cxn>
                <a:cxn ang="0">
                  <a:pos x="88" y="271"/>
                </a:cxn>
                <a:cxn ang="0">
                  <a:pos x="85" y="266"/>
                </a:cxn>
                <a:cxn ang="0">
                  <a:pos x="82" y="260"/>
                </a:cxn>
                <a:cxn ang="0">
                  <a:pos x="79" y="255"/>
                </a:cxn>
                <a:cxn ang="0">
                  <a:pos x="76" y="250"/>
                </a:cxn>
                <a:cxn ang="0">
                  <a:pos x="73" y="245"/>
                </a:cxn>
                <a:cxn ang="0">
                  <a:pos x="71" y="239"/>
                </a:cxn>
                <a:cxn ang="0">
                  <a:pos x="67" y="234"/>
                </a:cxn>
                <a:cxn ang="0">
                  <a:pos x="65" y="228"/>
                </a:cxn>
                <a:cxn ang="0">
                  <a:pos x="62" y="223"/>
                </a:cxn>
                <a:cxn ang="0">
                  <a:pos x="59" y="217"/>
                </a:cxn>
                <a:cxn ang="0">
                  <a:pos x="57" y="212"/>
                </a:cxn>
                <a:cxn ang="0">
                  <a:pos x="54" y="206"/>
                </a:cxn>
                <a:cxn ang="0">
                  <a:pos x="52" y="201"/>
                </a:cxn>
                <a:cxn ang="0">
                  <a:pos x="49" y="195"/>
                </a:cxn>
                <a:cxn ang="0">
                  <a:pos x="47" y="189"/>
                </a:cxn>
                <a:cxn ang="0">
                  <a:pos x="45" y="184"/>
                </a:cxn>
                <a:cxn ang="0">
                  <a:pos x="42" y="178"/>
                </a:cxn>
                <a:cxn ang="0">
                  <a:pos x="40" y="172"/>
                </a:cxn>
                <a:cxn ang="0">
                  <a:pos x="38" y="167"/>
                </a:cxn>
                <a:cxn ang="0">
                  <a:pos x="36" y="161"/>
                </a:cxn>
                <a:cxn ang="0">
                  <a:pos x="34" y="155"/>
                </a:cxn>
                <a:cxn ang="0">
                  <a:pos x="32" y="150"/>
                </a:cxn>
                <a:cxn ang="0">
                  <a:pos x="30" y="144"/>
                </a:cxn>
                <a:cxn ang="0">
                  <a:pos x="28" y="138"/>
                </a:cxn>
                <a:cxn ang="0">
                  <a:pos x="26" y="132"/>
                </a:cxn>
                <a:cxn ang="0">
                  <a:pos x="24" y="126"/>
                </a:cxn>
                <a:cxn ang="0">
                  <a:pos x="23" y="120"/>
                </a:cxn>
                <a:cxn ang="0">
                  <a:pos x="21" y="114"/>
                </a:cxn>
                <a:cxn ang="0">
                  <a:pos x="20" y="108"/>
                </a:cxn>
                <a:cxn ang="0">
                  <a:pos x="18" y="103"/>
                </a:cxn>
                <a:cxn ang="0">
                  <a:pos x="16" y="97"/>
                </a:cxn>
                <a:cxn ang="0">
                  <a:pos x="15" y="91"/>
                </a:cxn>
                <a:cxn ang="0">
                  <a:pos x="14" y="84"/>
                </a:cxn>
                <a:cxn ang="0">
                  <a:pos x="12" y="79"/>
                </a:cxn>
                <a:cxn ang="0">
                  <a:pos x="11" y="73"/>
                </a:cxn>
                <a:cxn ang="0">
                  <a:pos x="10" y="67"/>
                </a:cxn>
                <a:cxn ang="0">
                  <a:pos x="9" y="61"/>
                </a:cxn>
                <a:cxn ang="0">
                  <a:pos x="8" y="55"/>
                </a:cxn>
                <a:cxn ang="0">
                  <a:pos x="6" y="49"/>
                </a:cxn>
                <a:cxn ang="0">
                  <a:pos x="5" y="43"/>
                </a:cxn>
                <a:cxn ang="0">
                  <a:pos x="5" y="36"/>
                </a:cxn>
                <a:cxn ang="0">
                  <a:pos x="4" y="31"/>
                </a:cxn>
                <a:cxn ang="0">
                  <a:pos x="3" y="24"/>
                </a:cxn>
                <a:cxn ang="0">
                  <a:pos x="2" y="18"/>
                </a:cxn>
                <a:cxn ang="0">
                  <a:pos x="1" y="12"/>
                </a:cxn>
                <a:cxn ang="0">
                  <a:pos x="1" y="6"/>
                </a:cxn>
                <a:cxn ang="0">
                  <a:pos x="0" y="0"/>
                </a:cxn>
              </a:cxnLst>
              <a:rect l="0" t="0" r="r" b="b"/>
              <a:pathLst>
                <a:path w="140" h="345">
                  <a:moveTo>
                    <a:pt x="140" y="345"/>
                  </a:moveTo>
                  <a:lnTo>
                    <a:pt x="139" y="343"/>
                  </a:lnTo>
                  <a:lnTo>
                    <a:pt x="138" y="341"/>
                  </a:lnTo>
                  <a:lnTo>
                    <a:pt x="136" y="340"/>
                  </a:lnTo>
                  <a:lnTo>
                    <a:pt x="135" y="338"/>
                  </a:lnTo>
                  <a:lnTo>
                    <a:pt x="134" y="336"/>
                  </a:lnTo>
                  <a:lnTo>
                    <a:pt x="133" y="335"/>
                  </a:lnTo>
                  <a:lnTo>
                    <a:pt x="131" y="333"/>
                  </a:lnTo>
                  <a:lnTo>
                    <a:pt x="130" y="332"/>
                  </a:lnTo>
                  <a:lnTo>
                    <a:pt x="129" y="330"/>
                  </a:lnTo>
                  <a:lnTo>
                    <a:pt x="128" y="328"/>
                  </a:lnTo>
                  <a:lnTo>
                    <a:pt x="126" y="327"/>
                  </a:lnTo>
                  <a:lnTo>
                    <a:pt x="125" y="325"/>
                  </a:lnTo>
                  <a:lnTo>
                    <a:pt x="124" y="323"/>
                  </a:lnTo>
                  <a:lnTo>
                    <a:pt x="123" y="322"/>
                  </a:lnTo>
                  <a:lnTo>
                    <a:pt x="121" y="320"/>
                  </a:lnTo>
                  <a:lnTo>
                    <a:pt x="120" y="319"/>
                  </a:lnTo>
                  <a:lnTo>
                    <a:pt x="119" y="317"/>
                  </a:lnTo>
                  <a:lnTo>
                    <a:pt x="118" y="315"/>
                  </a:lnTo>
                  <a:lnTo>
                    <a:pt x="116" y="314"/>
                  </a:lnTo>
                  <a:lnTo>
                    <a:pt x="115" y="312"/>
                  </a:lnTo>
                  <a:lnTo>
                    <a:pt x="114" y="310"/>
                  </a:lnTo>
                  <a:lnTo>
                    <a:pt x="113" y="309"/>
                  </a:lnTo>
                  <a:lnTo>
                    <a:pt x="112" y="307"/>
                  </a:lnTo>
                  <a:lnTo>
                    <a:pt x="110" y="305"/>
                  </a:lnTo>
                  <a:lnTo>
                    <a:pt x="110" y="304"/>
                  </a:lnTo>
                  <a:lnTo>
                    <a:pt x="108" y="302"/>
                  </a:lnTo>
                  <a:lnTo>
                    <a:pt x="107" y="300"/>
                  </a:lnTo>
                  <a:lnTo>
                    <a:pt x="106" y="298"/>
                  </a:lnTo>
                  <a:lnTo>
                    <a:pt x="105" y="297"/>
                  </a:lnTo>
                  <a:lnTo>
                    <a:pt x="104" y="295"/>
                  </a:lnTo>
                  <a:lnTo>
                    <a:pt x="103" y="293"/>
                  </a:lnTo>
                  <a:lnTo>
                    <a:pt x="101" y="292"/>
                  </a:lnTo>
                  <a:lnTo>
                    <a:pt x="101" y="290"/>
                  </a:lnTo>
                  <a:lnTo>
                    <a:pt x="99" y="289"/>
                  </a:lnTo>
                  <a:lnTo>
                    <a:pt x="98" y="287"/>
                  </a:lnTo>
                  <a:lnTo>
                    <a:pt x="97" y="285"/>
                  </a:lnTo>
                  <a:lnTo>
                    <a:pt x="96" y="283"/>
                  </a:lnTo>
                  <a:lnTo>
                    <a:pt x="95" y="282"/>
                  </a:lnTo>
                  <a:lnTo>
                    <a:pt x="94" y="280"/>
                  </a:lnTo>
                  <a:lnTo>
                    <a:pt x="93" y="278"/>
                  </a:lnTo>
                  <a:lnTo>
                    <a:pt x="91" y="276"/>
                  </a:lnTo>
                  <a:lnTo>
                    <a:pt x="91" y="274"/>
                  </a:lnTo>
                  <a:lnTo>
                    <a:pt x="90" y="273"/>
                  </a:lnTo>
                  <a:lnTo>
                    <a:pt x="88" y="271"/>
                  </a:lnTo>
                  <a:lnTo>
                    <a:pt x="87" y="269"/>
                  </a:lnTo>
                  <a:lnTo>
                    <a:pt x="86" y="268"/>
                  </a:lnTo>
                  <a:lnTo>
                    <a:pt x="85" y="266"/>
                  </a:lnTo>
                  <a:lnTo>
                    <a:pt x="84" y="264"/>
                  </a:lnTo>
                  <a:lnTo>
                    <a:pt x="83" y="262"/>
                  </a:lnTo>
                  <a:lnTo>
                    <a:pt x="82" y="260"/>
                  </a:lnTo>
                  <a:lnTo>
                    <a:pt x="81" y="259"/>
                  </a:lnTo>
                  <a:lnTo>
                    <a:pt x="80" y="257"/>
                  </a:lnTo>
                  <a:lnTo>
                    <a:pt x="79" y="255"/>
                  </a:lnTo>
                  <a:lnTo>
                    <a:pt x="78" y="254"/>
                  </a:lnTo>
                  <a:lnTo>
                    <a:pt x="77" y="252"/>
                  </a:lnTo>
                  <a:lnTo>
                    <a:pt x="76" y="250"/>
                  </a:lnTo>
                  <a:lnTo>
                    <a:pt x="75" y="248"/>
                  </a:lnTo>
                  <a:lnTo>
                    <a:pt x="74" y="246"/>
                  </a:lnTo>
                  <a:lnTo>
                    <a:pt x="73" y="245"/>
                  </a:lnTo>
                  <a:lnTo>
                    <a:pt x="72" y="243"/>
                  </a:lnTo>
                  <a:lnTo>
                    <a:pt x="72" y="241"/>
                  </a:lnTo>
                  <a:lnTo>
                    <a:pt x="71" y="239"/>
                  </a:lnTo>
                  <a:lnTo>
                    <a:pt x="69" y="237"/>
                  </a:lnTo>
                  <a:lnTo>
                    <a:pt x="68" y="236"/>
                  </a:lnTo>
                  <a:lnTo>
                    <a:pt x="67" y="234"/>
                  </a:lnTo>
                  <a:lnTo>
                    <a:pt x="67" y="232"/>
                  </a:lnTo>
                  <a:lnTo>
                    <a:pt x="66" y="230"/>
                  </a:lnTo>
                  <a:lnTo>
                    <a:pt x="65" y="228"/>
                  </a:lnTo>
                  <a:lnTo>
                    <a:pt x="64" y="227"/>
                  </a:lnTo>
                  <a:lnTo>
                    <a:pt x="63" y="225"/>
                  </a:lnTo>
                  <a:lnTo>
                    <a:pt x="62" y="223"/>
                  </a:lnTo>
                  <a:lnTo>
                    <a:pt x="61" y="221"/>
                  </a:lnTo>
                  <a:lnTo>
                    <a:pt x="60" y="219"/>
                  </a:lnTo>
                  <a:lnTo>
                    <a:pt x="59" y="217"/>
                  </a:lnTo>
                  <a:lnTo>
                    <a:pt x="58" y="216"/>
                  </a:lnTo>
                  <a:lnTo>
                    <a:pt x="58" y="214"/>
                  </a:lnTo>
                  <a:lnTo>
                    <a:pt x="57" y="212"/>
                  </a:lnTo>
                  <a:lnTo>
                    <a:pt x="56" y="210"/>
                  </a:lnTo>
                  <a:lnTo>
                    <a:pt x="55" y="208"/>
                  </a:lnTo>
                  <a:lnTo>
                    <a:pt x="54" y="206"/>
                  </a:lnTo>
                  <a:lnTo>
                    <a:pt x="53" y="204"/>
                  </a:lnTo>
                  <a:lnTo>
                    <a:pt x="53" y="203"/>
                  </a:lnTo>
                  <a:lnTo>
                    <a:pt x="52" y="201"/>
                  </a:lnTo>
                  <a:lnTo>
                    <a:pt x="51" y="199"/>
                  </a:lnTo>
                  <a:lnTo>
                    <a:pt x="50" y="197"/>
                  </a:lnTo>
                  <a:lnTo>
                    <a:pt x="49" y="195"/>
                  </a:lnTo>
                  <a:lnTo>
                    <a:pt x="48" y="193"/>
                  </a:lnTo>
                  <a:lnTo>
                    <a:pt x="48" y="191"/>
                  </a:lnTo>
                  <a:lnTo>
                    <a:pt x="47" y="189"/>
                  </a:lnTo>
                  <a:lnTo>
                    <a:pt x="46" y="188"/>
                  </a:lnTo>
                  <a:lnTo>
                    <a:pt x="45" y="186"/>
                  </a:lnTo>
                  <a:lnTo>
                    <a:pt x="45" y="184"/>
                  </a:lnTo>
                  <a:lnTo>
                    <a:pt x="44" y="182"/>
                  </a:lnTo>
                  <a:lnTo>
                    <a:pt x="43" y="180"/>
                  </a:lnTo>
                  <a:lnTo>
                    <a:pt x="42" y="178"/>
                  </a:lnTo>
                  <a:lnTo>
                    <a:pt x="42" y="176"/>
                  </a:lnTo>
                  <a:lnTo>
                    <a:pt x="41" y="174"/>
                  </a:lnTo>
                  <a:lnTo>
                    <a:pt x="40" y="172"/>
                  </a:lnTo>
                  <a:lnTo>
                    <a:pt x="39" y="170"/>
                  </a:lnTo>
                  <a:lnTo>
                    <a:pt x="39" y="169"/>
                  </a:lnTo>
                  <a:lnTo>
                    <a:pt x="38" y="167"/>
                  </a:lnTo>
                  <a:lnTo>
                    <a:pt x="37" y="165"/>
                  </a:lnTo>
                  <a:lnTo>
                    <a:pt x="37" y="163"/>
                  </a:lnTo>
                  <a:lnTo>
                    <a:pt x="36" y="161"/>
                  </a:lnTo>
                  <a:lnTo>
                    <a:pt x="35" y="159"/>
                  </a:lnTo>
                  <a:lnTo>
                    <a:pt x="34" y="157"/>
                  </a:lnTo>
                  <a:lnTo>
                    <a:pt x="34" y="155"/>
                  </a:lnTo>
                  <a:lnTo>
                    <a:pt x="33" y="153"/>
                  </a:lnTo>
                  <a:lnTo>
                    <a:pt x="33" y="151"/>
                  </a:lnTo>
                  <a:lnTo>
                    <a:pt x="32" y="150"/>
                  </a:lnTo>
                  <a:lnTo>
                    <a:pt x="31" y="147"/>
                  </a:lnTo>
                  <a:lnTo>
                    <a:pt x="30" y="145"/>
                  </a:lnTo>
                  <a:lnTo>
                    <a:pt x="30" y="144"/>
                  </a:lnTo>
                  <a:lnTo>
                    <a:pt x="29" y="141"/>
                  </a:lnTo>
                  <a:lnTo>
                    <a:pt x="29" y="140"/>
                  </a:lnTo>
                  <a:lnTo>
                    <a:pt x="28" y="138"/>
                  </a:lnTo>
                  <a:lnTo>
                    <a:pt x="27" y="136"/>
                  </a:lnTo>
                  <a:lnTo>
                    <a:pt x="27" y="134"/>
                  </a:lnTo>
                  <a:lnTo>
                    <a:pt x="26" y="132"/>
                  </a:lnTo>
                  <a:lnTo>
                    <a:pt x="25" y="130"/>
                  </a:lnTo>
                  <a:lnTo>
                    <a:pt x="25" y="128"/>
                  </a:lnTo>
                  <a:lnTo>
                    <a:pt x="24" y="126"/>
                  </a:lnTo>
                  <a:lnTo>
                    <a:pt x="24" y="124"/>
                  </a:lnTo>
                  <a:lnTo>
                    <a:pt x="23" y="122"/>
                  </a:lnTo>
                  <a:lnTo>
                    <a:pt x="23" y="120"/>
                  </a:lnTo>
                  <a:lnTo>
                    <a:pt x="22" y="118"/>
                  </a:lnTo>
                  <a:lnTo>
                    <a:pt x="21" y="116"/>
                  </a:lnTo>
                  <a:lnTo>
                    <a:pt x="21" y="114"/>
                  </a:lnTo>
                  <a:lnTo>
                    <a:pt x="20" y="112"/>
                  </a:lnTo>
                  <a:lnTo>
                    <a:pt x="20" y="110"/>
                  </a:lnTo>
                  <a:lnTo>
                    <a:pt x="20" y="108"/>
                  </a:lnTo>
                  <a:lnTo>
                    <a:pt x="19" y="107"/>
                  </a:lnTo>
                  <a:lnTo>
                    <a:pt x="18" y="104"/>
                  </a:lnTo>
                  <a:lnTo>
                    <a:pt x="18" y="103"/>
                  </a:lnTo>
                  <a:lnTo>
                    <a:pt x="17" y="101"/>
                  </a:lnTo>
                  <a:lnTo>
                    <a:pt x="17" y="98"/>
                  </a:lnTo>
                  <a:lnTo>
                    <a:pt x="16" y="97"/>
                  </a:lnTo>
                  <a:lnTo>
                    <a:pt x="16" y="94"/>
                  </a:lnTo>
                  <a:lnTo>
                    <a:pt x="15" y="93"/>
                  </a:lnTo>
                  <a:lnTo>
                    <a:pt x="15" y="91"/>
                  </a:lnTo>
                  <a:lnTo>
                    <a:pt x="15" y="88"/>
                  </a:lnTo>
                  <a:lnTo>
                    <a:pt x="14" y="87"/>
                  </a:lnTo>
                  <a:lnTo>
                    <a:pt x="14" y="84"/>
                  </a:lnTo>
                  <a:lnTo>
                    <a:pt x="13" y="83"/>
                  </a:lnTo>
                  <a:lnTo>
                    <a:pt x="13" y="81"/>
                  </a:lnTo>
                  <a:lnTo>
                    <a:pt x="12" y="79"/>
                  </a:lnTo>
                  <a:lnTo>
                    <a:pt x="12" y="77"/>
                  </a:lnTo>
                  <a:lnTo>
                    <a:pt x="11" y="74"/>
                  </a:lnTo>
                  <a:lnTo>
                    <a:pt x="11" y="73"/>
                  </a:lnTo>
                  <a:lnTo>
                    <a:pt x="10" y="71"/>
                  </a:lnTo>
                  <a:lnTo>
                    <a:pt x="10" y="69"/>
                  </a:lnTo>
                  <a:lnTo>
                    <a:pt x="10" y="67"/>
                  </a:lnTo>
                  <a:lnTo>
                    <a:pt x="10" y="64"/>
                  </a:lnTo>
                  <a:lnTo>
                    <a:pt x="9" y="63"/>
                  </a:lnTo>
                  <a:lnTo>
                    <a:pt x="9" y="61"/>
                  </a:lnTo>
                  <a:lnTo>
                    <a:pt x="8" y="59"/>
                  </a:lnTo>
                  <a:lnTo>
                    <a:pt x="8" y="57"/>
                  </a:lnTo>
                  <a:lnTo>
                    <a:pt x="8" y="55"/>
                  </a:lnTo>
                  <a:lnTo>
                    <a:pt x="7" y="53"/>
                  </a:lnTo>
                  <a:lnTo>
                    <a:pt x="7" y="50"/>
                  </a:lnTo>
                  <a:lnTo>
                    <a:pt x="6" y="49"/>
                  </a:lnTo>
                  <a:lnTo>
                    <a:pt x="6" y="46"/>
                  </a:lnTo>
                  <a:lnTo>
                    <a:pt x="6" y="45"/>
                  </a:lnTo>
                  <a:lnTo>
                    <a:pt x="5" y="43"/>
                  </a:lnTo>
                  <a:lnTo>
                    <a:pt x="5" y="40"/>
                  </a:lnTo>
                  <a:lnTo>
                    <a:pt x="5" y="39"/>
                  </a:lnTo>
                  <a:lnTo>
                    <a:pt x="5" y="36"/>
                  </a:lnTo>
                  <a:lnTo>
                    <a:pt x="5" y="35"/>
                  </a:lnTo>
                  <a:lnTo>
                    <a:pt x="4" y="32"/>
                  </a:lnTo>
                  <a:lnTo>
                    <a:pt x="4" y="31"/>
                  </a:lnTo>
                  <a:lnTo>
                    <a:pt x="4" y="28"/>
                  </a:lnTo>
                  <a:lnTo>
                    <a:pt x="3" y="26"/>
                  </a:lnTo>
                  <a:lnTo>
                    <a:pt x="3" y="24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1" y="8"/>
                  </a:lnTo>
                  <a:lnTo>
                    <a:pt x="1" y="6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6" name="Rectangle 222"/>
            <p:cNvSpPr>
              <a:spLocks noChangeArrowheads="1"/>
            </p:cNvSpPr>
            <p:nvPr/>
          </p:nvSpPr>
          <p:spPr bwMode="auto">
            <a:xfrm rot="19200000">
              <a:off x="3620" y="2593"/>
              <a:ext cx="70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7" name="Line 223"/>
            <p:cNvSpPr>
              <a:spLocks noChangeShapeType="1"/>
            </p:cNvSpPr>
            <p:nvPr/>
          </p:nvSpPr>
          <p:spPr bwMode="auto">
            <a:xfrm flipH="1">
              <a:off x="3618" y="2586"/>
              <a:ext cx="65" cy="53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8" name="Rectangle 224"/>
            <p:cNvSpPr>
              <a:spLocks noChangeArrowheads="1"/>
            </p:cNvSpPr>
            <p:nvPr/>
          </p:nvSpPr>
          <p:spPr bwMode="auto">
            <a:xfrm rot="2160000">
              <a:off x="2958" y="1477"/>
              <a:ext cx="407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Bacteria 396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9" name="Line 225"/>
            <p:cNvSpPr>
              <a:spLocks noChangeShapeType="1"/>
            </p:cNvSpPr>
            <p:nvPr/>
          </p:nvSpPr>
          <p:spPr bwMode="auto">
            <a:xfrm flipH="1" flipV="1">
              <a:off x="3298" y="1638"/>
              <a:ext cx="50" cy="37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0" name="Rectangle 226"/>
            <p:cNvSpPr>
              <a:spLocks noChangeArrowheads="1"/>
            </p:cNvSpPr>
            <p:nvPr/>
          </p:nvSpPr>
          <p:spPr bwMode="auto">
            <a:xfrm rot="2700000">
              <a:off x="3069" y="1331"/>
              <a:ext cx="371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Bacteria 17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1" name="Line 227"/>
            <p:cNvSpPr>
              <a:spLocks noChangeShapeType="1"/>
            </p:cNvSpPr>
            <p:nvPr/>
          </p:nvSpPr>
          <p:spPr bwMode="auto">
            <a:xfrm flipH="1" flipV="1">
              <a:off x="3363" y="1496"/>
              <a:ext cx="37" cy="38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2" name="Rectangle 228"/>
            <p:cNvSpPr>
              <a:spLocks noChangeArrowheads="1"/>
            </p:cNvSpPr>
            <p:nvPr/>
          </p:nvSpPr>
          <p:spPr bwMode="auto">
            <a:xfrm rot="3180000">
              <a:off x="3174" y="1204"/>
              <a:ext cx="407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Bacteria 119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3" name="Line 229"/>
            <p:cNvSpPr>
              <a:spLocks noChangeShapeType="1"/>
            </p:cNvSpPr>
            <p:nvPr/>
          </p:nvSpPr>
          <p:spPr bwMode="auto">
            <a:xfrm>
              <a:off x="3479" y="1399"/>
              <a:ext cx="1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4" name="Rectangle 230"/>
            <p:cNvSpPr>
              <a:spLocks noChangeArrowheads="1"/>
            </p:cNvSpPr>
            <p:nvPr/>
          </p:nvSpPr>
          <p:spPr bwMode="auto">
            <a:xfrm rot="3660000">
              <a:off x="3333" y="1093"/>
              <a:ext cx="371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Bacteria 84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5" name="Line 231"/>
            <p:cNvSpPr>
              <a:spLocks noChangeShapeType="1"/>
            </p:cNvSpPr>
            <p:nvPr/>
          </p:nvSpPr>
          <p:spPr bwMode="auto">
            <a:xfrm flipH="1" flipV="1">
              <a:off x="3590" y="1286"/>
              <a:ext cx="9" cy="17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6" name="Rectangle 232"/>
            <p:cNvSpPr>
              <a:spLocks noChangeArrowheads="1"/>
            </p:cNvSpPr>
            <p:nvPr/>
          </p:nvSpPr>
          <p:spPr bwMode="auto">
            <a:xfrm rot="4200000">
              <a:off x="3527" y="1055"/>
              <a:ext cx="334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Bacteria 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7" name="Line 233"/>
            <p:cNvSpPr>
              <a:spLocks noChangeShapeType="1"/>
            </p:cNvSpPr>
            <p:nvPr/>
          </p:nvSpPr>
          <p:spPr bwMode="auto">
            <a:xfrm>
              <a:off x="3740" y="1239"/>
              <a:ext cx="1" cy="2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8" name="Freeform 234"/>
            <p:cNvSpPr>
              <a:spLocks/>
            </p:cNvSpPr>
            <p:nvPr/>
          </p:nvSpPr>
          <p:spPr bwMode="auto">
            <a:xfrm>
              <a:off x="3599" y="1269"/>
              <a:ext cx="70" cy="35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68" y="1"/>
                </a:cxn>
                <a:cxn ang="0">
                  <a:pos x="66" y="2"/>
                </a:cxn>
                <a:cxn ang="0">
                  <a:pos x="65" y="3"/>
                </a:cxn>
                <a:cxn ang="0">
                  <a:pos x="63" y="3"/>
                </a:cxn>
                <a:cxn ang="0">
                  <a:pos x="61" y="4"/>
                </a:cxn>
                <a:cxn ang="0">
                  <a:pos x="60" y="5"/>
                </a:cxn>
                <a:cxn ang="0">
                  <a:pos x="58" y="6"/>
                </a:cxn>
                <a:cxn ang="0">
                  <a:pos x="56" y="7"/>
                </a:cxn>
                <a:cxn ang="0">
                  <a:pos x="55" y="7"/>
                </a:cxn>
                <a:cxn ang="0">
                  <a:pos x="53" y="8"/>
                </a:cxn>
                <a:cxn ang="0">
                  <a:pos x="52" y="9"/>
                </a:cxn>
                <a:cxn ang="0">
                  <a:pos x="50" y="9"/>
                </a:cxn>
                <a:cxn ang="0">
                  <a:pos x="49" y="10"/>
                </a:cxn>
                <a:cxn ang="0">
                  <a:pos x="47" y="11"/>
                </a:cxn>
                <a:cxn ang="0">
                  <a:pos x="45" y="12"/>
                </a:cxn>
                <a:cxn ang="0">
                  <a:pos x="44" y="12"/>
                </a:cxn>
                <a:cxn ang="0">
                  <a:pos x="42" y="13"/>
                </a:cxn>
                <a:cxn ang="0">
                  <a:pos x="41" y="14"/>
                </a:cxn>
                <a:cxn ang="0">
                  <a:pos x="39" y="15"/>
                </a:cxn>
                <a:cxn ang="0">
                  <a:pos x="37" y="16"/>
                </a:cxn>
                <a:cxn ang="0">
                  <a:pos x="36" y="17"/>
                </a:cxn>
                <a:cxn ang="0">
                  <a:pos x="34" y="17"/>
                </a:cxn>
                <a:cxn ang="0">
                  <a:pos x="32" y="18"/>
                </a:cxn>
                <a:cxn ang="0">
                  <a:pos x="31" y="19"/>
                </a:cxn>
                <a:cxn ang="0">
                  <a:pos x="29" y="20"/>
                </a:cxn>
                <a:cxn ang="0">
                  <a:pos x="27" y="21"/>
                </a:cxn>
                <a:cxn ang="0">
                  <a:pos x="26" y="21"/>
                </a:cxn>
                <a:cxn ang="0">
                  <a:pos x="24" y="22"/>
                </a:cxn>
                <a:cxn ang="0">
                  <a:pos x="23" y="23"/>
                </a:cxn>
                <a:cxn ang="0">
                  <a:pos x="21" y="24"/>
                </a:cxn>
                <a:cxn ang="0">
                  <a:pos x="20" y="25"/>
                </a:cxn>
                <a:cxn ang="0">
                  <a:pos x="18" y="25"/>
                </a:cxn>
                <a:cxn ang="0">
                  <a:pos x="17" y="26"/>
                </a:cxn>
                <a:cxn ang="0">
                  <a:pos x="15" y="27"/>
                </a:cxn>
                <a:cxn ang="0">
                  <a:pos x="13" y="28"/>
                </a:cxn>
                <a:cxn ang="0">
                  <a:pos x="12" y="29"/>
                </a:cxn>
                <a:cxn ang="0">
                  <a:pos x="10" y="29"/>
                </a:cxn>
                <a:cxn ang="0">
                  <a:pos x="8" y="30"/>
                </a:cxn>
                <a:cxn ang="0">
                  <a:pos x="7" y="31"/>
                </a:cxn>
                <a:cxn ang="0">
                  <a:pos x="5" y="32"/>
                </a:cxn>
                <a:cxn ang="0">
                  <a:pos x="3" y="33"/>
                </a:cxn>
                <a:cxn ang="0">
                  <a:pos x="2" y="34"/>
                </a:cxn>
                <a:cxn ang="0">
                  <a:pos x="0" y="35"/>
                </a:cxn>
              </a:cxnLst>
              <a:rect l="0" t="0" r="r" b="b"/>
              <a:pathLst>
                <a:path w="70" h="35">
                  <a:moveTo>
                    <a:pt x="70" y="0"/>
                  </a:moveTo>
                  <a:lnTo>
                    <a:pt x="68" y="1"/>
                  </a:lnTo>
                  <a:lnTo>
                    <a:pt x="66" y="2"/>
                  </a:lnTo>
                  <a:lnTo>
                    <a:pt x="65" y="3"/>
                  </a:lnTo>
                  <a:lnTo>
                    <a:pt x="63" y="3"/>
                  </a:lnTo>
                  <a:lnTo>
                    <a:pt x="61" y="4"/>
                  </a:lnTo>
                  <a:lnTo>
                    <a:pt x="60" y="5"/>
                  </a:lnTo>
                  <a:lnTo>
                    <a:pt x="58" y="6"/>
                  </a:lnTo>
                  <a:lnTo>
                    <a:pt x="56" y="7"/>
                  </a:lnTo>
                  <a:lnTo>
                    <a:pt x="55" y="7"/>
                  </a:lnTo>
                  <a:lnTo>
                    <a:pt x="53" y="8"/>
                  </a:lnTo>
                  <a:lnTo>
                    <a:pt x="52" y="9"/>
                  </a:lnTo>
                  <a:lnTo>
                    <a:pt x="50" y="9"/>
                  </a:lnTo>
                  <a:lnTo>
                    <a:pt x="49" y="10"/>
                  </a:lnTo>
                  <a:lnTo>
                    <a:pt x="47" y="11"/>
                  </a:lnTo>
                  <a:lnTo>
                    <a:pt x="45" y="12"/>
                  </a:lnTo>
                  <a:lnTo>
                    <a:pt x="44" y="12"/>
                  </a:lnTo>
                  <a:lnTo>
                    <a:pt x="42" y="13"/>
                  </a:lnTo>
                  <a:lnTo>
                    <a:pt x="41" y="14"/>
                  </a:lnTo>
                  <a:lnTo>
                    <a:pt x="39" y="15"/>
                  </a:lnTo>
                  <a:lnTo>
                    <a:pt x="37" y="16"/>
                  </a:lnTo>
                  <a:lnTo>
                    <a:pt x="36" y="17"/>
                  </a:lnTo>
                  <a:lnTo>
                    <a:pt x="34" y="17"/>
                  </a:lnTo>
                  <a:lnTo>
                    <a:pt x="32" y="18"/>
                  </a:lnTo>
                  <a:lnTo>
                    <a:pt x="31" y="19"/>
                  </a:lnTo>
                  <a:lnTo>
                    <a:pt x="29" y="20"/>
                  </a:lnTo>
                  <a:lnTo>
                    <a:pt x="27" y="21"/>
                  </a:lnTo>
                  <a:lnTo>
                    <a:pt x="26" y="21"/>
                  </a:lnTo>
                  <a:lnTo>
                    <a:pt x="24" y="22"/>
                  </a:lnTo>
                  <a:lnTo>
                    <a:pt x="23" y="23"/>
                  </a:lnTo>
                  <a:lnTo>
                    <a:pt x="21" y="24"/>
                  </a:lnTo>
                  <a:lnTo>
                    <a:pt x="20" y="25"/>
                  </a:lnTo>
                  <a:lnTo>
                    <a:pt x="18" y="25"/>
                  </a:lnTo>
                  <a:lnTo>
                    <a:pt x="17" y="26"/>
                  </a:lnTo>
                  <a:lnTo>
                    <a:pt x="15" y="27"/>
                  </a:lnTo>
                  <a:lnTo>
                    <a:pt x="13" y="28"/>
                  </a:lnTo>
                  <a:lnTo>
                    <a:pt x="12" y="29"/>
                  </a:lnTo>
                  <a:lnTo>
                    <a:pt x="10" y="29"/>
                  </a:lnTo>
                  <a:lnTo>
                    <a:pt x="8" y="30"/>
                  </a:lnTo>
                  <a:lnTo>
                    <a:pt x="7" y="31"/>
                  </a:lnTo>
                  <a:lnTo>
                    <a:pt x="5" y="32"/>
                  </a:lnTo>
                  <a:lnTo>
                    <a:pt x="3" y="33"/>
                  </a:lnTo>
                  <a:lnTo>
                    <a:pt x="2" y="34"/>
                  </a:lnTo>
                  <a:lnTo>
                    <a:pt x="0" y="35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9" name="Freeform 235"/>
            <p:cNvSpPr>
              <a:spLocks/>
            </p:cNvSpPr>
            <p:nvPr/>
          </p:nvSpPr>
          <p:spPr bwMode="auto">
            <a:xfrm>
              <a:off x="3669" y="1240"/>
              <a:ext cx="71" cy="29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1" y="29"/>
                </a:cxn>
                <a:cxn ang="0">
                  <a:pos x="3" y="28"/>
                </a:cxn>
                <a:cxn ang="0">
                  <a:pos x="5" y="27"/>
                </a:cxn>
                <a:cxn ang="0">
                  <a:pos x="7" y="26"/>
                </a:cxn>
                <a:cxn ang="0">
                  <a:pos x="9" y="26"/>
                </a:cxn>
                <a:cxn ang="0">
                  <a:pos x="10" y="25"/>
                </a:cxn>
                <a:cxn ang="0">
                  <a:pos x="12" y="24"/>
                </a:cxn>
                <a:cxn ang="0">
                  <a:pos x="14" y="23"/>
                </a:cxn>
                <a:cxn ang="0">
                  <a:pos x="16" y="22"/>
                </a:cxn>
                <a:cxn ang="0">
                  <a:pos x="18" y="22"/>
                </a:cxn>
                <a:cxn ang="0">
                  <a:pos x="19" y="21"/>
                </a:cxn>
                <a:cxn ang="0">
                  <a:pos x="21" y="20"/>
                </a:cxn>
                <a:cxn ang="0">
                  <a:pos x="23" y="19"/>
                </a:cxn>
                <a:cxn ang="0">
                  <a:pos x="25" y="18"/>
                </a:cxn>
                <a:cxn ang="0">
                  <a:pos x="27" y="17"/>
                </a:cxn>
                <a:cxn ang="0">
                  <a:pos x="28" y="17"/>
                </a:cxn>
                <a:cxn ang="0">
                  <a:pos x="30" y="16"/>
                </a:cxn>
                <a:cxn ang="0">
                  <a:pos x="33" y="15"/>
                </a:cxn>
                <a:cxn ang="0">
                  <a:pos x="34" y="15"/>
                </a:cxn>
                <a:cxn ang="0">
                  <a:pos x="36" y="14"/>
                </a:cxn>
                <a:cxn ang="0">
                  <a:pos x="38" y="13"/>
                </a:cxn>
                <a:cxn ang="0">
                  <a:pos x="40" y="13"/>
                </a:cxn>
                <a:cxn ang="0">
                  <a:pos x="42" y="12"/>
                </a:cxn>
                <a:cxn ang="0">
                  <a:pos x="43" y="11"/>
                </a:cxn>
                <a:cxn ang="0">
                  <a:pos x="45" y="10"/>
                </a:cxn>
                <a:cxn ang="0">
                  <a:pos x="47" y="9"/>
                </a:cxn>
                <a:cxn ang="0">
                  <a:pos x="49" y="9"/>
                </a:cxn>
                <a:cxn ang="0">
                  <a:pos x="51" y="8"/>
                </a:cxn>
                <a:cxn ang="0">
                  <a:pos x="52" y="8"/>
                </a:cxn>
                <a:cxn ang="0">
                  <a:pos x="54" y="7"/>
                </a:cxn>
                <a:cxn ang="0">
                  <a:pos x="56" y="6"/>
                </a:cxn>
                <a:cxn ang="0">
                  <a:pos x="58" y="5"/>
                </a:cxn>
                <a:cxn ang="0">
                  <a:pos x="60" y="5"/>
                </a:cxn>
                <a:cxn ang="0">
                  <a:pos x="62" y="4"/>
                </a:cxn>
                <a:cxn ang="0">
                  <a:pos x="64" y="3"/>
                </a:cxn>
                <a:cxn ang="0">
                  <a:pos x="66" y="3"/>
                </a:cxn>
                <a:cxn ang="0">
                  <a:pos x="67" y="2"/>
                </a:cxn>
                <a:cxn ang="0">
                  <a:pos x="69" y="1"/>
                </a:cxn>
                <a:cxn ang="0">
                  <a:pos x="71" y="0"/>
                </a:cxn>
              </a:cxnLst>
              <a:rect l="0" t="0" r="r" b="b"/>
              <a:pathLst>
                <a:path w="71" h="29">
                  <a:moveTo>
                    <a:pt x="0" y="29"/>
                  </a:moveTo>
                  <a:lnTo>
                    <a:pt x="1" y="29"/>
                  </a:lnTo>
                  <a:lnTo>
                    <a:pt x="3" y="28"/>
                  </a:lnTo>
                  <a:lnTo>
                    <a:pt x="5" y="27"/>
                  </a:lnTo>
                  <a:lnTo>
                    <a:pt x="7" y="26"/>
                  </a:lnTo>
                  <a:lnTo>
                    <a:pt x="9" y="26"/>
                  </a:lnTo>
                  <a:lnTo>
                    <a:pt x="10" y="25"/>
                  </a:lnTo>
                  <a:lnTo>
                    <a:pt x="12" y="24"/>
                  </a:lnTo>
                  <a:lnTo>
                    <a:pt x="14" y="23"/>
                  </a:lnTo>
                  <a:lnTo>
                    <a:pt x="16" y="22"/>
                  </a:lnTo>
                  <a:lnTo>
                    <a:pt x="18" y="22"/>
                  </a:lnTo>
                  <a:lnTo>
                    <a:pt x="19" y="21"/>
                  </a:lnTo>
                  <a:lnTo>
                    <a:pt x="21" y="20"/>
                  </a:lnTo>
                  <a:lnTo>
                    <a:pt x="23" y="19"/>
                  </a:lnTo>
                  <a:lnTo>
                    <a:pt x="25" y="18"/>
                  </a:lnTo>
                  <a:lnTo>
                    <a:pt x="27" y="17"/>
                  </a:lnTo>
                  <a:lnTo>
                    <a:pt x="28" y="17"/>
                  </a:lnTo>
                  <a:lnTo>
                    <a:pt x="30" y="16"/>
                  </a:lnTo>
                  <a:lnTo>
                    <a:pt x="33" y="15"/>
                  </a:lnTo>
                  <a:lnTo>
                    <a:pt x="34" y="15"/>
                  </a:lnTo>
                  <a:lnTo>
                    <a:pt x="36" y="14"/>
                  </a:lnTo>
                  <a:lnTo>
                    <a:pt x="38" y="13"/>
                  </a:lnTo>
                  <a:lnTo>
                    <a:pt x="40" y="13"/>
                  </a:lnTo>
                  <a:lnTo>
                    <a:pt x="42" y="12"/>
                  </a:lnTo>
                  <a:lnTo>
                    <a:pt x="43" y="11"/>
                  </a:lnTo>
                  <a:lnTo>
                    <a:pt x="45" y="10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51" y="8"/>
                  </a:lnTo>
                  <a:lnTo>
                    <a:pt x="52" y="8"/>
                  </a:lnTo>
                  <a:lnTo>
                    <a:pt x="54" y="7"/>
                  </a:lnTo>
                  <a:lnTo>
                    <a:pt x="56" y="6"/>
                  </a:lnTo>
                  <a:lnTo>
                    <a:pt x="58" y="5"/>
                  </a:lnTo>
                  <a:lnTo>
                    <a:pt x="60" y="5"/>
                  </a:lnTo>
                  <a:lnTo>
                    <a:pt x="62" y="4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67" y="2"/>
                  </a:lnTo>
                  <a:lnTo>
                    <a:pt x="69" y="1"/>
                  </a:lnTo>
                  <a:lnTo>
                    <a:pt x="71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0" name="Rectangle 236"/>
            <p:cNvSpPr>
              <a:spLocks noChangeArrowheads="1"/>
            </p:cNvSpPr>
            <p:nvPr/>
          </p:nvSpPr>
          <p:spPr bwMode="auto">
            <a:xfrm rot="3900000">
              <a:off x="3665" y="1273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55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1" name="Line 237"/>
            <p:cNvSpPr>
              <a:spLocks noChangeShapeType="1"/>
            </p:cNvSpPr>
            <p:nvPr/>
          </p:nvSpPr>
          <p:spPr bwMode="auto">
            <a:xfrm flipH="1" flipV="1">
              <a:off x="3669" y="1270"/>
              <a:ext cx="6" cy="14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2" name="Freeform 238"/>
            <p:cNvSpPr>
              <a:spLocks/>
            </p:cNvSpPr>
            <p:nvPr/>
          </p:nvSpPr>
          <p:spPr bwMode="auto">
            <a:xfrm>
              <a:off x="3479" y="1337"/>
              <a:ext cx="95" cy="63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94" y="1"/>
                </a:cxn>
                <a:cxn ang="0">
                  <a:pos x="92" y="2"/>
                </a:cxn>
                <a:cxn ang="0">
                  <a:pos x="90" y="3"/>
                </a:cxn>
                <a:cxn ang="0">
                  <a:pos x="88" y="4"/>
                </a:cxn>
                <a:cxn ang="0">
                  <a:pos x="86" y="5"/>
                </a:cxn>
                <a:cxn ang="0">
                  <a:pos x="84" y="6"/>
                </a:cxn>
                <a:cxn ang="0">
                  <a:pos x="82" y="7"/>
                </a:cxn>
                <a:cxn ang="0">
                  <a:pos x="80" y="9"/>
                </a:cxn>
                <a:cxn ang="0">
                  <a:pos x="79" y="10"/>
                </a:cxn>
                <a:cxn ang="0">
                  <a:pos x="77" y="11"/>
                </a:cxn>
                <a:cxn ang="0">
                  <a:pos x="75" y="12"/>
                </a:cxn>
                <a:cxn ang="0">
                  <a:pos x="73" y="13"/>
                </a:cxn>
                <a:cxn ang="0">
                  <a:pos x="71" y="14"/>
                </a:cxn>
                <a:cxn ang="0">
                  <a:pos x="70" y="16"/>
                </a:cxn>
                <a:cxn ang="0">
                  <a:pos x="68" y="16"/>
                </a:cxn>
                <a:cxn ang="0">
                  <a:pos x="66" y="18"/>
                </a:cxn>
                <a:cxn ang="0">
                  <a:pos x="64" y="19"/>
                </a:cxn>
                <a:cxn ang="0">
                  <a:pos x="62" y="20"/>
                </a:cxn>
                <a:cxn ang="0">
                  <a:pos x="61" y="21"/>
                </a:cxn>
                <a:cxn ang="0">
                  <a:pos x="59" y="22"/>
                </a:cxn>
                <a:cxn ang="0">
                  <a:pos x="57" y="24"/>
                </a:cxn>
                <a:cxn ang="0">
                  <a:pos x="55" y="25"/>
                </a:cxn>
                <a:cxn ang="0">
                  <a:pos x="53" y="26"/>
                </a:cxn>
                <a:cxn ang="0">
                  <a:pos x="51" y="27"/>
                </a:cxn>
                <a:cxn ang="0">
                  <a:pos x="50" y="28"/>
                </a:cxn>
                <a:cxn ang="0">
                  <a:pos x="48" y="30"/>
                </a:cxn>
                <a:cxn ang="0">
                  <a:pos x="46" y="30"/>
                </a:cxn>
                <a:cxn ang="0">
                  <a:pos x="44" y="32"/>
                </a:cxn>
                <a:cxn ang="0">
                  <a:pos x="42" y="33"/>
                </a:cxn>
                <a:cxn ang="0">
                  <a:pos x="41" y="34"/>
                </a:cxn>
                <a:cxn ang="0">
                  <a:pos x="39" y="35"/>
                </a:cxn>
                <a:cxn ang="0">
                  <a:pos x="37" y="36"/>
                </a:cxn>
                <a:cxn ang="0">
                  <a:pos x="36" y="38"/>
                </a:cxn>
                <a:cxn ang="0">
                  <a:pos x="34" y="39"/>
                </a:cxn>
                <a:cxn ang="0">
                  <a:pos x="32" y="40"/>
                </a:cxn>
                <a:cxn ang="0">
                  <a:pos x="30" y="41"/>
                </a:cxn>
                <a:cxn ang="0">
                  <a:pos x="28" y="43"/>
                </a:cxn>
                <a:cxn ang="0">
                  <a:pos x="27" y="44"/>
                </a:cxn>
                <a:cxn ang="0">
                  <a:pos x="25" y="45"/>
                </a:cxn>
                <a:cxn ang="0">
                  <a:pos x="23" y="46"/>
                </a:cxn>
                <a:cxn ang="0">
                  <a:pos x="21" y="48"/>
                </a:cxn>
                <a:cxn ang="0">
                  <a:pos x="20" y="49"/>
                </a:cxn>
                <a:cxn ang="0">
                  <a:pos x="18" y="50"/>
                </a:cxn>
                <a:cxn ang="0">
                  <a:pos x="16" y="51"/>
                </a:cxn>
                <a:cxn ang="0">
                  <a:pos x="14" y="53"/>
                </a:cxn>
                <a:cxn ang="0">
                  <a:pos x="13" y="54"/>
                </a:cxn>
                <a:cxn ang="0">
                  <a:pos x="11" y="55"/>
                </a:cxn>
                <a:cxn ang="0">
                  <a:pos x="9" y="56"/>
                </a:cxn>
                <a:cxn ang="0">
                  <a:pos x="8" y="58"/>
                </a:cxn>
                <a:cxn ang="0">
                  <a:pos x="6" y="59"/>
                </a:cxn>
                <a:cxn ang="0">
                  <a:pos x="4" y="60"/>
                </a:cxn>
                <a:cxn ang="0">
                  <a:pos x="2" y="61"/>
                </a:cxn>
                <a:cxn ang="0">
                  <a:pos x="0" y="63"/>
                </a:cxn>
              </a:cxnLst>
              <a:rect l="0" t="0" r="r" b="b"/>
              <a:pathLst>
                <a:path w="95" h="63">
                  <a:moveTo>
                    <a:pt x="95" y="0"/>
                  </a:moveTo>
                  <a:lnTo>
                    <a:pt x="94" y="1"/>
                  </a:lnTo>
                  <a:lnTo>
                    <a:pt x="92" y="2"/>
                  </a:lnTo>
                  <a:lnTo>
                    <a:pt x="90" y="3"/>
                  </a:lnTo>
                  <a:lnTo>
                    <a:pt x="88" y="4"/>
                  </a:lnTo>
                  <a:lnTo>
                    <a:pt x="86" y="5"/>
                  </a:lnTo>
                  <a:lnTo>
                    <a:pt x="84" y="6"/>
                  </a:lnTo>
                  <a:lnTo>
                    <a:pt x="82" y="7"/>
                  </a:lnTo>
                  <a:lnTo>
                    <a:pt x="80" y="9"/>
                  </a:lnTo>
                  <a:lnTo>
                    <a:pt x="79" y="10"/>
                  </a:lnTo>
                  <a:lnTo>
                    <a:pt x="77" y="11"/>
                  </a:lnTo>
                  <a:lnTo>
                    <a:pt x="75" y="12"/>
                  </a:lnTo>
                  <a:lnTo>
                    <a:pt x="73" y="13"/>
                  </a:lnTo>
                  <a:lnTo>
                    <a:pt x="71" y="14"/>
                  </a:lnTo>
                  <a:lnTo>
                    <a:pt x="70" y="16"/>
                  </a:lnTo>
                  <a:lnTo>
                    <a:pt x="68" y="16"/>
                  </a:lnTo>
                  <a:lnTo>
                    <a:pt x="66" y="18"/>
                  </a:lnTo>
                  <a:lnTo>
                    <a:pt x="64" y="19"/>
                  </a:lnTo>
                  <a:lnTo>
                    <a:pt x="62" y="20"/>
                  </a:lnTo>
                  <a:lnTo>
                    <a:pt x="61" y="21"/>
                  </a:lnTo>
                  <a:lnTo>
                    <a:pt x="59" y="22"/>
                  </a:lnTo>
                  <a:lnTo>
                    <a:pt x="57" y="24"/>
                  </a:lnTo>
                  <a:lnTo>
                    <a:pt x="55" y="25"/>
                  </a:lnTo>
                  <a:lnTo>
                    <a:pt x="53" y="26"/>
                  </a:lnTo>
                  <a:lnTo>
                    <a:pt x="51" y="27"/>
                  </a:lnTo>
                  <a:lnTo>
                    <a:pt x="50" y="28"/>
                  </a:lnTo>
                  <a:lnTo>
                    <a:pt x="48" y="30"/>
                  </a:lnTo>
                  <a:lnTo>
                    <a:pt x="46" y="30"/>
                  </a:lnTo>
                  <a:lnTo>
                    <a:pt x="44" y="32"/>
                  </a:lnTo>
                  <a:lnTo>
                    <a:pt x="42" y="33"/>
                  </a:lnTo>
                  <a:lnTo>
                    <a:pt x="41" y="34"/>
                  </a:lnTo>
                  <a:lnTo>
                    <a:pt x="39" y="35"/>
                  </a:lnTo>
                  <a:lnTo>
                    <a:pt x="37" y="36"/>
                  </a:lnTo>
                  <a:lnTo>
                    <a:pt x="36" y="38"/>
                  </a:lnTo>
                  <a:lnTo>
                    <a:pt x="34" y="39"/>
                  </a:lnTo>
                  <a:lnTo>
                    <a:pt x="32" y="40"/>
                  </a:lnTo>
                  <a:lnTo>
                    <a:pt x="30" y="41"/>
                  </a:lnTo>
                  <a:lnTo>
                    <a:pt x="28" y="43"/>
                  </a:lnTo>
                  <a:lnTo>
                    <a:pt x="27" y="44"/>
                  </a:lnTo>
                  <a:lnTo>
                    <a:pt x="25" y="45"/>
                  </a:lnTo>
                  <a:lnTo>
                    <a:pt x="23" y="46"/>
                  </a:lnTo>
                  <a:lnTo>
                    <a:pt x="21" y="48"/>
                  </a:lnTo>
                  <a:lnTo>
                    <a:pt x="20" y="49"/>
                  </a:lnTo>
                  <a:lnTo>
                    <a:pt x="18" y="50"/>
                  </a:lnTo>
                  <a:lnTo>
                    <a:pt x="16" y="51"/>
                  </a:lnTo>
                  <a:lnTo>
                    <a:pt x="14" y="53"/>
                  </a:lnTo>
                  <a:lnTo>
                    <a:pt x="13" y="54"/>
                  </a:lnTo>
                  <a:lnTo>
                    <a:pt x="11" y="55"/>
                  </a:lnTo>
                  <a:lnTo>
                    <a:pt x="9" y="56"/>
                  </a:lnTo>
                  <a:lnTo>
                    <a:pt x="8" y="58"/>
                  </a:lnTo>
                  <a:lnTo>
                    <a:pt x="6" y="59"/>
                  </a:lnTo>
                  <a:lnTo>
                    <a:pt x="4" y="60"/>
                  </a:lnTo>
                  <a:lnTo>
                    <a:pt x="2" y="61"/>
                  </a:lnTo>
                  <a:lnTo>
                    <a:pt x="0" y="63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3" name="Freeform 239"/>
            <p:cNvSpPr>
              <a:spLocks/>
            </p:cNvSpPr>
            <p:nvPr/>
          </p:nvSpPr>
          <p:spPr bwMode="auto">
            <a:xfrm>
              <a:off x="3574" y="1285"/>
              <a:ext cx="101" cy="52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2" y="51"/>
                </a:cxn>
                <a:cxn ang="0">
                  <a:pos x="4" y="49"/>
                </a:cxn>
                <a:cxn ang="0">
                  <a:pos x="6" y="49"/>
                </a:cxn>
                <a:cxn ang="0">
                  <a:pos x="8" y="48"/>
                </a:cxn>
                <a:cxn ang="0">
                  <a:pos x="10" y="46"/>
                </a:cxn>
                <a:cxn ang="0">
                  <a:pos x="12" y="45"/>
                </a:cxn>
                <a:cxn ang="0">
                  <a:pos x="13" y="44"/>
                </a:cxn>
                <a:cxn ang="0">
                  <a:pos x="16" y="43"/>
                </a:cxn>
                <a:cxn ang="0">
                  <a:pos x="18" y="42"/>
                </a:cxn>
                <a:cxn ang="0">
                  <a:pos x="19" y="41"/>
                </a:cxn>
                <a:cxn ang="0">
                  <a:pos x="21" y="40"/>
                </a:cxn>
                <a:cxn ang="0">
                  <a:pos x="23" y="39"/>
                </a:cxn>
                <a:cxn ang="0">
                  <a:pos x="25" y="38"/>
                </a:cxn>
                <a:cxn ang="0">
                  <a:pos x="27" y="37"/>
                </a:cxn>
                <a:cxn ang="0">
                  <a:pos x="29" y="36"/>
                </a:cxn>
                <a:cxn ang="0">
                  <a:pos x="31" y="34"/>
                </a:cxn>
                <a:cxn ang="0">
                  <a:pos x="33" y="34"/>
                </a:cxn>
                <a:cxn ang="0">
                  <a:pos x="35" y="33"/>
                </a:cxn>
                <a:cxn ang="0">
                  <a:pos x="37" y="31"/>
                </a:cxn>
                <a:cxn ang="0">
                  <a:pos x="38" y="30"/>
                </a:cxn>
                <a:cxn ang="0">
                  <a:pos x="41" y="30"/>
                </a:cxn>
                <a:cxn ang="0">
                  <a:pos x="42" y="29"/>
                </a:cxn>
                <a:cxn ang="0">
                  <a:pos x="44" y="27"/>
                </a:cxn>
                <a:cxn ang="0">
                  <a:pos x="47" y="26"/>
                </a:cxn>
                <a:cxn ang="0">
                  <a:pos x="48" y="25"/>
                </a:cxn>
                <a:cxn ang="0">
                  <a:pos x="50" y="25"/>
                </a:cxn>
                <a:cxn ang="0">
                  <a:pos x="52" y="24"/>
                </a:cxn>
                <a:cxn ang="0">
                  <a:pos x="54" y="22"/>
                </a:cxn>
                <a:cxn ang="0">
                  <a:pos x="56" y="21"/>
                </a:cxn>
                <a:cxn ang="0">
                  <a:pos x="58" y="20"/>
                </a:cxn>
                <a:cxn ang="0">
                  <a:pos x="60" y="20"/>
                </a:cxn>
                <a:cxn ang="0">
                  <a:pos x="62" y="19"/>
                </a:cxn>
                <a:cxn ang="0">
                  <a:pos x="64" y="17"/>
                </a:cxn>
                <a:cxn ang="0">
                  <a:pos x="66" y="16"/>
                </a:cxn>
                <a:cxn ang="0">
                  <a:pos x="68" y="15"/>
                </a:cxn>
                <a:cxn ang="0">
                  <a:pos x="70" y="15"/>
                </a:cxn>
                <a:cxn ang="0">
                  <a:pos x="72" y="14"/>
                </a:cxn>
                <a:cxn ang="0">
                  <a:pos x="74" y="13"/>
                </a:cxn>
                <a:cxn ang="0">
                  <a:pos x="75" y="12"/>
                </a:cxn>
                <a:cxn ang="0">
                  <a:pos x="78" y="11"/>
                </a:cxn>
                <a:cxn ang="0">
                  <a:pos x="80" y="10"/>
                </a:cxn>
                <a:cxn ang="0">
                  <a:pos x="82" y="9"/>
                </a:cxn>
                <a:cxn ang="0">
                  <a:pos x="84" y="8"/>
                </a:cxn>
                <a:cxn ang="0">
                  <a:pos x="85" y="7"/>
                </a:cxn>
                <a:cxn ang="0">
                  <a:pos x="88" y="6"/>
                </a:cxn>
                <a:cxn ang="0">
                  <a:pos x="90" y="5"/>
                </a:cxn>
                <a:cxn ang="0">
                  <a:pos x="91" y="4"/>
                </a:cxn>
                <a:cxn ang="0">
                  <a:pos x="94" y="3"/>
                </a:cxn>
                <a:cxn ang="0">
                  <a:pos x="95" y="2"/>
                </a:cxn>
                <a:cxn ang="0">
                  <a:pos x="98" y="1"/>
                </a:cxn>
                <a:cxn ang="0">
                  <a:pos x="99" y="1"/>
                </a:cxn>
                <a:cxn ang="0">
                  <a:pos x="101" y="0"/>
                </a:cxn>
              </a:cxnLst>
              <a:rect l="0" t="0" r="r" b="b"/>
              <a:pathLst>
                <a:path w="101" h="52">
                  <a:moveTo>
                    <a:pt x="0" y="52"/>
                  </a:moveTo>
                  <a:lnTo>
                    <a:pt x="2" y="51"/>
                  </a:lnTo>
                  <a:lnTo>
                    <a:pt x="4" y="49"/>
                  </a:lnTo>
                  <a:lnTo>
                    <a:pt x="6" y="49"/>
                  </a:lnTo>
                  <a:lnTo>
                    <a:pt x="8" y="48"/>
                  </a:lnTo>
                  <a:lnTo>
                    <a:pt x="10" y="46"/>
                  </a:lnTo>
                  <a:lnTo>
                    <a:pt x="12" y="45"/>
                  </a:lnTo>
                  <a:lnTo>
                    <a:pt x="13" y="44"/>
                  </a:lnTo>
                  <a:lnTo>
                    <a:pt x="16" y="43"/>
                  </a:lnTo>
                  <a:lnTo>
                    <a:pt x="18" y="42"/>
                  </a:lnTo>
                  <a:lnTo>
                    <a:pt x="19" y="41"/>
                  </a:lnTo>
                  <a:lnTo>
                    <a:pt x="21" y="40"/>
                  </a:lnTo>
                  <a:lnTo>
                    <a:pt x="23" y="39"/>
                  </a:lnTo>
                  <a:lnTo>
                    <a:pt x="25" y="38"/>
                  </a:lnTo>
                  <a:lnTo>
                    <a:pt x="27" y="37"/>
                  </a:lnTo>
                  <a:lnTo>
                    <a:pt x="29" y="36"/>
                  </a:lnTo>
                  <a:lnTo>
                    <a:pt x="31" y="34"/>
                  </a:lnTo>
                  <a:lnTo>
                    <a:pt x="33" y="34"/>
                  </a:lnTo>
                  <a:lnTo>
                    <a:pt x="35" y="33"/>
                  </a:lnTo>
                  <a:lnTo>
                    <a:pt x="37" y="31"/>
                  </a:lnTo>
                  <a:lnTo>
                    <a:pt x="38" y="30"/>
                  </a:lnTo>
                  <a:lnTo>
                    <a:pt x="41" y="30"/>
                  </a:lnTo>
                  <a:lnTo>
                    <a:pt x="42" y="29"/>
                  </a:lnTo>
                  <a:lnTo>
                    <a:pt x="44" y="27"/>
                  </a:lnTo>
                  <a:lnTo>
                    <a:pt x="47" y="26"/>
                  </a:lnTo>
                  <a:lnTo>
                    <a:pt x="48" y="25"/>
                  </a:lnTo>
                  <a:lnTo>
                    <a:pt x="50" y="25"/>
                  </a:lnTo>
                  <a:lnTo>
                    <a:pt x="52" y="24"/>
                  </a:lnTo>
                  <a:lnTo>
                    <a:pt x="54" y="22"/>
                  </a:lnTo>
                  <a:lnTo>
                    <a:pt x="56" y="21"/>
                  </a:lnTo>
                  <a:lnTo>
                    <a:pt x="58" y="20"/>
                  </a:lnTo>
                  <a:lnTo>
                    <a:pt x="60" y="20"/>
                  </a:lnTo>
                  <a:lnTo>
                    <a:pt x="62" y="19"/>
                  </a:lnTo>
                  <a:lnTo>
                    <a:pt x="64" y="17"/>
                  </a:lnTo>
                  <a:lnTo>
                    <a:pt x="66" y="16"/>
                  </a:lnTo>
                  <a:lnTo>
                    <a:pt x="68" y="15"/>
                  </a:lnTo>
                  <a:lnTo>
                    <a:pt x="70" y="15"/>
                  </a:lnTo>
                  <a:lnTo>
                    <a:pt x="72" y="14"/>
                  </a:lnTo>
                  <a:lnTo>
                    <a:pt x="74" y="13"/>
                  </a:lnTo>
                  <a:lnTo>
                    <a:pt x="75" y="12"/>
                  </a:lnTo>
                  <a:lnTo>
                    <a:pt x="78" y="11"/>
                  </a:lnTo>
                  <a:lnTo>
                    <a:pt x="80" y="10"/>
                  </a:lnTo>
                  <a:lnTo>
                    <a:pt x="82" y="9"/>
                  </a:lnTo>
                  <a:lnTo>
                    <a:pt x="84" y="8"/>
                  </a:lnTo>
                  <a:lnTo>
                    <a:pt x="85" y="7"/>
                  </a:lnTo>
                  <a:lnTo>
                    <a:pt x="88" y="6"/>
                  </a:lnTo>
                  <a:lnTo>
                    <a:pt x="90" y="5"/>
                  </a:lnTo>
                  <a:lnTo>
                    <a:pt x="91" y="4"/>
                  </a:lnTo>
                  <a:lnTo>
                    <a:pt x="94" y="3"/>
                  </a:lnTo>
                  <a:lnTo>
                    <a:pt x="95" y="2"/>
                  </a:lnTo>
                  <a:lnTo>
                    <a:pt x="98" y="1"/>
                  </a:lnTo>
                  <a:lnTo>
                    <a:pt x="99" y="1"/>
                  </a:lnTo>
                  <a:lnTo>
                    <a:pt x="101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4" name="Rectangle 240"/>
            <p:cNvSpPr>
              <a:spLocks noChangeArrowheads="1"/>
            </p:cNvSpPr>
            <p:nvPr/>
          </p:nvSpPr>
          <p:spPr bwMode="auto">
            <a:xfrm rot="3540000">
              <a:off x="3573" y="1338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57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5" name="Line 241"/>
            <p:cNvSpPr>
              <a:spLocks noChangeShapeType="1"/>
            </p:cNvSpPr>
            <p:nvPr/>
          </p:nvSpPr>
          <p:spPr bwMode="auto">
            <a:xfrm flipH="1" flipV="1">
              <a:off x="3575" y="1338"/>
              <a:ext cx="24" cy="4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6" name="Freeform 242"/>
            <p:cNvSpPr>
              <a:spLocks/>
            </p:cNvSpPr>
            <p:nvPr/>
          </p:nvSpPr>
          <p:spPr bwMode="auto">
            <a:xfrm>
              <a:off x="3400" y="1451"/>
              <a:ext cx="95" cy="83"/>
            </a:xfrm>
            <a:custGeom>
              <a:avLst/>
              <a:gdLst/>
              <a:ahLst/>
              <a:cxnLst>
                <a:cxn ang="0">
                  <a:pos x="94" y="1"/>
                </a:cxn>
                <a:cxn ang="0">
                  <a:pos x="91" y="3"/>
                </a:cxn>
                <a:cxn ang="0">
                  <a:pos x="88" y="5"/>
                </a:cxn>
                <a:cxn ang="0">
                  <a:pos x="86" y="7"/>
                </a:cxn>
                <a:cxn ang="0">
                  <a:pos x="83" y="10"/>
                </a:cxn>
                <a:cxn ang="0">
                  <a:pos x="80" y="11"/>
                </a:cxn>
                <a:cxn ang="0">
                  <a:pos x="77" y="14"/>
                </a:cxn>
                <a:cxn ang="0">
                  <a:pos x="75" y="16"/>
                </a:cxn>
                <a:cxn ang="0">
                  <a:pos x="72" y="18"/>
                </a:cxn>
                <a:cxn ang="0">
                  <a:pos x="69" y="21"/>
                </a:cxn>
                <a:cxn ang="0">
                  <a:pos x="67" y="22"/>
                </a:cxn>
                <a:cxn ang="0">
                  <a:pos x="64" y="25"/>
                </a:cxn>
                <a:cxn ang="0">
                  <a:pos x="61" y="27"/>
                </a:cxn>
                <a:cxn ang="0">
                  <a:pos x="58" y="29"/>
                </a:cxn>
                <a:cxn ang="0">
                  <a:pos x="56" y="31"/>
                </a:cxn>
                <a:cxn ang="0">
                  <a:pos x="54" y="34"/>
                </a:cxn>
                <a:cxn ang="0">
                  <a:pos x="51" y="36"/>
                </a:cxn>
                <a:cxn ang="0">
                  <a:pos x="48" y="38"/>
                </a:cxn>
                <a:cxn ang="0">
                  <a:pos x="46" y="40"/>
                </a:cxn>
                <a:cxn ang="0">
                  <a:pos x="43" y="43"/>
                </a:cxn>
                <a:cxn ang="0">
                  <a:pos x="40" y="45"/>
                </a:cxn>
                <a:cxn ang="0">
                  <a:pos x="38" y="47"/>
                </a:cxn>
                <a:cxn ang="0">
                  <a:pos x="35" y="50"/>
                </a:cxn>
                <a:cxn ang="0">
                  <a:pos x="33" y="52"/>
                </a:cxn>
                <a:cxn ang="0">
                  <a:pos x="30" y="54"/>
                </a:cxn>
                <a:cxn ang="0">
                  <a:pos x="28" y="57"/>
                </a:cxn>
                <a:cxn ang="0">
                  <a:pos x="25" y="59"/>
                </a:cxn>
                <a:cxn ang="0">
                  <a:pos x="22" y="61"/>
                </a:cxn>
                <a:cxn ang="0">
                  <a:pos x="20" y="64"/>
                </a:cxn>
                <a:cxn ang="0">
                  <a:pos x="17" y="66"/>
                </a:cxn>
                <a:cxn ang="0">
                  <a:pos x="15" y="69"/>
                </a:cxn>
                <a:cxn ang="0">
                  <a:pos x="12" y="71"/>
                </a:cxn>
                <a:cxn ang="0">
                  <a:pos x="10" y="73"/>
                </a:cxn>
                <a:cxn ang="0">
                  <a:pos x="7" y="76"/>
                </a:cxn>
                <a:cxn ang="0">
                  <a:pos x="5" y="78"/>
                </a:cxn>
                <a:cxn ang="0">
                  <a:pos x="2" y="81"/>
                </a:cxn>
                <a:cxn ang="0">
                  <a:pos x="0" y="83"/>
                </a:cxn>
              </a:cxnLst>
              <a:rect l="0" t="0" r="r" b="b"/>
              <a:pathLst>
                <a:path w="95" h="83">
                  <a:moveTo>
                    <a:pt x="95" y="0"/>
                  </a:moveTo>
                  <a:lnTo>
                    <a:pt x="94" y="1"/>
                  </a:lnTo>
                  <a:lnTo>
                    <a:pt x="92" y="2"/>
                  </a:lnTo>
                  <a:lnTo>
                    <a:pt x="91" y="3"/>
                  </a:lnTo>
                  <a:lnTo>
                    <a:pt x="90" y="4"/>
                  </a:lnTo>
                  <a:lnTo>
                    <a:pt x="88" y="5"/>
                  </a:lnTo>
                  <a:lnTo>
                    <a:pt x="87" y="6"/>
                  </a:lnTo>
                  <a:lnTo>
                    <a:pt x="86" y="7"/>
                  </a:lnTo>
                  <a:lnTo>
                    <a:pt x="84" y="8"/>
                  </a:lnTo>
                  <a:lnTo>
                    <a:pt x="83" y="10"/>
                  </a:lnTo>
                  <a:lnTo>
                    <a:pt x="82" y="11"/>
                  </a:lnTo>
                  <a:lnTo>
                    <a:pt x="80" y="11"/>
                  </a:lnTo>
                  <a:lnTo>
                    <a:pt x="79" y="13"/>
                  </a:lnTo>
                  <a:lnTo>
                    <a:pt x="77" y="14"/>
                  </a:lnTo>
                  <a:lnTo>
                    <a:pt x="76" y="15"/>
                  </a:lnTo>
                  <a:lnTo>
                    <a:pt x="75" y="16"/>
                  </a:lnTo>
                  <a:lnTo>
                    <a:pt x="73" y="17"/>
                  </a:lnTo>
                  <a:lnTo>
                    <a:pt x="72" y="18"/>
                  </a:lnTo>
                  <a:lnTo>
                    <a:pt x="71" y="19"/>
                  </a:lnTo>
                  <a:lnTo>
                    <a:pt x="69" y="21"/>
                  </a:lnTo>
                  <a:lnTo>
                    <a:pt x="68" y="21"/>
                  </a:lnTo>
                  <a:lnTo>
                    <a:pt x="67" y="22"/>
                  </a:lnTo>
                  <a:lnTo>
                    <a:pt x="65" y="24"/>
                  </a:lnTo>
                  <a:lnTo>
                    <a:pt x="64" y="25"/>
                  </a:lnTo>
                  <a:lnTo>
                    <a:pt x="63" y="26"/>
                  </a:lnTo>
                  <a:lnTo>
                    <a:pt x="61" y="27"/>
                  </a:lnTo>
                  <a:lnTo>
                    <a:pt x="60" y="28"/>
                  </a:lnTo>
                  <a:lnTo>
                    <a:pt x="58" y="29"/>
                  </a:lnTo>
                  <a:lnTo>
                    <a:pt x="58" y="31"/>
                  </a:lnTo>
                  <a:lnTo>
                    <a:pt x="56" y="31"/>
                  </a:lnTo>
                  <a:lnTo>
                    <a:pt x="55" y="33"/>
                  </a:lnTo>
                  <a:lnTo>
                    <a:pt x="54" y="34"/>
                  </a:lnTo>
                  <a:lnTo>
                    <a:pt x="52" y="35"/>
                  </a:lnTo>
                  <a:lnTo>
                    <a:pt x="51" y="36"/>
                  </a:lnTo>
                  <a:lnTo>
                    <a:pt x="49" y="37"/>
                  </a:lnTo>
                  <a:lnTo>
                    <a:pt x="48" y="38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4" y="42"/>
                  </a:lnTo>
                  <a:lnTo>
                    <a:pt x="43" y="43"/>
                  </a:lnTo>
                  <a:lnTo>
                    <a:pt x="42" y="44"/>
                  </a:lnTo>
                  <a:lnTo>
                    <a:pt x="40" y="45"/>
                  </a:lnTo>
                  <a:lnTo>
                    <a:pt x="39" y="46"/>
                  </a:lnTo>
                  <a:lnTo>
                    <a:pt x="38" y="47"/>
                  </a:lnTo>
                  <a:lnTo>
                    <a:pt x="37" y="49"/>
                  </a:lnTo>
                  <a:lnTo>
                    <a:pt x="35" y="50"/>
                  </a:lnTo>
                  <a:lnTo>
                    <a:pt x="34" y="51"/>
                  </a:lnTo>
                  <a:lnTo>
                    <a:pt x="33" y="52"/>
                  </a:lnTo>
                  <a:lnTo>
                    <a:pt x="31" y="53"/>
                  </a:lnTo>
                  <a:lnTo>
                    <a:pt x="30" y="54"/>
                  </a:lnTo>
                  <a:lnTo>
                    <a:pt x="29" y="55"/>
                  </a:lnTo>
                  <a:lnTo>
                    <a:pt x="28" y="57"/>
                  </a:lnTo>
                  <a:lnTo>
                    <a:pt x="26" y="58"/>
                  </a:lnTo>
                  <a:lnTo>
                    <a:pt x="25" y="59"/>
                  </a:lnTo>
                  <a:lnTo>
                    <a:pt x="24" y="60"/>
                  </a:lnTo>
                  <a:lnTo>
                    <a:pt x="22" y="61"/>
                  </a:lnTo>
                  <a:lnTo>
                    <a:pt x="21" y="63"/>
                  </a:lnTo>
                  <a:lnTo>
                    <a:pt x="20" y="64"/>
                  </a:lnTo>
                  <a:lnTo>
                    <a:pt x="19" y="65"/>
                  </a:lnTo>
                  <a:lnTo>
                    <a:pt x="17" y="66"/>
                  </a:lnTo>
                  <a:lnTo>
                    <a:pt x="16" y="68"/>
                  </a:lnTo>
                  <a:lnTo>
                    <a:pt x="15" y="69"/>
                  </a:lnTo>
                  <a:lnTo>
                    <a:pt x="14" y="70"/>
                  </a:lnTo>
                  <a:lnTo>
                    <a:pt x="12" y="71"/>
                  </a:lnTo>
                  <a:lnTo>
                    <a:pt x="11" y="72"/>
                  </a:lnTo>
                  <a:lnTo>
                    <a:pt x="10" y="73"/>
                  </a:lnTo>
                  <a:lnTo>
                    <a:pt x="9" y="75"/>
                  </a:lnTo>
                  <a:lnTo>
                    <a:pt x="7" y="76"/>
                  </a:lnTo>
                  <a:lnTo>
                    <a:pt x="6" y="77"/>
                  </a:lnTo>
                  <a:lnTo>
                    <a:pt x="5" y="78"/>
                  </a:lnTo>
                  <a:lnTo>
                    <a:pt x="4" y="79"/>
                  </a:lnTo>
                  <a:lnTo>
                    <a:pt x="2" y="81"/>
                  </a:lnTo>
                  <a:lnTo>
                    <a:pt x="1" y="82"/>
                  </a:lnTo>
                  <a:lnTo>
                    <a:pt x="0" y="83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7" name="Freeform 243"/>
            <p:cNvSpPr>
              <a:spLocks/>
            </p:cNvSpPr>
            <p:nvPr/>
          </p:nvSpPr>
          <p:spPr bwMode="auto">
            <a:xfrm>
              <a:off x="3495" y="1380"/>
              <a:ext cx="105" cy="71"/>
            </a:xfrm>
            <a:custGeom>
              <a:avLst/>
              <a:gdLst/>
              <a:ahLst/>
              <a:cxnLst>
                <a:cxn ang="0">
                  <a:pos x="2" y="70"/>
                </a:cxn>
                <a:cxn ang="0">
                  <a:pos x="5" y="67"/>
                </a:cxn>
                <a:cxn ang="0">
                  <a:pos x="8" y="65"/>
                </a:cxn>
                <a:cxn ang="0">
                  <a:pos x="11" y="63"/>
                </a:cxn>
                <a:cxn ang="0">
                  <a:pos x="15" y="60"/>
                </a:cxn>
                <a:cxn ang="0">
                  <a:pos x="18" y="58"/>
                </a:cxn>
                <a:cxn ang="0">
                  <a:pos x="21" y="55"/>
                </a:cxn>
                <a:cxn ang="0">
                  <a:pos x="24" y="53"/>
                </a:cxn>
                <a:cxn ang="0">
                  <a:pos x="27" y="50"/>
                </a:cxn>
                <a:cxn ang="0">
                  <a:pos x="30" y="48"/>
                </a:cxn>
                <a:cxn ang="0">
                  <a:pos x="34" y="46"/>
                </a:cxn>
                <a:cxn ang="0">
                  <a:pos x="37" y="44"/>
                </a:cxn>
                <a:cxn ang="0">
                  <a:pos x="40" y="41"/>
                </a:cxn>
                <a:cxn ang="0">
                  <a:pos x="44" y="39"/>
                </a:cxn>
                <a:cxn ang="0">
                  <a:pos x="47" y="37"/>
                </a:cxn>
                <a:cxn ang="0">
                  <a:pos x="50" y="35"/>
                </a:cxn>
                <a:cxn ang="0">
                  <a:pos x="54" y="32"/>
                </a:cxn>
                <a:cxn ang="0">
                  <a:pos x="57" y="30"/>
                </a:cxn>
                <a:cxn ang="0">
                  <a:pos x="60" y="28"/>
                </a:cxn>
                <a:cxn ang="0">
                  <a:pos x="64" y="25"/>
                </a:cxn>
                <a:cxn ang="0">
                  <a:pos x="67" y="23"/>
                </a:cxn>
                <a:cxn ang="0">
                  <a:pos x="71" y="21"/>
                </a:cxn>
                <a:cxn ang="0">
                  <a:pos x="74" y="19"/>
                </a:cxn>
                <a:cxn ang="0">
                  <a:pos x="78" y="17"/>
                </a:cxn>
                <a:cxn ang="0">
                  <a:pos x="81" y="15"/>
                </a:cxn>
                <a:cxn ang="0">
                  <a:pos x="84" y="13"/>
                </a:cxn>
                <a:cxn ang="0">
                  <a:pos x="88" y="11"/>
                </a:cxn>
                <a:cxn ang="0">
                  <a:pos x="91" y="8"/>
                </a:cxn>
                <a:cxn ang="0">
                  <a:pos x="94" y="6"/>
                </a:cxn>
                <a:cxn ang="0">
                  <a:pos x="98" y="4"/>
                </a:cxn>
                <a:cxn ang="0">
                  <a:pos x="102" y="2"/>
                </a:cxn>
                <a:cxn ang="0">
                  <a:pos x="105" y="0"/>
                </a:cxn>
              </a:cxnLst>
              <a:rect l="0" t="0" r="r" b="b"/>
              <a:pathLst>
                <a:path w="105" h="71">
                  <a:moveTo>
                    <a:pt x="0" y="71"/>
                  </a:moveTo>
                  <a:lnTo>
                    <a:pt x="2" y="70"/>
                  </a:lnTo>
                  <a:lnTo>
                    <a:pt x="3" y="68"/>
                  </a:lnTo>
                  <a:lnTo>
                    <a:pt x="5" y="67"/>
                  </a:lnTo>
                  <a:lnTo>
                    <a:pt x="6" y="66"/>
                  </a:lnTo>
                  <a:lnTo>
                    <a:pt x="8" y="65"/>
                  </a:lnTo>
                  <a:lnTo>
                    <a:pt x="10" y="63"/>
                  </a:lnTo>
                  <a:lnTo>
                    <a:pt x="11" y="63"/>
                  </a:lnTo>
                  <a:lnTo>
                    <a:pt x="13" y="61"/>
                  </a:lnTo>
                  <a:lnTo>
                    <a:pt x="15" y="60"/>
                  </a:lnTo>
                  <a:lnTo>
                    <a:pt x="16" y="59"/>
                  </a:lnTo>
                  <a:lnTo>
                    <a:pt x="18" y="58"/>
                  </a:lnTo>
                  <a:lnTo>
                    <a:pt x="19" y="56"/>
                  </a:lnTo>
                  <a:lnTo>
                    <a:pt x="21" y="55"/>
                  </a:lnTo>
                  <a:lnTo>
                    <a:pt x="22" y="54"/>
                  </a:lnTo>
                  <a:lnTo>
                    <a:pt x="24" y="53"/>
                  </a:lnTo>
                  <a:lnTo>
                    <a:pt x="26" y="52"/>
                  </a:lnTo>
                  <a:lnTo>
                    <a:pt x="27" y="50"/>
                  </a:lnTo>
                  <a:lnTo>
                    <a:pt x="29" y="49"/>
                  </a:lnTo>
                  <a:lnTo>
                    <a:pt x="30" y="48"/>
                  </a:lnTo>
                  <a:lnTo>
                    <a:pt x="32" y="47"/>
                  </a:lnTo>
                  <a:lnTo>
                    <a:pt x="34" y="46"/>
                  </a:lnTo>
                  <a:lnTo>
                    <a:pt x="35" y="44"/>
                  </a:lnTo>
                  <a:lnTo>
                    <a:pt x="37" y="44"/>
                  </a:lnTo>
                  <a:lnTo>
                    <a:pt x="39" y="42"/>
                  </a:lnTo>
                  <a:lnTo>
                    <a:pt x="40" y="41"/>
                  </a:lnTo>
                  <a:lnTo>
                    <a:pt x="42" y="40"/>
                  </a:lnTo>
                  <a:lnTo>
                    <a:pt x="44" y="39"/>
                  </a:lnTo>
                  <a:lnTo>
                    <a:pt x="45" y="38"/>
                  </a:lnTo>
                  <a:lnTo>
                    <a:pt x="47" y="37"/>
                  </a:lnTo>
                  <a:lnTo>
                    <a:pt x="49" y="35"/>
                  </a:lnTo>
                  <a:lnTo>
                    <a:pt x="50" y="35"/>
                  </a:lnTo>
                  <a:lnTo>
                    <a:pt x="52" y="33"/>
                  </a:lnTo>
                  <a:lnTo>
                    <a:pt x="54" y="32"/>
                  </a:lnTo>
                  <a:lnTo>
                    <a:pt x="55" y="31"/>
                  </a:lnTo>
                  <a:lnTo>
                    <a:pt x="57" y="30"/>
                  </a:lnTo>
                  <a:lnTo>
                    <a:pt x="59" y="29"/>
                  </a:lnTo>
                  <a:lnTo>
                    <a:pt x="60" y="28"/>
                  </a:lnTo>
                  <a:lnTo>
                    <a:pt x="62" y="27"/>
                  </a:lnTo>
                  <a:lnTo>
                    <a:pt x="64" y="25"/>
                  </a:lnTo>
                  <a:lnTo>
                    <a:pt x="65" y="25"/>
                  </a:lnTo>
                  <a:lnTo>
                    <a:pt x="67" y="23"/>
                  </a:lnTo>
                  <a:lnTo>
                    <a:pt x="69" y="22"/>
                  </a:lnTo>
                  <a:lnTo>
                    <a:pt x="71" y="21"/>
                  </a:lnTo>
                  <a:lnTo>
                    <a:pt x="72" y="20"/>
                  </a:lnTo>
                  <a:lnTo>
                    <a:pt x="74" y="19"/>
                  </a:lnTo>
                  <a:lnTo>
                    <a:pt x="76" y="18"/>
                  </a:lnTo>
                  <a:lnTo>
                    <a:pt x="78" y="17"/>
                  </a:lnTo>
                  <a:lnTo>
                    <a:pt x="79" y="16"/>
                  </a:lnTo>
                  <a:lnTo>
                    <a:pt x="81" y="15"/>
                  </a:lnTo>
                  <a:lnTo>
                    <a:pt x="83" y="14"/>
                  </a:lnTo>
                  <a:lnTo>
                    <a:pt x="84" y="13"/>
                  </a:lnTo>
                  <a:lnTo>
                    <a:pt x="86" y="11"/>
                  </a:lnTo>
                  <a:lnTo>
                    <a:pt x="88" y="11"/>
                  </a:lnTo>
                  <a:lnTo>
                    <a:pt x="89" y="10"/>
                  </a:lnTo>
                  <a:lnTo>
                    <a:pt x="91" y="8"/>
                  </a:lnTo>
                  <a:lnTo>
                    <a:pt x="93" y="7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98" y="4"/>
                  </a:lnTo>
                  <a:lnTo>
                    <a:pt x="100" y="3"/>
                  </a:lnTo>
                  <a:lnTo>
                    <a:pt x="102" y="2"/>
                  </a:lnTo>
                  <a:lnTo>
                    <a:pt x="103" y="1"/>
                  </a:lnTo>
                  <a:lnTo>
                    <a:pt x="105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8" name="Rectangle 244"/>
            <p:cNvSpPr>
              <a:spLocks noChangeArrowheads="1"/>
            </p:cNvSpPr>
            <p:nvPr/>
          </p:nvSpPr>
          <p:spPr bwMode="auto">
            <a:xfrm rot="3120000">
              <a:off x="3496" y="1449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49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9" name="Line 245"/>
            <p:cNvSpPr>
              <a:spLocks noChangeShapeType="1"/>
            </p:cNvSpPr>
            <p:nvPr/>
          </p:nvSpPr>
          <p:spPr bwMode="auto">
            <a:xfrm flipH="1" flipV="1">
              <a:off x="3496" y="1452"/>
              <a:ext cx="31" cy="4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0" name="Freeform 246"/>
            <p:cNvSpPr>
              <a:spLocks/>
            </p:cNvSpPr>
            <p:nvPr/>
          </p:nvSpPr>
          <p:spPr bwMode="auto">
            <a:xfrm>
              <a:off x="3348" y="1578"/>
              <a:ext cx="84" cy="97"/>
            </a:xfrm>
            <a:custGeom>
              <a:avLst/>
              <a:gdLst/>
              <a:ahLst/>
              <a:cxnLst>
                <a:cxn ang="0">
                  <a:pos x="83" y="2"/>
                </a:cxn>
                <a:cxn ang="0">
                  <a:pos x="81" y="4"/>
                </a:cxn>
                <a:cxn ang="0">
                  <a:pos x="78" y="7"/>
                </a:cxn>
                <a:cxn ang="0">
                  <a:pos x="76" y="9"/>
                </a:cxn>
                <a:cxn ang="0">
                  <a:pos x="73" y="12"/>
                </a:cxn>
                <a:cxn ang="0">
                  <a:pos x="71" y="14"/>
                </a:cxn>
                <a:cxn ang="0">
                  <a:pos x="68" y="17"/>
                </a:cxn>
                <a:cxn ang="0">
                  <a:pos x="66" y="19"/>
                </a:cxn>
                <a:cxn ang="0">
                  <a:pos x="64" y="22"/>
                </a:cxn>
                <a:cxn ang="0">
                  <a:pos x="61" y="24"/>
                </a:cxn>
                <a:cxn ang="0">
                  <a:pos x="59" y="27"/>
                </a:cxn>
                <a:cxn ang="0">
                  <a:pos x="57" y="29"/>
                </a:cxn>
                <a:cxn ang="0">
                  <a:pos x="54" y="32"/>
                </a:cxn>
                <a:cxn ang="0">
                  <a:pos x="52" y="34"/>
                </a:cxn>
                <a:cxn ang="0">
                  <a:pos x="50" y="37"/>
                </a:cxn>
                <a:cxn ang="0">
                  <a:pos x="48" y="40"/>
                </a:cxn>
                <a:cxn ang="0">
                  <a:pos x="45" y="42"/>
                </a:cxn>
                <a:cxn ang="0">
                  <a:pos x="43" y="45"/>
                </a:cxn>
                <a:cxn ang="0">
                  <a:pos x="41" y="47"/>
                </a:cxn>
                <a:cxn ang="0">
                  <a:pos x="39" y="50"/>
                </a:cxn>
                <a:cxn ang="0">
                  <a:pos x="36" y="53"/>
                </a:cxn>
                <a:cxn ang="0">
                  <a:pos x="34" y="56"/>
                </a:cxn>
                <a:cxn ang="0">
                  <a:pos x="32" y="58"/>
                </a:cxn>
                <a:cxn ang="0">
                  <a:pos x="29" y="61"/>
                </a:cxn>
                <a:cxn ang="0">
                  <a:pos x="27" y="63"/>
                </a:cxn>
                <a:cxn ang="0">
                  <a:pos x="25" y="66"/>
                </a:cxn>
                <a:cxn ang="0">
                  <a:pos x="23" y="69"/>
                </a:cxn>
                <a:cxn ang="0">
                  <a:pos x="21" y="71"/>
                </a:cxn>
                <a:cxn ang="0">
                  <a:pos x="19" y="74"/>
                </a:cxn>
                <a:cxn ang="0">
                  <a:pos x="16" y="77"/>
                </a:cxn>
                <a:cxn ang="0">
                  <a:pos x="14" y="80"/>
                </a:cxn>
                <a:cxn ang="0">
                  <a:pos x="12" y="82"/>
                </a:cxn>
                <a:cxn ang="0">
                  <a:pos x="10" y="85"/>
                </a:cxn>
                <a:cxn ang="0">
                  <a:pos x="8" y="88"/>
                </a:cxn>
                <a:cxn ang="0">
                  <a:pos x="6" y="90"/>
                </a:cxn>
                <a:cxn ang="0">
                  <a:pos x="4" y="93"/>
                </a:cxn>
                <a:cxn ang="0">
                  <a:pos x="1" y="96"/>
                </a:cxn>
              </a:cxnLst>
              <a:rect l="0" t="0" r="r" b="b"/>
              <a:pathLst>
                <a:path w="84" h="97">
                  <a:moveTo>
                    <a:pt x="84" y="0"/>
                  </a:moveTo>
                  <a:lnTo>
                    <a:pt x="83" y="2"/>
                  </a:lnTo>
                  <a:lnTo>
                    <a:pt x="82" y="3"/>
                  </a:lnTo>
                  <a:lnTo>
                    <a:pt x="81" y="4"/>
                  </a:lnTo>
                  <a:lnTo>
                    <a:pt x="79" y="5"/>
                  </a:lnTo>
                  <a:lnTo>
                    <a:pt x="78" y="7"/>
                  </a:lnTo>
                  <a:lnTo>
                    <a:pt x="77" y="8"/>
                  </a:lnTo>
                  <a:lnTo>
                    <a:pt x="76" y="9"/>
                  </a:lnTo>
                  <a:lnTo>
                    <a:pt x="74" y="10"/>
                  </a:lnTo>
                  <a:lnTo>
                    <a:pt x="73" y="12"/>
                  </a:lnTo>
                  <a:lnTo>
                    <a:pt x="72" y="13"/>
                  </a:lnTo>
                  <a:lnTo>
                    <a:pt x="71" y="14"/>
                  </a:lnTo>
                  <a:lnTo>
                    <a:pt x="70" y="15"/>
                  </a:lnTo>
                  <a:lnTo>
                    <a:pt x="68" y="17"/>
                  </a:lnTo>
                  <a:lnTo>
                    <a:pt x="67" y="18"/>
                  </a:lnTo>
                  <a:lnTo>
                    <a:pt x="66" y="19"/>
                  </a:lnTo>
                  <a:lnTo>
                    <a:pt x="65" y="20"/>
                  </a:lnTo>
                  <a:lnTo>
                    <a:pt x="64" y="22"/>
                  </a:lnTo>
                  <a:lnTo>
                    <a:pt x="63" y="23"/>
                  </a:lnTo>
                  <a:lnTo>
                    <a:pt x="61" y="24"/>
                  </a:lnTo>
                  <a:lnTo>
                    <a:pt x="60" y="25"/>
                  </a:lnTo>
                  <a:lnTo>
                    <a:pt x="59" y="27"/>
                  </a:lnTo>
                  <a:lnTo>
                    <a:pt x="58" y="28"/>
                  </a:lnTo>
                  <a:lnTo>
                    <a:pt x="57" y="29"/>
                  </a:lnTo>
                  <a:lnTo>
                    <a:pt x="56" y="31"/>
                  </a:lnTo>
                  <a:lnTo>
                    <a:pt x="54" y="32"/>
                  </a:lnTo>
                  <a:lnTo>
                    <a:pt x="53" y="33"/>
                  </a:lnTo>
                  <a:lnTo>
                    <a:pt x="52" y="34"/>
                  </a:lnTo>
                  <a:lnTo>
                    <a:pt x="51" y="36"/>
                  </a:lnTo>
                  <a:lnTo>
                    <a:pt x="50" y="37"/>
                  </a:lnTo>
                  <a:lnTo>
                    <a:pt x="48" y="38"/>
                  </a:lnTo>
                  <a:lnTo>
                    <a:pt x="48" y="40"/>
                  </a:lnTo>
                  <a:lnTo>
                    <a:pt x="46" y="41"/>
                  </a:lnTo>
                  <a:lnTo>
                    <a:pt x="45" y="42"/>
                  </a:lnTo>
                  <a:lnTo>
                    <a:pt x="44" y="43"/>
                  </a:lnTo>
                  <a:lnTo>
                    <a:pt x="43" y="45"/>
                  </a:lnTo>
                  <a:lnTo>
                    <a:pt x="42" y="46"/>
                  </a:lnTo>
                  <a:lnTo>
                    <a:pt x="41" y="47"/>
                  </a:lnTo>
                  <a:lnTo>
                    <a:pt x="39" y="49"/>
                  </a:lnTo>
                  <a:lnTo>
                    <a:pt x="39" y="50"/>
                  </a:lnTo>
                  <a:lnTo>
                    <a:pt x="37" y="51"/>
                  </a:lnTo>
                  <a:lnTo>
                    <a:pt x="36" y="53"/>
                  </a:lnTo>
                  <a:lnTo>
                    <a:pt x="35" y="54"/>
                  </a:lnTo>
                  <a:lnTo>
                    <a:pt x="34" y="56"/>
                  </a:lnTo>
                  <a:lnTo>
                    <a:pt x="33" y="56"/>
                  </a:lnTo>
                  <a:lnTo>
                    <a:pt x="32" y="58"/>
                  </a:lnTo>
                  <a:lnTo>
                    <a:pt x="30" y="59"/>
                  </a:lnTo>
                  <a:lnTo>
                    <a:pt x="29" y="61"/>
                  </a:lnTo>
                  <a:lnTo>
                    <a:pt x="29" y="62"/>
                  </a:lnTo>
                  <a:lnTo>
                    <a:pt x="27" y="63"/>
                  </a:lnTo>
                  <a:lnTo>
                    <a:pt x="26" y="65"/>
                  </a:lnTo>
                  <a:lnTo>
                    <a:pt x="25" y="66"/>
                  </a:lnTo>
                  <a:lnTo>
                    <a:pt x="24" y="67"/>
                  </a:lnTo>
                  <a:lnTo>
                    <a:pt x="23" y="69"/>
                  </a:lnTo>
                  <a:lnTo>
                    <a:pt x="22" y="70"/>
                  </a:lnTo>
                  <a:lnTo>
                    <a:pt x="21" y="71"/>
                  </a:lnTo>
                  <a:lnTo>
                    <a:pt x="19" y="73"/>
                  </a:lnTo>
                  <a:lnTo>
                    <a:pt x="19" y="74"/>
                  </a:lnTo>
                  <a:lnTo>
                    <a:pt x="17" y="75"/>
                  </a:lnTo>
                  <a:lnTo>
                    <a:pt x="16" y="77"/>
                  </a:lnTo>
                  <a:lnTo>
                    <a:pt x="15" y="78"/>
                  </a:lnTo>
                  <a:lnTo>
                    <a:pt x="14" y="80"/>
                  </a:lnTo>
                  <a:lnTo>
                    <a:pt x="13" y="81"/>
                  </a:lnTo>
                  <a:lnTo>
                    <a:pt x="12" y="82"/>
                  </a:lnTo>
                  <a:lnTo>
                    <a:pt x="11" y="84"/>
                  </a:lnTo>
                  <a:lnTo>
                    <a:pt x="10" y="85"/>
                  </a:lnTo>
                  <a:lnTo>
                    <a:pt x="9" y="86"/>
                  </a:lnTo>
                  <a:lnTo>
                    <a:pt x="8" y="88"/>
                  </a:lnTo>
                  <a:lnTo>
                    <a:pt x="7" y="89"/>
                  </a:lnTo>
                  <a:lnTo>
                    <a:pt x="6" y="90"/>
                  </a:lnTo>
                  <a:lnTo>
                    <a:pt x="5" y="92"/>
                  </a:lnTo>
                  <a:lnTo>
                    <a:pt x="4" y="93"/>
                  </a:lnTo>
                  <a:lnTo>
                    <a:pt x="3" y="94"/>
                  </a:lnTo>
                  <a:lnTo>
                    <a:pt x="1" y="96"/>
                  </a:lnTo>
                  <a:lnTo>
                    <a:pt x="0" y="97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1" name="Freeform 247"/>
            <p:cNvSpPr>
              <a:spLocks/>
            </p:cNvSpPr>
            <p:nvPr/>
          </p:nvSpPr>
          <p:spPr bwMode="auto">
            <a:xfrm>
              <a:off x="3432" y="1494"/>
              <a:ext cx="96" cy="84"/>
            </a:xfrm>
            <a:custGeom>
              <a:avLst/>
              <a:gdLst/>
              <a:ahLst/>
              <a:cxnLst>
                <a:cxn ang="0">
                  <a:pos x="1" y="83"/>
                </a:cxn>
                <a:cxn ang="0">
                  <a:pos x="4" y="80"/>
                </a:cxn>
                <a:cxn ang="0">
                  <a:pos x="7" y="78"/>
                </a:cxn>
                <a:cxn ang="0">
                  <a:pos x="9" y="75"/>
                </a:cxn>
                <a:cxn ang="0">
                  <a:pos x="12" y="73"/>
                </a:cxn>
                <a:cxn ang="0">
                  <a:pos x="14" y="70"/>
                </a:cxn>
                <a:cxn ang="0">
                  <a:pos x="17" y="68"/>
                </a:cxn>
                <a:cxn ang="0">
                  <a:pos x="20" y="65"/>
                </a:cxn>
                <a:cxn ang="0">
                  <a:pos x="22" y="63"/>
                </a:cxn>
                <a:cxn ang="0">
                  <a:pos x="25" y="60"/>
                </a:cxn>
                <a:cxn ang="0">
                  <a:pos x="27" y="58"/>
                </a:cxn>
                <a:cxn ang="0">
                  <a:pos x="30" y="55"/>
                </a:cxn>
                <a:cxn ang="0">
                  <a:pos x="33" y="53"/>
                </a:cxn>
                <a:cxn ang="0">
                  <a:pos x="36" y="50"/>
                </a:cxn>
                <a:cxn ang="0">
                  <a:pos x="38" y="48"/>
                </a:cxn>
                <a:cxn ang="0">
                  <a:pos x="41" y="45"/>
                </a:cxn>
                <a:cxn ang="0">
                  <a:pos x="44" y="43"/>
                </a:cxn>
                <a:cxn ang="0">
                  <a:pos x="46" y="40"/>
                </a:cxn>
                <a:cxn ang="0">
                  <a:pos x="49" y="38"/>
                </a:cxn>
                <a:cxn ang="0">
                  <a:pos x="52" y="35"/>
                </a:cxn>
                <a:cxn ang="0">
                  <a:pos x="55" y="33"/>
                </a:cxn>
                <a:cxn ang="0">
                  <a:pos x="58" y="30"/>
                </a:cxn>
                <a:cxn ang="0">
                  <a:pos x="60" y="28"/>
                </a:cxn>
                <a:cxn ang="0">
                  <a:pos x="63" y="26"/>
                </a:cxn>
                <a:cxn ang="0">
                  <a:pos x="66" y="24"/>
                </a:cxn>
                <a:cxn ang="0">
                  <a:pos x="69" y="21"/>
                </a:cxn>
                <a:cxn ang="0">
                  <a:pos x="72" y="19"/>
                </a:cxn>
                <a:cxn ang="0">
                  <a:pos x="74" y="16"/>
                </a:cxn>
                <a:cxn ang="0">
                  <a:pos x="77" y="14"/>
                </a:cxn>
                <a:cxn ang="0">
                  <a:pos x="80" y="12"/>
                </a:cxn>
                <a:cxn ang="0">
                  <a:pos x="83" y="10"/>
                </a:cxn>
                <a:cxn ang="0">
                  <a:pos x="86" y="7"/>
                </a:cxn>
                <a:cxn ang="0">
                  <a:pos x="88" y="5"/>
                </a:cxn>
                <a:cxn ang="0">
                  <a:pos x="92" y="3"/>
                </a:cxn>
                <a:cxn ang="0">
                  <a:pos x="94" y="1"/>
                </a:cxn>
              </a:cxnLst>
              <a:rect l="0" t="0" r="r" b="b"/>
              <a:pathLst>
                <a:path w="96" h="84">
                  <a:moveTo>
                    <a:pt x="0" y="84"/>
                  </a:moveTo>
                  <a:lnTo>
                    <a:pt x="1" y="83"/>
                  </a:lnTo>
                  <a:lnTo>
                    <a:pt x="2" y="82"/>
                  </a:lnTo>
                  <a:lnTo>
                    <a:pt x="4" y="80"/>
                  </a:lnTo>
                  <a:lnTo>
                    <a:pt x="5" y="79"/>
                  </a:lnTo>
                  <a:lnTo>
                    <a:pt x="7" y="78"/>
                  </a:lnTo>
                  <a:lnTo>
                    <a:pt x="8" y="77"/>
                  </a:lnTo>
                  <a:lnTo>
                    <a:pt x="9" y="75"/>
                  </a:lnTo>
                  <a:lnTo>
                    <a:pt x="10" y="74"/>
                  </a:lnTo>
                  <a:lnTo>
                    <a:pt x="12" y="73"/>
                  </a:lnTo>
                  <a:lnTo>
                    <a:pt x="13" y="71"/>
                  </a:lnTo>
                  <a:lnTo>
                    <a:pt x="14" y="70"/>
                  </a:lnTo>
                  <a:lnTo>
                    <a:pt x="16" y="69"/>
                  </a:lnTo>
                  <a:lnTo>
                    <a:pt x="17" y="68"/>
                  </a:lnTo>
                  <a:lnTo>
                    <a:pt x="18" y="66"/>
                  </a:lnTo>
                  <a:lnTo>
                    <a:pt x="20" y="65"/>
                  </a:lnTo>
                  <a:lnTo>
                    <a:pt x="21" y="64"/>
                  </a:lnTo>
                  <a:lnTo>
                    <a:pt x="22" y="63"/>
                  </a:lnTo>
                  <a:lnTo>
                    <a:pt x="24" y="61"/>
                  </a:lnTo>
                  <a:lnTo>
                    <a:pt x="25" y="60"/>
                  </a:lnTo>
                  <a:lnTo>
                    <a:pt x="26" y="59"/>
                  </a:lnTo>
                  <a:lnTo>
                    <a:pt x="27" y="58"/>
                  </a:lnTo>
                  <a:lnTo>
                    <a:pt x="29" y="56"/>
                  </a:lnTo>
                  <a:lnTo>
                    <a:pt x="30" y="55"/>
                  </a:lnTo>
                  <a:lnTo>
                    <a:pt x="31" y="54"/>
                  </a:lnTo>
                  <a:lnTo>
                    <a:pt x="33" y="53"/>
                  </a:lnTo>
                  <a:lnTo>
                    <a:pt x="34" y="51"/>
                  </a:lnTo>
                  <a:lnTo>
                    <a:pt x="36" y="50"/>
                  </a:lnTo>
                  <a:lnTo>
                    <a:pt x="37" y="49"/>
                  </a:lnTo>
                  <a:lnTo>
                    <a:pt x="38" y="48"/>
                  </a:lnTo>
                  <a:lnTo>
                    <a:pt x="40" y="46"/>
                  </a:lnTo>
                  <a:lnTo>
                    <a:pt x="41" y="45"/>
                  </a:lnTo>
                  <a:lnTo>
                    <a:pt x="42" y="44"/>
                  </a:lnTo>
                  <a:lnTo>
                    <a:pt x="44" y="43"/>
                  </a:lnTo>
                  <a:lnTo>
                    <a:pt x="45" y="41"/>
                  </a:lnTo>
                  <a:lnTo>
                    <a:pt x="46" y="40"/>
                  </a:lnTo>
                  <a:lnTo>
                    <a:pt x="48" y="39"/>
                  </a:lnTo>
                  <a:lnTo>
                    <a:pt x="49" y="38"/>
                  </a:lnTo>
                  <a:lnTo>
                    <a:pt x="50" y="37"/>
                  </a:lnTo>
                  <a:lnTo>
                    <a:pt x="52" y="35"/>
                  </a:lnTo>
                  <a:lnTo>
                    <a:pt x="54" y="34"/>
                  </a:lnTo>
                  <a:lnTo>
                    <a:pt x="55" y="33"/>
                  </a:lnTo>
                  <a:lnTo>
                    <a:pt x="56" y="32"/>
                  </a:lnTo>
                  <a:lnTo>
                    <a:pt x="58" y="30"/>
                  </a:lnTo>
                  <a:lnTo>
                    <a:pt x="59" y="30"/>
                  </a:lnTo>
                  <a:lnTo>
                    <a:pt x="60" y="28"/>
                  </a:lnTo>
                  <a:lnTo>
                    <a:pt x="62" y="27"/>
                  </a:lnTo>
                  <a:lnTo>
                    <a:pt x="63" y="26"/>
                  </a:lnTo>
                  <a:lnTo>
                    <a:pt x="65" y="25"/>
                  </a:lnTo>
                  <a:lnTo>
                    <a:pt x="66" y="24"/>
                  </a:lnTo>
                  <a:lnTo>
                    <a:pt x="67" y="22"/>
                  </a:lnTo>
                  <a:lnTo>
                    <a:pt x="69" y="21"/>
                  </a:lnTo>
                  <a:lnTo>
                    <a:pt x="70" y="20"/>
                  </a:lnTo>
                  <a:lnTo>
                    <a:pt x="72" y="19"/>
                  </a:lnTo>
                  <a:lnTo>
                    <a:pt x="73" y="18"/>
                  </a:lnTo>
                  <a:lnTo>
                    <a:pt x="74" y="16"/>
                  </a:lnTo>
                  <a:lnTo>
                    <a:pt x="76" y="16"/>
                  </a:lnTo>
                  <a:lnTo>
                    <a:pt x="77" y="14"/>
                  </a:lnTo>
                  <a:lnTo>
                    <a:pt x="79" y="13"/>
                  </a:lnTo>
                  <a:lnTo>
                    <a:pt x="80" y="12"/>
                  </a:lnTo>
                  <a:lnTo>
                    <a:pt x="82" y="11"/>
                  </a:lnTo>
                  <a:lnTo>
                    <a:pt x="83" y="10"/>
                  </a:lnTo>
                  <a:lnTo>
                    <a:pt x="84" y="8"/>
                  </a:lnTo>
                  <a:lnTo>
                    <a:pt x="86" y="7"/>
                  </a:lnTo>
                  <a:lnTo>
                    <a:pt x="87" y="6"/>
                  </a:lnTo>
                  <a:lnTo>
                    <a:pt x="88" y="5"/>
                  </a:lnTo>
                  <a:lnTo>
                    <a:pt x="90" y="4"/>
                  </a:lnTo>
                  <a:lnTo>
                    <a:pt x="92" y="3"/>
                  </a:lnTo>
                  <a:lnTo>
                    <a:pt x="93" y="2"/>
                  </a:lnTo>
                  <a:lnTo>
                    <a:pt x="94" y="1"/>
                  </a:lnTo>
                  <a:lnTo>
                    <a:pt x="96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2" name="Rectangle 248"/>
            <p:cNvSpPr>
              <a:spLocks noChangeArrowheads="1"/>
            </p:cNvSpPr>
            <p:nvPr/>
          </p:nvSpPr>
          <p:spPr bwMode="auto">
            <a:xfrm rot="2640000">
              <a:off x="3434" y="1578"/>
              <a:ext cx="70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100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3" name="Line 249"/>
            <p:cNvSpPr>
              <a:spLocks noChangeShapeType="1"/>
            </p:cNvSpPr>
            <p:nvPr/>
          </p:nvSpPr>
          <p:spPr bwMode="auto">
            <a:xfrm flipH="1" flipV="1">
              <a:off x="3433" y="1579"/>
              <a:ext cx="284" cy="280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4" name="Freeform 250"/>
            <p:cNvSpPr>
              <a:spLocks/>
            </p:cNvSpPr>
            <p:nvPr/>
          </p:nvSpPr>
          <p:spPr bwMode="auto">
            <a:xfrm>
              <a:off x="3561" y="2216"/>
              <a:ext cx="123" cy="369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0" y="25"/>
                </a:cxn>
                <a:cxn ang="0">
                  <a:pos x="0" y="32"/>
                </a:cxn>
                <a:cxn ang="0">
                  <a:pos x="0" y="39"/>
                </a:cxn>
                <a:cxn ang="0">
                  <a:pos x="1" y="46"/>
                </a:cxn>
                <a:cxn ang="0">
                  <a:pos x="1" y="53"/>
                </a:cxn>
                <a:cxn ang="0">
                  <a:pos x="1" y="59"/>
                </a:cxn>
                <a:cxn ang="0">
                  <a:pos x="2" y="66"/>
                </a:cxn>
                <a:cxn ang="0">
                  <a:pos x="2" y="73"/>
                </a:cxn>
                <a:cxn ang="0">
                  <a:pos x="3" y="80"/>
                </a:cxn>
                <a:cxn ang="0">
                  <a:pos x="4" y="86"/>
                </a:cxn>
                <a:cxn ang="0">
                  <a:pos x="4" y="93"/>
                </a:cxn>
                <a:cxn ang="0">
                  <a:pos x="5" y="100"/>
                </a:cxn>
                <a:cxn ang="0">
                  <a:pos x="7" y="107"/>
                </a:cxn>
                <a:cxn ang="0">
                  <a:pos x="7" y="114"/>
                </a:cxn>
                <a:cxn ang="0">
                  <a:pos x="8" y="120"/>
                </a:cxn>
                <a:cxn ang="0">
                  <a:pos x="10" y="127"/>
                </a:cxn>
                <a:cxn ang="0">
                  <a:pos x="11" y="134"/>
                </a:cxn>
                <a:cxn ang="0">
                  <a:pos x="12" y="140"/>
                </a:cxn>
                <a:cxn ang="0">
                  <a:pos x="14" y="147"/>
                </a:cxn>
                <a:cxn ang="0">
                  <a:pos x="16" y="153"/>
                </a:cxn>
                <a:cxn ang="0">
                  <a:pos x="17" y="160"/>
                </a:cxn>
                <a:cxn ang="0">
                  <a:pos x="19" y="167"/>
                </a:cxn>
                <a:cxn ang="0">
                  <a:pos x="21" y="173"/>
                </a:cxn>
                <a:cxn ang="0">
                  <a:pos x="22" y="180"/>
                </a:cxn>
                <a:cxn ang="0">
                  <a:pos x="25" y="186"/>
                </a:cxn>
                <a:cxn ang="0">
                  <a:pos x="26" y="192"/>
                </a:cxn>
                <a:cxn ang="0">
                  <a:pos x="29" y="199"/>
                </a:cxn>
                <a:cxn ang="0">
                  <a:pos x="31" y="205"/>
                </a:cxn>
                <a:cxn ang="0">
                  <a:pos x="33" y="212"/>
                </a:cxn>
                <a:cxn ang="0">
                  <a:pos x="36" y="218"/>
                </a:cxn>
                <a:cxn ang="0">
                  <a:pos x="38" y="224"/>
                </a:cxn>
                <a:cxn ang="0">
                  <a:pos x="41" y="231"/>
                </a:cxn>
                <a:cxn ang="0">
                  <a:pos x="43" y="237"/>
                </a:cxn>
                <a:cxn ang="0">
                  <a:pos x="46" y="244"/>
                </a:cxn>
                <a:cxn ang="0">
                  <a:pos x="49" y="249"/>
                </a:cxn>
                <a:cxn ang="0">
                  <a:pos x="51" y="256"/>
                </a:cxn>
                <a:cxn ang="0">
                  <a:pos x="55" y="262"/>
                </a:cxn>
                <a:cxn ang="0">
                  <a:pos x="57" y="268"/>
                </a:cxn>
                <a:cxn ang="0">
                  <a:pos x="60" y="274"/>
                </a:cxn>
                <a:cxn ang="0">
                  <a:pos x="64" y="280"/>
                </a:cxn>
                <a:cxn ang="0">
                  <a:pos x="67" y="286"/>
                </a:cxn>
                <a:cxn ang="0">
                  <a:pos x="70" y="292"/>
                </a:cxn>
                <a:cxn ang="0">
                  <a:pos x="74" y="298"/>
                </a:cxn>
                <a:cxn ang="0">
                  <a:pos x="77" y="304"/>
                </a:cxn>
                <a:cxn ang="0">
                  <a:pos x="80" y="310"/>
                </a:cxn>
                <a:cxn ang="0">
                  <a:pos x="84" y="315"/>
                </a:cxn>
                <a:cxn ang="0">
                  <a:pos x="88" y="321"/>
                </a:cxn>
                <a:cxn ang="0">
                  <a:pos x="92" y="327"/>
                </a:cxn>
                <a:cxn ang="0">
                  <a:pos x="95" y="332"/>
                </a:cxn>
                <a:cxn ang="0">
                  <a:pos x="99" y="338"/>
                </a:cxn>
                <a:cxn ang="0">
                  <a:pos x="103" y="344"/>
                </a:cxn>
                <a:cxn ang="0">
                  <a:pos x="107" y="349"/>
                </a:cxn>
                <a:cxn ang="0">
                  <a:pos x="111" y="354"/>
                </a:cxn>
                <a:cxn ang="0">
                  <a:pos x="115" y="360"/>
                </a:cxn>
                <a:cxn ang="0">
                  <a:pos x="120" y="365"/>
                </a:cxn>
              </a:cxnLst>
              <a:rect l="0" t="0" r="r" b="b"/>
              <a:pathLst>
                <a:path w="123" h="369">
                  <a:moveTo>
                    <a:pt x="1" y="0"/>
                  </a:moveTo>
                  <a:lnTo>
                    <a:pt x="1" y="2"/>
                  </a:lnTo>
                  <a:lnTo>
                    <a:pt x="1" y="3"/>
                  </a:lnTo>
                  <a:lnTo>
                    <a:pt x="1" y="5"/>
                  </a:lnTo>
                  <a:lnTo>
                    <a:pt x="1" y="7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0" y="24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6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0" y="41"/>
                  </a:lnTo>
                  <a:lnTo>
                    <a:pt x="1" y="43"/>
                  </a:lnTo>
                  <a:lnTo>
                    <a:pt x="1" y="44"/>
                  </a:lnTo>
                  <a:lnTo>
                    <a:pt x="1" y="46"/>
                  </a:lnTo>
                  <a:lnTo>
                    <a:pt x="1" y="48"/>
                  </a:lnTo>
                  <a:lnTo>
                    <a:pt x="1" y="49"/>
                  </a:lnTo>
                  <a:lnTo>
                    <a:pt x="1" y="51"/>
                  </a:lnTo>
                  <a:lnTo>
                    <a:pt x="1" y="53"/>
                  </a:lnTo>
                  <a:lnTo>
                    <a:pt x="1" y="54"/>
                  </a:lnTo>
                  <a:lnTo>
                    <a:pt x="1" y="56"/>
                  </a:lnTo>
                  <a:lnTo>
                    <a:pt x="1" y="57"/>
                  </a:lnTo>
                  <a:lnTo>
                    <a:pt x="1" y="59"/>
                  </a:lnTo>
                  <a:lnTo>
                    <a:pt x="2" y="61"/>
                  </a:lnTo>
                  <a:lnTo>
                    <a:pt x="2" y="63"/>
                  </a:lnTo>
                  <a:lnTo>
                    <a:pt x="2" y="64"/>
                  </a:lnTo>
                  <a:lnTo>
                    <a:pt x="2" y="66"/>
                  </a:lnTo>
                  <a:lnTo>
                    <a:pt x="2" y="68"/>
                  </a:lnTo>
                  <a:lnTo>
                    <a:pt x="2" y="70"/>
                  </a:lnTo>
                  <a:lnTo>
                    <a:pt x="2" y="71"/>
                  </a:lnTo>
                  <a:lnTo>
                    <a:pt x="2" y="73"/>
                  </a:lnTo>
                  <a:lnTo>
                    <a:pt x="2" y="75"/>
                  </a:lnTo>
                  <a:lnTo>
                    <a:pt x="2" y="77"/>
                  </a:lnTo>
                  <a:lnTo>
                    <a:pt x="3" y="78"/>
                  </a:lnTo>
                  <a:lnTo>
                    <a:pt x="3" y="80"/>
                  </a:lnTo>
                  <a:lnTo>
                    <a:pt x="3" y="81"/>
                  </a:lnTo>
                  <a:lnTo>
                    <a:pt x="3" y="83"/>
                  </a:lnTo>
                  <a:lnTo>
                    <a:pt x="3" y="85"/>
                  </a:lnTo>
                  <a:lnTo>
                    <a:pt x="4" y="86"/>
                  </a:lnTo>
                  <a:lnTo>
                    <a:pt x="4" y="88"/>
                  </a:lnTo>
                  <a:lnTo>
                    <a:pt x="4" y="90"/>
                  </a:lnTo>
                  <a:lnTo>
                    <a:pt x="4" y="91"/>
                  </a:lnTo>
                  <a:lnTo>
                    <a:pt x="4" y="93"/>
                  </a:lnTo>
                  <a:lnTo>
                    <a:pt x="5" y="95"/>
                  </a:lnTo>
                  <a:lnTo>
                    <a:pt x="5" y="96"/>
                  </a:lnTo>
                  <a:lnTo>
                    <a:pt x="5" y="98"/>
                  </a:lnTo>
                  <a:lnTo>
                    <a:pt x="5" y="100"/>
                  </a:lnTo>
                  <a:lnTo>
                    <a:pt x="6" y="102"/>
                  </a:lnTo>
                  <a:lnTo>
                    <a:pt x="6" y="103"/>
                  </a:lnTo>
                  <a:lnTo>
                    <a:pt x="6" y="105"/>
                  </a:lnTo>
                  <a:lnTo>
                    <a:pt x="7" y="107"/>
                  </a:lnTo>
                  <a:lnTo>
                    <a:pt x="7" y="108"/>
                  </a:lnTo>
                  <a:lnTo>
                    <a:pt x="7" y="110"/>
                  </a:lnTo>
                  <a:lnTo>
                    <a:pt x="7" y="112"/>
                  </a:lnTo>
                  <a:lnTo>
                    <a:pt x="7" y="114"/>
                  </a:lnTo>
                  <a:lnTo>
                    <a:pt x="7" y="115"/>
                  </a:lnTo>
                  <a:lnTo>
                    <a:pt x="8" y="117"/>
                  </a:lnTo>
                  <a:lnTo>
                    <a:pt x="8" y="119"/>
                  </a:lnTo>
                  <a:lnTo>
                    <a:pt x="8" y="120"/>
                  </a:lnTo>
                  <a:lnTo>
                    <a:pt x="9" y="122"/>
                  </a:lnTo>
                  <a:lnTo>
                    <a:pt x="9" y="124"/>
                  </a:lnTo>
                  <a:lnTo>
                    <a:pt x="9" y="125"/>
                  </a:lnTo>
                  <a:lnTo>
                    <a:pt x="10" y="127"/>
                  </a:lnTo>
                  <a:lnTo>
                    <a:pt x="10" y="129"/>
                  </a:lnTo>
                  <a:lnTo>
                    <a:pt x="11" y="130"/>
                  </a:lnTo>
                  <a:lnTo>
                    <a:pt x="11" y="132"/>
                  </a:lnTo>
                  <a:lnTo>
                    <a:pt x="11" y="134"/>
                  </a:lnTo>
                  <a:lnTo>
                    <a:pt x="12" y="135"/>
                  </a:lnTo>
                  <a:lnTo>
                    <a:pt x="12" y="137"/>
                  </a:lnTo>
                  <a:lnTo>
                    <a:pt x="12" y="139"/>
                  </a:lnTo>
                  <a:lnTo>
                    <a:pt x="12" y="140"/>
                  </a:lnTo>
                  <a:lnTo>
                    <a:pt x="13" y="142"/>
                  </a:lnTo>
                  <a:lnTo>
                    <a:pt x="13" y="143"/>
                  </a:lnTo>
                  <a:lnTo>
                    <a:pt x="14" y="145"/>
                  </a:lnTo>
                  <a:lnTo>
                    <a:pt x="14" y="147"/>
                  </a:lnTo>
                  <a:lnTo>
                    <a:pt x="14" y="148"/>
                  </a:lnTo>
                  <a:lnTo>
                    <a:pt x="15" y="150"/>
                  </a:lnTo>
                  <a:lnTo>
                    <a:pt x="15" y="152"/>
                  </a:lnTo>
                  <a:lnTo>
                    <a:pt x="16" y="153"/>
                  </a:lnTo>
                  <a:lnTo>
                    <a:pt x="16" y="155"/>
                  </a:lnTo>
                  <a:lnTo>
                    <a:pt x="17" y="157"/>
                  </a:lnTo>
                  <a:lnTo>
                    <a:pt x="17" y="158"/>
                  </a:lnTo>
                  <a:lnTo>
                    <a:pt x="17" y="160"/>
                  </a:lnTo>
                  <a:lnTo>
                    <a:pt x="17" y="162"/>
                  </a:lnTo>
                  <a:lnTo>
                    <a:pt x="18" y="163"/>
                  </a:lnTo>
                  <a:lnTo>
                    <a:pt x="18" y="165"/>
                  </a:lnTo>
                  <a:lnTo>
                    <a:pt x="19" y="167"/>
                  </a:lnTo>
                  <a:lnTo>
                    <a:pt x="19" y="168"/>
                  </a:lnTo>
                  <a:lnTo>
                    <a:pt x="20" y="170"/>
                  </a:lnTo>
                  <a:lnTo>
                    <a:pt x="20" y="172"/>
                  </a:lnTo>
                  <a:lnTo>
                    <a:pt x="21" y="173"/>
                  </a:lnTo>
                  <a:lnTo>
                    <a:pt x="21" y="175"/>
                  </a:lnTo>
                  <a:lnTo>
                    <a:pt x="22" y="177"/>
                  </a:lnTo>
                  <a:lnTo>
                    <a:pt x="22" y="178"/>
                  </a:lnTo>
                  <a:lnTo>
                    <a:pt x="22" y="180"/>
                  </a:lnTo>
                  <a:lnTo>
                    <a:pt x="23" y="181"/>
                  </a:lnTo>
                  <a:lnTo>
                    <a:pt x="24" y="183"/>
                  </a:lnTo>
                  <a:lnTo>
                    <a:pt x="24" y="185"/>
                  </a:lnTo>
                  <a:lnTo>
                    <a:pt x="25" y="186"/>
                  </a:lnTo>
                  <a:lnTo>
                    <a:pt x="25" y="188"/>
                  </a:lnTo>
                  <a:lnTo>
                    <a:pt x="26" y="189"/>
                  </a:lnTo>
                  <a:lnTo>
                    <a:pt x="26" y="191"/>
                  </a:lnTo>
                  <a:lnTo>
                    <a:pt x="26" y="192"/>
                  </a:lnTo>
                  <a:lnTo>
                    <a:pt x="27" y="194"/>
                  </a:lnTo>
                  <a:lnTo>
                    <a:pt x="28" y="196"/>
                  </a:lnTo>
                  <a:lnTo>
                    <a:pt x="28" y="197"/>
                  </a:lnTo>
                  <a:lnTo>
                    <a:pt x="29" y="199"/>
                  </a:lnTo>
                  <a:lnTo>
                    <a:pt x="29" y="201"/>
                  </a:lnTo>
                  <a:lnTo>
                    <a:pt x="30" y="202"/>
                  </a:lnTo>
                  <a:lnTo>
                    <a:pt x="31" y="204"/>
                  </a:lnTo>
                  <a:lnTo>
                    <a:pt x="31" y="205"/>
                  </a:lnTo>
                  <a:lnTo>
                    <a:pt x="31" y="207"/>
                  </a:lnTo>
                  <a:lnTo>
                    <a:pt x="32" y="209"/>
                  </a:lnTo>
                  <a:lnTo>
                    <a:pt x="33" y="210"/>
                  </a:lnTo>
                  <a:lnTo>
                    <a:pt x="33" y="212"/>
                  </a:lnTo>
                  <a:lnTo>
                    <a:pt x="34" y="213"/>
                  </a:lnTo>
                  <a:lnTo>
                    <a:pt x="35" y="215"/>
                  </a:lnTo>
                  <a:lnTo>
                    <a:pt x="35" y="217"/>
                  </a:lnTo>
                  <a:lnTo>
                    <a:pt x="36" y="218"/>
                  </a:lnTo>
                  <a:lnTo>
                    <a:pt x="36" y="220"/>
                  </a:lnTo>
                  <a:lnTo>
                    <a:pt x="37" y="221"/>
                  </a:lnTo>
                  <a:lnTo>
                    <a:pt x="37" y="223"/>
                  </a:lnTo>
                  <a:lnTo>
                    <a:pt x="38" y="224"/>
                  </a:lnTo>
                  <a:lnTo>
                    <a:pt x="39" y="226"/>
                  </a:lnTo>
                  <a:lnTo>
                    <a:pt x="39" y="228"/>
                  </a:lnTo>
                  <a:lnTo>
                    <a:pt x="40" y="229"/>
                  </a:lnTo>
                  <a:lnTo>
                    <a:pt x="41" y="231"/>
                  </a:lnTo>
                  <a:lnTo>
                    <a:pt x="41" y="232"/>
                  </a:lnTo>
                  <a:lnTo>
                    <a:pt x="42" y="234"/>
                  </a:lnTo>
                  <a:lnTo>
                    <a:pt x="42" y="235"/>
                  </a:lnTo>
                  <a:lnTo>
                    <a:pt x="43" y="237"/>
                  </a:lnTo>
                  <a:lnTo>
                    <a:pt x="44" y="239"/>
                  </a:lnTo>
                  <a:lnTo>
                    <a:pt x="45" y="240"/>
                  </a:lnTo>
                  <a:lnTo>
                    <a:pt x="45" y="242"/>
                  </a:lnTo>
                  <a:lnTo>
                    <a:pt x="46" y="244"/>
                  </a:lnTo>
                  <a:lnTo>
                    <a:pt x="46" y="245"/>
                  </a:lnTo>
                  <a:lnTo>
                    <a:pt x="47" y="246"/>
                  </a:lnTo>
                  <a:lnTo>
                    <a:pt x="48" y="248"/>
                  </a:lnTo>
                  <a:lnTo>
                    <a:pt x="49" y="249"/>
                  </a:lnTo>
                  <a:lnTo>
                    <a:pt x="50" y="251"/>
                  </a:lnTo>
                  <a:lnTo>
                    <a:pt x="50" y="253"/>
                  </a:lnTo>
                  <a:lnTo>
                    <a:pt x="51" y="254"/>
                  </a:lnTo>
                  <a:lnTo>
                    <a:pt x="51" y="256"/>
                  </a:lnTo>
                  <a:lnTo>
                    <a:pt x="52" y="257"/>
                  </a:lnTo>
                  <a:lnTo>
                    <a:pt x="53" y="259"/>
                  </a:lnTo>
                  <a:lnTo>
                    <a:pt x="54" y="260"/>
                  </a:lnTo>
                  <a:lnTo>
                    <a:pt x="55" y="262"/>
                  </a:lnTo>
                  <a:lnTo>
                    <a:pt x="55" y="263"/>
                  </a:lnTo>
                  <a:lnTo>
                    <a:pt x="56" y="265"/>
                  </a:lnTo>
                  <a:lnTo>
                    <a:pt x="57" y="267"/>
                  </a:lnTo>
                  <a:lnTo>
                    <a:pt x="57" y="268"/>
                  </a:lnTo>
                  <a:lnTo>
                    <a:pt x="58" y="269"/>
                  </a:lnTo>
                  <a:lnTo>
                    <a:pt x="59" y="271"/>
                  </a:lnTo>
                  <a:lnTo>
                    <a:pt x="60" y="272"/>
                  </a:lnTo>
                  <a:lnTo>
                    <a:pt x="60" y="274"/>
                  </a:lnTo>
                  <a:lnTo>
                    <a:pt x="61" y="276"/>
                  </a:lnTo>
                  <a:lnTo>
                    <a:pt x="62" y="277"/>
                  </a:lnTo>
                  <a:lnTo>
                    <a:pt x="63" y="278"/>
                  </a:lnTo>
                  <a:lnTo>
                    <a:pt x="64" y="280"/>
                  </a:lnTo>
                  <a:lnTo>
                    <a:pt x="65" y="282"/>
                  </a:lnTo>
                  <a:lnTo>
                    <a:pt x="65" y="283"/>
                  </a:lnTo>
                  <a:lnTo>
                    <a:pt x="66" y="285"/>
                  </a:lnTo>
                  <a:lnTo>
                    <a:pt x="67" y="286"/>
                  </a:lnTo>
                  <a:lnTo>
                    <a:pt x="68" y="287"/>
                  </a:lnTo>
                  <a:lnTo>
                    <a:pt x="69" y="289"/>
                  </a:lnTo>
                  <a:lnTo>
                    <a:pt x="69" y="291"/>
                  </a:lnTo>
                  <a:lnTo>
                    <a:pt x="70" y="292"/>
                  </a:lnTo>
                  <a:lnTo>
                    <a:pt x="71" y="293"/>
                  </a:lnTo>
                  <a:lnTo>
                    <a:pt x="72" y="295"/>
                  </a:lnTo>
                  <a:lnTo>
                    <a:pt x="73" y="296"/>
                  </a:lnTo>
                  <a:lnTo>
                    <a:pt x="74" y="298"/>
                  </a:lnTo>
                  <a:lnTo>
                    <a:pt x="74" y="299"/>
                  </a:lnTo>
                  <a:lnTo>
                    <a:pt x="75" y="301"/>
                  </a:lnTo>
                  <a:lnTo>
                    <a:pt x="76" y="302"/>
                  </a:lnTo>
                  <a:lnTo>
                    <a:pt x="77" y="304"/>
                  </a:lnTo>
                  <a:lnTo>
                    <a:pt x="78" y="305"/>
                  </a:lnTo>
                  <a:lnTo>
                    <a:pt x="79" y="306"/>
                  </a:lnTo>
                  <a:lnTo>
                    <a:pt x="79" y="308"/>
                  </a:lnTo>
                  <a:lnTo>
                    <a:pt x="80" y="310"/>
                  </a:lnTo>
                  <a:lnTo>
                    <a:pt x="81" y="311"/>
                  </a:lnTo>
                  <a:lnTo>
                    <a:pt x="82" y="312"/>
                  </a:lnTo>
                  <a:lnTo>
                    <a:pt x="83" y="314"/>
                  </a:lnTo>
                  <a:lnTo>
                    <a:pt x="84" y="315"/>
                  </a:lnTo>
                  <a:lnTo>
                    <a:pt x="85" y="317"/>
                  </a:lnTo>
                  <a:lnTo>
                    <a:pt x="86" y="318"/>
                  </a:lnTo>
                  <a:lnTo>
                    <a:pt x="87" y="320"/>
                  </a:lnTo>
                  <a:lnTo>
                    <a:pt x="88" y="321"/>
                  </a:lnTo>
                  <a:lnTo>
                    <a:pt x="88" y="322"/>
                  </a:lnTo>
                  <a:lnTo>
                    <a:pt x="89" y="324"/>
                  </a:lnTo>
                  <a:lnTo>
                    <a:pt x="91" y="325"/>
                  </a:lnTo>
                  <a:lnTo>
                    <a:pt x="92" y="327"/>
                  </a:lnTo>
                  <a:lnTo>
                    <a:pt x="93" y="328"/>
                  </a:lnTo>
                  <a:lnTo>
                    <a:pt x="93" y="329"/>
                  </a:lnTo>
                  <a:lnTo>
                    <a:pt x="94" y="331"/>
                  </a:lnTo>
                  <a:lnTo>
                    <a:pt x="95" y="332"/>
                  </a:lnTo>
                  <a:lnTo>
                    <a:pt x="96" y="334"/>
                  </a:lnTo>
                  <a:lnTo>
                    <a:pt x="97" y="335"/>
                  </a:lnTo>
                  <a:lnTo>
                    <a:pt x="98" y="336"/>
                  </a:lnTo>
                  <a:lnTo>
                    <a:pt x="99" y="338"/>
                  </a:lnTo>
                  <a:lnTo>
                    <a:pt x="100" y="339"/>
                  </a:lnTo>
                  <a:lnTo>
                    <a:pt x="101" y="341"/>
                  </a:lnTo>
                  <a:lnTo>
                    <a:pt x="102" y="342"/>
                  </a:lnTo>
                  <a:lnTo>
                    <a:pt x="103" y="344"/>
                  </a:lnTo>
                  <a:lnTo>
                    <a:pt x="104" y="345"/>
                  </a:lnTo>
                  <a:lnTo>
                    <a:pt x="105" y="346"/>
                  </a:lnTo>
                  <a:lnTo>
                    <a:pt x="106" y="348"/>
                  </a:lnTo>
                  <a:lnTo>
                    <a:pt x="107" y="349"/>
                  </a:lnTo>
                  <a:lnTo>
                    <a:pt x="108" y="350"/>
                  </a:lnTo>
                  <a:lnTo>
                    <a:pt x="109" y="352"/>
                  </a:lnTo>
                  <a:lnTo>
                    <a:pt x="110" y="353"/>
                  </a:lnTo>
                  <a:lnTo>
                    <a:pt x="111" y="354"/>
                  </a:lnTo>
                  <a:lnTo>
                    <a:pt x="112" y="356"/>
                  </a:lnTo>
                  <a:lnTo>
                    <a:pt x="113" y="357"/>
                  </a:lnTo>
                  <a:lnTo>
                    <a:pt x="114" y="358"/>
                  </a:lnTo>
                  <a:lnTo>
                    <a:pt x="115" y="360"/>
                  </a:lnTo>
                  <a:lnTo>
                    <a:pt x="117" y="361"/>
                  </a:lnTo>
                  <a:lnTo>
                    <a:pt x="117" y="363"/>
                  </a:lnTo>
                  <a:lnTo>
                    <a:pt x="118" y="364"/>
                  </a:lnTo>
                  <a:lnTo>
                    <a:pt x="120" y="365"/>
                  </a:lnTo>
                  <a:lnTo>
                    <a:pt x="121" y="366"/>
                  </a:lnTo>
                  <a:lnTo>
                    <a:pt x="122" y="368"/>
                  </a:lnTo>
                  <a:lnTo>
                    <a:pt x="123" y="369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5" name="Freeform 251"/>
            <p:cNvSpPr>
              <a:spLocks/>
            </p:cNvSpPr>
            <p:nvPr/>
          </p:nvSpPr>
          <p:spPr bwMode="auto">
            <a:xfrm>
              <a:off x="3562" y="1860"/>
              <a:ext cx="156" cy="356"/>
            </a:xfrm>
            <a:custGeom>
              <a:avLst/>
              <a:gdLst/>
              <a:ahLst/>
              <a:cxnLst>
                <a:cxn ang="0">
                  <a:pos x="0" y="351"/>
                </a:cxn>
                <a:cxn ang="0">
                  <a:pos x="1" y="344"/>
                </a:cxn>
                <a:cxn ang="0">
                  <a:pos x="1" y="337"/>
                </a:cxn>
                <a:cxn ang="0">
                  <a:pos x="1" y="330"/>
                </a:cxn>
                <a:cxn ang="0">
                  <a:pos x="2" y="323"/>
                </a:cxn>
                <a:cxn ang="0">
                  <a:pos x="3" y="317"/>
                </a:cxn>
                <a:cxn ang="0">
                  <a:pos x="4" y="310"/>
                </a:cxn>
                <a:cxn ang="0">
                  <a:pos x="5" y="303"/>
                </a:cxn>
                <a:cxn ang="0">
                  <a:pos x="6" y="296"/>
                </a:cxn>
                <a:cxn ang="0">
                  <a:pos x="7" y="290"/>
                </a:cxn>
                <a:cxn ang="0">
                  <a:pos x="8" y="283"/>
                </a:cxn>
                <a:cxn ang="0">
                  <a:pos x="10" y="276"/>
                </a:cxn>
                <a:cxn ang="0">
                  <a:pos x="11" y="270"/>
                </a:cxn>
                <a:cxn ang="0">
                  <a:pos x="12" y="263"/>
                </a:cxn>
                <a:cxn ang="0">
                  <a:pos x="14" y="256"/>
                </a:cxn>
                <a:cxn ang="0">
                  <a:pos x="16" y="250"/>
                </a:cxn>
                <a:cxn ang="0">
                  <a:pos x="17" y="243"/>
                </a:cxn>
                <a:cxn ang="0">
                  <a:pos x="19" y="237"/>
                </a:cxn>
                <a:cxn ang="0">
                  <a:pos x="21" y="230"/>
                </a:cxn>
                <a:cxn ang="0">
                  <a:pos x="23" y="224"/>
                </a:cxn>
                <a:cxn ang="0">
                  <a:pos x="25" y="218"/>
                </a:cxn>
                <a:cxn ang="0">
                  <a:pos x="27" y="211"/>
                </a:cxn>
                <a:cxn ang="0">
                  <a:pos x="29" y="204"/>
                </a:cxn>
                <a:cxn ang="0">
                  <a:pos x="31" y="198"/>
                </a:cxn>
                <a:cxn ang="0">
                  <a:pos x="33" y="192"/>
                </a:cxn>
                <a:cxn ang="0">
                  <a:pos x="36" y="185"/>
                </a:cxn>
                <a:cxn ang="0">
                  <a:pos x="38" y="179"/>
                </a:cxn>
                <a:cxn ang="0">
                  <a:pos x="41" y="173"/>
                </a:cxn>
                <a:cxn ang="0">
                  <a:pos x="44" y="167"/>
                </a:cxn>
                <a:cxn ang="0">
                  <a:pos x="46" y="161"/>
                </a:cxn>
                <a:cxn ang="0">
                  <a:pos x="49" y="154"/>
                </a:cxn>
                <a:cxn ang="0">
                  <a:pos x="52" y="148"/>
                </a:cxn>
                <a:cxn ang="0">
                  <a:pos x="55" y="142"/>
                </a:cxn>
                <a:cxn ang="0">
                  <a:pos x="58" y="136"/>
                </a:cxn>
                <a:cxn ang="0">
                  <a:pos x="61" y="130"/>
                </a:cxn>
                <a:cxn ang="0">
                  <a:pos x="64" y="124"/>
                </a:cxn>
                <a:cxn ang="0">
                  <a:pos x="67" y="118"/>
                </a:cxn>
                <a:cxn ang="0">
                  <a:pos x="71" y="112"/>
                </a:cxn>
                <a:cxn ang="0">
                  <a:pos x="74" y="106"/>
                </a:cxn>
                <a:cxn ang="0">
                  <a:pos x="78" y="100"/>
                </a:cxn>
                <a:cxn ang="0">
                  <a:pos x="81" y="95"/>
                </a:cxn>
                <a:cxn ang="0">
                  <a:pos x="85" y="89"/>
                </a:cxn>
                <a:cxn ang="0">
                  <a:pos x="88" y="83"/>
                </a:cxn>
                <a:cxn ang="0">
                  <a:pos x="92" y="78"/>
                </a:cxn>
                <a:cxn ang="0">
                  <a:pos x="96" y="72"/>
                </a:cxn>
                <a:cxn ang="0">
                  <a:pos x="100" y="66"/>
                </a:cxn>
                <a:cxn ang="0">
                  <a:pos x="104" y="61"/>
                </a:cxn>
                <a:cxn ang="0">
                  <a:pos x="108" y="56"/>
                </a:cxn>
                <a:cxn ang="0">
                  <a:pos x="112" y="50"/>
                </a:cxn>
                <a:cxn ang="0">
                  <a:pos x="116" y="45"/>
                </a:cxn>
                <a:cxn ang="0">
                  <a:pos x="120" y="40"/>
                </a:cxn>
                <a:cxn ang="0">
                  <a:pos x="125" y="34"/>
                </a:cxn>
                <a:cxn ang="0">
                  <a:pos x="129" y="29"/>
                </a:cxn>
                <a:cxn ang="0">
                  <a:pos x="133" y="24"/>
                </a:cxn>
                <a:cxn ang="0">
                  <a:pos x="138" y="19"/>
                </a:cxn>
                <a:cxn ang="0">
                  <a:pos x="142" y="14"/>
                </a:cxn>
                <a:cxn ang="0">
                  <a:pos x="147" y="9"/>
                </a:cxn>
                <a:cxn ang="0">
                  <a:pos x="152" y="4"/>
                </a:cxn>
              </a:cxnLst>
              <a:rect l="0" t="0" r="r" b="b"/>
              <a:pathLst>
                <a:path w="156" h="356">
                  <a:moveTo>
                    <a:pt x="0" y="356"/>
                  </a:moveTo>
                  <a:lnTo>
                    <a:pt x="0" y="355"/>
                  </a:lnTo>
                  <a:lnTo>
                    <a:pt x="0" y="354"/>
                  </a:lnTo>
                  <a:lnTo>
                    <a:pt x="0" y="352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0" y="349"/>
                  </a:lnTo>
                  <a:lnTo>
                    <a:pt x="0" y="348"/>
                  </a:lnTo>
                  <a:lnTo>
                    <a:pt x="0" y="347"/>
                  </a:lnTo>
                  <a:lnTo>
                    <a:pt x="1" y="346"/>
                  </a:lnTo>
                  <a:lnTo>
                    <a:pt x="1" y="345"/>
                  </a:lnTo>
                  <a:lnTo>
                    <a:pt x="1" y="344"/>
                  </a:lnTo>
                  <a:lnTo>
                    <a:pt x="1" y="342"/>
                  </a:lnTo>
                  <a:lnTo>
                    <a:pt x="1" y="342"/>
                  </a:lnTo>
                  <a:lnTo>
                    <a:pt x="1" y="340"/>
                  </a:lnTo>
                  <a:lnTo>
                    <a:pt x="1" y="339"/>
                  </a:lnTo>
                  <a:lnTo>
                    <a:pt x="1" y="338"/>
                  </a:lnTo>
                  <a:lnTo>
                    <a:pt x="1" y="337"/>
                  </a:lnTo>
                  <a:lnTo>
                    <a:pt x="1" y="336"/>
                  </a:lnTo>
                  <a:lnTo>
                    <a:pt x="1" y="335"/>
                  </a:lnTo>
                  <a:lnTo>
                    <a:pt x="1" y="333"/>
                  </a:lnTo>
                  <a:lnTo>
                    <a:pt x="1" y="332"/>
                  </a:lnTo>
                  <a:lnTo>
                    <a:pt x="1" y="331"/>
                  </a:lnTo>
                  <a:lnTo>
                    <a:pt x="1" y="330"/>
                  </a:lnTo>
                  <a:lnTo>
                    <a:pt x="2" y="329"/>
                  </a:lnTo>
                  <a:lnTo>
                    <a:pt x="2" y="328"/>
                  </a:lnTo>
                  <a:lnTo>
                    <a:pt x="2" y="327"/>
                  </a:lnTo>
                  <a:lnTo>
                    <a:pt x="2" y="326"/>
                  </a:lnTo>
                  <a:lnTo>
                    <a:pt x="2" y="324"/>
                  </a:lnTo>
                  <a:lnTo>
                    <a:pt x="2" y="323"/>
                  </a:lnTo>
                  <a:lnTo>
                    <a:pt x="2" y="322"/>
                  </a:lnTo>
                  <a:lnTo>
                    <a:pt x="2" y="321"/>
                  </a:lnTo>
                  <a:lnTo>
                    <a:pt x="3" y="320"/>
                  </a:lnTo>
                  <a:lnTo>
                    <a:pt x="3" y="319"/>
                  </a:lnTo>
                  <a:lnTo>
                    <a:pt x="3" y="318"/>
                  </a:lnTo>
                  <a:lnTo>
                    <a:pt x="3" y="317"/>
                  </a:lnTo>
                  <a:lnTo>
                    <a:pt x="3" y="315"/>
                  </a:lnTo>
                  <a:lnTo>
                    <a:pt x="3" y="314"/>
                  </a:lnTo>
                  <a:lnTo>
                    <a:pt x="3" y="313"/>
                  </a:lnTo>
                  <a:lnTo>
                    <a:pt x="4" y="312"/>
                  </a:lnTo>
                  <a:lnTo>
                    <a:pt x="4" y="311"/>
                  </a:lnTo>
                  <a:lnTo>
                    <a:pt x="4" y="310"/>
                  </a:lnTo>
                  <a:lnTo>
                    <a:pt x="4" y="309"/>
                  </a:lnTo>
                  <a:lnTo>
                    <a:pt x="4" y="308"/>
                  </a:lnTo>
                  <a:lnTo>
                    <a:pt x="4" y="307"/>
                  </a:lnTo>
                  <a:lnTo>
                    <a:pt x="5" y="305"/>
                  </a:lnTo>
                  <a:lnTo>
                    <a:pt x="5" y="304"/>
                  </a:lnTo>
                  <a:lnTo>
                    <a:pt x="5" y="303"/>
                  </a:lnTo>
                  <a:lnTo>
                    <a:pt x="5" y="302"/>
                  </a:lnTo>
                  <a:lnTo>
                    <a:pt x="5" y="301"/>
                  </a:lnTo>
                  <a:lnTo>
                    <a:pt x="6" y="300"/>
                  </a:lnTo>
                  <a:lnTo>
                    <a:pt x="6" y="299"/>
                  </a:lnTo>
                  <a:lnTo>
                    <a:pt x="6" y="298"/>
                  </a:lnTo>
                  <a:lnTo>
                    <a:pt x="6" y="296"/>
                  </a:lnTo>
                  <a:lnTo>
                    <a:pt x="6" y="295"/>
                  </a:lnTo>
                  <a:lnTo>
                    <a:pt x="6" y="294"/>
                  </a:lnTo>
                  <a:lnTo>
                    <a:pt x="6" y="293"/>
                  </a:lnTo>
                  <a:lnTo>
                    <a:pt x="6" y="292"/>
                  </a:lnTo>
                  <a:lnTo>
                    <a:pt x="7" y="291"/>
                  </a:lnTo>
                  <a:lnTo>
                    <a:pt x="7" y="290"/>
                  </a:lnTo>
                  <a:lnTo>
                    <a:pt x="7" y="289"/>
                  </a:lnTo>
                  <a:lnTo>
                    <a:pt x="7" y="288"/>
                  </a:lnTo>
                  <a:lnTo>
                    <a:pt x="7" y="286"/>
                  </a:lnTo>
                  <a:lnTo>
                    <a:pt x="8" y="285"/>
                  </a:lnTo>
                  <a:lnTo>
                    <a:pt x="8" y="284"/>
                  </a:lnTo>
                  <a:lnTo>
                    <a:pt x="8" y="283"/>
                  </a:lnTo>
                  <a:lnTo>
                    <a:pt x="8" y="282"/>
                  </a:lnTo>
                  <a:lnTo>
                    <a:pt x="9" y="281"/>
                  </a:lnTo>
                  <a:lnTo>
                    <a:pt x="9" y="280"/>
                  </a:lnTo>
                  <a:lnTo>
                    <a:pt x="9" y="279"/>
                  </a:lnTo>
                  <a:lnTo>
                    <a:pt x="9" y="278"/>
                  </a:lnTo>
                  <a:lnTo>
                    <a:pt x="10" y="276"/>
                  </a:lnTo>
                  <a:lnTo>
                    <a:pt x="10" y="275"/>
                  </a:lnTo>
                  <a:lnTo>
                    <a:pt x="10" y="274"/>
                  </a:lnTo>
                  <a:lnTo>
                    <a:pt x="10" y="273"/>
                  </a:lnTo>
                  <a:lnTo>
                    <a:pt x="11" y="272"/>
                  </a:lnTo>
                  <a:lnTo>
                    <a:pt x="11" y="271"/>
                  </a:lnTo>
                  <a:lnTo>
                    <a:pt x="11" y="270"/>
                  </a:lnTo>
                  <a:lnTo>
                    <a:pt x="11" y="269"/>
                  </a:lnTo>
                  <a:lnTo>
                    <a:pt x="11" y="268"/>
                  </a:lnTo>
                  <a:lnTo>
                    <a:pt x="11" y="266"/>
                  </a:lnTo>
                  <a:lnTo>
                    <a:pt x="12" y="266"/>
                  </a:lnTo>
                  <a:lnTo>
                    <a:pt x="12" y="264"/>
                  </a:lnTo>
                  <a:lnTo>
                    <a:pt x="12" y="263"/>
                  </a:lnTo>
                  <a:lnTo>
                    <a:pt x="12" y="262"/>
                  </a:lnTo>
                  <a:lnTo>
                    <a:pt x="13" y="261"/>
                  </a:lnTo>
                  <a:lnTo>
                    <a:pt x="13" y="260"/>
                  </a:lnTo>
                  <a:lnTo>
                    <a:pt x="13" y="259"/>
                  </a:lnTo>
                  <a:lnTo>
                    <a:pt x="14" y="258"/>
                  </a:lnTo>
                  <a:lnTo>
                    <a:pt x="14" y="256"/>
                  </a:lnTo>
                  <a:lnTo>
                    <a:pt x="14" y="256"/>
                  </a:lnTo>
                  <a:lnTo>
                    <a:pt x="14" y="255"/>
                  </a:lnTo>
                  <a:lnTo>
                    <a:pt x="15" y="253"/>
                  </a:lnTo>
                  <a:lnTo>
                    <a:pt x="15" y="252"/>
                  </a:lnTo>
                  <a:lnTo>
                    <a:pt x="15" y="251"/>
                  </a:lnTo>
                  <a:lnTo>
                    <a:pt x="16" y="250"/>
                  </a:lnTo>
                  <a:lnTo>
                    <a:pt x="16" y="249"/>
                  </a:lnTo>
                  <a:lnTo>
                    <a:pt x="16" y="248"/>
                  </a:lnTo>
                  <a:lnTo>
                    <a:pt x="16" y="247"/>
                  </a:lnTo>
                  <a:lnTo>
                    <a:pt x="16" y="246"/>
                  </a:lnTo>
                  <a:lnTo>
                    <a:pt x="17" y="245"/>
                  </a:lnTo>
                  <a:lnTo>
                    <a:pt x="17" y="243"/>
                  </a:lnTo>
                  <a:lnTo>
                    <a:pt x="17" y="242"/>
                  </a:lnTo>
                  <a:lnTo>
                    <a:pt x="18" y="242"/>
                  </a:lnTo>
                  <a:lnTo>
                    <a:pt x="18" y="240"/>
                  </a:lnTo>
                  <a:lnTo>
                    <a:pt x="18" y="239"/>
                  </a:lnTo>
                  <a:lnTo>
                    <a:pt x="19" y="238"/>
                  </a:lnTo>
                  <a:lnTo>
                    <a:pt x="19" y="237"/>
                  </a:lnTo>
                  <a:lnTo>
                    <a:pt x="19" y="236"/>
                  </a:lnTo>
                  <a:lnTo>
                    <a:pt x="20" y="235"/>
                  </a:lnTo>
                  <a:lnTo>
                    <a:pt x="20" y="234"/>
                  </a:lnTo>
                  <a:lnTo>
                    <a:pt x="20" y="232"/>
                  </a:lnTo>
                  <a:lnTo>
                    <a:pt x="21" y="232"/>
                  </a:lnTo>
                  <a:lnTo>
                    <a:pt x="21" y="230"/>
                  </a:lnTo>
                  <a:lnTo>
                    <a:pt x="21" y="229"/>
                  </a:lnTo>
                  <a:lnTo>
                    <a:pt x="21" y="228"/>
                  </a:lnTo>
                  <a:lnTo>
                    <a:pt x="21" y="227"/>
                  </a:lnTo>
                  <a:lnTo>
                    <a:pt x="22" y="226"/>
                  </a:lnTo>
                  <a:lnTo>
                    <a:pt x="22" y="225"/>
                  </a:lnTo>
                  <a:lnTo>
                    <a:pt x="23" y="224"/>
                  </a:lnTo>
                  <a:lnTo>
                    <a:pt x="23" y="223"/>
                  </a:lnTo>
                  <a:lnTo>
                    <a:pt x="23" y="222"/>
                  </a:lnTo>
                  <a:lnTo>
                    <a:pt x="24" y="221"/>
                  </a:lnTo>
                  <a:lnTo>
                    <a:pt x="24" y="220"/>
                  </a:lnTo>
                  <a:lnTo>
                    <a:pt x="24" y="218"/>
                  </a:lnTo>
                  <a:lnTo>
                    <a:pt x="25" y="218"/>
                  </a:lnTo>
                  <a:lnTo>
                    <a:pt x="25" y="216"/>
                  </a:lnTo>
                  <a:lnTo>
                    <a:pt x="25" y="215"/>
                  </a:lnTo>
                  <a:lnTo>
                    <a:pt x="25" y="214"/>
                  </a:lnTo>
                  <a:lnTo>
                    <a:pt x="26" y="213"/>
                  </a:lnTo>
                  <a:lnTo>
                    <a:pt x="26" y="212"/>
                  </a:lnTo>
                  <a:lnTo>
                    <a:pt x="27" y="211"/>
                  </a:lnTo>
                  <a:lnTo>
                    <a:pt x="27" y="210"/>
                  </a:lnTo>
                  <a:lnTo>
                    <a:pt x="27" y="209"/>
                  </a:lnTo>
                  <a:lnTo>
                    <a:pt x="28" y="208"/>
                  </a:lnTo>
                  <a:lnTo>
                    <a:pt x="28" y="207"/>
                  </a:lnTo>
                  <a:lnTo>
                    <a:pt x="29" y="206"/>
                  </a:lnTo>
                  <a:lnTo>
                    <a:pt x="29" y="204"/>
                  </a:lnTo>
                  <a:lnTo>
                    <a:pt x="29" y="204"/>
                  </a:lnTo>
                  <a:lnTo>
                    <a:pt x="30" y="203"/>
                  </a:lnTo>
                  <a:lnTo>
                    <a:pt x="30" y="201"/>
                  </a:lnTo>
                  <a:lnTo>
                    <a:pt x="30" y="200"/>
                  </a:lnTo>
                  <a:lnTo>
                    <a:pt x="30" y="199"/>
                  </a:lnTo>
                  <a:lnTo>
                    <a:pt x="31" y="198"/>
                  </a:lnTo>
                  <a:lnTo>
                    <a:pt x="31" y="197"/>
                  </a:lnTo>
                  <a:lnTo>
                    <a:pt x="32" y="196"/>
                  </a:lnTo>
                  <a:lnTo>
                    <a:pt x="32" y="195"/>
                  </a:lnTo>
                  <a:lnTo>
                    <a:pt x="33" y="194"/>
                  </a:lnTo>
                  <a:lnTo>
                    <a:pt x="33" y="193"/>
                  </a:lnTo>
                  <a:lnTo>
                    <a:pt x="33" y="192"/>
                  </a:lnTo>
                  <a:lnTo>
                    <a:pt x="34" y="191"/>
                  </a:lnTo>
                  <a:lnTo>
                    <a:pt x="34" y="190"/>
                  </a:lnTo>
                  <a:lnTo>
                    <a:pt x="35" y="189"/>
                  </a:lnTo>
                  <a:lnTo>
                    <a:pt x="35" y="188"/>
                  </a:lnTo>
                  <a:lnTo>
                    <a:pt x="35" y="187"/>
                  </a:lnTo>
                  <a:lnTo>
                    <a:pt x="36" y="185"/>
                  </a:lnTo>
                  <a:lnTo>
                    <a:pt x="36" y="184"/>
                  </a:lnTo>
                  <a:lnTo>
                    <a:pt x="37" y="184"/>
                  </a:lnTo>
                  <a:lnTo>
                    <a:pt x="37" y="182"/>
                  </a:lnTo>
                  <a:lnTo>
                    <a:pt x="37" y="181"/>
                  </a:lnTo>
                  <a:lnTo>
                    <a:pt x="38" y="180"/>
                  </a:lnTo>
                  <a:lnTo>
                    <a:pt x="38" y="179"/>
                  </a:lnTo>
                  <a:lnTo>
                    <a:pt x="39" y="178"/>
                  </a:lnTo>
                  <a:lnTo>
                    <a:pt x="39" y="177"/>
                  </a:lnTo>
                  <a:lnTo>
                    <a:pt x="40" y="176"/>
                  </a:lnTo>
                  <a:lnTo>
                    <a:pt x="40" y="175"/>
                  </a:lnTo>
                  <a:lnTo>
                    <a:pt x="40" y="174"/>
                  </a:lnTo>
                  <a:lnTo>
                    <a:pt x="41" y="173"/>
                  </a:lnTo>
                  <a:lnTo>
                    <a:pt x="41" y="172"/>
                  </a:lnTo>
                  <a:lnTo>
                    <a:pt x="42" y="171"/>
                  </a:lnTo>
                  <a:lnTo>
                    <a:pt x="42" y="170"/>
                  </a:lnTo>
                  <a:lnTo>
                    <a:pt x="43" y="169"/>
                  </a:lnTo>
                  <a:lnTo>
                    <a:pt x="43" y="168"/>
                  </a:lnTo>
                  <a:lnTo>
                    <a:pt x="44" y="167"/>
                  </a:lnTo>
                  <a:lnTo>
                    <a:pt x="44" y="165"/>
                  </a:lnTo>
                  <a:lnTo>
                    <a:pt x="44" y="165"/>
                  </a:lnTo>
                  <a:lnTo>
                    <a:pt x="45" y="164"/>
                  </a:lnTo>
                  <a:lnTo>
                    <a:pt x="45" y="163"/>
                  </a:lnTo>
                  <a:lnTo>
                    <a:pt x="46" y="161"/>
                  </a:lnTo>
                  <a:lnTo>
                    <a:pt x="46" y="161"/>
                  </a:lnTo>
                  <a:lnTo>
                    <a:pt x="47" y="160"/>
                  </a:lnTo>
                  <a:lnTo>
                    <a:pt x="47" y="158"/>
                  </a:lnTo>
                  <a:lnTo>
                    <a:pt x="48" y="157"/>
                  </a:lnTo>
                  <a:lnTo>
                    <a:pt x="48" y="156"/>
                  </a:lnTo>
                  <a:lnTo>
                    <a:pt x="49" y="156"/>
                  </a:lnTo>
                  <a:lnTo>
                    <a:pt x="49" y="154"/>
                  </a:lnTo>
                  <a:lnTo>
                    <a:pt x="49" y="153"/>
                  </a:lnTo>
                  <a:lnTo>
                    <a:pt x="50" y="152"/>
                  </a:lnTo>
                  <a:lnTo>
                    <a:pt x="50" y="151"/>
                  </a:lnTo>
                  <a:lnTo>
                    <a:pt x="51" y="150"/>
                  </a:lnTo>
                  <a:lnTo>
                    <a:pt x="51" y="149"/>
                  </a:lnTo>
                  <a:lnTo>
                    <a:pt x="52" y="148"/>
                  </a:lnTo>
                  <a:lnTo>
                    <a:pt x="52" y="147"/>
                  </a:lnTo>
                  <a:lnTo>
                    <a:pt x="53" y="146"/>
                  </a:lnTo>
                  <a:lnTo>
                    <a:pt x="53" y="145"/>
                  </a:lnTo>
                  <a:lnTo>
                    <a:pt x="54" y="144"/>
                  </a:lnTo>
                  <a:lnTo>
                    <a:pt x="54" y="143"/>
                  </a:lnTo>
                  <a:lnTo>
                    <a:pt x="55" y="142"/>
                  </a:lnTo>
                  <a:lnTo>
                    <a:pt x="55" y="141"/>
                  </a:lnTo>
                  <a:lnTo>
                    <a:pt x="56" y="140"/>
                  </a:lnTo>
                  <a:lnTo>
                    <a:pt x="56" y="139"/>
                  </a:lnTo>
                  <a:lnTo>
                    <a:pt x="57" y="138"/>
                  </a:lnTo>
                  <a:lnTo>
                    <a:pt x="57" y="137"/>
                  </a:lnTo>
                  <a:lnTo>
                    <a:pt x="58" y="136"/>
                  </a:lnTo>
                  <a:lnTo>
                    <a:pt x="59" y="135"/>
                  </a:lnTo>
                  <a:lnTo>
                    <a:pt x="59" y="134"/>
                  </a:lnTo>
                  <a:lnTo>
                    <a:pt x="59" y="133"/>
                  </a:lnTo>
                  <a:lnTo>
                    <a:pt x="60" y="132"/>
                  </a:lnTo>
                  <a:lnTo>
                    <a:pt x="60" y="131"/>
                  </a:lnTo>
                  <a:lnTo>
                    <a:pt x="61" y="130"/>
                  </a:lnTo>
                  <a:lnTo>
                    <a:pt x="61" y="129"/>
                  </a:lnTo>
                  <a:lnTo>
                    <a:pt x="62" y="128"/>
                  </a:lnTo>
                  <a:lnTo>
                    <a:pt x="63" y="127"/>
                  </a:lnTo>
                  <a:lnTo>
                    <a:pt x="63" y="126"/>
                  </a:lnTo>
                  <a:lnTo>
                    <a:pt x="64" y="125"/>
                  </a:lnTo>
                  <a:lnTo>
                    <a:pt x="64" y="124"/>
                  </a:lnTo>
                  <a:lnTo>
                    <a:pt x="64" y="123"/>
                  </a:lnTo>
                  <a:lnTo>
                    <a:pt x="65" y="122"/>
                  </a:lnTo>
                  <a:lnTo>
                    <a:pt x="66" y="121"/>
                  </a:lnTo>
                  <a:lnTo>
                    <a:pt x="66" y="120"/>
                  </a:lnTo>
                  <a:lnTo>
                    <a:pt x="67" y="119"/>
                  </a:lnTo>
                  <a:lnTo>
                    <a:pt x="67" y="118"/>
                  </a:lnTo>
                  <a:lnTo>
                    <a:pt x="68" y="117"/>
                  </a:lnTo>
                  <a:lnTo>
                    <a:pt x="68" y="116"/>
                  </a:lnTo>
                  <a:lnTo>
                    <a:pt x="69" y="115"/>
                  </a:lnTo>
                  <a:lnTo>
                    <a:pt x="69" y="114"/>
                  </a:lnTo>
                  <a:lnTo>
                    <a:pt x="70" y="113"/>
                  </a:lnTo>
                  <a:lnTo>
                    <a:pt x="71" y="112"/>
                  </a:lnTo>
                  <a:lnTo>
                    <a:pt x="71" y="111"/>
                  </a:lnTo>
                  <a:lnTo>
                    <a:pt x="72" y="110"/>
                  </a:lnTo>
                  <a:lnTo>
                    <a:pt x="73" y="109"/>
                  </a:lnTo>
                  <a:lnTo>
                    <a:pt x="73" y="108"/>
                  </a:lnTo>
                  <a:lnTo>
                    <a:pt x="73" y="107"/>
                  </a:lnTo>
                  <a:lnTo>
                    <a:pt x="74" y="106"/>
                  </a:lnTo>
                  <a:lnTo>
                    <a:pt x="75" y="105"/>
                  </a:lnTo>
                  <a:lnTo>
                    <a:pt x="75" y="104"/>
                  </a:lnTo>
                  <a:lnTo>
                    <a:pt x="76" y="103"/>
                  </a:lnTo>
                  <a:lnTo>
                    <a:pt x="76" y="103"/>
                  </a:lnTo>
                  <a:lnTo>
                    <a:pt x="77" y="102"/>
                  </a:lnTo>
                  <a:lnTo>
                    <a:pt x="78" y="100"/>
                  </a:lnTo>
                  <a:lnTo>
                    <a:pt x="78" y="99"/>
                  </a:lnTo>
                  <a:lnTo>
                    <a:pt x="79" y="99"/>
                  </a:lnTo>
                  <a:lnTo>
                    <a:pt x="79" y="98"/>
                  </a:lnTo>
                  <a:lnTo>
                    <a:pt x="80" y="97"/>
                  </a:lnTo>
                  <a:lnTo>
                    <a:pt x="80" y="96"/>
                  </a:lnTo>
                  <a:lnTo>
                    <a:pt x="81" y="95"/>
                  </a:lnTo>
                  <a:lnTo>
                    <a:pt x="82" y="94"/>
                  </a:lnTo>
                  <a:lnTo>
                    <a:pt x="82" y="93"/>
                  </a:lnTo>
                  <a:lnTo>
                    <a:pt x="83" y="92"/>
                  </a:lnTo>
                  <a:lnTo>
                    <a:pt x="83" y="91"/>
                  </a:lnTo>
                  <a:lnTo>
                    <a:pt x="84" y="90"/>
                  </a:lnTo>
                  <a:lnTo>
                    <a:pt x="85" y="89"/>
                  </a:lnTo>
                  <a:lnTo>
                    <a:pt x="85" y="88"/>
                  </a:lnTo>
                  <a:lnTo>
                    <a:pt x="86" y="87"/>
                  </a:lnTo>
                  <a:lnTo>
                    <a:pt x="87" y="86"/>
                  </a:lnTo>
                  <a:lnTo>
                    <a:pt x="87" y="85"/>
                  </a:lnTo>
                  <a:lnTo>
                    <a:pt x="88" y="84"/>
                  </a:lnTo>
                  <a:lnTo>
                    <a:pt x="88" y="83"/>
                  </a:lnTo>
                  <a:lnTo>
                    <a:pt x="89" y="82"/>
                  </a:lnTo>
                  <a:lnTo>
                    <a:pt x="90" y="81"/>
                  </a:lnTo>
                  <a:lnTo>
                    <a:pt x="90" y="80"/>
                  </a:lnTo>
                  <a:lnTo>
                    <a:pt x="91" y="80"/>
                  </a:lnTo>
                  <a:lnTo>
                    <a:pt x="92" y="79"/>
                  </a:lnTo>
                  <a:lnTo>
                    <a:pt x="92" y="78"/>
                  </a:lnTo>
                  <a:lnTo>
                    <a:pt x="93" y="77"/>
                  </a:lnTo>
                  <a:lnTo>
                    <a:pt x="93" y="76"/>
                  </a:lnTo>
                  <a:lnTo>
                    <a:pt x="94" y="75"/>
                  </a:lnTo>
                  <a:lnTo>
                    <a:pt x="95" y="74"/>
                  </a:lnTo>
                  <a:lnTo>
                    <a:pt x="95" y="73"/>
                  </a:lnTo>
                  <a:lnTo>
                    <a:pt x="96" y="72"/>
                  </a:lnTo>
                  <a:lnTo>
                    <a:pt x="97" y="71"/>
                  </a:lnTo>
                  <a:lnTo>
                    <a:pt x="97" y="70"/>
                  </a:lnTo>
                  <a:lnTo>
                    <a:pt x="98" y="69"/>
                  </a:lnTo>
                  <a:lnTo>
                    <a:pt x="98" y="68"/>
                  </a:lnTo>
                  <a:lnTo>
                    <a:pt x="99" y="67"/>
                  </a:lnTo>
                  <a:lnTo>
                    <a:pt x="100" y="66"/>
                  </a:lnTo>
                  <a:lnTo>
                    <a:pt x="101" y="65"/>
                  </a:lnTo>
                  <a:lnTo>
                    <a:pt x="101" y="65"/>
                  </a:lnTo>
                  <a:lnTo>
                    <a:pt x="102" y="64"/>
                  </a:lnTo>
                  <a:lnTo>
                    <a:pt x="102" y="63"/>
                  </a:lnTo>
                  <a:lnTo>
                    <a:pt x="103" y="62"/>
                  </a:lnTo>
                  <a:lnTo>
                    <a:pt x="104" y="61"/>
                  </a:lnTo>
                  <a:lnTo>
                    <a:pt x="104" y="60"/>
                  </a:lnTo>
                  <a:lnTo>
                    <a:pt x="105" y="59"/>
                  </a:lnTo>
                  <a:lnTo>
                    <a:pt x="106" y="58"/>
                  </a:lnTo>
                  <a:lnTo>
                    <a:pt x="107" y="57"/>
                  </a:lnTo>
                  <a:lnTo>
                    <a:pt x="107" y="56"/>
                  </a:lnTo>
                  <a:lnTo>
                    <a:pt x="108" y="56"/>
                  </a:lnTo>
                  <a:lnTo>
                    <a:pt x="108" y="55"/>
                  </a:lnTo>
                  <a:lnTo>
                    <a:pt x="109" y="54"/>
                  </a:lnTo>
                  <a:lnTo>
                    <a:pt x="110" y="53"/>
                  </a:lnTo>
                  <a:lnTo>
                    <a:pt x="111" y="52"/>
                  </a:lnTo>
                  <a:lnTo>
                    <a:pt x="111" y="51"/>
                  </a:lnTo>
                  <a:lnTo>
                    <a:pt x="112" y="50"/>
                  </a:lnTo>
                  <a:lnTo>
                    <a:pt x="112" y="49"/>
                  </a:lnTo>
                  <a:lnTo>
                    <a:pt x="113" y="48"/>
                  </a:lnTo>
                  <a:lnTo>
                    <a:pt x="114" y="47"/>
                  </a:lnTo>
                  <a:lnTo>
                    <a:pt x="115" y="46"/>
                  </a:lnTo>
                  <a:lnTo>
                    <a:pt x="116" y="46"/>
                  </a:lnTo>
                  <a:lnTo>
                    <a:pt x="116" y="45"/>
                  </a:lnTo>
                  <a:lnTo>
                    <a:pt x="117" y="44"/>
                  </a:lnTo>
                  <a:lnTo>
                    <a:pt x="117" y="43"/>
                  </a:lnTo>
                  <a:lnTo>
                    <a:pt x="118" y="42"/>
                  </a:lnTo>
                  <a:lnTo>
                    <a:pt x="119" y="41"/>
                  </a:lnTo>
                  <a:lnTo>
                    <a:pt x="120" y="41"/>
                  </a:lnTo>
                  <a:lnTo>
                    <a:pt x="120" y="40"/>
                  </a:lnTo>
                  <a:lnTo>
                    <a:pt x="121" y="39"/>
                  </a:lnTo>
                  <a:lnTo>
                    <a:pt x="122" y="38"/>
                  </a:lnTo>
                  <a:lnTo>
                    <a:pt x="122" y="37"/>
                  </a:lnTo>
                  <a:lnTo>
                    <a:pt x="123" y="36"/>
                  </a:lnTo>
                  <a:lnTo>
                    <a:pt x="124" y="35"/>
                  </a:lnTo>
                  <a:lnTo>
                    <a:pt x="125" y="34"/>
                  </a:lnTo>
                  <a:lnTo>
                    <a:pt x="126" y="33"/>
                  </a:lnTo>
                  <a:lnTo>
                    <a:pt x="126" y="32"/>
                  </a:lnTo>
                  <a:lnTo>
                    <a:pt x="127" y="32"/>
                  </a:lnTo>
                  <a:lnTo>
                    <a:pt x="127" y="31"/>
                  </a:lnTo>
                  <a:lnTo>
                    <a:pt x="128" y="30"/>
                  </a:lnTo>
                  <a:lnTo>
                    <a:pt x="129" y="29"/>
                  </a:lnTo>
                  <a:lnTo>
                    <a:pt x="130" y="28"/>
                  </a:lnTo>
                  <a:lnTo>
                    <a:pt x="130" y="27"/>
                  </a:lnTo>
                  <a:lnTo>
                    <a:pt x="131" y="27"/>
                  </a:lnTo>
                  <a:lnTo>
                    <a:pt x="132" y="26"/>
                  </a:lnTo>
                  <a:lnTo>
                    <a:pt x="133" y="25"/>
                  </a:lnTo>
                  <a:lnTo>
                    <a:pt x="133" y="24"/>
                  </a:lnTo>
                  <a:lnTo>
                    <a:pt x="134" y="23"/>
                  </a:lnTo>
                  <a:lnTo>
                    <a:pt x="135" y="22"/>
                  </a:lnTo>
                  <a:lnTo>
                    <a:pt x="135" y="22"/>
                  </a:lnTo>
                  <a:lnTo>
                    <a:pt x="136" y="21"/>
                  </a:lnTo>
                  <a:lnTo>
                    <a:pt x="137" y="20"/>
                  </a:lnTo>
                  <a:lnTo>
                    <a:pt x="138" y="19"/>
                  </a:lnTo>
                  <a:lnTo>
                    <a:pt x="139" y="18"/>
                  </a:lnTo>
                  <a:lnTo>
                    <a:pt x="140" y="17"/>
                  </a:lnTo>
                  <a:lnTo>
                    <a:pt x="140" y="17"/>
                  </a:lnTo>
                  <a:lnTo>
                    <a:pt x="141" y="16"/>
                  </a:lnTo>
                  <a:lnTo>
                    <a:pt x="142" y="15"/>
                  </a:lnTo>
                  <a:lnTo>
                    <a:pt x="142" y="14"/>
                  </a:lnTo>
                  <a:lnTo>
                    <a:pt x="143" y="13"/>
                  </a:lnTo>
                  <a:lnTo>
                    <a:pt x="144" y="12"/>
                  </a:lnTo>
                  <a:lnTo>
                    <a:pt x="145" y="12"/>
                  </a:lnTo>
                  <a:lnTo>
                    <a:pt x="145" y="11"/>
                  </a:lnTo>
                  <a:lnTo>
                    <a:pt x="146" y="10"/>
                  </a:lnTo>
                  <a:lnTo>
                    <a:pt x="147" y="9"/>
                  </a:lnTo>
                  <a:lnTo>
                    <a:pt x="148" y="8"/>
                  </a:lnTo>
                  <a:lnTo>
                    <a:pt x="149" y="7"/>
                  </a:lnTo>
                  <a:lnTo>
                    <a:pt x="150" y="7"/>
                  </a:lnTo>
                  <a:lnTo>
                    <a:pt x="150" y="6"/>
                  </a:lnTo>
                  <a:lnTo>
                    <a:pt x="151" y="5"/>
                  </a:lnTo>
                  <a:lnTo>
                    <a:pt x="152" y="4"/>
                  </a:lnTo>
                  <a:lnTo>
                    <a:pt x="153" y="3"/>
                  </a:lnTo>
                  <a:lnTo>
                    <a:pt x="153" y="3"/>
                  </a:lnTo>
                  <a:lnTo>
                    <a:pt x="154" y="2"/>
                  </a:lnTo>
                  <a:lnTo>
                    <a:pt x="155" y="1"/>
                  </a:lnTo>
                  <a:lnTo>
                    <a:pt x="156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6" name="Line 252"/>
            <p:cNvSpPr>
              <a:spLocks noChangeShapeType="1"/>
            </p:cNvSpPr>
            <p:nvPr/>
          </p:nvSpPr>
          <p:spPr bwMode="auto">
            <a:xfrm>
              <a:off x="4037" y="1264"/>
              <a:ext cx="1" cy="70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7" name="Line 253"/>
            <p:cNvSpPr>
              <a:spLocks noChangeShapeType="1"/>
            </p:cNvSpPr>
            <p:nvPr/>
          </p:nvSpPr>
          <p:spPr bwMode="auto">
            <a:xfrm>
              <a:off x="4022" y="1264"/>
              <a:ext cx="15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8" name="Line 254"/>
            <p:cNvSpPr>
              <a:spLocks noChangeShapeType="1"/>
            </p:cNvSpPr>
            <p:nvPr/>
          </p:nvSpPr>
          <p:spPr bwMode="auto">
            <a:xfrm flipH="1">
              <a:off x="4022" y="1334"/>
              <a:ext cx="15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9" name="Rectangle 255"/>
            <p:cNvSpPr>
              <a:spLocks noChangeArrowheads="1"/>
            </p:cNvSpPr>
            <p:nvPr/>
          </p:nvSpPr>
          <p:spPr bwMode="auto">
            <a:xfrm>
              <a:off x="3974" y="1278"/>
              <a:ext cx="78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0.10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61" name="Group 4"/>
          <p:cNvGrpSpPr>
            <a:grpSpLocks noChangeAspect="1"/>
          </p:cNvGrpSpPr>
          <p:nvPr/>
        </p:nvGrpSpPr>
        <p:grpSpPr bwMode="auto">
          <a:xfrm>
            <a:off x="4283968" y="1988840"/>
            <a:ext cx="4752975" cy="4443412"/>
            <a:chOff x="2517" y="979"/>
            <a:chExt cx="2994" cy="2799"/>
          </a:xfrm>
        </p:grpSpPr>
        <p:sp>
          <p:nvSpPr>
            <p:cNvPr id="262" name="AutoShape 3"/>
            <p:cNvSpPr>
              <a:spLocks noChangeAspect="1" noChangeArrowheads="1" noTextEdit="1"/>
            </p:cNvSpPr>
            <p:nvPr/>
          </p:nvSpPr>
          <p:spPr bwMode="auto">
            <a:xfrm>
              <a:off x="2517" y="981"/>
              <a:ext cx="2994" cy="2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263" name="Group 205"/>
            <p:cNvGrpSpPr>
              <a:grpSpLocks/>
            </p:cNvGrpSpPr>
            <p:nvPr/>
          </p:nvGrpSpPr>
          <p:grpSpPr bwMode="auto">
            <a:xfrm>
              <a:off x="3577" y="979"/>
              <a:ext cx="1895" cy="2799"/>
              <a:chOff x="3577" y="979"/>
              <a:chExt cx="1895" cy="2799"/>
            </a:xfrm>
          </p:grpSpPr>
          <p:sp>
            <p:nvSpPr>
              <p:cNvPr id="433" name="Rectangle 5"/>
              <p:cNvSpPr>
                <a:spLocks noChangeArrowheads="1"/>
              </p:cNvSpPr>
              <p:nvPr/>
            </p:nvSpPr>
            <p:spPr bwMode="auto">
              <a:xfrm rot="16200000">
                <a:off x="3805" y="1322"/>
                <a:ext cx="504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Smultivorum 121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4" name="Line 6"/>
              <p:cNvSpPr>
                <a:spLocks noChangeShapeType="1"/>
              </p:cNvSpPr>
              <p:nvPr/>
            </p:nvSpPr>
            <p:spPr bwMode="auto">
              <a:xfrm>
                <a:off x="4057" y="1638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5" name="Rectangle 7"/>
              <p:cNvSpPr>
                <a:spLocks noChangeArrowheads="1"/>
              </p:cNvSpPr>
              <p:nvPr/>
            </p:nvSpPr>
            <p:spPr bwMode="auto">
              <a:xfrm rot="16440000">
                <a:off x="3898" y="1342"/>
                <a:ext cx="470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Smultivorum 97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6" name="Line 8"/>
              <p:cNvSpPr>
                <a:spLocks noChangeShapeType="1"/>
              </p:cNvSpPr>
              <p:nvPr/>
            </p:nvSpPr>
            <p:spPr bwMode="auto">
              <a:xfrm>
                <a:off x="4119" y="1641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7" name="Rectangle 9"/>
              <p:cNvSpPr>
                <a:spLocks noChangeArrowheads="1"/>
              </p:cNvSpPr>
              <p:nvPr/>
            </p:nvSpPr>
            <p:spPr bwMode="auto">
              <a:xfrm rot="16740000">
                <a:off x="3903" y="1259"/>
                <a:ext cx="655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Sphingobacterium 124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8" name="Line 10"/>
              <p:cNvSpPr>
                <a:spLocks noChangeShapeType="1"/>
              </p:cNvSpPr>
              <p:nvPr/>
            </p:nvSpPr>
            <p:spPr bwMode="auto">
              <a:xfrm>
                <a:off x="4180" y="1648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9" name="Rectangle 11"/>
              <p:cNvSpPr>
                <a:spLocks noChangeArrowheads="1"/>
              </p:cNvSpPr>
              <p:nvPr/>
            </p:nvSpPr>
            <p:spPr bwMode="auto">
              <a:xfrm rot="16980000">
                <a:off x="3988" y="1275"/>
                <a:ext cx="655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Sphingobacterium 612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0" name="Line 12"/>
              <p:cNvSpPr>
                <a:spLocks noChangeShapeType="1"/>
              </p:cNvSpPr>
              <p:nvPr/>
            </p:nvSpPr>
            <p:spPr bwMode="auto">
              <a:xfrm>
                <a:off x="4242" y="1660"/>
                <a:ext cx="1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1" name="Rectangle 13"/>
              <p:cNvSpPr>
                <a:spLocks noChangeArrowheads="1"/>
              </p:cNvSpPr>
              <p:nvPr/>
            </p:nvSpPr>
            <p:spPr bwMode="auto">
              <a:xfrm rot="17280000">
                <a:off x="4077" y="1298"/>
                <a:ext cx="655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Sphingobacterium 188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2" name="Line 14"/>
              <p:cNvSpPr>
                <a:spLocks noChangeShapeType="1"/>
              </p:cNvSpPr>
              <p:nvPr/>
            </p:nvSpPr>
            <p:spPr bwMode="auto">
              <a:xfrm flipH="1">
                <a:off x="4301" y="1676"/>
                <a:ext cx="1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3" name="Freeform 15"/>
              <p:cNvSpPr>
                <a:spLocks/>
              </p:cNvSpPr>
              <p:nvPr/>
            </p:nvSpPr>
            <p:spPr bwMode="auto">
              <a:xfrm>
                <a:off x="4057" y="1639"/>
                <a:ext cx="123" cy="10"/>
              </a:xfrm>
              <a:custGeom>
                <a:avLst/>
                <a:gdLst/>
                <a:ahLst/>
                <a:cxnLst>
                  <a:cxn ang="0">
                    <a:pos x="122" y="9"/>
                  </a:cxn>
                  <a:cxn ang="0">
                    <a:pos x="118" y="9"/>
                  </a:cxn>
                  <a:cxn ang="0">
                    <a:pos x="114" y="9"/>
                  </a:cxn>
                  <a:cxn ang="0">
                    <a:pos x="111" y="8"/>
                  </a:cxn>
                  <a:cxn ang="0">
                    <a:pos x="107" y="7"/>
                  </a:cxn>
                  <a:cxn ang="0">
                    <a:pos x="103" y="7"/>
                  </a:cxn>
                  <a:cxn ang="0">
                    <a:pos x="100" y="6"/>
                  </a:cxn>
                  <a:cxn ang="0">
                    <a:pos x="96" y="6"/>
                  </a:cxn>
                  <a:cxn ang="0">
                    <a:pos x="92" y="6"/>
                  </a:cxn>
                  <a:cxn ang="0">
                    <a:pos x="89" y="5"/>
                  </a:cxn>
                  <a:cxn ang="0">
                    <a:pos x="85" y="5"/>
                  </a:cxn>
                  <a:cxn ang="0">
                    <a:pos x="81" y="5"/>
                  </a:cxn>
                  <a:cxn ang="0">
                    <a:pos x="77" y="4"/>
                  </a:cxn>
                  <a:cxn ang="0">
                    <a:pos x="74" y="4"/>
                  </a:cxn>
                  <a:cxn ang="0">
                    <a:pos x="70" y="3"/>
                  </a:cxn>
                  <a:cxn ang="0">
                    <a:pos x="66" y="3"/>
                  </a:cxn>
                  <a:cxn ang="0">
                    <a:pos x="63" y="3"/>
                  </a:cxn>
                  <a:cxn ang="0">
                    <a:pos x="59" y="2"/>
                  </a:cxn>
                  <a:cxn ang="0">
                    <a:pos x="55" y="2"/>
                  </a:cxn>
                  <a:cxn ang="0">
                    <a:pos x="52" y="2"/>
                  </a:cxn>
                  <a:cxn ang="0">
                    <a:pos x="48" y="2"/>
                  </a:cxn>
                  <a:cxn ang="0">
                    <a:pos x="44" y="2"/>
                  </a:cxn>
                  <a:cxn ang="0">
                    <a:pos x="40" y="2"/>
                  </a:cxn>
                  <a:cxn ang="0">
                    <a:pos x="37" y="1"/>
                  </a:cxn>
                  <a:cxn ang="0">
                    <a:pos x="33" y="1"/>
                  </a:cxn>
                  <a:cxn ang="0">
                    <a:pos x="29" y="1"/>
                  </a:cxn>
                  <a:cxn ang="0">
                    <a:pos x="26" y="1"/>
                  </a:cxn>
                  <a:cxn ang="0">
                    <a:pos x="22" y="1"/>
                  </a:cxn>
                  <a:cxn ang="0">
                    <a:pos x="18" y="1"/>
                  </a:cxn>
                  <a:cxn ang="0">
                    <a:pos x="15" y="1"/>
                  </a:cxn>
                  <a:cxn ang="0">
                    <a:pos x="11" y="0"/>
                  </a:cxn>
                  <a:cxn ang="0">
                    <a:pos x="7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123" h="10">
                    <a:moveTo>
                      <a:pt x="123" y="10"/>
                    </a:moveTo>
                    <a:lnTo>
                      <a:pt x="122" y="9"/>
                    </a:lnTo>
                    <a:lnTo>
                      <a:pt x="120" y="9"/>
                    </a:lnTo>
                    <a:lnTo>
                      <a:pt x="118" y="9"/>
                    </a:lnTo>
                    <a:lnTo>
                      <a:pt x="116" y="9"/>
                    </a:lnTo>
                    <a:lnTo>
                      <a:pt x="114" y="9"/>
                    </a:lnTo>
                    <a:lnTo>
                      <a:pt x="112" y="8"/>
                    </a:lnTo>
                    <a:lnTo>
                      <a:pt x="111" y="8"/>
                    </a:lnTo>
                    <a:lnTo>
                      <a:pt x="109" y="8"/>
                    </a:lnTo>
                    <a:lnTo>
                      <a:pt x="107" y="7"/>
                    </a:lnTo>
                    <a:lnTo>
                      <a:pt x="105" y="7"/>
                    </a:lnTo>
                    <a:lnTo>
                      <a:pt x="103" y="7"/>
                    </a:lnTo>
                    <a:lnTo>
                      <a:pt x="101" y="7"/>
                    </a:lnTo>
                    <a:lnTo>
                      <a:pt x="100" y="6"/>
                    </a:lnTo>
                    <a:lnTo>
                      <a:pt x="98" y="6"/>
                    </a:lnTo>
                    <a:lnTo>
                      <a:pt x="96" y="6"/>
                    </a:lnTo>
                    <a:lnTo>
                      <a:pt x="94" y="6"/>
                    </a:lnTo>
                    <a:lnTo>
                      <a:pt x="92" y="6"/>
                    </a:lnTo>
                    <a:lnTo>
                      <a:pt x="91" y="6"/>
                    </a:lnTo>
                    <a:lnTo>
                      <a:pt x="89" y="5"/>
                    </a:lnTo>
                    <a:lnTo>
                      <a:pt x="87" y="5"/>
                    </a:lnTo>
                    <a:lnTo>
                      <a:pt x="85" y="5"/>
                    </a:lnTo>
                    <a:lnTo>
                      <a:pt x="83" y="5"/>
                    </a:lnTo>
                    <a:lnTo>
                      <a:pt x="81" y="5"/>
                    </a:lnTo>
                    <a:lnTo>
                      <a:pt x="79" y="4"/>
                    </a:lnTo>
                    <a:lnTo>
                      <a:pt x="77" y="4"/>
                    </a:lnTo>
                    <a:lnTo>
                      <a:pt x="75" y="4"/>
                    </a:lnTo>
                    <a:lnTo>
                      <a:pt x="74" y="4"/>
                    </a:lnTo>
                    <a:lnTo>
                      <a:pt x="72" y="4"/>
                    </a:lnTo>
                    <a:lnTo>
                      <a:pt x="70" y="3"/>
                    </a:lnTo>
                    <a:lnTo>
                      <a:pt x="68" y="3"/>
                    </a:lnTo>
                    <a:lnTo>
                      <a:pt x="66" y="3"/>
                    </a:lnTo>
                    <a:lnTo>
                      <a:pt x="64" y="3"/>
                    </a:lnTo>
                    <a:lnTo>
                      <a:pt x="63" y="3"/>
                    </a:lnTo>
                    <a:lnTo>
                      <a:pt x="61" y="2"/>
                    </a:lnTo>
                    <a:lnTo>
                      <a:pt x="59" y="2"/>
                    </a:lnTo>
                    <a:lnTo>
                      <a:pt x="57" y="2"/>
                    </a:lnTo>
                    <a:lnTo>
                      <a:pt x="55" y="2"/>
                    </a:lnTo>
                    <a:lnTo>
                      <a:pt x="53" y="2"/>
                    </a:lnTo>
                    <a:lnTo>
                      <a:pt x="52" y="2"/>
                    </a:lnTo>
                    <a:lnTo>
                      <a:pt x="50" y="2"/>
                    </a:lnTo>
                    <a:lnTo>
                      <a:pt x="48" y="2"/>
                    </a:lnTo>
                    <a:lnTo>
                      <a:pt x="46" y="2"/>
                    </a:lnTo>
                    <a:lnTo>
                      <a:pt x="44" y="2"/>
                    </a:lnTo>
                    <a:lnTo>
                      <a:pt x="42" y="2"/>
                    </a:lnTo>
                    <a:lnTo>
                      <a:pt x="40" y="2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5" y="1"/>
                    </a:lnTo>
                    <a:lnTo>
                      <a:pt x="33" y="1"/>
                    </a:lnTo>
                    <a:lnTo>
                      <a:pt x="31" y="1"/>
                    </a:lnTo>
                    <a:lnTo>
                      <a:pt x="29" y="1"/>
                    </a:lnTo>
                    <a:lnTo>
                      <a:pt x="27" y="1"/>
                    </a:lnTo>
                    <a:lnTo>
                      <a:pt x="26" y="1"/>
                    </a:lnTo>
                    <a:lnTo>
                      <a:pt x="24" y="1"/>
                    </a:lnTo>
                    <a:lnTo>
                      <a:pt x="22" y="1"/>
                    </a:lnTo>
                    <a:lnTo>
                      <a:pt x="20" y="1"/>
                    </a:lnTo>
                    <a:lnTo>
                      <a:pt x="18" y="1"/>
                    </a:lnTo>
                    <a:lnTo>
                      <a:pt x="16" y="1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4" name="Freeform 16"/>
              <p:cNvSpPr>
                <a:spLocks/>
              </p:cNvSpPr>
              <p:nvPr/>
            </p:nvSpPr>
            <p:spPr bwMode="auto">
              <a:xfrm>
                <a:off x="4180" y="1649"/>
                <a:ext cx="122" cy="27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1"/>
                  </a:cxn>
                  <a:cxn ang="0">
                    <a:pos x="10" y="1"/>
                  </a:cxn>
                  <a:cxn ang="0">
                    <a:pos x="14" y="2"/>
                  </a:cxn>
                  <a:cxn ang="0">
                    <a:pos x="17" y="2"/>
                  </a:cxn>
                  <a:cxn ang="0">
                    <a:pos x="21" y="3"/>
                  </a:cxn>
                  <a:cxn ang="0">
                    <a:pos x="25" y="4"/>
                  </a:cxn>
                  <a:cxn ang="0">
                    <a:pos x="28" y="5"/>
                  </a:cxn>
                  <a:cxn ang="0">
                    <a:pos x="32" y="5"/>
                  </a:cxn>
                  <a:cxn ang="0">
                    <a:pos x="36" y="6"/>
                  </a:cxn>
                  <a:cxn ang="0">
                    <a:pos x="39" y="7"/>
                  </a:cxn>
                  <a:cxn ang="0">
                    <a:pos x="43" y="7"/>
                  </a:cxn>
                  <a:cxn ang="0">
                    <a:pos x="47" y="8"/>
                  </a:cxn>
                  <a:cxn ang="0">
                    <a:pos x="51" y="9"/>
                  </a:cxn>
                  <a:cxn ang="0">
                    <a:pos x="54" y="10"/>
                  </a:cxn>
                  <a:cxn ang="0">
                    <a:pos x="58" y="11"/>
                  </a:cxn>
                  <a:cxn ang="0">
                    <a:pos x="62" y="11"/>
                  </a:cxn>
                  <a:cxn ang="0">
                    <a:pos x="65" y="12"/>
                  </a:cxn>
                  <a:cxn ang="0">
                    <a:pos x="69" y="13"/>
                  </a:cxn>
                  <a:cxn ang="0">
                    <a:pos x="73" y="14"/>
                  </a:cxn>
                  <a:cxn ang="0">
                    <a:pos x="76" y="15"/>
                  </a:cxn>
                  <a:cxn ang="0">
                    <a:pos x="80" y="16"/>
                  </a:cxn>
                  <a:cxn ang="0">
                    <a:pos x="84" y="17"/>
                  </a:cxn>
                  <a:cxn ang="0">
                    <a:pos x="87" y="17"/>
                  </a:cxn>
                  <a:cxn ang="0">
                    <a:pos x="91" y="18"/>
                  </a:cxn>
                  <a:cxn ang="0">
                    <a:pos x="94" y="20"/>
                  </a:cxn>
                  <a:cxn ang="0">
                    <a:pos x="98" y="21"/>
                  </a:cxn>
                  <a:cxn ang="0">
                    <a:pos x="101" y="21"/>
                  </a:cxn>
                  <a:cxn ang="0">
                    <a:pos x="105" y="23"/>
                  </a:cxn>
                  <a:cxn ang="0">
                    <a:pos x="109" y="24"/>
                  </a:cxn>
                  <a:cxn ang="0">
                    <a:pos x="112" y="24"/>
                  </a:cxn>
                  <a:cxn ang="0">
                    <a:pos x="116" y="26"/>
                  </a:cxn>
                  <a:cxn ang="0">
                    <a:pos x="120" y="27"/>
                  </a:cxn>
                </a:cxnLst>
                <a:rect l="0" t="0" r="r" b="b"/>
                <a:pathLst>
                  <a:path w="122" h="27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  <a:lnTo>
                      <a:pt x="6" y="1"/>
                    </a:lnTo>
                    <a:lnTo>
                      <a:pt x="8" y="1"/>
                    </a:lnTo>
                    <a:lnTo>
                      <a:pt x="10" y="1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6" y="2"/>
                    </a:lnTo>
                    <a:lnTo>
                      <a:pt x="17" y="2"/>
                    </a:lnTo>
                    <a:lnTo>
                      <a:pt x="19" y="3"/>
                    </a:lnTo>
                    <a:lnTo>
                      <a:pt x="21" y="3"/>
                    </a:lnTo>
                    <a:lnTo>
                      <a:pt x="23" y="3"/>
                    </a:lnTo>
                    <a:lnTo>
                      <a:pt x="25" y="4"/>
                    </a:lnTo>
                    <a:lnTo>
                      <a:pt x="27" y="4"/>
                    </a:lnTo>
                    <a:lnTo>
                      <a:pt x="28" y="5"/>
                    </a:lnTo>
                    <a:lnTo>
                      <a:pt x="30" y="5"/>
                    </a:lnTo>
                    <a:lnTo>
                      <a:pt x="32" y="5"/>
                    </a:lnTo>
                    <a:lnTo>
                      <a:pt x="34" y="5"/>
                    </a:lnTo>
                    <a:lnTo>
                      <a:pt x="36" y="6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41" y="7"/>
                    </a:lnTo>
                    <a:lnTo>
                      <a:pt x="43" y="7"/>
                    </a:lnTo>
                    <a:lnTo>
                      <a:pt x="45" y="8"/>
                    </a:lnTo>
                    <a:lnTo>
                      <a:pt x="47" y="8"/>
                    </a:lnTo>
                    <a:lnTo>
                      <a:pt x="48" y="8"/>
                    </a:lnTo>
                    <a:lnTo>
                      <a:pt x="51" y="9"/>
                    </a:lnTo>
                    <a:lnTo>
                      <a:pt x="53" y="9"/>
                    </a:lnTo>
                    <a:lnTo>
                      <a:pt x="54" y="10"/>
                    </a:lnTo>
                    <a:lnTo>
                      <a:pt x="56" y="10"/>
                    </a:lnTo>
                    <a:lnTo>
                      <a:pt x="58" y="11"/>
                    </a:lnTo>
                    <a:lnTo>
                      <a:pt x="60" y="11"/>
                    </a:lnTo>
                    <a:lnTo>
                      <a:pt x="62" y="11"/>
                    </a:lnTo>
                    <a:lnTo>
                      <a:pt x="64" y="11"/>
                    </a:lnTo>
                    <a:lnTo>
                      <a:pt x="65" y="12"/>
                    </a:lnTo>
                    <a:lnTo>
                      <a:pt x="67" y="12"/>
                    </a:lnTo>
                    <a:lnTo>
                      <a:pt x="69" y="13"/>
                    </a:lnTo>
                    <a:lnTo>
                      <a:pt x="71" y="13"/>
                    </a:lnTo>
                    <a:lnTo>
                      <a:pt x="73" y="14"/>
                    </a:lnTo>
                    <a:lnTo>
                      <a:pt x="75" y="14"/>
                    </a:lnTo>
                    <a:lnTo>
                      <a:pt x="76" y="15"/>
                    </a:lnTo>
                    <a:lnTo>
                      <a:pt x="78" y="15"/>
                    </a:lnTo>
                    <a:lnTo>
                      <a:pt x="80" y="16"/>
                    </a:lnTo>
                    <a:lnTo>
                      <a:pt x="82" y="16"/>
                    </a:lnTo>
                    <a:lnTo>
                      <a:pt x="84" y="17"/>
                    </a:lnTo>
                    <a:lnTo>
                      <a:pt x="85" y="17"/>
                    </a:lnTo>
                    <a:lnTo>
                      <a:pt x="87" y="17"/>
                    </a:lnTo>
                    <a:lnTo>
                      <a:pt x="89" y="18"/>
                    </a:lnTo>
                    <a:lnTo>
                      <a:pt x="91" y="18"/>
                    </a:lnTo>
                    <a:lnTo>
                      <a:pt x="92" y="19"/>
                    </a:lnTo>
                    <a:lnTo>
                      <a:pt x="94" y="20"/>
                    </a:lnTo>
                    <a:lnTo>
                      <a:pt x="96" y="20"/>
                    </a:lnTo>
                    <a:lnTo>
                      <a:pt x="98" y="21"/>
                    </a:lnTo>
                    <a:lnTo>
                      <a:pt x="100" y="21"/>
                    </a:lnTo>
                    <a:lnTo>
                      <a:pt x="101" y="21"/>
                    </a:lnTo>
                    <a:lnTo>
                      <a:pt x="103" y="22"/>
                    </a:lnTo>
                    <a:lnTo>
                      <a:pt x="105" y="23"/>
                    </a:lnTo>
                    <a:lnTo>
                      <a:pt x="107" y="23"/>
                    </a:lnTo>
                    <a:lnTo>
                      <a:pt x="109" y="24"/>
                    </a:lnTo>
                    <a:lnTo>
                      <a:pt x="111" y="24"/>
                    </a:lnTo>
                    <a:lnTo>
                      <a:pt x="112" y="24"/>
                    </a:lnTo>
                    <a:lnTo>
                      <a:pt x="114" y="25"/>
                    </a:lnTo>
                    <a:lnTo>
                      <a:pt x="116" y="26"/>
                    </a:lnTo>
                    <a:lnTo>
                      <a:pt x="118" y="26"/>
                    </a:lnTo>
                    <a:lnTo>
                      <a:pt x="120" y="27"/>
                    </a:lnTo>
                    <a:lnTo>
                      <a:pt x="122" y="27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5" name="Rectangle 17"/>
              <p:cNvSpPr>
                <a:spLocks noChangeArrowheads="1"/>
              </p:cNvSpPr>
              <p:nvPr/>
            </p:nvSpPr>
            <p:spPr bwMode="auto">
              <a:xfrm rot="16740000">
                <a:off x="4147" y="1637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6" name="Line 18"/>
              <p:cNvSpPr>
                <a:spLocks noChangeShapeType="1"/>
              </p:cNvSpPr>
              <p:nvPr/>
            </p:nvSpPr>
            <p:spPr bwMode="auto">
              <a:xfrm flipV="1">
                <a:off x="4179" y="1650"/>
                <a:ext cx="1" cy="9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7" name="Rectangle 19"/>
              <p:cNvSpPr>
                <a:spLocks noChangeArrowheads="1"/>
              </p:cNvSpPr>
              <p:nvPr/>
            </p:nvSpPr>
            <p:spPr bwMode="auto">
              <a:xfrm rot="17520000">
                <a:off x="4241" y="1434"/>
                <a:ext cx="404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Sfaecium 214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8" name="Line 20"/>
              <p:cNvSpPr>
                <a:spLocks noChangeShapeType="1"/>
              </p:cNvSpPr>
              <p:nvPr/>
            </p:nvSpPr>
            <p:spPr bwMode="auto">
              <a:xfrm flipH="1">
                <a:off x="4363" y="1686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9" name="Rectangle 21"/>
              <p:cNvSpPr>
                <a:spLocks noChangeArrowheads="1"/>
              </p:cNvSpPr>
              <p:nvPr/>
            </p:nvSpPr>
            <p:spPr bwMode="auto">
              <a:xfrm rot="17820000">
                <a:off x="4246" y="1354"/>
                <a:ext cx="655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Sphingobacterium 224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0" name="Line 22"/>
              <p:cNvSpPr>
                <a:spLocks noChangeShapeType="1"/>
              </p:cNvSpPr>
              <p:nvPr/>
            </p:nvSpPr>
            <p:spPr bwMode="auto">
              <a:xfrm flipH="1">
                <a:off x="4420" y="1711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1" name="Rectangle 23"/>
              <p:cNvSpPr>
                <a:spLocks noChangeArrowheads="1"/>
              </p:cNvSpPr>
              <p:nvPr/>
            </p:nvSpPr>
            <p:spPr bwMode="auto">
              <a:xfrm rot="18060000">
                <a:off x="4331" y="1410"/>
                <a:ext cx="621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Sphingobacterium 81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2" name="Line 24"/>
              <p:cNvSpPr>
                <a:spLocks noChangeShapeType="1"/>
              </p:cNvSpPr>
              <p:nvPr/>
            </p:nvSpPr>
            <p:spPr bwMode="auto">
              <a:xfrm flipH="1">
                <a:off x="4476" y="1741"/>
                <a:ext cx="1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3" name="Rectangle 25"/>
              <p:cNvSpPr>
                <a:spLocks noChangeArrowheads="1"/>
              </p:cNvSpPr>
              <p:nvPr/>
            </p:nvSpPr>
            <p:spPr bwMode="auto">
              <a:xfrm rot="18360000">
                <a:off x="4407" y="1458"/>
                <a:ext cx="621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Sphingobacterium</a:t>
                </a:r>
                <a:r>
                  <a:rPr kumimoji="0" 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 68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4" name="Line 26"/>
              <p:cNvSpPr>
                <a:spLocks noChangeShapeType="1"/>
              </p:cNvSpPr>
              <p:nvPr/>
            </p:nvSpPr>
            <p:spPr bwMode="auto">
              <a:xfrm flipH="1">
                <a:off x="4528" y="1774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5" name="Freeform 27"/>
              <p:cNvSpPr>
                <a:spLocks/>
              </p:cNvSpPr>
              <p:nvPr/>
            </p:nvSpPr>
            <p:spPr bwMode="auto">
              <a:xfrm>
                <a:off x="4364" y="1687"/>
                <a:ext cx="85" cy="39"/>
              </a:xfrm>
              <a:custGeom>
                <a:avLst/>
                <a:gdLst/>
                <a:ahLst/>
                <a:cxnLst>
                  <a:cxn ang="0">
                    <a:pos x="85" y="39"/>
                  </a:cxn>
                  <a:cxn ang="0">
                    <a:pos x="83" y="39"/>
                  </a:cxn>
                  <a:cxn ang="0">
                    <a:pos x="81" y="38"/>
                  </a:cxn>
                  <a:cxn ang="0">
                    <a:pos x="79" y="36"/>
                  </a:cxn>
                  <a:cxn ang="0">
                    <a:pos x="78" y="36"/>
                  </a:cxn>
                  <a:cxn ang="0">
                    <a:pos x="76" y="35"/>
                  </a:cxn>
                  <a:cxn ang="0">
                    <a:pos x="74" y="34"/>
                  </a:cxn>
                  <a:cxn ang="0">
                    <a:pos x="72" y="33"/>
                  </a:cxn>
                  <a:cxn ang="0">
                    <a:pos x="71" y="32"/>
                  </a:cxn>
                  <a:cxn ang="0">
                    <a:pos x="69" y="31"/>
                  </a:cxn>
                  <a:cxn ang="0">
                    <a:pos x="67" y="30"/>
                  </a:cxn>
                  <a:cxn ang="0">
                    <a:pos x="65" y="29"/>
                  </a:cxn>
                  <a:cxn ang="0">
                    <a:pos x="63" y="28"/>
                  </a:cxn>
                  <a:cxn ang="0">
                    <a:pos x="62" y="27"/>
                  </a:cxn>
                  <a:cxn ang="0">
                    <a:pos x="60" y="26"/>
                  </a:cxn>
                  <a:cxn ang="0">
                    <a:pos x="58" y="26"/>
                  </a:cxn>
                  <a:cxn ang="0">
                    <a:pos x="56" y="25"/>
                  </a:cxn>
                  <a:cxn ang="0">
                    <a:pos x="54" y="24"/>
                  </a:cxn>
                  <a:cxn ang="0">
                    <a:pos x="52" y="23"/>
                  </a:cxn>
                  <a:cxn ang="0">
                    <a:pos x="51" y="22"/>
                  </a:cxn>
                  <a:cxn ang="0">
                    <a:pos x="49" y="21"/>
                  </a:cxn>
                  <a:cxn ang="0">
                    <a:pos x="47" y="20"/>
                  </a:cxn>
                  <a:cxn ang="0">
                    <a:pos x="45" y="20"/>
                  </a:cxn>
                  <a:cxn ang="0">
                    <a:pos x="43" y="19"/>
                  </a:cxn>
                  <a:cxn ang="0">
                    <a:pos x="41" y="18"/>
                  </a:cxn>
                  <a:cxn ang="0">
                    <a:pos x="40" y="17"/>
                  </a:cxn>
                  <a:cxn ang="0">
                    <a:pos x="37" y="16"/>
                  </a:cxn>
                  <a:cxn ang="0">
                    <a:pos x="35" y="15"/>
                  </a:cxn>
                  <a:cxn ang="0">
                    <a:pos x="34" y="14"/>
                  </a:cxn>
                  <a:cxn ang="0">
                    <a:pos x="32" y="14"/>
                  </a:cxn>
                  <a:cxn ang="0">
                    <a:pos x="30" y="13"/>
                  </a:cxn>
                  <a:cxn ang="0">
                    <a:pos x="28" y="12"/>
                  </a:cxn>
                  <a:cxn ang="0">
                    <a:pos x="26" y="11"/>
                  </a:cxn>
                  <a:cxn ang="0">
                    <a:pos x="24" y="11"/>
                  </a:cxn>
                  <a:cxn ang="0">
                    <a:pos x="23" y="10"/>
                  </a:cxn>
                  <a:cxn ang="0">
                    <a:pos x="21" y="9"/>
                  </a:cxn>
                  <a:cxn ang="0">
                    <a:pos x="19" y="8"/>
                  </a:cxn>
                  <a:cxn ang="0">
                    <a:pos x="17" y="7"/>
                  </a:cxn>
                  <a:cxn ang="0">
                    <a:pos x="15" y="6"/>
                  </a:cxn>
                  <a:cxn ang="0">
                    <a:pos x="13" y="6"/>
                  </a:cxn>
                  <a:cxn ang="0">
                    <a:pos x="11" y="5"/>
                  </a:cxn>
                  <a:cxn ang="0">
                    <a:pos x="9" y="4"/>
                  </a:cxn>
                  <a:cxn ang="0">
                    <a:pos x="8" y="3"/>
                  </a:cxn>
                  <a:cxn ang="0">
                    <a:pos x="6" y="2"/>
                  </a:cxn>
                  <a:cxn ang="0">
                    <a:pos x="4" y="2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85" h="39">
                    <a:moveTo>
                      <a:pt x="85" y="39"/>
                    </a:moveTo>
                    <a:lnTo>
                      <a:pt x="83" y="39"/>
                    </a:lnTo>
                    <a:lnTo>
                      <a:pt x="81" y="38"/>
                    </a:lnTo>
                    <a:lnTo>
                      <a:pt x="79" y="36"/>
                    </a:lnTo>
                    <a:lnTo>
                      <a:pt x="78" y="36"/>
                    </a:lnTo>
                    <a:lnTo>
                      <a:pt x="76" y="35"/>
                    </a:lnTo>
                    <a:lnTo>
                      <a:pt x="74" y="34"/>
                    </a:lnTo>
                    <a:lnTo>
                      <a:pt x="72" y="33"/>
                    </a:lnTo>
                    <a:lnTo>
                      <a:pt x="71" y="32"/>
                    </a:lnTo>
                    <a:lnTo>
                      <a:pt x="69" y="31"/>
                    </a:lnTo>
                    <a:lnTo>
                      <a:pt x="67" y="30"/>
                    </a:lnTo>
                    <a:lnTo>
                      <a:pt x="65" y="29"/>
                    </a:lnTo>
                    <a:lnTo>
                      <a:pt x="63" y="28"/>
                    </a:lnTo>
                    <a:lnTo>
                      <a:pt x="62" y="27"/>
                    </a:lnTo>
                    <a:lnTo>
                      <a:pt x="60" y="26"/>
                    </a:lnTo>
                    <a:lnTo>
                      <a:pt x="58" y="26"/>
                    </a:lnTo>
                    <a:lnTo>
                      <a:pt x="56" y="25"/>
                    </a:lnTo>
                    <a:lnTo>
                      <a:pt x="54" y="24"/>
                    </a:lnTo>
                    <a:lnTo>
                      <a:pt x="52" y="23"/>
                    </a:lnTo>
                    <a:lnTo>
                      <a:pt x="51" y="22"/>
                    </a:lnTo>
                    <a:lnTo>
                      <a:pt x="49" y="21"/>
                    </a:lnTo>
                    <a:lnTo>
                      <a:pt x="47" y="20"/>
                    </a:lnTo>
                    <a:lnTo>
                      <a:pt x="45" y="20"/>
                    </a:lnTo>
                    <a:lnTo>
                      <a:pt x="43" y="19"/>
                    </a:lnTo>
                    <a:lnTo>
                      <a:pt x="41" y="18"/>
                    </a:lnTo>
                    <a:lnTo>
                      <a:pt x="40" y="17"/>
                    </a:lnTo>
                    <a:lnTo>
                      <a:pt x="37" y="16"/>
                    </a:lnTo>
                    <a:lnTo>
                      <a:pt x="35" y="15"/>
                    </a:lnTo>
                    <a:lnTo>
                      <a:pt x="34" y="14"/>
                    </a:lnTo>
                    <a:lnTo>
                      <a:pt x="32" y="14"/>
                    </a:lnTo>
                    <a:lnTo>
                      <a:pt x="30" y="13"/>
                    </a:lnTo>
                    <a:lnTo>
                      <a:pt x="28" y="12"/>
                    </a:lnTo>
                    <a:lnTo>
                      <a:pt x="26" y="11"/>
                    </a:lnTo>
                    <a:lnTo>
                      <a:pt x="24" y="11"/>
                    </a:lnTo>
                    <a:lnTo>
                      <a:pt x="23" y="10"/>
                    </a:lnTo>
                    <a:lnTo>
                      <a:pt x="21" y="9"/>
                    </a:lnTo>
                    <a:lnTo>
                      <a:pt x="19" y="8"/>
                    </a:lnTo>
                    <a:lnTo>
                      <a:pt x="17" y="7"/>
                    </a:lnTo>
                    <a:lnTo>
                      <a:pt x="15" y="6"/>
                    </a:lnTo>
                    <a:lnTo>
                      <a:pt x="13" y="6"/>
                    </a:lnTo>
                    <a:lnTo>
                      <a:pt x="11" y="5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6" name="Freeform 28"/>
              <p:cNvSpPr>
                <a:spLocks/>
              </p:cNvSpPr>
              <p:nvPr/>
            </p:nvSpPr>
            <p:spPr bwMode="auto">
              <a:xfrm>
                <a:off x="4449" y="1726"/>
                <a:ext cx="79" cy="4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  <a:cxn ang="0">
                    <a:pos x="4" y="3"/>
                  </a:cxn>
                  <a:cxn ang="0">
                    <a:pos x="6" y="3"/>
                  </a:cxn>
                  <a:cxn ang="0">
                    <a:pos x="8" y="5"/>
                  </a:cxn>
                  <a:cxn ang="0">
                    <a:pos x="9" y="6"/>
                  </a:cxn>
                  <a:cxn ang="0">
                    <a:pos x="11" y="6"/>
                  </a:cxn>
                  <a:cxn ang="0">
                    <a:pos x="13" y="8"/>
                  </a:cxn>
                  <a:cxn ang="0">
                    <a:pos x="15" y="9"/>
                  </a:cxn>
                  <a:cxn ang="0">
                    <a:pos x="17" y="10"/>
                  </a:cxn>
                  <a:cxn ang="0">
                    <a:pos x="19" y="11"/>
                  </a:cxn>
                  <a:cxn ang="0">
                    <a:pos x="21" y="12"/>
                  </a:cxn>
                  <a:cxn ang="0">
                    <a:pos x="23" y="13"/>
                  </a:cxn>
                  <a:cxn ang="0">
                    <a:pos x="25" y="14"/>
                  </a:cxn>
                  <a:cxn ang="0">
                    <a:pos x="26" y="15"/>
                  </a:cxn>
                  <a:cxn ang="0">
                    <a:pos x="28" y="16"/>
                  </a:cxn>
                  <a:cxn ang="0">
                    <a:pos x="30" y="17"/>
                  </a:cxn>
                  <a:cxn ang="0">
                    <a:pos x="32" y="19"/>
                  </a:cxn>
                  <a:cxn ang="0">
                    <a:pos x="34" y="20"/>
                  </a:cxn>
                  <a:cxn ang="0">
                    <a:pos x="36" y="21"/>
                  </a:cxn>
                  <a:cxn ang="0">
                    <a:pos x="38" y="22"/>
                  </a:cxn>
                  <a:cxn ang="0">
                    <a:pos x="40" y="23"/>
                  </a:cxn>
                  <a:cxn ang="0">
                    <a:pos x="41" y="24"/>
                  </a:cxn>
                  <a:cxn ang="0">
                    <a:pos x="43" y="25"/>
                  </a:cxn>
                  <a:cxn ang="0">
                    <a:pos x="45" y="26"/>
                  </a:cxn>
                  <a:cxn ang="0">
                    <a:pos x="47" y="28"/>
                  </a:cxn>
                  <a:cxn ang="0">
                    <a:pos x="49" y="28"/>
                  </a:cxn>
                  <a:cxn ang="0">
                    <a:pos x="51" y="30"/>
                  </a:cxn>
                  <a:cxn ang="0">
                    <a:pos x="52" y="31"/>
                  </a:cxn>
                  <a:cxn ang="0">
                    <a:pos x="54" y="32"/>
                  </a:cxn>
                  <a:cxn ang="0">
                    <a:pos x="56" y="33"/>
                  </a:cxn>
                  <a:cxn ang="0">
                    <a:pos x="58" y="34"/>
                  </a:cxn>
                  <a:cxn ang="0">
                    <a:pos x="60" y="36"/>
                  </a:cxn>
                  <a:cxn ang="0">
                    <a:pos x="62" y="37"/>
                  </a:cxn>
                  <a:cxn ang="0">
                    <a:pos x="63" y="38"/>
                  </a:cxn>
                  <a:cxn ang="0">
                    <a:pos x="65" y="39"/>
                  </a:cxn>
                  <a:cxn ang="0">
                    <a:pos x="67" y="41"/>
                  </a:cxn>
                  <a:cxn ang="0">
                    <a:pos x="69" y="41"/>
                  </a:cxn>
                  <a:cxn ang="0">
                    <a:pos x="71" y="43"/>
                  </a:cxn>
                  <a:cxn ang="0">
                    <a:pos x="72" y="44"/>
                  </a:cxn>
                  <a:cxn ang="0">
                    <a:pos x="74" y="45"/>
                  </a:cxn>
                  <a:cxn ang="0">
                    <a:pos x="76" y="47"/>
                  </a:cxn>
                  <a:cxn ang="0">
                    <a:pos x="78" y="47"/>
                  </a:cxn>
                  <a:cxn ang="0">
                    <a:pos x="79" y="49"/>
                  </a:cxn>
                </a:cxnLst>
                <a:rect l="0" t="0" r="r" b="b"/>
                <a:pathLst>
                  <a:path w="79" h="49">
                    <a:moveTo>
                      <a:pt x="0" y="0"/>
                    </a:moveTo>
                    <a:lnTo>
                      <a:pt x="2" y="1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8" y="5"/>
                    </a:lnTo>
                    <a:lnTo>
                      <a:pt x="9" y="6"/>
                    </a:lnTo>
                    <a:lnTo>
                      <a:pt x="11" y="6"/>
                    </a:lnTo>
                    <a:lnTo>
                      <a:pt x="13" y="8"/>
                    </a:lnTo>
                    <a:lnTo>
                      <a:pt x="15" y="9"/>
                    </a:lnTo>
                    <a:lnTo>
                      <a:pt x="17" y="10"/>
                    </a:lnTo>
                    <a:lnTo>
                      <a:pt x="19" y="11"/>
                    </a:lnTo>
                    <a:lnTo>
                      <a:pt x="21" y="12"/>
                    </a:lnTo>
                    <a:lnTo>
                      <a:pt x="23" y="13"/>
                    </a:lnTo>
                    <a:lnTo>
                      <a:pt x="25" y="14"/>
                    </a:lnTo>
                    <a:lnTo>
                      <a:pt x="26" y="15"/>
                    </a:lnTo>
                    <a:lnTo>
                      <a:pt x="28" y="16"/>
                    </a:lnTo>
                    <a:lnTo>
                      <a:pt x="30" y="17"/>
                    </a:lnTo>
                    <a:lnTo>
                      <a:pt x="32" y="19"/>
                    </a:lnTo>
                    <a:lnTo>
                      <a:pt x="34" y="20"/>
                    </a:lnTo>
                    <a:lnTo>
                      <a:pt x="36" y="21"/>
                    </a:lnTo>
                    <a:lnTo>
                      <a:pt x="38" y="22"/>
                    </a:lnTo>
                    <a:lnTo>
                      <a:pt x="40" y="23"/>
                    </a:lnTo>
                    <a:lnTo>
                      <a:pt x="41" y="24"/>
                    </a:lnTo>
                    <a:lnTo>
                      <a:pt x="43" y="25"/>
                    </a:lnTo>
                    <a:lnTo>
                      <a:pt x="45" y="26"/>
                    </a:lnTo>
                    <a:lnTo>
                      <a:pt x="47" y="28"/>
                    </a:lnTo>
                    <a:lnTo>
                      <a:pt x="49" y="28"/>
                    </a:lnTo>
                    <a:lnTo>
                      <a:pt x="51" y="30"/>
                    </a:lnTo>
                    <a:lnTo>
                      <a:pt x="52" y="31"/>
                    </a:lnTo>
                    <a:lnTo>
                      <a:pt x="54" y="32"/>
                    </a:lnTo>
                    <a:lnTo>
                      <a:pt x="56" y="33"/>
                    </a:lnTo>
                    <a:lnTo>
                      <a:pt x="58" y="34"/>
                    </a:lnTo>
                    <a:lnTo>
                      <a:pt x="60" y="36"/>
                    </a:lnTo>
                    <a:lnTo>
                      <a:pt x="62" y="37"/>
                    </a:lnTo>
                    <a:lnTo>
                      <a:pt x="63" y="38"/>
                    </a:lnTo>
                    <a:lnTo>
                      <a:pt x="65" y="39"/>
                    </a:lnTo>
                    <a:lnTo>
                      <a:pt x="67" y="41"/>
                    </a:lnTo>
                    <a:lnTo>
                      <a:pt x="69" y="41"/>
                    </a:lnTo>
                    <a:lnTo>
                      <a:pt x="71" y="43"/>
                    </a:lnTo>
                    <a:lnTo>
                      <a:pt x="72" y="44"/>
                    </a:lnTo>
                    <a:lnTo>
                      <a:pt x="74" y="45"/>
                    </a:lnTo>
                    <a:lnTo>
                      <a:pt x="76" y="47"/>
                    </a:lnTo>
                    <a:lnTo>
                      <a:pt x="78" y="47"/>
                    </a:lnTo>
                    <a:lnTo>
                      <a:pt x="79" y="49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7" name="Rectangle 29"/>
              <p:cNvSpPr>
                <a:spLocks noChangeArrowheads="1"/>
              </p:cNvSpPr>
              <p:nvPr/>
            </p:nvSpPr>
            <p:spPr bwMode="auto">
              <a:xfrm rot="17940000">
                <a:off x="4424" y="1719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98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8" name="Line 30"/>
              <p:cNvSpPr>
                <a:spLocks noChangeShapeType="1"/>
              </p:cNvSpPr>
              <p:nvPr/>
            </p:nvSpPr>
            <p:spPr bwMode="auto">
              <a:xfrm flipV="1">
                <a:off x="4438" y="1727"/>
                <a:ext cx="10" cy="17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9" name="Freeform 31"/>
              <p:cNvSpPr>
                <a:spLocks/>
              </p:cNvSpPr>
              <p:nvPr/>
            </p:nvSpPr>
            <p:spPr bwMode="auto">
              <a:xfrm>
                <a:off x="4179" y="1660"/>
                <a:ext cx="133" cy="31"/>
              </a:xfrm>
              <a:custGeom>
                <a:avLst/>
                <a:gdLst/>
                <a:ahLst/>
                <a:cxnLst>
                  <a:cxn ang="0">
                    <a:pos x="131" y="31"/>
                  </a:cxn>
                  <a:cxn ang="0">
                    <a:pos x="128" y="30"/>
                  </a:cxn>
                  <a:cxn ang="0">
                    <a:pos x="124" y="28"/>
                  </a:cxn>
                  <a:cxn ang="0">
                    <a:pos x="121" y="27"/>
                  </a:cxn>
                  <a:cxn ang="0">
                    <a:pos x="117" y="26"/>
                  </a:cxn>
                  <a:cxn ang="0">
                    <a:pos x="113" y="25"/>
                  </a:cxn>
                  <a:cxn ang="0">
                    <a:pos x="110" y="24"/>
                  </a:cxn>
                  <a:cxn ang="0">
                    <a:pos x="106" y="23"/>
                  </a:cxn>
                  <a:cxn ang="0">
                    <a:pos x="102" y="22"/>
                  </a:cxn>
                  <a:cxn ang="0">
                    <a:pos x="99" y="21"/>
                  </a:cxn>
                  <a:cxn ang="0">
                    <a:pos x="95" y="20"/>
                  </a:cxn>
                  <a:cxn ang="0">
                    <a:pos x="91" y="19"/>
                  </a:cxn>
                  <a:cxn ang="0">
                    <a:pos x="87" y="18"/>
                  </a:cxn>
                  <a:cxn ang="0">
                    <a:pos x="84" y="17"/>
                  </a:cxn>
                  <a:cxn ang="0">
                    <a:pos x="80" y="16"/>
                  </a:cxn>
                  <a:cxn ang="0">
                    <a:pos x="76" y="15"/>
                  </a:cxn>
                  <a:cxn ang="0">
                    <a:pos x="73" y="14"/>
                  </a:cxn>
                  <a:cxn ang="0">
                    <a:pos x="69" y="13"/>
                  </a:cxn>
                  <a:cxn ang="0">
                    <a:pos x="65" y="12"/>
                  </a:cxn>
                  <a:cxn ang="0">
                    <a:pos x="62" y="11"/>
                  </a:cxn>
                  <a:cxn ang="0">
                    <a:pos x="58" y="10"/>
                  </a:cxn>
                  <a:cxn ang="0">
                    <a:pos x="54" y="10"/>
                  </a:cxn>
                  <a:cxn ang="0">
                    <a:pos x="50" y="9"/>
                  </a:cxn>
                  <a:cxn ang="0">
                    <a:pos x="47" y="8"/>
                  </a:cxn>
                  <a:cxn ang="0">
                    <a:pos x="43" y="7"/>
                  </a:cxn>
                  <a:cxn ang="0">
                    <a:pos x="39" y="6"/>
                  </a:cxn>
                  <a:cxn ang="0">
                    <a:pos x="35" y="6"/>
                  </a:cxn>
                  <a:cxn ang="0">
                    <a:pos x="32" y="5"/>
                  </a:cxn>
                  <a:cxn ang="0">
                    <a:pos x="28" y="4"/>
                  </a:cxn>
                  <a:cxn ang="0">
                    <a:pos x="24" y="4"/>
                  </a:cxn>
                  <a:cxn ang="0">
                    <a:pos x="21" y="3"/>
                  </a:cxn>
                  <a:cxn ang="0">
                    <a:pos x="17" y="2"/>
                  </a:cxn>
                  <a:cxn ang="0">
                    <a:pos x="13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1" y="0"/>
                  </a:cxn>
                </a:cxnLst>
                <a:rect l="0" t="0" r="r" b="b"/>
                <a:pathLst>
                  <a:path w="133" h="31">
                    <a:moveTo>
                      <a:pt x="133" y="31"/>
                    </a:moveTo>
                    <a:lnTo>
                      <a:pt x="131" y="31"/>
                    </a:lnTo>
                    <a:lnTo>
                      <a:pt x="129" y="30"/>
                    </a:lnTo>
                    <a:lnTo>
                      <a:pt x="128" y="30"/>
                    </a:lnTo>
                    <a:lnTo>
                      <a:pt x="126" y="29"/>
                    </a:lnTo>
                    <a:lnTo>
                      <a:pt x="124" y="28"/>
                    </a:lnTo>
                    <a:lnTo>
                      <a:pt x="123" y="28"/>
                    </a:lnTo>
                    <a:lnTo>
                      <a:pt x="121" y="27"/>
                    </a:lnTo>
                    <a:lnTo>
                      <a:pt x="119" y="27"/>
                    </a:lnTo>
                    <a:lnTo>
                      <a:pt x="117" y="26"/>
                    </a:lnTo>
                    <a:lnTo>
                      <a:pt x="115" y="26"/>
                    </a:lnTo>
                    <a:lnTo>
                      <a:pt x="113" y="25"/>
                    </a:lnTo>
                    <a:lnTo>
                      <a:pt x="112" y="25"/>
                    </a:lnTo>
                    <a:lnTo>
                      <a:pt x="110" y="24"/>
                    </a:lnTo>
                    <a:lnTo>
                      <a:pt x="108" y="23"/>
                    </a:lnTo>
                    <a:lnTo>
                      <a:pt x="106" y="23"/>
                    </a:lnTo>
                    <a:lnTo>
                      <a:pt x="104" y="22"/>
                    </a:lnTo>
                    <a:lnTo>
                      <a:pt x="102" y="22"/>
                    </a:lnTo>
                    <a:lnTo>
                      <a:pt x="101" y="22"/>
                    </a:lnTo>
                    <a:lnTo>
                      <a:pt x="99" y="21"/>
                    </a:lnTo>
                    <a:lnTo>
                      <a:pt x="97" y="20"/>
                    </a:lnTo>
                    <a:lnTo>
                      <a:pt x="95" y="20"/>
                    </a:lnTo>
                    <a:lnTo>
                      <a:pt x="93" y="19"/>
                    </a:lnTo>
                    <a:lnTo>
                      <a:pt x="91" y="19"/>
                    </a:lnTo>
                    <a:lnTo>
                      <a:pt x="89" y="19"/>
                    </a:lnTo>
                    <a:lnTo>
                      <a:pt x="87" y="18"/>
                    </a:lnTo>
                    <a:lnTo>
                      <a:pt x="86" y="17"/>
                    </a:lnTo>
                    <a:lnTo>
                      <a:pt x="84" y="17"/>
                    </a:lnTo>
                    <a:lnTo>
                      <a:pt x="82" y="16"/>
                    </a:lnTo>
                    <a:lnTo>
                      <a:pt x="80" y="16"/>
                    </a:lnTo>
                    <a:lnTo>
                      <a:pt x="78" y="16"/>
                    </a:lnTo>
                    <a:lnTo>
                      <a:pt x="76" y="15"/>
                    </a:lnTo>
                    <a:lnTo>
                      <a:pt x="75" y="15"/>
                    </a:lnTo>
                    <a:lnTo>
                      <a:pt x="73" y="14"/>
                    </a:lnTo>
                    <a:lnTo>
                      <a:pt x="71" y="14"/>
                    </a:lnTo>
                    <a:lnTo>
                      <a:pt x="69" y="13"/>
                    </a:lnTo>
                    <a:lnTo>
                      <a:pt x="67" y="13"/>
                    </a:lnTo>
                    <a:lnTo>
                      <a:pt x="65" y="12"/>
                    </a:lnTo>
                    <a:lnTo>
                      <a:pt x="64" y="12"/>
                    </a:lnTo>
                    <a:lnTo>
                      <a:pt x="62" y="11"/>
                    </a:lnTo>
                    <a:lnTo>
                      <a:pt x="60" y="11"/>
                    </a:lnTo>
                    <a:lnTo>
                      <a:pt x="58" y="10"/>
                    </a:lnTo>
                    <a:lnTo>
                      <a:pt x="56" y="10"/>
                    </a:lnTo>
                    <a:lnTo>
                      <a:pt x="54" y="10"/>
                    </a:lnTo>
                    <a:lnTo>
                      <a:pt x="52" y="10"/>
                    </a:lnTo>
                    <a:lnTo>
                      <a:pt x="50" y="9"/>
                    </a:lnTo>
                    <a:lnTo>
                      <a:pt x="49" y="9"/>
                    </a:lnTo>
                    <a:lnTo>
                      <a:pt x="47" y="8"/>
                    </a:lnTo>
                    <a:lnTo>
                      <a:pt x="45" y="8"/>
                    </a:lnTo>
                    <a:lnTo>
                      <a:pt x="43" y="7"/>
                    </a:lnTo>
                    <a:lnTo>
                      <a:pt x="41" y="7"/>
                    </a:lnTo>
                    <a:lnTo>
                      <a:pt x="39" y="6"/>
                    </a:lnTo>
                    <a:lnTo>
                      <a:pt x="38" y="6"/>
                    </a:lnTo>
                    <a:lnTo>
                      <a:pt x="35" y="6"/>
                    </a:lnTo>
                    <a:lnTo>
                      <a:pt x="33" y="6"/>
                    </a:lnTo>
                    <a:lnTo>
                      <a:pt x="32" y="5"/>
                    </a:lnTo>
                    <a:lnTo>
                      <a:pt x="30" y="5"/>
                    </a:lnTo>
                    <a:lnTo>
                      <a:pt x="28" y="4"/>
                    </a:lnTo>
                    <a:lnTo>
                      <a:pt x="26" y="4"/>
                    </a:lnTo>
                    <a:lnTo>
                      <a:pt x="24" y="4"/>
                    </a:lnTo>
                    <a:lnTo>
                      <a:pt x="22" y="3"/>
                    </a:lnTo>
                    <a:lnTo>
                      <a:pt x="21" y="3"/>
                    </a:lnTo>
                    <a:lnTo>
                      <a:pt x="18" y="3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9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0" name="Freeform 32"/>
              <p:cNvSpPr>
                <a:spLocks/>
              </p:cNvSpPr>
              <p:nvPr/>
            </p:nvSpPr>
            <p:spPr bwMode="auto">
              <a:xfrm>
                <a:off x="4312" y="1691"/>
                <a:ext cx="126" cy="54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6" y="2"/>
                  </a:cxn>
                  <a:cxn ang="0">
                    <a:pos x="9" y="4"/>
                  </a:cxn>
                  <a:cxn ang="0">
                    <a:pos x="12" y="5"/>
                  </a:cxn>
                  <a:cxn ang="0">
                    <a:pos x="16" y="6"/>
                  </a:cxn>
                  <a:cxn ang="0">
                    <a:pos x="19" y="7"/>
                  </a:cxn>
                  <a:cxn ang="0">
                    <a:pos x="23" y="8"/>
                  </a:cxn>
                  <a:cxn ang="0">
                    <a:pos x="27" y="10"/>
                  </a:cxn>
                  <a:cxn ang="0">
                    <a:pos x="30" y="11"/>
                  </a:cxn>
                  <a:cxn ang="0">
                    <a:pos x="34" y="12"/>
                  </a:cxn>
                  <a:cxn ang="0">
                    <a:pos x="37" y="13"/>
                  </a:cxn>
                  <a:cxn ang="0">
                    <a:pos x="40" y="15"/>
                  </a:cxn>
                  <a:cxn ang="0">
                    <a:pos x="44" y="16"/>
                  </a:cxn>
                  <a:cxn ang="0">
                    <a:pos x="47" y="18"/>
                  </a:cxn>
                  <a:cxn ang="0">
                    <a:pos x="50" y="19"/>
                  </a:cxn>
                  <a:cxn ang="0">
                    <a:pos x="54" y="20"/>
                  </a:cxn>
                  <a:cxn ang="0">
                    <a:pos x="57" y="22"/>
                  </a:cxn>
                  <a:cxn ang="0">
                    <a:pos x="61" y="23"/>
                  </a:cxn>
                  <a:cxn ang="0">
                    <a:pos x="64" y="25"/>
                  </a:cxn>
                  <a:cxn ang="0">
                    <a:pos x="68" y="26"/>
                  </a:cxn>
                  <a:cxn ang="0">
                    <a:pos x="71" y="28"/>
                  </a:cxn>
                  <a:cxn ang="0">
                    <a:pos x="75" y="29"/>
                  </a:cxn>
                  <a:cxn ang="0">
                    <a:pos x="78" y="31"/>
                  </a:cxn>
                  <a:cxn ang="0">
                    <a:pos x="81" y="32"/>
                  </a:cxn>
                  <a:cxn ang="0">
                    <a:pos x="85" y="34"/>
                  </a:cxn>
                  <a:cxn ang="0">
                    <a:pos x="88" y="35"/>
                  </a:cxn>
                  <a:cxn ang="0">
                    <a:pos x="91" y="37"/>
                  </a:cxn>
                  <a:cxn ang="0">
                    <a:pos x="95" y="38"/>
                  </a:cxn>
                  <a:cxn ang="0">
                    <a:pos x="98" y="40"/>
                  </a:cxn>
                  <a:cxn ang="0">
                    <a:pos x="101" y="41"/>
                  </a:cxn>
                  <a:cxn ang="0">
                    <a:pos x="104" y="43"/>
                  </a:cxn>
                  <a:cxn ang="0">
                    <a:pos x="108" y="45"/>
                  </a:cxn>
                  <a:cxn ang="0">
                    <a:pos x="111" y="47"/>
                  </a:cxn>
                  <a:cxn ang="0">
                    <a:pos x="114" y="48"/>
                  </a:cxn>
                  <a:cxn ang="0">
                    <a:pos x="118" y="50"/>
                  </a:cxn>
                  <a:cxn ang="0">
                    <a:pos x="121" y="51"/>
                  </a:cxn>
                  <a:cxn ang="0">
                    <a:pos x="124" y="53"/>
                  </a:cxn>
                </a:cxnLst>
                <a:rect l="0" t="0" r="r" b="b"/>
                <a:pathLst>
                  <a:path w="126" h="54">
                    <a:moveTo>
                      <a:pt x="0" y="0"/>
                    </a:moveTo>
                    <a:lnTo>
                      <a:pt x="2" y="1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7" y="3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6" y="6"/>
                    </a:lnTo>
                    <a:lnTo>
                      <a:pt x="18" y="7"/>
                    </a:lnTo>
                    <a:lnTo>
                      <a:pt x="19" y="7"/>
                    </a:lnTo>
                    <a:lnTo>
                      <a:pt x="21" y="8"/>
                    </a:lnTo>
                    <a:lnTo>
                      <a:pt x="23" y="8"/>
                    </a:lnTo>
                    <a:lnTo>
                      <a:pt x="25" y="9"/>
                    </a:lnTo>
                    <a:lnTo>
                      <a:pt x="27" y="10"/>
                    </a:lnTo>
                    <a:lnTo>
                      <a:pt x="28" y="10"/>
                    </a:lnTo>
                    <a:lnTo>
                      <a:pt x="30" y="11"/>
                    </a:lnTo>
                    <a:lnTo>
                      <a:pt x="32" y="12"/>
                    </a:lnTo>
                    <a:lnTo>
                      <a:pt x="34" y="12"/>
                    </a:lnTo>
                    <a:lnTo>
                      <a:pt x="35" y="13"/>
                    </a:lnTo>
                    <a:lnTo>
                      <a:pt x="37" y="13"/>
                    </a:lnTo>
                    <a:lnTo>
                      <a:pt x="39" y="14"/>
                    </a:lnTo>
                    <a:lnTo>
                      <a:pt x="40" y="15"/>
                    </a:lnTo>
                    <a:lnTo>
                      <a:pt x="42" y="16"/>
                    </a:lnTo>
                    <a:lnTo>
                      <a:pt x="44" y="16"/>
                    </a:lnTo>
                    <a:lnTo>
                      <a:pt x="45" y="17"/>
                    </a:lnTo>
                    <a:lnTo>
                      <a:pt x="47" y="18"/>
                    </a:lnTo>
                    <a:lnTo>
                      <a:pt x="49" y="18"/>
                    </a:lnTo>
                    <a:lnTo>
                      <a:pt x="50" y="19"/>
                    </a:lnTo>
                    <a:lnTo>
                      <a:pt x="52" y="19"/>
                    </a:lnTo>
                    <a:lnTo>
                      <a:pt x="54" y="20"/>
                    </a:lnTo>
                    <a:lnTo>
                      <a:pt x="56" y="21"/>
                    </a:lnTo>
                    <a:lnTo>
                      <a:pt x="57" y="22"/>
                    </a:lnTo>
                    <a:lnTo>
                      <a:pt x="59" y="22"/>
                    </a:lnTo>
                    <a:lnTo>
                      <a:pt x="61" y="23"/>
                    </a:lnTo>
                    <a:lnTo>
                      <a:pt x="63" y="24"/>
                    </a:lnTo>
                    <a:lnTo>
                      <a:pt x="64" y="25"/>
                    </a:lnTo>
                    <a:lnTo>
                      <a:pt x="66" y="26"/>
                    </a:lnTo>
                    <a:lnTo>
                      <a:pt x="68" y="26"/>
                    </a:lnTo>
                    <a:lnTo>
                      <a:pt x="69" y="27"/>
                    </a:lnTo>
                    <a:lnTo>
                      <a:pt x="71" y="28"/>
                    </a:lnTo>
                    <a:lnTo>
                      <a:pt x="73" y="28"/>
                    </a:lnTo>
                    <a:lnTo>
                      <a:pt x="75" y="29"/>
                    </a:lnTo>
                    <a:lnTo>
                      <a:pt x="76" y="30"/>
                    </a:lnTo>
                    <a:lnTo>
                      <a:pt x="78" y="31"/>
                    </a:lnTo>
                    <a:lnTo>
                      <a:pt x="80" y="31"/>
                    </a:lnTo>
                    <a:lnTo>
                      <a:pt x="81" y="32"/>
                    </a:lnTo>
                    <a:lnTo>
                      <a:pt x="83" y="33"/>
                    </a:lnTo>
                    <a:lnTo>
                      <a:pt x="85" y="34"/>
                    </a:lnTo>
                    <a:lnTo>
                      <a:pt x="86" y="35"/>
                    </a:lnTo>
                    <a:lnTo>
                      <a:pt x="88" y="35"/>
                    </a:lnTo>
                    <a:lnTo>
                      <a:pt x="90" y="36"/>
                    </a:lnTo>
                    <a:lnTo>
                      <a:pt x="91" y="37"/>
                    </a:lnTo>
                    <a:lnTo>
                      <a:pt x="93" y="38"/>
                    </a:lnTo>
                    <a:lnTo>
                      <a:pt x="95" y="38"/>
                    </a:lnTo>
                    <a:lnTo>
                      <a:pt x="96" y="39"/>
                    </a:lnTo>
                    <a:lnTo>
                      <a:pt x="98" y="40"/>
                    </a:lnTo>
                    <a:lnTo>
                      <a:pt x="99" y="41"/>
                    </a:lnTo>
                    <a:lnTo>
                      <a:pt x="101" y="41"/>
                    </a:lnTo>
                    <a:lnTo>
                      <a:pt x="103" y="42"/>
                    </a:lnTo>
                    <a:lnTo>
                      <a:pt x="104" y="43"/>
                    </a:lnTo>
                    <a:lnTo>
                      <a:pt x="106" y="44"/>
                    </a:lnTo>
                    <a:lnTo>
                      <a:pt x="108" y="45"/>
                    </a:lnTo>
                    <a:lnTo>
                      <a:pt x="109" y="46"/>
                    </a:lnTo>
                    <a:lnTo>
                      <a:pt x="111" y="47"/>
                    </a:lnTo>
                    <a:lnTo>
                      <a:pt x="113" y="47"/>
                    </a:lnTo>
                    <a:lnTo>
                      <a:pt x="114" y="48"/>
                    </a:lnTo>
                    <a:lnTo>
                      <a:pt x="116" y="49"/>
                    </a:lnTo>
                    <a:lnTo>
                      <a:pt x="118" y="50"/>
                    </a:lnTo>
                    <a:lnTo>
                      <a:pt x="119" y="51"/>
                    </a:lnTo>
                    <a:lnTo>
                      <a:pt x="121" y="51"/>
                    </a:lnTo>
                    <a:lnTo>
                      <a:pt x="123" y="52"/>
                    </a:lnTo>
                    <a:lnTo>
                      <a:pt x="124" y="53"/>
                    </a:lnTo>
                    <a:lnTo>
                      <a:pt x="126" y="54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1" name="Rectangle 33"/>
              <p:cNvSpPr>
                <a:spLocks noChangeArrowheads="1"/>
              </p:cNvSpPr>
              <p:nvPr/>
            </p:nvSpPr>
            <p:spPr bwMode="auto">
              <a:xfrm rot="17340000">
                <a:off x="4274" y="1677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71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2" name="Line 34"/>
              <p:cNvSpPr>
                <a:spLocks noChangeShapeType="1"/>
              </p:cNvSpPr>
              <p:nvPr/>
            </p:nvSpPr>
            <p:spPr bwMode="auto">
              <a:xfrm flipV="1">
                <a:off x="4305" y="1692"/>
                <a:ext cx="7" cy="18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" name="Rectangle 35"/>
              <p:cNvSpPr>
                <a:spLocks noChangeArrowheads="1"/>
              </p:cNvSpPr>
              <p:nvPr/>
            </p:nvSpPr>
            <p:spPr bwMode="auto">
              <a:xfrm rot="18600000">
                <a:off x="4469" y="1502"/>
                <a:ext cx="648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Flavobacterium 10274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4" name="Line 36"/>
              <p:cNvSpPr>
                <a:spLocks noChangeShapeType="1"/>
              </p:cNvSpPr>
              <p:nvPr/>
            </p:nvSpPr>
            <p:spPr bwMode="auto">
              <a:xfrm flipH="1">
                <a:off x="4576" y="1813"/>
                <a:ext cx="1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" name="Rectangle 37"/>
              <p:cNvSpPr>
                <a:spLocks noChangeArrowheads="1"/>
              </p:cNvSpPr>
              <p:nvPr/>
            </p:nvSpPr>
            <p:spPr bwMode="auto">
              <a:xfrm rot="18900000">
                <a:off x="4552" y="1580"/>
                <a:ext cx="580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Flavobacterium 388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6" name="Line 38"/>
              <p:cNvSpPr>
                <a:spLocks noChangeShapeType="1"/>
              </p:cNvSpPr>
              <p:nvPr/>
            </p:nvSpPr>
            <p:spPr bwMode="auto">
              <a:xfrm flipH="1">
                <a:off x="4627" y="1849"/>
                <a:ext cx="1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7" name="Rectangle 39"/>
              <p:cNvSpPr>
                <a:spLocks noChangeArrowheads="1"/>
              </p:cNvSpPr>
              <p:nvPr/>
            </p:nvSpPr>
            <p:spPr bwMode="auto">
              <a:xfrm rot="19140000">
                <a:off x="4610" y="1640"/>
                <a:ext cx="580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Flavobacterium 209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8" name="Line 40"/>
              <p:cNvSpPr>
                <a:spLocks noChangeShapeType="1"/>
              </p:cNvSpPr>
              <p:nvPr/>
            </p:nvSpPr>
            <p:spPr bwMode="auto">
              <a:xfrm flipH="1">
                <a:off x="4670" y="1893"/>
                <a:ext cx="2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" name="Freeform 41"/>
              <p:cNvSpPr>
                <a:spLocks/>
              </p:cNvSpPr>
              <p:nvPr/>
            </p:nvSpPr>
            <p:spPr bwMode="auto">
              <a:xfrm>
                <a:off x="4628" y="1849"/>
                <a:ext cx="22" cy="22"/>
              </a:xfrm>
              <a:custGeom>
                <a:avLst/>
                <a:gdLst/>
                <a:ahLst/>
                <a:cxnLst>
                  <a:cxn ang="0">
                    <a:pos x="22" y="22"/>
                  </a:cxn>
                  <a:cxn ang="0">
                    <a:pos x="20" y="20"/>
                  </a:cxn>
                  <a:cxn ang="0">
                    <a:pos x="18" y="18"/>
                  </a:cxn>
                  <a:cxn ang="0">
                    <a:pos x="16" y="16"/>
                  </a:cxn>
                  <a:cxn ang="0">
                    <a:pos x="14" y="15"/>
                  </a:cxn>
                  <a:cxn ang="0">
                    <a:pos x="12" y="13"/>
                  </a:cxn>
                  <a:cxn ang="0">
                    <a:pos x="11" y="11"/>
                  </a:cxn>
                  <a:cxn ang="0">
                    <a:pos x="9" y="9"/>
                  </a:cxn>
                  <a:cxn ang="0">
                    <a:pos x="7" y="7"/>
                  </a:cxn>
                  <a:cxn ang="0">
                    <a:pos x="5" y="5"/>
                  </a:cxn>
                  <a:cxn ang="0">
                    <a:pos x="3" y="4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22" h="22">
                    <a:moveTo>
                      <a:pt x="22" y="22"/>
                    </a:moveTo>
                    <a:lnTo>
                      <a:pt x="20" y="20"/>
                    </a:lnTo>
                    <a:lnTo>
                      <a:pt x="18" y="18"/>
                    </a:lnTo>
                    <a:lnTo>
                      <a:pt x="16" y="16"/>
                    </a:lnTo>
                    <a:lnTo>
                      <a:pt x="14" y="15"/>
                    </a:lnTo>
                    <a:lnTo>
                      <a:pt x="12" y="13"/>
                    </a:lnTo>
                    <a:lnTo>
                      <a:pt x="11" y="11"/>
                    </a:lnTo>
                    <a:lnTo>
                      <a:pt x="9" y="9"/>
                    </a:lnTo>
                    <a:lnTo>
                      <a:pt x="7" y="7"/>
                    </a:lnTo>
                    <a:lnTo>
                      <a:pt x="5" y="5"/>
                    </a:lnTo>
                    <a:lnTo>
                      <a:pt x="3" y="4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" name="Freeform 42"/>
              <p:cNvSpPr>
                <a:spLocks/>
              </p:cNvSpPr>
              <p:nvPr/>
            </p:nvSpPr>
            <p:spPr bwMode="auto">
              <a:xfrm>
                <a:off x="4650" y="1871"/>
                <a:ext cx="21" cy="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2"/>
                  </a:cxn>
                  <a:cxn ang="0">
                    <a:pos x="3" y="3"/>
                  </a:cxn>
                  <a:cxn ang="0">
                    <a:pos x="5" y="5"/>
                  </a:cxn>
                  <a:cxn ang="0">
                    <a:pos x="6" y="7"/>
                  </a:cxn>
                  <a:cxn ang="0">
                    <a:pos x="8" y="8"/>
                  </a:cxn>
                  <a:cxn ang="0">
                    <a:pos x="9" y="10"/>
                  </a:cxn>
                  <a:cxn ang="0">
                    <a:pos x="11" y="12"/>
                  </a:cxn>
                  <a:cxn ang="0">
                    <a:pos x="12" y="14"/>
                  </a:cxn>
                  <a:cxn ang="0">
                    <a:pos x="14" y="15"/>
                  </a:cxn>
                  <a:cxn ang="0">
                    <a:pos x="16" y="17"/>
                  </a:cxn>
                  <a:cxn ang="0">
                    <a:pos x="17" y="19"/>
                  </a:cxn>
                  <a:cxn ang="0">
                    <a:pos x="19" y="21"/>
                  </a:cxn>
                  <a:cxn ang="0">
                    <a:pos x="21" y="22"/>
                  </a:cxn>
                </a:cxnLst>
                <a:rect l="0" t="0" r="r" b="b"/>
                <a:pathLst>
                  <a:path w="21" h="22">
                    <a:moveTo>
                      <a:pt x="0" y="0"/>
                    </a:moveTo>
                    <a:lnTo>
                      <a:pt x="1" y="2"/>
                    </a:lnTo>
                    <a:lnTo>
                      <a:pt x="3" y="3"/>
                    </a:lnTo>
                    <a:lnTo>
                      <a:pt x="5" y="5"/>
                    </a:lnTo>
                    <a:lnTo>
                      <a:pt x="6" y="7"/>
                    </a:lnTo>
                    <a:lnTo>
                      <a:pt x="8" y="8"/>
                    </a:lnTo>
                    <a:lnTo>
                      <a:pt x="9" y="10"/>
                    </a:lnTo>
                    <a:lnTo>
                      <a:pt x="11" y="12"/>
                    </a:lnTo>
                    <a:lnTo>
                      <a:pt x="12" y="14"/>
                    </a:lnTo>
                    <a:lnTo>
                      <a:pt x="14" y="15"/>
                    </a:lnTo>
                    <a:lnTo>
                      <a:pt x="16" y="17"/>
                    </a:lnTo>
                    <a:lnTo>
                      <a:pt x="17" y="19"/>
                    </a:lnTo>
                    <a:lnTo>
                      <a:pt x="19" y="21"/>
                    </a:lnTo>
                    <a:lnTo>
                      <a:pt x="21" y="22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" name="Rectangle 43"/>
              <p:cNvSpPr>
                <a:spLocks noChangeArrowheads="1"/>
              </p:cNvSpPr>
              <p:nvPr/>
            </p:nvSpPr>
            <p:spPr bwMode="auto">
              <a:xfrm rot="19020000">
                <a:off x="4618" y="1862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2" name="Line 44"/>
              <p:cNvSpPr>
                <a:spLocks noChangeShapeType="1"/>
              </p:cNvSpPr>
              <p:nvPr/>
            </p:nvSpPr>
            <p:spPr bwMode="auto">
              <a:xfrm flipV="1">
                <a:off x="4645" y="1871"/>
                <a:ext cx="4" cy="4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" name="Freeform 45"/>
              <p:cNvSpPr>
                <a:spLocks/>
              </p:cNvSpPr>
              <p:nvPr/>
            </p:nvSpPr>
            <p:spPr bwMode="auto">
              <a:xfrm>
                <a:off x="4576" y="1814"/>
                <a:ext cx="35" cy="30"/>
              </a:xfrm>
              <a:custGeom>
                <a:avLst/>
                <a:gdLst/>
                <a:ahLst/>
                <a:cxnLst>
                  <a:cxn ang="0">
                    <a:pos x="35" y="30"/>
                  </a:cxn>
                  <a:cxn ang="0">
                    <a:pos x="33" y="28"/>
                  </a:cxn>
                  <a:cxn ang="0">
                    <a:pos x="32" y="26"/>
                  </a:cxn>
                  <a:cxn ang="0">
                    <a:pos x="30" y="25"/>
                  </a:cxn>
                  <a:cxn ang="0">
                    <a:pos x="28" y="23"/>
                  </a:cxn>
                  <a:cxn ang="0">
                    <a:pos x="26" y="21"/>
                  </a:cxn>
                  <a:cxn ang="0">
                    <a:pos x="24" y="20"/>
                  </a:cxn>
                  <a:cxn ang="0">
                    <a:pos x="22" y="18"/>
                  </a:cxn>
                  <a:cxn ang="0">
                    <a:pos x="21" y="17"/>
                  </a:cxn>
                  <a:cxn ang="0">
                    <a:pos x="19" y="15"/>
                  </a:cxn>
                  <a:cxn ang="0">
                    <a:pos x="17" y="14"/>
                  </a:cxn>
                  <a:cxn ang="0">
                    <a:pos x="15" y="12"/>
                  </a:cxn>
                  <a:cxn ang="0">
                    <a:pos x="13" y="10"/>
                  </a:cxn>
                  <a:cxn ang="0">
                    <a:pos x="11" y="9"/>
                  </a:cxn>
                  <a:cxn ang="0">
                    <a:pos x="10" y="7"/>
                  </a:cxn>
                  <a:cxn ang="0">
                    <a:pos x="8" y="6"/>
                  </a:cxn>
                  <a:cxn ang="0">
                    <a:pos x="6" y="4"/>
                  </a:cxn>
                  <a:cxn ang="0">
                    <a:pos x="4" y="3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35" h="30">
                    <a:moveTo>
                      <a:pt x="35" y="30"/>
                    </a:moveTo>
                    <a:lnTo>
                      <a:pt x="33" y="28"/>
                    </a:lnTo>
                    <a:lnTo>
                      <a:pt x="32" y="26"/>
                    </a:lnTo>
                    <a:lnTo>
                      <a:pt x="30" y="25"/>
                    </a:lnTo>
                    <a:lnTo>
                      <a:pt x="28" y="23"/>
                    </a:lnTo>
                    <a:lnTo>
                      <a:pt x="26" y="21"/>
                    </a:lnTo>
                    <a:lnTo>
                      <a:pt x="24" y="20"/>
                    </a:lnTo>
                    <a:lnTo>
                      <a:pt x="22" y="18"/>
                    </a:lnTo>
                    <a:lnTo>
                      <a:pt x="21" y="17"/>
                    </a:lnTo>
                    <a:lnTo>
                      <a:pt x="19" y="15"/>
                    </a:lnTo>
                    <a:lnTo>
                      <a:pt x="17" y="14"/>
                    </a:lnTo>
                    <a:lnTo>
                      <a:pt x="15" y="12"/>
                    </a:lnTo>
                    <a:lnTo>
                      <a:pt x="13" y="10"/>
                    </a:lnTo>
                    <a:lnTo>
                      <a:pt x="11" y="9"/>
                    </a:lnTo>
                    <a:lnTo>
                      <a:pt x="10" y="7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4" y="3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4" name="Freeform 46"/>
              <p:cNvSpPr>
                <a:spLocks/>
              </p:cNvSpPr>
              <p:nvPr/>
            </p:nvSpPr>
            <p:spPr bwMode="auto">
              <a:xfrm>
                <a:off x="4611" y="1844"/>
                <a:ext cx="33" cy="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  <a:cxn ang="0">
                    <a:pos x="3" y="3"/>
                  </a:cxn>
                  <a:cxn ang="0">
                    <a:pos x="5" y="4"/>
                  </a:cxn>
                  <a:cxn ang="0">
                    <a:pos x="7" y="6"/>
                  </a:cxn>
                  <a:cxn ang="0">
                    <a:pos x="8" y="7"/>
                  </a:cxn>
                  <a:cxn ang="0">
                    <a:pos x="10" y="9"/>
                  </a:cxn>
                  <a:cxn ang="0">
                    <a:pos x="11" y="10"/>
                  </a:cxn>
                  <a:cxn ang="0">
                    <a:pos x="13" y="12"/>
                  </a:cxn>
                  <a:cxn ang="0">
                    <a:pos x="14" y="13"/>
                  </a:cxn>
                  <a:cxn ang="0">
                    <a:pos x="16" y="15"/>
                  </a:cxn>
                  <a:cxn ang="0">
                    <a:pos x="18" y="16"/>
                  </a:cxn>
                  <a:cxn ang="0">
                    <a:pos x="19" y="18"/>
                  </a:cxn>
                  <a:cxn ang="0">
                    <a:pos x="21" y="19"/>
                  </a:cxn>
                  <a:cxn ang="0">
                    <a:pos x="22" y="21"/>
                  </a:cxn>
                  <a:cxn ang="0">
                    <a:pos x="24" y="22"/>
                  </a:cxn>
                  <a:cxn ang="0">
                    <a:pos x="25" y="24"/>
                  </a:cxn>
                  <a:cxn ang="0">
                    <a:pos x="27" y="25"/>
                  </a:cxn>
                  <a:cxn ang="0">
                    <a:pos x="29" y="27"/>
                  </a:cxn>
                  <a:cxn ang="0">
                    <a:pos x="30" y="29"/>
                  </a:cxn>
                  <a:cxn ang="0">
                    <a:pos x="31" y="30"/>
                  </a:cxn>
                  <a:cxn ang="0">
                    <a:pos x="33" y="32"/>
                  </a:cxn>
                </a:cxnLst>
                <a:rect l="0" t="0" r="r" b="b"/>
                <a:pathLst>
                  <a:path w="33" h="32">
                    <a:moveTo>
                      <a:pt x="0" y="0"/>
                    </a:moveTo>
                    <a:lnTo>
                      <a:pt x="2" y="1"/>
                    </a:lnTo>
                    <a:lnTo>
                      <a:pt x="3" y="3"/>
                    </a:lnTo>
                    <a:lnTo>
                      <a:pt x="5" y="4"/>
                    </a:lnTo>
                    <a:lnTo>
                      <a:pt x="7" y="6"/>
                    </a:lnTo>
                    <a:lnTo>
                      <a:pt x="8" y="7"/>
                    </a:lnTo>
                    <a:lnTo>
                      <a:pt x="10" y="9"/>
                    </a:lnTo>
                    <a:lnTo>
                      <a:pt x="11" y="10"/>
                    </a:lnTo>
                    <a:lnTo>
                      <a:pt x="13" y="12"/>
                    </a:lnTo>
                    <a:lnTo>
                      <a:pt x="14" y="13"/>
                    </a:lnTo>
                    <a:lnTo>
                      <a:pt x="16" y="15"/>
                    </a:lnTo>
                    <a:lnTo>
                      <a:pt x="18" y="16"/>
                    </a:lnTo>
                    <a:lnTo>
                      <a:pt x="19" y="18"/>
                    </a:lnTo>
                    <a:lnTo>
                      <a:pt x="21" y="19"/>
                    </a:lnTo>
                    <a:lnTo>
                      <a:pt x="22" y="21"/>
                    </a:lnTo>
                    <a:lnTo>
                      <a:pt x="24" y="22"/>
                    </a:lnTo>
                    <a:lnTo>
                      <a:pt x="25" y="24"/>
                    </a:lnTo>
                    <a:lnTo>
                      <a:pt x="27" y="25"/>
                    </a:lnTo>
                    <a:lnTo>
                      <a:pt x="29" y="27"/>
                    </a:lnTo>
                    <a:lnTo>
                      <a:pt x="30" y="29"/>
                    </a:lnTo>
                    <a:lnTo>
                      <a:pt x="31" y="30"/>
                    </a:lnTo>
                    <a:lnTo>
                      <a:pt x="33" y="32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5" name="Rectangle 47"/>
              <p:cNvSpPr>
                <a:spLocks noChangeArrowheads="1"/>
              </p:cNvSpPr>
              <p:nvPr/>
            </p:nvSpPr>
            <p:spPr bwMode="auto">
              <a:xfrm rot="18840000">
                <a:off x="4582" y="1836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99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6" name="Line 48"/>
              <p:cNvSpPr>
                <a:spLocks noChangeShapeType="1"/>
              </p:cNvSpPr>
              <p:nvPr/>
            </p:nvSpPr>
            <p:spPr bwMode="auto">
              <a:xfrm flipV="1">
                <a:off x="4582" y="1844"/>
                <a:ext cx="29" cy="28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7" name="Freeform 49"/>
              <p:cNvSpPr>
                <a:spLocks/>
              </p:cNvSpPr>
              <p:nvPr/>
            </p:nvSpPr>
            <p:spPr bwMode="auto">
              <a:xfrm>
                <a:off x="4305" y="1711"/>
                <a:ext cx="148" cy="67"/>
              </a:xfrm>
              <a:custGeom>
                <a:avLst/>
                <a:gdLst/>
                <a:ahLst/>
                <a:cxnLst>
                  <a:cxn ang="0">
                    <a:pos x="146" y="65"/>
                  </a:cxn>
                  <a:cxn ang="0">
                    <a:pos x="142" y="63"/>
                  </a:cxn>
                  <a:cxn ang="0">
                    <a:pos x="138" y="61"/>
                  </a:cxn>
                  <a:cxn ang="0">
                    <a:pos x="135" y="59"/>
                  </a:cxn>
                  <a:cxn ang="0">
                    <a:pos x="131" y="57"/>
                  </a:cxn>
                  <a:cxn ang="0">
                    <a:pos x="127" y="55"/>
                  </a:cxn>
                  <a:cxn ang="0">
                    <a:pos x="123" y="53"/>
                  </a:cxn>
                  <a:cxn ang="0">
                    <a:pos x="120" y="51"/>
                  </a:cxn>
                  <a:cxn ang="0">
                    <a:pos x="116" y="49"/>
                  </a:cxn>
                  <a:cxn ang="0">
                    <a:pos x="112" y="47"/>
                  </a:cxn>
                  <a:cxn ang="0">
                    <a:pos x="108" y="45"/>
                  </a:cxn>
                  <a:cxn ang="0">
                    <a:pos x="105" y="43"/>
                  </a:cxn>
                  <a:cxn ang="0">
                    <a:pos x="101" y="41"/>
                  </a:cxn>
                  <a:cxn ang="0">
                    <a:pos x="97" y="40"/>
                  </a:cxn>
                  <a:cxn ang="0">
                    <a:pos x="93" y="38"/>
                  </a:cxn>
                  <a:cxn ang="0">
                    <a:pos x="89" y="36"/>
                  </a:cxn>
                  <a:cxn ang="0">
                    <a:pos x="85" y="34"/>
                  </a:cxn>
                  <a:cxn ang="0">
                    <a:pos x="82" y="32"/>
                  </a:cxn>
                  <a:cxn ang="0">
                    <a:pos x="78" y="31"/>
                  </a:cxn>
                  <a:cxn ang="0">
                    <a:pos x="74" y="29"/>
                  </a:cxn>
                  <a:cxn ang="0">
                    <a:pos x="70" y="27"/>
                  </a:cxn>
                  <a:cxn ang="0">
                    <a:pos x="66" y="25"/>
                  </a:cxn>
                  <a:cxn ang="0">
                    <a:pos x="62" y="24"/>
                  </a:cxn>
                  <a:cxn ang="0">
                    <a:pos x="58" y="22"/>
                  </a:cxn>
                  <a:cxn ang="0">
                    <a:pos x="54" y="20"/>
                  </a:cxn>
                  <a:cxn ang="0">
                    <a:pos x="50" y="18"/>
                  </a:cxn>
                  <a:cxn ang="0">
                    <a:pos x="46" y="17"/>
                  </a:cxn>
                  <a:cxn ang="0">
                    <a:pos x="42" y="15"/>
                  </a:cxn>
                  <a:cxn ang="0">
                    <a:pos x="38" y="14"/>
                  </a:cxn>
                  <a:cxn ang="0">
                    <a:pos x="34" y="12"/>
                  </a:cxn>
                  <a:cxn ang="0">
                    <a:pos x="30" y="11"/>
                  </a:cxn>
                  <a:cxn ang="0">
                    <a:pos x="26" y="9"/>
                  </a:cxn>
                  <a:cxn ang="0">
                    <a:pos x="22" y="8"/>
                  </a:cxn>
                  <a:cxn ang="0">
                    <a:pos x="18" y="6"/>
                  </a:cxn>
                  <a:cxn ang="0">
                    <a:pos x="14" y="5"/>
                  </a:cxn>
                  <a:cxn ang="0">
                    <a:pos x="10" y="4"/>
                  </a:cxn>
                  <a:cxn ang="0">
                    <a:pos x="6" y="2"/>
                  </a:cxn>
                  <a:cxn ang="0">
                    <a:pos x="2" y="1"/>
                  </a:cxn>
                </a:cxnLst>
                <a:rect l="0" t="0" r="r" b="b"/>
                <a:pathLst>
                  <a:path w="148" h="67">
                    <a:moveTo>
                      <a:pt x="148" y="67"/>
                    </a:moveTo>
                    <a:lnTo>
                      <a:pt x="146" y="65"/>
                    </a:lnTo>
                    <a:lnTo>
                      <a:pt x="144" y="65"/>
                    </a:lnTo>
                    <a:lnTo>
                      <a:pt x="142" y="63"/>
                    </a:lnTo>
                    <a:lnTo>
                      <a:pt x="140" y="62"/>
                    </a:lnTo>
                    <a:lnTo>
                      <a:pt x="138" y="61"/>
                    </a:lnTo>
                    <a:lnTo>
                      <a:pt x="137" y="60"/>
                    </a:lnTo>
                    <a:lnTo>
                      <a:pt x="135" y="59"/>
                    </a:lnTo>
                    <a:lnTo>
                      <a:pt x="133" y="58"/>
                    </a:lnTo>
                    <a:lnTo>
                      <a:pt x="131" y="57"/>
                    </a:lnTo>
                    <a:lnTo>
                      <a:pt x="129" y="56"/>
                    </a:lnTo>
                    <a:lnTo>
                      <a:pt x="127" y="55"/>
                    </a:lnTo>
                    <a:lnTo>
                      <a:pt x="125" y="54"/>
                    </a:lnTo>
                    <a:lnTo>
                      <a:pt x="123" y="53"/>
                    </a:lnTo>
                    <a:lnTo>
                      <a:pt x="121" y="52"/>
                    </a:lnTo>
                    <a:lnTo>
                      <a:pt x="120" y="51"/>
                    </a:lnTo>
                    <a:lnTo>
                      <a:pt x="118" y="50"/>
                    </a:lnTo>
                    <a:lnTo>
                      <a:pt x="116" y="49"/>
                    </a:lnTo>
                    <a:lnTo>
                      <a:pt x="114" y="48"/>
                    </a:lnTo>
                    <a:lnTo>
                      <a:pt x="112" y="47"/>
                    </a:lnTo>
                    <a:lnTo>
                      <a:pt x="110" y="46"/>
                    </a:lnTo>
                    <a:lnTo>
                      <a:pt x="108" y="45"/>
                    </a:lnTo>
                    <a:lnTo>
                      <a:pt x="106" y="44"/>
                    </a:lnTo>
                    <a:lnTo>
                      <a:pt x="105" y="43"/>
                    </a:lnTo>
                    <a:lnTo>
                      <a:pt x="103" y="42"/>
                    </a:lnTo>
                    <a:lnTo>
                      <a:pt x="101" y="41"/>
                    </a:lnTo>
                    <a:lnTo>
                      <a:pt x="99" y="40"/>
                    </a:lnTo>
                    <a:lnTo>
                      <a:pt x="97" y="40"/>
                    </a:lnTo>
                    <a:lnTo>
                      <a:pt x="95" y="39"/>
                    </a:lnTo>
                    <a:lnTo>
                      <a:pt x="93" y="38"/>
                    </a:lnTo>
                    <a:lnTo>
                      <a:pt x="91" y="37"/>
                    </a:lnTo>
                    <a:lnTo>
                      <a:pt x="89" y="36"/>
                    </a:lnTo>
                    <a:lnTo>
                      <a:pt x="87" y="35"/>
                    </a:lnTo>
                    <a:lnTo>
                      <a:pt x="85" y="34"/>
                    </a:lnTo>
                    <a:lnTo>
                      <a:pt x="83" y="33"/>
                    </a:lnTo>
                    <a:lnTo>
                      <a:pt x="82" y="32"/>
                    </a:lnTo>
                    <a:lnTo>
                      <a:pt x="79" y="31"/>
                    </a:lnTo>
                    <a:lnTo>
                      <a:pt x="78" y="31"/>
                    </a:lnTo>
                    <a:lnTo>
                      <a:pt x="76" y="30"/>
                    </a:lnTo>
                    <a:lnTo>
                      <a:pt x="74" y="29"/>
                    </a:lnTo>
                    <a:lnTo>
                      <a:pt x="72" y="28"/>
                    </a:lnTo>
                    <a:lnTo>
                      <a:pt x="70" y="27"/>
                    </a:lnTo>
                    <a:lnTo>
                      <a:pt x="68" y="26"/>
                    </a:lnTo>
                    <a:lnTo>
                      <a:pt x="66" y="25"/>
                    </a:lnTo>
                    <a:lnTo>
                      <a:pt x="64" y="24"/>
                    </a:lnTo>
                    <a:lnTo>
                      <a:pt x="62" y="24"/>
                    </a:lnTo>
                    <a:lnTo>
                      <a:pt x="60" y="23"/>
                    </a:lnTo>
                    <a:lnTo>
                      <a:pt x="58" y="22"/>
                    </a:lnTo>
                    <a:lnTo>
                      <a:pt x="56" y="21"/>
                    </a:lnTo>
                    <a:lnTo>
                      <a:pt x="54" y="20"/>
                    </a:lnTo>
                    <a:lnTo>
                      <a:pt x="52" y="19"/>
                    </a:lnTo>
                    <a:lnTo>
                      <a:pt x="50" y="18"/>
                    </a:lnTo>
                    <a:lnTo>
                      <a:pt x="48" y="18"/>
                    </a:lnTo>
                    <a:lnTo>
                      <a:pt x="46" y="17"/>
                    </a:lnTo>
                    <a:lnTo>
                      <a:pt x="44" y="16"/>
                    </a:lnTo>
                    <a:lnTo>
                      <a:pt x="42" y="15"/>
                    </a:lnTo>
                    <a:lnTo>
                      <a:pt x="40" y="15"/>
                    </a:lnTo>
                    <a:lnTo>
                      <a:pt x="38" y="14"/>
                    </a:lnTo>
                    <a:lnTo>
                      <a:pt x="36" y="13"/>
                    </a:lnTo>
                    <a:lnTo>
                      <a:pt x="34" y="12"/>
                    </a:lnTo>
                    <a:lnTo>
                      <a:pt x="32" y="12"/>
                    </a:lnTo>
                    <a:lnTo>
                      <a:pt x="30" y="11"/>
                    </a:lnTo>
                    <a:lnTo>
                      <a:pt x="28" y="10"/>
                    </a:lnTo>
                    <a:lnTo>
                      <a:pt x="26" y="9"/>
                    </a:lnTo>
                    <a:lnTo>
                      <a:pt x="24" y="9"/>
                    </a:lnTo>
                    <a:lnTo>
                      <a:pt x="22" y="8"/>
                    </a:lnTo>
                    <a:lnTo>
                      <a:pt x="20" y="7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0" y="4"/>
                    </a:lnTo>
                    <a:lnTo>
                      <a:pt x="8" y="3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8" name="Freeform 50"/>
              <p:cNvSpPr>
                <a:spLocks/>
              </p:cNvSpPr>
              <p:nvPr/>
            </p:nvSpPr>
            <p:spPr bwMode="auto">
              <a:xfrm>
                <a:off x="4453" y="1778"/>
                <a:ext cx="128" cy="95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5" y="2"/>
                  </a:cxn>
                  <a:cxn ang="0">
                    <a:pos x="8" y="4"/>
                  </a:cxn>
                  <a:cxn ang="0">
                    <a:pos x="11" y="6"/>
                  </a:cxn>
                  <a:cxn ang="0">
                    <a:pos x="14" y="8"/>
                  </a:cxn>
                  <a:cxn ang="0">
                    <a:pos x="17" y="10"/>
                  </a:cxn>
                  <a:cxn ang="0">
                    <a:pos x="21" y="12"/>
                  </a:cxn>
                  <a:cxn ang="0">
                    <a:pos x="24" y="14"/>
                  </a:cxn>
                  <a:cxn ang="0">
                    <a:pos x="26" y="16"/>
                  </a:cxn>
                  <a:cxn ang="0">
                    <a:pos x="30" y="18"/>
                  </a:cxn>
                  <a:cxn ang="0">
                    <a:pos x="33" y="20"/>
                  </a:cxn>
                  <a:cxn ang="0">
                    <a:pos x="36" y="22"/>
                  </a:cxn>
                  <a:cxn ang="0">
                    <a:pos x="39" y="24"/>
                  </a:cxn>
                  <a:cxn ang="0">
                    <a:pos x="42" y="26"/>
                  </a:cxn>
                  <a:cxn ang="0">
                    <a:pos x="45" y="29"/>
                  </a:cxn>
                  <a:cxn ang="0">
                    <a:pos x="48" y="31"/>
                  </a:cxn>
                  <a:cxn ang="0">
                    <a:pos x="52" y="33"/>
                  </a:cxn>
                  <a:cxn ang="0">
                    <a:pos x="55" y="35"/>
                  </a:cxn>
                  <a:cxn ang="0">
                    <a:pos x="58" y="37"/>
                  </a:cxn>
                  <a:cxn ang="0">
                    <a:pos x="61" y="39"/>
                  </a:cxn>
                  <a:cxn ang="0">
                    <a:pos x="64" y="42"/>
                  </a:cxn>
                  <a:cxn ang="0">
                    <a:pos x="67" y="44"/>
                  </a:cxn>
                  <a:cxn ang="0">
                    <a:pos x="70" y="46"/>
                  </a:cxn>
                  <a:cxn ang="0">
                    <a:pos x="73" y="48"/>
                  </a:cxn>
                  <a:cxn ang="0">
                    <a:pos x="76" y="50"/>
                  </a:cxn>
                  <a:cxn ang="0">
                    <a:pos x="79" y="53"/>
                  </a:cxn>
                  <a:cxn ang="0">
                    <a:pos x="82" y="55"/>
                  </a:cxn>
                  <a:cxn ang="0">
                    <a:pos x="85" y="57"/>
                  </a:cxn>
                  <a:cxn ang="0">
                    <a:pos x="87" y="60"/>
                  </a:cxn>
                  <a:cxn ang="0">
                    <a:pos x="90" y="62"/>
                  </a:cxn>
                  <a:cxn ang="0">
                    <a:pos x="93" y="64"/>
                  </a:cxn>
                  <a:cxn ang="0">
                    <a:pos x="96" y="67"/>
                  </a:cxn>
                  <a:cxn ang="0">
                    <a:pos x="99" y="69"/>
                  </a:cxn>
                  <a:cxn ang="0">
                    <a:pos x="102" y="71"/>
                  </a:cxn>
                  <a:cxn ang="0">
                    <a:pos x="105" y="73"/>
                  </a:cxn>
                  <a:cxn ang="0">
                    <a:pos x="107" y="76"/>
                  </a:cxn>
                  <a:cxn ang="0">
                    <a:pos x="111" y="78"/>
                  </a:cxn>
                  <a:cxn ang="0">
                    <a:pos x="113" y="81"/>
                  </a:cxn>
                  <a:cxn ang="0">
                    <a:pos x="116" y="83"/>
                  </a:cxn>
                  <a:cxn ang="0">
                    <a:pos x="119" y="86"/>
                  </a:cxn>
                  <a:cxn ang="0">
                    <a:pos x="122" y="88"/>
                  </a:cxn>
                  <a:cxn ang="0">
                    <a:pos x="124" y="91"/>
                  </a:cxn>
                  <a:cxn ang="0">
                    <a:pos x="127" y="93"/>
                  </a:cxn>
                </a:cxnLst>
                <a:rect l="0" t="0" r="r" b="b"/>
                <a:pathLst>
                  <a:path w="128" h="95">
                    <a:moveTo>
                      <a:pt x="0" y="0"/>
                    </a:moveTo>
                    <a:lnTo>
                      <a:pt x="1" y="1"/>
                    </a:lnTo>
                    <a:lnTo>
                      <a:pt x="3" y="1"/>
                    </a:lnTo>
                    <a:lnTo>
                      <a:pt x="5" y="2"/>
                    </a:lnTo>
                    <a:lnTo>
                      <a:pt x="6" y="3"/>
                    </a:lnTo>
                    <a:lnTo>
                      <a:pt x="8" y="4"/>
                    </a:lnTo>
                    <a:lnTo>
                      <a:pt x="9" y="5"/>
                    </a:lnTo>
                    <a:lnTo>
                      <a:pt x="11" y="6"/>
                    </a:lnTo>
                    <a:lnTo>
                      <a:pt x="12" y="7"/>
                    </a:lnTo>
                    <a:lnTo>
                      <a:pt x="14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19" y="11"/>
                    </a:lnTo>
                    <a:lnTo>
                      <a:pt x="21" y="12"/>
                    </a:lnTo>
                    <a:lnTo>
                      <a:pt x="22" y="13"/>
                    </a:lnTo>
                    <a:lnTo>
                      <a:pt x="24" y="14"/>
                    </a:lnTo>
                    <a:lnTo>
                      <a:pt x="25" y="15"/>
                    </a:lnTo>
                    <a:lnTo>
                      <a:pt x="26" y="16"/>
                    </a:lnTo>
                    <a:lnTo>
                      <a:pt x="28" y="17"/>
                    </a:lnTo>
                    <a:lnTo>
                      <a:pt x="30" y="18"/>
                    </a:lnTo>
                    <a:lnTo>
                      <a:pt x="32" y="19"/>
                    </a:lnTo>
                    <a:lnTo>
                      <a:pt x="33" y="20"/>
                    </a:lnTo>
                    <a:lnTo>
                      <a:pt x="35" y="21"/>
                    </a:lnTo>
                    <a:lnTo>
                      <a:pt x="36" y="22"/>
                    </a:lnTo>
                    <a:lnTo>
                      <a:pt x="37" y="23"/>
                    </a:lnTo>
                    <a:lnTo>
                      <a:pt x="39" y="24"/>
                    </a:lnTo>
                    <a:lnTo>
                      <a:pt x="41" y="26"/>
                    </a:lnTo>
                    <a:lnTo>
                      <a:pt x="42" y="26"/>
                    </a:lnTo>
                    <a:lnTo>
                      <a:pt x="44" y="27"/>
                    </a:lnTo>
                    <a:lnTo>
                      <a:pt x="45" y="29"/>
                    </a:lnTo>
                    <a:lnTo>
                      <a:pt x="47" y="29"/>
                    </a:lnTo>
                    <a:lnTo>
                      <a:pt x="48" y="31"/>
                    </a:lnTo>
                    <a:lnTo>
                      <a:pt x="50" y="32"/>
                    </a:lnTo>
                    <a:lnTo>
                      <a:pt x="52" y="33"/>
                    </a:lnTo>
                    <a:lnTo>
                      <a:pt x="53" y="34"/>
                    </a:lnTo>
                    <a:lnTo>
                      <a:pt x="55" y="35"/>
                    </a:lnTo>
                    <a:lnTo>
                      <a:pt x="56" y="36"/>
                    </a:lnTo>
                    <a:lnTo>
                      <a:pt x="58" y="37"/>
                    </a:lnTo>
                    <a:lnTo>
                      <a:pt x="59" y="38"/>
                    </a:lnTo>
                    <a:lnTo>
                      <a:pt x="61" y="39"/>
                    </a:lnTo>
                    <a:lnTo>
                      <a:pt x="62" y="40"/>
                    </a:lnTo>
                    <a:lnTo>
                      <a:pt x="64" y="42"/>
                    </a:lnTo>
                    <a:lnTo>
                      <a:pt x="65" y="42"/>
                    </a:lnTo>
                    <a:lnTo>
                      <a:pt x="67" y="44"/>
                    </a:lnTo>
                    <a:lnTo>
                      <a:pt x="68" y="45"/>
                    </a:lnTo>
                    <a:lnTo>
                      <a:pt x="70" y="46"/>
                    </a:lnTo>
                    <a:lnTo>
                      <a:pt x="71" y="47"/>
                    </a:lnTo>
                    <a:lnTo>
                      <a:pt x="73" y="48"/>
                    </a:lnTo>
                    <a:lnTo>
                      <a:pt x="74" y="49"/>
                    </a:lnTo>
                    <a:lnTo>
                      <a:pt x="76" y="50"/>
                    </a:lnTo>
                    <a:lnTo>
                      <a:pt x="77" y="51"/>
                    </a:lnTo>
                    <a:lnTo>
                      <a:pt x="79" y="53"/>
                    </a:lnTo>
                    <a:lnTo>
                      <a:pt x="80" y="54"/>
                    </a:lnTo>
                    <a:lnTo>
                      <a:pt x="82" y="55"/>
                    </a:lnTo>
                    <a:lnTo>
                      <a:pt x="83" y="56"/>
                    </a:lnTo>
                    <a:lnTo>
                      <a:pt x="85" y="57"/>
                    </a:lnTo>
                    <a:lnTo>
                      <a:pt x="86" y="58"/>
                    </a:lnTo>
                    <a:lnTo>
                      <a:pt x="87" y="60"/>
                    </a:lnTo>
                    <a:lnTo>
                      <a:pt x="89" y="61"/>
                    </a:lnTo>
                    <a:lnTo>
                      <a:pt x="90" y="62"/>
                    </a:lnTo>
                    <a:lnTo>
                      <a:pt x="92" y="63"/>
                    </a:lnTo>
                    <a:lnTo>
                      <a:pt x="93" y="64"/>
                    </a:lnTo>
                    <a:lnTo>
                      <a:pt x="95" y="65"/>
                    </a:lnTo>
                    <a:lnTo>
                      <a:pt x="96" y="67"/>
                    </a:lnTo>
                    <a:lnTo>
                      <a:pt x="98" y="67"/>
                    </a:lnTo>
                    <a:lnTo>
                      <a:pt x="99" y="69"/>
                    </a:lnTo>
                    <a:lnTo>
                      <a:pt x="101" y="70"/>
                    </a:lnTo>
                    <a:lnTo>
                      <a:pt x="102" y="71"/>
                    </a:lnTo>
                    <a:lnTo>
                      <a:pt x="103" y="72"/>
                    </a:lnTo>
                    <a:lnTo>
                      <a:pt x="105" y="73"/>
                    </a:lnTo>
                    <a:lnTo>
                      <a:pt x="106" y="75"/>
                    </a:lnTo>
                    <a:lnTo>
                      <a:pt x="107" y="76"/>
                    </a:lnTo>
                    <a:lnTo>
                      <a:pt x="109" y="77"/>
                    </a:lnTo>
                    <a:lnTo>
                      <a:pt x="111" y="78"/>
                    </a:lnTo>
                    <a:lnTo>
                      <a:pt x="112" y="79"/>
                    </a:lnTo>
                    <a:lnTo>
                      <a:pt x="113" y="81"/>
                    </a:lnTo>
                    <a:lnTo>
                      <a:pt x="115" y="82"/>
                    </a:lnTo>
                    <a:lnTo>
                      <a:pt x="116" y="83"/>
                    </a:lnTo>
                    <a:lnTo>
                      <a:pt x="117" y="85"/>
                    </a:lnTo>
                    <a:lnTo>
                      <a:pt x="119" y="86"/>
                    </a:lnTo>
                    <a:lnTo>
                      <a:pt x="120" y="87"/>
                    </a:lnTo>
                    <a:lnTo>
                      <a:pt x="122" y="88"/>
                    </a:lnTo>
                    <a:lnTo>
                      <a:pt x="123" y="89"/>
                    </a:lnTo>
                    <a:lnTo>
                      <a:pt x="124" y="91"/>
                    </a:lnTo>
                    <a:lnTo>
                      <a:pt x="126" y="92"/>
                    </a:lnTo>
                    <a:lnTo>
                      <a:pt x="127" y="93"/>
                    </a:lnTo>
                    <a:lnTo>
                      <a:pt x="128" y="95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9" name="Rectangle 51"/>
              <p:cNvSpPr>
                <a:spLocks noChangeArrowheads="1"/>
              </p:cNvSpPr>
              <p:nvPr/>
            </p:nvSpPr>
            <p:spPr bwMode="auto">
              <a:xfrm rot="18060000">
                <a:off x="4411" y="1761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98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0" name="Line 52"/>
              <p:cNvSpPr>
                <a:spLocks noChangeShapeType="1"/>
              </p:cNvSpPr>
              <p:nvPr/>
            </p:nvSpPr>
            <p:spPr bwMode="auto">
              <a:xfrm flipV="1">
                <a:off x="4404" y="1779"/>
                <a:ext cx="48" cy="7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1" name="Rectangle 53"/>
              <p:cNvSpPr>
                <a:spLocks noChangeArrowheads="1"/>
              </p:cNvSpPr>
              <p:nvPr/>
            </p:nvSpPr>
            <p:spPr bwMode="auto">
              <a:xfrm rot="19440000">
                <a:off x="4588" y="1777"/>
                <a:ext cx="533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Smaltophilia</a:t>
                </a:r>
                <a:r>
                  <a:rPr kumimoji="0" 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 1894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2" name="Line 54"/>
              <p:cNvSpPr>
                <a:spLocks noChangeShapeType="1"/>
              </p:cNvSpPr>
              <p:nvPr/>
            </p:nvSpPr>
            <p:spPr bwMode="auto">
              <a:xfrm flipH="1">
                <a:off x="4626" y="1996"/>
                <a:ext cx="2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3" name="Rectangle 55"/>
              <p:cNvSpPr>
                <a:spLocks noChangeArrowheads="1"/>
              </p:cNvSpPr>
              <p:nvPr/>
            </p:nvSpPr>
            <p:spPr bwMode="auto">
              <a:xfrm rot="19680000">
                <a:off x="4625" y="1795"/>
                <a:ext cx="679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Stenotrophomonas 174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4" name="Line 56"/>
              <p:cNvSpPr>
                <a:spLocks noChangeShapeType="1"/>
              </p:cNvSpPr>
              <p:nvPr/>
            </p:nvSpPr>
            <p:spPr bwMode="auto">
              <a:xfrm flipH="1">
                <a:off x="4663" y="2036"/>
                <a:ext cx="2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5" name="Rectangle 57"/>
              <p:cNvSpPr>
                <a:spLocks noChangeArrowheads="1"/>
              </p:cNvSpPr>
              <p:nvPr/>
            </p:nvSpPr>
            <p:spPr bwMode="auto">
              <a:xfrm rot="19980000">
                <a:off x="4668" y="1868"/>
                <a:ext cx="679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Stenotrophomonas 157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6" name="Line 58"/>
              <p:cNvSpPr>
                <a:spLocks noChangeShapeType="1"/>
              </p:cNvSpPr>
              <p:nvPr/>
            </p:nvSpPr>
            <p:spPr bwMode="auto">
              <a:xfrm flipH="1">
                <a:off x="4690" y="2082"/>
                <a:ext cx="2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7" name="Rectangle 59"/>
              <p:cNvSpPr>
                <a:spLocks noChangeArrowheads="1"/>
              </p:cNvSpPr>
              <p:nvPr/>
            </p:nvSpPr>
            <p:spPr bwMode="auto">
              <a:xfrm rot="20280000">
                <a:off x="4708" y="1943"/>
                <a:ext cx="679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Stenotrophomonas 146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8" name="Line 60"/>
              <p:cNvSpPr>
                <a:spLocks noChangeShapeType="1"/>
              </p:cNvSpPr>
              <p:nvPr/>
            </p:nvSpPr>
            <p:spPr bwMode="auto">
              <a:xfrm>
                <a:off x="4715" y="2130"/>
                <a:ext cx="2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9" name="Freeform 61"/>
              <p:cNvSpPr>
                <a:spLocks/>
              </p:cNvSpPr>
              <p:nvPr/>
            </p:nvSpPr>
            <p:spPr bwMode="auto">
              <a:xfrm>
                <a:off x="4664" y="2036"/>
                <a:ext cx="27" cy="47"/>
              </a:xfrm>
              <a:custGeom>
                <a:avLst/>
                <a:gdLst/>
                <a:ahLst/>
                <a:cxnLst>
                  <a:cxn ang="0">
                    <a:pos x="27" y="47"/>
                  </a:cxn>
                  <a:cxn ang="0">
                    <a:pos x="26" y="45"/>
                  </a:cxn>
                  <a:cxn ang="0">
                    <a:pos x="25" y="43"/>
                  </a:cxn>
                  <a:cxn ang="0">
                    <a:pos x="24" y="41"/>
                  </a:cxn>
                  <a:cxn ang="0">
                    <a:pos x="23" y="39"/>
                  </a:cxn>
                  <a:cxn ang="0">
                    <a:pos x="22" y="37"/>
                  </a:cxn>
                  <a:cxn ang="0">
                    <a:pos x="21" y="36"/>
                  </a:cxn>
                  <a:cxn ang="0">
                    <a:pos x="20" y="34"/>
                  </a:cxn>
                  <a:cxn ang="0">
                    <a:pos x="19" y="32"/>
                  </a:cxn>
                  <a:cxn ang="0">
                    <a:pos x="18" y="30"/>
                  </a:cxn>
                  <a:cxn ang="0">
                    <a:pos x="17" y="28"/>
                  </a:cxn>
                  <a:cxn ang="0">
                    <a:pos x="16" y="27"/>
                  </a:cxn>
                  <a:cxn ang="0">
                    <a:pos x="15" y="25"/>
                  </a:cxn>
                  <a:cxn ang="0">
                    <a:pos x="14" y="23"/>
                  </a:cxn>
                  <a:cxn ang="0">
                    <a:pos x="13" y="22"/>
                  </a:cxn>
                  <a:cxn ang="0">
                    <a:pos x="12" y="19"/>
                  </a:cxn>
                  <a:cxn ang="0">
                    <a:pos x="11" y="18"/>
                  </a:cxn>
                  <a:cxn ang="0">
                    <a:pos x="10" y="16"/>
                  </a:cxn>
                  <a:cxn ang="0">
                    <a:pos x="9" y="14"/>
                  </a:cxn>
                  <a:cxn ang="0">
                    <a:pos x="8" y="12"/>
                  </a:cxn>
                  <a:cxn ang="0">
                    <a:pos x="7" y="11"/>
                  </a:cxn>
                  <a:cxn ang="0">
                    <a:pos x="6" y="9"/>
                  </a:cxn>
                  <a:cxn ang="0">
                    <a:pos x="4" y="7"/>
                  </a:cxn>
                  <a:cxn ang="0">
                    <a:pos x="3" y="6"/>
                  </a:cxn>
                  <a:cxn ang="0">
                    <a:pos x="2" y="4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27" h="47">
                    <a:moveTo>
                      <a:pt x="27" y="47"/>
                    </a:moveTo>
                    <a:lnTo>
                      <a:pt x="26" y="45"/>
                    </a:lnTo>
                    <a:lnTo>
                      <a:pt x="25" y="43"/>
                    </a:lnTo>
                    <a:lnTo>
                      <a:pt x="24" y="41"/>
                    </a:lnTo>
                    <a:lnTo>
                      <a:pt x="23" y="39"/>
                    </a:lnTo>
                    <a:lnTo>
                      <a:pt x="22" y="37"/>
                    </a:lnTo>
                    <a:lnTo>
                      <a:pt x="21" y="36"/>
                    </a:lnTo>
                    <a:lnTo>
                      <a:pt x="20" y="34"/>
                    </a:lnTo>
                    <a:lnTo>
                      <a:pt x="19" y="32"/>
                    </a:lnTo>
                    <a:lnTo>
                      <a:pt x="18" y="30"/>
                    </a:lnTo>
                    <a:lnTo>
                      <a:pt x="17" y="28"/>
                    </a:lnTo>
                    <a:lnTo>
                      <a:pt x="16" y="27"/>
                    </a:lnTo>
                    <a:lnTo>
                      <a:pt x="15" y="25"/>
                    </a:lnTo>
                    <a:lnTo>
                      <a:pt x="14" y="23"/>
                    </a:lnTo>
                    <a:lnTo>
                      <a:pt x="13" y="22"/>
                    </a:lnTo>
                    <a:lnTo>
                      <a:pt x="12" y="19"/>
                    </a:lnTo>
                    <a:lnTo>
                      <a:pt x="11" y="18"/>
                    </a:lnTo>
                    <a:lnTo>
                      <a:pt x="10" y="16"/>
                    </a:lnTo>
                    <a:lnTo>
                      <a:pt x="9" y="14"/>
                    </a:lnTo>
                    <a:lnTo>
                      <a:pt x="8" y="12"/>
                    </a:lnTo>
                    <a:lnTo>
                      <a:pt x="7" y="11"/>
                    </a:lnTo>
                    <a:lnTo>
                      <a:pt x="6" y="9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2" y="4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0" name="Freeform 62"/>
              <p:cNvSpPr>
                <a:spLocks/>
              </p:cNvSpPr>
              <p:nvPr/>
            </p:nvSpPr>
            <p:spPr bwMode="auto">
              <a:xfrm>
                <a:off x="4691" y="2083"/>
                <a:ext cx="23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2" y="3"/>
                  </a:cxn>
                  <a:cxn ang="0">
                    <a:pos x="3" y="5"/>
                  </a:cxn>
                  <a:cxn ang="0">
                    <a:pos x="4" y="6"/>
                  </a:cxn>
                  <a:cxn ang="0">
                    <a:pos x="5" y="8"/>
                  </a:cxn>
                  <a:cxn ang="0">
                    <a:pos x="6" y="10"/>
                  </a:cxn>
                  <a:cxn ang="0">
                    <a:pos x="7" y="12"/>
                  </a:cxn>
                  <a:cxn ang="0">
                    <a:pos x="7" y="14"/>
                  </a:cxn>
                  <a:cxn ang="0">
                    <a:pos x="8" y="15"/>
                  </a:cxn>
                  <a:cxn ang="0">
                    <a:pos x="9" y="17"/>
                  </a:cxn>
                  <a:cxn ang="0">
                    <a:pos x="10" y="19"/>
                  </a:cxn>
                  <a:cxn ang="0">
                    <a:pos x="11" y="21"/>
                  </a:cxn>
                  <a:cxn ang="0">
                    <a:pos x="12" y="22"/>
                  </a:cxn>
                  <a:cxn ang="0">
                    <a:pos x="13" y="25"/>
                  </a:cxn>
                  <a:cxn ang="0">
                    <a:pos x="13" y="26"/>
                  </a:cxn>
                  <a:cxn ang="0">
                    <a:pos x="14" y="28"/>
                  </a:cxn>
                  <a:cxn ang="0">
                    <a:pos x="15" y="30"/>
                  </a:cxn>
                  <a:cxn ang="0">
                    <a:pos x="16" y="31"/>
                  </a:cxn>
                  <a:cxn ang="0">
                    <a:pos x="17" y="33"/>
                  </a:cxn>
                  <a:cxn ang="0">
                    <a:pos x="18" y="35"/>
                  </a:cxn>
                  <a:cxn ang="0">
                    <a:pos x="18" y="37"/>
                  </a:cxn>
                  <a:cxn ang="0">
                    <a:pos x="19" y="39"/>
                  </a:cxn>
                  <a:cxn ang="0">
                    <a:pos x="20" y="40"/>
                  </a:cxn>
                  <a:cxn ang="0">
                    <a:pos x="21" y="42"/>
                  </a:cxn>
                  <a:cxn ang="0">
                    <a:pos x="22" y="44"/>
                  </a:cxn>
                  <a:cxn ang="0">
                    <a:pos x="22" y="46"/>
                  </a:cxn>
                  <a:cxn ang="0">
                    <a:pos x="23" y="48"/>
                  </a:cxn>
                </a:cxnLst>
                <a:rect l="0" t="0" r="r" b="b"/>
                <a:pathLst>
                  <a:path w="23" h="48">
                    <a:moveTo>
                      <a:pt x="0" y="0"/>
                    </a:moveTo>
                    <a:lnTo>
                      <a:pt x="1" y="1"/>
                    </a:lnTo>
                    <a:lnTo>
                      <a:pt x="2" y="3"/>
                    </a:lnTo>
                    <a:lnTo>
                      <a:pt x="3" y="5"/>
                    </a:lnTo>
                    <a:lnTo>
                      <a:pt x="4" y="6"/>
                    </a:lnTo>
                    <a:lnTo>
                      <a:pt x="5" y="8"/>
                    </a:lnTo>
                    <a:lnTo>
                      <a:pt x="6" y="10"/>
                    </a:lnTo>
                    <a:lnTo>
                      <a:pt x="7" y="12"/>
                    </a:lnTo>
                    <a:lnTo>
                      <a:pt x="7" y="14"/>
                    </a:lnTo>
                    <a:lnTo>
                      <a:pt x="8" y="15"/>
                    </a:lnTo>
                    <a:lnTo>
                      <a:pt x="9" y="17"/>
                    </a:lnTo>
                    <a:lnTo>
                      <a:pt x="10" y="19"/>
                    </a:lnTo>
                    <a:lnTo>
                      <a:pt x="11" y="21"/>
                    </a:lnTo>
                    <a:lnTo>
                      <a:pt x="12" y="22"/>
                    </a:lnTo>
                    <a:lnTo>
                      <a:pt x="13" y="25"/>
                    </a:lnTo>
                    <a:lnTo>
                      <a:pt x="13" y="26"/>
                    </a:lnTo>
                    <a:lnTo>
                      <a:pt x="14" y="28"/>
                    </a:lnTo>
                    <a:lnTo>
                      <a:pt x="15" y="30"/>
                    </a:lnTo>
                    <a:lnTo>
                      <a:pt x="16" y="31"/>
                    </a:lnTo>
                    <a:lnTo>
                      <a:pt x="17" y="33"/>
                    </a:lnTo>
                    <a:lnTo>
                      <a:pt x="18" y="35"/>
                    </a:lnTo>
                    <a:lnTo>
                      <a:pt x="18" y="37"/>
                    </a:lnTo>
                    <a:lnTo>
                      <a:pt x="19" y="39"/>
                    </a:lnTo>
                    <a:lnTo>
                      <a:pt x="20" y="40"/>
                    </a:lnTo>
                    <a:lnTo>
                      <a:pt x="21" y="42"/>
                    </a:lnTo>
                    <a:lnTo>
                      <a:pt x="22" y="44"/>
                    </a:lnTo>
                    <a:lnTo>
                      <a:pt x="22" y="46"/>
                    </a:lnTo>
                    <a:lnTo>
                      <a:pt x="23" y="48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1" name="Rectangle 63"/>
              <p:cNvSpPr>
                <a:spLocks noChangeArrowheads="1"/>
              </p:cNvSpPr>
              <p:nvPr/>
            </p:nvSpPr>
            <p:spPr bwMode="auto">
              <a:xfrm rot="19980000">
                <a:off x="4654" y="2072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75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2" name="Line 64"/>
              <p:cNvSpPr>
                <a:spLocks noChangeShapeType="1"/>
              </p:cNvSpPr>
              <p:nvPr/>
            </p:nvSpPr>
            <p:spPr bwMode="auto">
              <a:xfrm flipV="1">
                <a:off x="4685" y="2083"/>
                <a:ext cx="5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3" name="Freeform 65"/>
              <p:cNvSpPr>
                <a:spLocks/>
              </p:cNvSpPr>
              <p:nvPr/>
            </p:nvSpPr>
            <p:spPr bwMode="auto">
              <a:xfrm>
                <a:off x="4627" y="1996"/>
                <a:ext cx="31" cy="44"/>
              </a:xfrm>
              <a:custGeom>
                <a:avLst/>
                <a:gdLst/>
                <a:ahLst/>
                <a:cxnLst>
                  <a:cxn ang="0">
                    <a:pos x="31" y="44"/>
                  </a:cxn>
                  <a:cxn ang="0">
                    <a:pos x="29" y="42"/>
                  </a:cxn>
                  <a:cxn ang="0">
                    <a:pos x="29" y="40"/>
                  </a:cxn>
                  <a:cxn ang="0">
                    <a:pos x="27" y="39"/>
                  </a:cxn>
                  <a:cxn ang="0">
                    <a:pos x="26" y="37"/>
                  </a:cxn>
                  <a:cxn ang="0">
                    <a:pos x="25" y="35"/>
                  </a:cxn>
                  <a:cxn ang="0">
                    <a:pos x="23" y="33"/>
                  </a:cxn>
                  <a:cxn ang="0">
                    <a:pos x="23" y="31"/>
                  </a:cxn>
                  <a:cxn ang="0">
                    <a:pos x="21" y="30"/>
                  </a:cxn>
                  <a:cxn ang="0">
                    <a:pos x="20" y="28"/>
                  </a:cxn>
                  <a:cxn ang="0">
                    <a:pos x="19" y="26"/>
                  </a:cxn>
                  <a:cxn ang="0">
                    <a:pos x="18" y="24"/>
                  </a:cxn>
                  <a:cxn ang="0">
                    <a:pos x="17" y="23"/>
                  </a:cxn>
                  <a:cxn ang="0">
                    <a:pos x="15" y="21"/>
                  </a:cxn>
                  <a:cxn ang="0">
                    <a:pos x="14" y="19"/>
                  </a:cxn>
                  <a:cxn ang="0">
                    <a:pos x="13" y="18"/>
                  </a:cxn>
                  <a:cxn ang="0">
                    <a:pos x="12" y="16"/>
                  </a:cxn>
                  <a:cxn ang="0">
                    <a:pos x="10" y="14"/>
                  </a:cxn>
                  <a:cxn ang="0">
                    <a:pos x="9" y="12"/>
                  </a:cxn>
                  <a:cxn ang="0">
                    <a:pos x="8" y="10"/>
                  </a:cxn>
                  <a:cxn ang="0">
                    <a:pos x="7" y="8"/>
                  </a:cxn>
                  <a:cxn ang="0">
                    <a:pos x="5" y="7"/>
                  </a:cxn>
                  <a:cxn ang="0">
                    <a:pos x="4" y="5"/>
                  </a:cxn>
                  <a:cxn ang="0">
                    <a:pos x="3" y="4"/>
                  </a:cxn>
                  <a:cxn ang="0">
                    <a:pos x="2" y="2"/>
                  </a:cxn>
                  <a:cxn ang="0">
                    <a:pos x="0" y="0"/>
                  </a:cxn>
                </a:cxnLst>
                <a:rect l="0" t="0" r="r" b="b"/>
                <a:pathLst>
                  <a:path w="31" h="44">
                    <a:moveTo>
                      <a:pt x="31" y="44"/>
                    </a:moveTo>
                    <a:lnTo>
                      <a:pt x="29" y="42"/>
                    </a:lnTo>
                    <a:lnTo>
                      <a:pt x="29" y="40"/>
                    </a:lnTo>
                    <a:lnTo>
                      <a:pt x="27" y="39"/>
                    </a:lnTo>
                    <a:lnTo>
                      <a:pt x="26" y="37"/>
                    </a:lnTo>
                    <a:lnTo>
                      <a:pt x="25" y="35"/>
                    </a:lnTo>
                    <a:lnTo>
                      <a:pt x="23" y="33"/>
                    </a:lnTo>
                    <a:lnTo>
                      <a:pt x="23" y="31"/>
                    </a:lnTo>
                    <a:lnTo>
                      <a:pt x="21" y="30"/>
                    </a:lnTo>
                    <a:lnTo>
                      <a:pt x="20" y="28"/>
                    </a:lnTo>
                    <a:lnTo>
                      <a:pt x="19" y="26"/>
                    </a:lnTo>
                    <a:lnTo>
                      <a:pt x="18" y="24"/>
                    </a:lnTo>
                    <a:lnTo>
                      <a:pt x="17" y="23"/>
                    </a:lnTo>
                    <a:lnTo>
                      <a:pt x="15" y="21"/>
                    </a:lnTo>
                    <a:lnTo>
                      <a:pt x="14" y="19"/>
                    </a:lnTo>
                    <a:lnTo>
                      <a:pt x="13" y="18"/>
                    </a:lnTo>
                    <a:lnTo>
                      <a:pt x="12" y="16"/>
                    </a:lnTo>
                    <a:lnTo>
                      <a:pt x="10" y="14"/>
                    </a:lnTo>
                    <a:lnTo>
                      <a:pt x="9" y="12"/>
                    </a:lnTo>
                    <a:lnTo>
                      <a:pt x="8" y="10"/>
                    </a:lnTo>
                    <a:lnTo>
                      <a:pt x="7" y="8"/>
                    </a:lnTo>
                    <a:lnTo>
                      <a:pt x="5" y="7"/>
                    </a:lnTo>
                    <a:lnTo>
                      <a:pt x="4" y="5"/>
                    </a:lnTo>
                    <a:lnTo>
                      <a:pt x="3" y="4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4" name="Freeform 66"/>
              <p:cNvSpPr>
                <a:spLocks/>
              </p:cNvSpPr>
              <p:nvPr/>
            </p:nvSpPr>
            <p:spPr bwMode="auto">
              <a:xfrm>
                <a:off x="4658" y="2040"/>
                <a:ext cx="26" cy="4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2"/>
                  </a:cxn>
                  <a:cxn ang="0">
                    <a:pos x="2" y="4"/>
                  </a:cxn>
                  <a:cxn ang="0">
                    <a:pos x="3" y="5"/>
                  </a:cxn>
                  <a:cxn ang="0">
                    <a:pos x="4" y="7"/>
                  </a:cxn>
                  <a:cxn ang="0">
                    <a:pos x="5" y="9"/>
                  </a:cxn>
                  <a:cxn ang="0">
                    <a:pos x="7" y="11"/>
                  </a:cxn>
                  <a:cxn ang="0">
                    <a:pos x="8" y="13"/>
                  </a:cxn>
                  <a:cxn ang="0">
                    <a:pos x="9" y="15"/>
                  </a:cxn>
                  <a:cxn ang="0">
                    <a:pos x="10" y="17"/>
                  </a:cxn>
                  <a:cxn ang="0">
                    <a:pos x="11" y="19"/>
                  </a:cxn>
                  <a:cxn ang="0">
                    <a:pos x="12" y="21"/>
                  </a:cxn>
                  <a:cxn ang="0">
                    <a:pos x="14" y="23"/>
                  </a:cxn>
                  <a:cxn ang="0">
                    <a:pos x="14" y="24"/>
                  </a:cxn>
                  <a:cxn ang="0">
                    <a:pos x="16" y="27"/>
                  </a:cxn>
                  <a:cxn ang="0">
                    <a:pos x="17" y="28"/>
                  </a:cxn>
                  <a:cxn ang="0">
                    <a:pos x="18" y="30"/>
                  </a:cxn>
                  <a:cxn ang="0">
                    <a:pos x="19" y="32"/>
                  </a:cxn>
                  <a:cxn ang="0">
                    <a:pos x="20" y="34"/>
                  </a:cxn>
                  <a:cxn ang="0">
                    <a:pos x="21" y="36"/>
                  </a:cxn>
                  <a:cxn ang="0">
                    <a:pos x="22" y="38"/>
                  </a:cxn>
                  <a:cxn ang="0">
                    <a:pos x="23" y="40"/>
                  </a:cxn>
                  <a:cxn ang="0">
                    <a:pos x="24" y="42"/>
                  </a:cxn>
                  <a:cxn ang="0">
                    <a:pos x="25" y="44"/>
                  </a:cxn>
                  <a:cxn ang="0">
                    <a:pos x="26" y="46"/>
                  </a:cxn>
                </a:cxnLst>
                <a:rect l="0" t="0" r="r" b="b"/>
                <a:pathLst>
                  <a:path w="26" h="46">
                    <a:moveTo>
                      <a:pt x="0" y="0"/>
                    </a:moveTo>
                    <a:lnTo>
                      <a:pt x="1" y="2"/>
                    </a:lnTo>
                    <a:lnTo>
                      <a:pt x="2" y="4"/>
                    </a:lnTo>
                    <a:lnTo>
                      <a:pt x="3" y="5"/>
                    </a:lnTo>
                    <a:lnTo>
                      <a:pt x="4" y="7"/>
                    </a:lnTo>
                    <a:lnTo>
                      <a:pt x="5" y="9"/>
                    </a:lnTo>
                    <a:lnTo>
                      <a:pt x="7" y="11"/>
                    </a:lnTo>
                    <a:lnTo>
                      <a:pt x="8" y="13"/>
                    </a:lnTo>
                    <a:lnTo>
                      <a:pt x="9" y="15"/>
                    </a:lnTo>
                    <a:lnTo>
                      <a:pt x="10" y="17"/>
                    </a:lnTo>
                    <a:lnTo>
                      <a:pt x="11" y="19"/>
                    </a:lnTo>
                    <a:lnTo>
                      <a:pt x="12" y="21"/>
                    </a:lnTo>
                    <a:lnTo>
                      <a:pt x="14" y="23"/>
                    </a:lnTo>
                    <a:lnTo>
                      <a:pt x="14" y="24"/>
                    </a:lnTo>
                    <a:lnTo>
                      <a:pt x="16" y="27"/>
                    </a:lnTo>
                    <a:lnTo>
                      <a:pt x="17" y="28"/>
                    </a:lnTo>
                    <a:lnTo>
                      <a:pt x="18" y="30"/>
                    </a:lnTo>
                    <a:lnTo>
                      <a:pt x="19" y="32"/>
                    </a:lnTo>
                    <a:lnTo>
                      <a:pt x="20" y="34"/>
                    </a:lnTo>
                    <a:lnTo>
                      <a:pt x="21" y="36"/>
                    </a:lnTo>
                    <a:lnTo>
                      <a:pt x="22" y="38"/>
                    </a:lnTo>
                    <a:lnTo>
                      <a:pt x="23" y="40"/>
                    </a:lnTo>
                    <a:lnTo>
                      <a:pt x="24" y="42"/>
                    </a:lnTo>
                    <a:lnTo>
                      <a:pt x="25" y="44"/>
                    </a:lnTo>
                    <a:lnTo>
                      <a:pt x="26" y="46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5" name="Rectangle 67"/>
              <p:cNvSpPr>
                <a:spLocks noChangeArrowheads="1"/>
              </p:cNvSpPr>
              <p:nvPr/>
            </p:nvSpPr>
            <p:spPr bwMode="auto">
              <a:xfrm rot="19680000">
                <a:off x="4622" y="2029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97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6" name="Line 68"/>
              <p:cNvSpPr>
                <a:spLocks noChangeShapeType="1"/>
              </p:cNvSpPr>
              <p:nvPr/>
            </p:nvSpPr>
            <p:spPr bwMode="auto">
              <a:xfrm flipV="1">
                <a:off x="4623" y="2040"/>
                <a:ext cx="34" cy="20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7" name="Freeform 69"/>
              <p:cNvSpPr>
                <a:spLocks/>
              </p:cNvSpPr>
              <p:nvPr/>
            </p:nvSpPr>
            <p:spPr bwMode="auto">
              <a:xfrm>
                <a:off x="4404" y="1852"/>
                <a:ext cx="122" cy="92"/>
              </a:xfrm>
              <a:custGeom>
                <a:avLst/>
                <a:gdLst/>
                <a:ahLst/>
                <a:cxnLst>
                  <a:cxn ang="0">
                    <a:pos x="121" y="90"/>
                  </a:cxn>
                  <a:cxn ang="0">
                    <a:pos x="119" y="88"/>
                  </a:cxn>
                  <a:cxn ang="0">
                    <a:pos x="117" y="86"/>
                  </a:cxn>
                  <a:cxn ang="0">
                    <a:pos x="114" y="84"/>
                  </a:cxn>
                  <a:cxn ang="0">
                    <a:pos x="112" y="82"/>
                  </a:cxn>
                  <a:cxn ang="0">
                    <a:pos x="109" y="80"/>
                  </a:cxn>
                  <a:cxn ang="0">
                    <a:pos x="107" y="77"/>
                  </a:cxn>
                  <a:cxn ang="0">
                    <a:pos x="105" y="75"/>
                  </a:cxn>
                  <a:cxn ang="0">
                    <a:pos x="102" y="73"/>
                  </a:cxn>
                  <a:cxn ang="0">
                    <a:pos x="100" y="71"/>
                  </a:cxn>
                  <a:cxn ang="0">
                    <a:pos x="97" y="69"/>
                  </a:cxn>
                  <a:cxn ang="0">
                    <a:pos x="95" y="67"/>
                  </a:cxn>
                  <a:cxn ang="0">
                    <a:pos x="92" y="65"/>
                  </a:cxn>
                  <a:cxn ang="0">
                    <a:pos x="90" y="63"/>
                  </a:cxn>
                  <a:cxn ang="0">
                    <a:pos x="88" y="61"/>
                  </a:cxn>
                  <a:cxn ang="0">
                    <a:pos x="85" y="59"/>
                  </a:cxn>
                  <a:cxn ang="0">
                    <a:pos x="83" y="57"/>
                  </a:cxn>
                  <a:cxn ang="0">
                    <a:pos x="81" y="55"/>
                  </a:cxn>
                  <a:cxn ang="0">
                    <a:pos x="78" y="53"/>
                  </a:cxn>
                  <a:cxn ang="0">
                    <a:pos x="75" y="51"/>
                  </a:cxn>
                  <a:cxn ang="0">
                    <a:pos x="73" y="49"/>
                  </a:cxn>
                  <a:cxn ang="0">
                    <a:pos x="70" y="47"/>
                  </a:cxn>
                  <a:cxn ang="0">
                    <a:pos x="68" y="45"/>
                  </a:cxn>
                  <a:cxn ang="0">
                    <a:pos x="65" y="43"/>
                  </a:cxn>
                  <a:cxn ang="0">
                    <a:pos x="63" y="41"/>
                  </a:cxn>
                  <a:cxn ang="0">
                    <a:pos x="60" y="40"/>
                  </a:cxn>
                  <a:cxn ang="0">
                    <a:pos x="58" y="37"/>
                  </a:cxn>
                  <a:cxn ang="0">
                    <a:pos x="55" y="36"/>
                  </a:cxn>
                  <a:cxn ang="0">
                    <a:pos x="52" y="34"/>
                  </a:cxn>
                  <a:cxn ang="0">
                    <a:pos x="50" y="32"/>
                  </a:cxn>
                  <a:cxn ang="0">
                    <a:pos x="47" y="30"/>
                  </a:cxn>
                  <a:cxn ang="0">
                    <a:pos x="44" y="28"/>
                  </a:cxn>
                  <a:cxn ang="0">
                    <a:pos x="42" y="26"/>
                  </a:cxn>
                  <a:cxn ang="0">
                    <a:pos x="39" y="24"/>
                  </a:cxn>
                  <a:cxn ang="0">
                    <a:pos x="37" y="23"/>
                  </a:cxn>
                  <a:cxn ang="0">
                    <a:pos x="34" y="21"/>
                  </a:cxn>
                  <a:cxn ang="0">
                    <a:pos x="31" y="19"/>
                  </a:cxn>
                  <a:cxn ang="0">
                    <a:pos x="28" y="18"/>
                  </a:cxn>
                  <a:cxn ang="0">
                    <a:pos x="26" y="16"/>
                  </a:cxn>
                  <a:cxn ang="0">
                    <a:pos x="23" y="14"/>
                  </a:cxn>
                  <a:cxn ang="0">
                    <a:pos x="21" y="12"/>
                  </a:cxn>
                  <a:cxn ang="0">
                    <a:pos x="18" y="11"/>
                  </a:cxn>
                  <a:cxn ang="0">
                    <a:pos x="15" y="9"/>
                  </a:cxn>
                  <a:cxn ang="0">
                    <a:pos x="12" y="7"/>
                  </a:cxn>
                  <a:cxn ang="0">
                    <a:pos x="10" y="5"/>
                  </a:cxn>
                  <a:cxn ang="0">
                    <a:pos x="7" y="4"/>
                  </a:cxn>
                  <a:cxn ang="0">
                    <a:pos x="4" y="2"/>
                  </a:cxn>
                  <a:cxn ang="0">
                    <a:pos x="1" y="1"/>
                  </a:cxn>
                </a:cxnLst>
                <a:rect l="0" t="0" r="r" b="b"/>
                <a:pathLst>
                  <a:path w="122" h="92">
                    <a:moveTo>
                      <a:pt x="122" y="92"/>
                    </a:moveTo>
                    <a:lnTo>
                      <a:pt x="121" y="90"/>
                    </a:lnTo>
                    <a:lnTo>
                      <a:pt x="120" y="90"/>
                    </a:lnTo>
                    <a:lnTo>
                      <a:pt x="119" y="88"/>
                    </a:lnTo>
                    <a:lnTo>
                      <a:pt x="118" y="87"/>
                    </a:lnTo>
                    <a:lnTo>
                      <a:pt x="117" y="86"/>
                    </a:lnTo>
                    <a:lnTo>
                      <a:pt x="115" y="85"/>
                    </a:lnTo>
                    <a:lnTo>
                      <a:pt x="114" y="84"/>
                    </a:lnTo>
                    <a:lnTo>
                      <a:pt x="113" y="83"/>
                    </a:lnTo>
                    <a:lnTo>
                      <a:pt x="112" y="82"/>
                    </a:lnTo>
                    <a:lnTo>
                      <a:pt x="111" y="81"/>
                    </a:lnTo>
                    <a:lnTo>
                      <a:pt x="109" y="80"/>
                    </a:lnTo>
                    <a:lnTo>
                      <a:pt x="108" y="79"/>
                    </a:lnTo>
                    <a:lnTo>
                      <a:pt x="107" y="77"/>
                    </a:lnTo>
                    <a:lnTo>
                      <a:pt x="106" y="77"/>
                    </a:lnTo>
                    <a:lnTo>
                      <a:pt x="105" y="75"/>
                    </a:lnTo>
                    <a:lnTo>
                      <a:pt x="103" y="74"/>
                    </a:lnTo>
                    <a:lnTo>
                      <a:pt x="102" y="73"/>
                    </a:lnTo>
                    <a:lnTo>
                      <a:pt x="101" y="72"/>
                    </a:lnTo>
                    <a:lnTo>
                      <a:pt x="100" y="71"/>
                    </a:lnTo>
                    <a:lnTo>
                      <a:pt x="99" y="70"/>
                    </a:lnTo>
                    <a:lnTo>
                      <a:pt x="97" y="69"/>
                    </a:lnTo>
                    <a:lnTo>
                      <a:pt x="96" y="68"/>
                    </a:lnTo>
                    <a:lnTo>
                      <a:pt x="95" y="67"/>
                    </a:lnTo>
                    <a:lnTo>
                      <a:pt x="94" y="66"/>
                    </a:lnTo>
                    <a:lnTo>
                      <a:pt x="92" y="65"/>
                    </a:lnTo>
                    <a:lnTo>
                      <a:pt x="91" y="64"/>
                    </a:lnTo>
                    <a:lnTo>
                      <a:pt x="90" y="63"/>
                    </a:lnTo>
                    <a:lnTo>
                      <a:pt x="89" y="62"/>
                    </a:lnTo>
                    <a:lnTo>
                      <a:pt x="88" y="61"/>
                    </a:lnTo>
                    <a:lnTo>
                      <a:pt x="86" y="60"/>
                    </a:lnTo>
                    <a:lnTo>
                      <a:pt x="85" y="59"/>
                    </a:lnTo>
                    <a:lnTo>
                      <a:pt x="84" y="58"/>
                    </a:lnTo>
                    <a:lnTo>
                      <a:pt x="83" y="57"/>
                    </a:lnTo>
                    <a:lnTo>
                      <a:pt x="81" y="56"/>
                    </a:lnTo>
                    <a:lnTo>
                      <a:pt x="81" y="55"/>
                    </a:lnTo>
                    <a:lnTo>
                      <a:pt x="79" y="54"/>
                    </a:lnTo>
                    <a:lnTo>
                      <a:pt x="78" y="53"/>
                    </a:lnTo>
                    <a:lnTo>
                      <a:pt x="76" y="52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3" y="49"/>
                    </a:lnTo>
                    <a:lnTo>
                      <a:pt x="71" y="48"/>
                    </a:lnTo>
                    <a:lnTo>
                      <a:pt x="70" y="47"/>
                    </a:lnTo>
                    <a:lnTo>
                      <a:pt x="69" y="46"/>
                    </a:lnTo>
                    <a:lnTo>
                      <a:pt x="68" y="45"/>
                    </a:lnTo>
                    <a:lnTo>
                      <a:pt x="66" y="44"/>
                    </a:lnTo>
                    <a:lnTo>
                      <a:pt x="65" y="43"/>
                    </a:lnTo>
                    <a:lnTo>
                      <a:pt x="64" y="42"/>
                    </a:lnTo>
                    <a:lnTo>
                      <a:pt x="63" y="41"/>
                    </a:lnTo>
                    <a:lnTo>
                      <a:pt x="61" y="40"/>
                    </a:lnTo>
                    <a:lnTo>
                      <a:pt x="60" y="40"/>
                    </a:lnTo>
                    <a:lnTo>
                      <a:pt x="59" y="38"/>
                    </a:lnTo>
                    <a:lnTo>
                      <a:pt x="58" y="37"/>
                    </a:lnTo>
                    <a:lnTo>
                      <a:pt x="56" y="37"/>
                    </a:lnTo>
                    <a:lnTo>
                      <a:pt x="55" y="36"/>
                    </a:lnTo>
                    <a:lnTo>
                      <a:pt x="54" y="35"/>
                    </a:lnTo>
                    <a:lnTo>
                      <a:pt x="52" y="34"/>
                    </a:lnTo>
                    <a:lnTo>
                      <a:pt x="51" y="33"/>
                    </a:lnTo>
                    <a:lnTo>
                      <a:pt x="50" y="32"/>
                    </a:lnTo>
                    <a:lnTo>
                      <a:pt x="49" y="31"/>
                    </a:lnTo>
                    <a:lnTo>
                      <a:pt x="47" y="30"/>
                    </a:lnTo>
                    <a:lnTo>
                      <a:pt x="46" y="29"/>
                    </a:lnTo>
                    <a:lnTo>
                      <a:pt x="44" y="28"/>
                    </a:lnTo>
                    <a:lnTo>
                      <a:pt x="43" y="27"/>
                    </a:lnTo>
                    <a:lnTo>
                      <a:pt x="42" y="26"/>
                    </a:lnTo>
                    <a:lnTo>
                      <a:pt x="41" y="25"/>
                    </a:lnTo>
                    <a:lnTo>
                      <a:pt x="39" y="24"/>
                    </a:lnTo>
                    <a:lnTo>
                      <a:pt x="38" y="24"/>
                    </a:lnTo>
                    <a:lnTo>
                      <a:pt x="37" y="23"/>
                    </a:lnTo>
                    <a:lnTo>
                      <a:pt x="35" y="22"/>
                    </a:lnTo>
                    <a:lnTo>
                      <a:pt x="34" y="21"/>
                    </a:lnTo>
                    <a:lnTo>
                      <a:pt x="32" y="20"/>
                    </a:lnTo>
                    <a:lnTo>
                      <a:pt x="31" y="19"/>
                    </a:lnTo>
                    <a:lnTo>
                      <a:pt x="30" y="18"/>
                    </a:lnTo>
                    <a:lnTo>
                      <a:pt x="28" y="18"/>
                    </a:lnTo>
                    <a:lnTo>
                      <a:pt x="27" y="17"/>
                    </a:lnTo>
                    <a:lnTo>
                      <a:pt x="26" y="16"/>
                    </a:lnTo>
                    <a:lnTo>
                      <a:pt x="25" y="15"/>
                    </a:lnTo>
                    <a:lnTo>
                      <a:pt x="23" y="14"/>
                    </a:lnTo>
                    <a:lnTo>
                      <a:pt x="22" y="13"/>
                    </a:lnTo>
                    <a:lnTo>
                      <a:pt x="21" y="12"/>
                    </a:lnTo>
                    <a:lnTo>
                      <a:pt x="19" y="12"/>
                    </a:lnTo>
                    <a:lnTo>
                      <a:pt x="18" y="11"/>
                    </a:lnTo>
                    <a:lnTo>
                      <a:pt x="16" y="10"/>
                    </a:lnTo>
                    <a:lnTo>
                      <a:pt x="15" y="9"/>
                    </a:lnTo>
                    <a:lnTo>
                      <a:pt x="14" y="8"/>
                    </a:lnTo>
                    <a:lnTo>
                      <a:pt x="12" y="7"/>
                    </a:lnTo>
                    <a:lnTo>
                      <a:pt x="11" y="6"/>
                    </a:lnTo>
                    <a:lnTo>
                      <a:pt x="10" y="5"/>
                    </a:lnTo>
                    <a:lnTo>
                      <a:pt x="8" y="5"/>
                    </a:lnTo>
                    <a:lnTo>
                      <a:pt x="7" y="4"/>
                    </a:lnTo>
                    <a:lnTo>
                      <a:pt x="6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8" name="Freeform 70"/>
              <p:cNvSpPr>
                <a:spLocks/>
              </p:cNvSpPr>
              <p:nvPr/>
            </p:nvSpPr>
            <p:spPr bwMode="auto">
              <a:xfrm>
                <a:off x="4526" y="1944"/>
                <a:ext cx="96" cy="116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5" y="4"/>
                  </a:cxn>
                  <a:cxn ang="0">
                    <a:pos x="8" y="7"/>
                  </a:cxn>
                  <a:cxn ang="0">
                    <a:pos x="11" y="10"/>
                  </a:cxn>
                  <a:cxn ang="0">
                    <a:pos x="14" y="13"/>
                  </a:cxn>
                  <a:cxn ang="0">
                    <a:pos x="17" y="16"/>
                  </a:cxn>
                  <a:cxn ang="0">
                    <a:pos x="20" y="19"/>
                  </a:cxn>
                  <a:cxn ang="0">
                    <a:pos x="23" y="22"/>
                  </a:cxn>
                  <a:cxn ang="0">
                    <a:pos x="25" y="25"/>
                  </a:cxn>
                  <a:cxn ang="0">
                    <a:pos x="28" y="28"/>
                  </a:cxn>
                  <a:cxn ang="0">
                    <a:pos x="31" y="31"/>
                  </a:cxn>
                  <a:cxn ang="0">
                    <a:pos x="34" y="34"/>
                  </a:cxn>
                  <a:cxn ang="0">
                    <a:pos x="37" y="38"/>
                  </a:cxn>
                  <a:cxn ang="0">
                    <a:pos x="39" y="41"/>
                  </a:cxn>
                  <a:cxn ang="0">
                    <a:pos x="42" y="44"/>
                  </a:cxn>
                  <a:cxn ang="0">
                    <a:pos x="45" y="47"/>
                  </a:cxn>
                  <a:cxn ang="0">
                    <a:pos x="48" y="50"/>
                  </a:cxn>
                  <a:cxn ang="0">
                    <a:pos x="50" y="54"/>
                  </a:cxn>
                  <a:cxn ang="0">
                    <a:pos x="53" y="57"/>
                  </a:cxn>
                  <a:cxn ang="0">
                    <a:pos x="56" y="60"/>
                  </a:cxn>
                  <a:cxn ang="0">
                    <a:pos x="59" y="63"/>
                  </a:cxn>
                  <a:cxn ang="0">
                    <a:pos x="61" y="67"/>
                  </a:cxn>
                  <a:cxn ang="0">
                    <a:pos x="64" y="70"/>
                  </a:cxn>
                  <a:cxn ang="0">
                    <a:pos x="66" y="73"/>
                  </a:cxn>
                  <a:cxn ang="0">
                    <a:pos x="69" y="76"/>
                  </a:cxn>
                  <a:cxn ang="0">
                    <a:pos x="71" y="80"/>
                  </a:cxn>
                  <a:cxn ang="0">
                    <a:pos x="74" y="83"/>
                  </a:cxn>
                  <a:cxn ang="0">
                    <a:pos x="76" y="87"/>
                  </a:cxn>
                  <a:cxn ang="0">
                    <a:pos x="79" y="90"/>
                  </a:cxn>
                  <a:cxn ang="0">
                    <a:pos x="81" y="93"/>
                  </a:cxn>
                  <a:cxn ang="0">
                    <a:pos x="83" y="97"/>
                  </a:cxn>
                  <a:cxn ang="0">
                    <a:pos x="86" y="100"/>
                  </a:cxn>
                  <a:cxn ang="0">
                    <a:pos x="88" y="104"/>
                  </a:cxn>
                  <a:cxn ang="0">
                    <a:pos x="91" y="107"/>
                  </a:cxn>
                  <a:cxn ang="0">
                    <a:pos x="93" y="111"/>
                  </a:cxn>
                  <a:cxn ang="0">
                    <a:pos x="95" y="114"/>
                  </a:cxn>
                </a:cxnLst>
                <a:rect l="0" t="0" r="r" b="b"/>
                <a:pathLst>
                  <a:path w="96" h="116">
                    <a:moveTo>
                      <a:pt x="0" y="0"/>
                    </a:moveTo>
                    <a:lnTo>
                      <a:pt x="2" y="1"/>
                    </a:lnTo>
                    <a:lnTo>
                      <a:pt x="3" y="3"/>
                    </a:lnTo>
                    <a:lnTo>
                      <a:pt x="5" y="4"/>
                    </a:lnTo>
                    <a:lnTo>
                      <a:pt x="6" y="5"/>
                    </a:lnTo>
                    <a:lnTo>
                      <a:pt x="8" y="7"/>
                    </a:lnTo>
                    <a:lnTo>
                      <a:pt x="9" y="8"/>
                    </a:lnTo>
                    <a:lnTo>
                      <a:pt x="11" y="10"/>
                    </a:lnTo>
                    <a:lnTo>
                      <a:pt x="12" y="11"/>
                    </a:lnTo>
                    <a:lnTo>
                      <a:pt x="14" y="13"/>
                    </a:lnTo>
                    <a:lnTo>
                      <a:pt x="15" y="14"/>
                    </a:lnTo>
                    <a:lnTo>
                      <a:pt x="17" y="16"/>
                    </a:lnTo>
                    <a:lnTo>
                      <a:pt x="18" y="17"/>
                    </a:lnTo>
                    <a:lnTo>
                      <a:pt x="20" y="19"/>
                    </a:lnTo>
                    <a:lnTo>
                      <a:pt x="21" y="20"/>
                    </a:lnTo>
                    <a:lnTo>
                      <a:pt x="23" y="22"/>
                    </a:lnTo>
                    <a:lnTo>
                      <a:pt x="24" y="23"/>
                    </a:lnTo>
                    <a:lnTo>
                      <a:pt x="25" y="25"/>
                    </a:lnTo>
                    <a:lnTo>
                      <a:pt x="27" y="26"/>
                    </a:lnTo>
                    <a:lnTo>
                      <a:pt x="28" y="28"/>
                    </a:lnTo>
                    <a:lnTo>
                      <a:pt x="30" y="30"/>
                    </a:lnTo>
                    <a:lnTo>
                      <a:pt x="31" y="31"/>
                    </a:lnTo>
                    <a:lnTo>
                      <a:pt x="33" y="33"/>
                    </a:lnTo>
                    <a:lnTo>
                      <a:pt x="34" y="34"/>
                    </a:lnTo>
                    <a:lnTo>
                      <a:pt x="35" y="36"/>
                    </a:lnTo>
                    <a:lnTo>
                      <a:pt x="37" y="38"/>
                    </a:lnTo>
                    <a:lnTo>
                      <a:pt x="38" y="39"/>
                    </a:lnTo>
                    <a:lnTo>
                      <a:pt x="39" y="41"/>
                    </a:lnTo>
                    <a:lnTo>
                      <a:pt x="41" y="42"/>
                    </a:lnTo>
                    <a:lnTo>
                      <a:pt x="42" y="44"/>
                    </a:lnTo>
                    <a:lnTo>
                      <a:pt x="44" y="45"/>
                    </a:lnTo>
                    <a:lnTo>
                      <a:pt x="45" y="47"/>
                    </a:lnTo>
                    <a:lnTo>
                      <a:pt x="46" y="49"/>
                    </a:lnTo>
                    <a:lnTo>
                      <a:pt x="48" y="50"/>
                    </a:lnTo>
                    <a:lnTo>
                      <a:pt x="49" y="52"/>
                    </a:lnTo>
                    <a:lnTo>
                      <a:pt x="50" y="54"/>
                    </a:lnTo>
                    <a:lnTo>
                      <a:pt x="52" y="55"/>
                    </a:lnTo>
                    <a:lnTo>
                      <a:pt x="53" y="57"/>
                    </a:lnTo>
                    <a:lnTo>
                      <a:pt x="55" y="58"/>
                    </a:lnTo>
                    <a:lnTo>
                      <a:pt x="56" y="60"/>
                    </a:lnTo>
                    <a:lnTo>
                      <a:pt x="57" y="62"/>
                    </a:lnTo>
                    <a:lnTo>
                      <a:pt x="59" y="63"/>
                    </a:lnTo>
                    <a:lnTo>
                      <a:pt x="60" y="65"/>
                    </a:lnTo>
                    <a:lnTo>
                      <a:pt x="61" y="67"/>
                    </a:lnTo>
                    <a:lnTo>
                      <a:pt x="62" y="68"/>
                    </a:lnTo>
                    <a:lnTo>
                      <a:pt x="64" y="70"/>
                    </a:lnTo>
                    <a:lnTo>
                      <a:pt x="65" y="72"/>
                    </a:lnTo>
                    <a:lnTo>
                      <a:pt x="66" y="73"/>
                    </a:lnTo>
                    <a:lnTo>
                      <a:pt x="67" y="75"/>
                    </a:lnTo>
                    <a:lnTo>
                      <a:pt x="69" y="76"/>
                    </a:lnTo>
                    <a:lnTo>
                      <a:pt x="70" y="78"/>
                    </a:lnTo>
                    <a:lnTo>
                      <a:pt x="71" y="80"/>
                    </a:lnTo>
                    <a:lnTo>
                      <a:pt x="72" y="82"/>
                    </a:lnTo>
                    <a:lnTo>
                      <a:pt x="74" y="83"/>
                    </a:lnTo>
                    <a:lnTo>
                      <a:pt x="75" y="85"/>
                    </a:lnTo>
                    <a:lnTo>
                      <a:pt x="76" y="87"/>
                    </a:lnTo>
                    <a:lnTo>
                      <a:pt x="77" y="89"/>
                    </a:lnTo>
                    <a:lnTo>
                      <a:pt x="79" y="90"/>
                    </a:lnTo>
                    <a:lnTo>
                      <a:pt x="80" y="92"/>
                    </a:lnTo>
                    <a:lnTo>
                      <a:pt x="81" y="93"/>
                    </a:lnTo>
                    <a:lnTo>
                      <a:pt x="82" y="95"/>
                    </a:lnTo>
                    <a:lnTo>
                      <a:pt x="83" y="97"/>
                    </a:lnTo>
                    <a:lnTo>
                      <a:pt x="85" y="98"/>
                    </a:lnTo>
                    <a:lnTo>
                      <a:pt x="86" y="100"/>
                    </a:lnTo>
                    <a:lnTo>
                      <a:pt x="87" y="102"/>
                    </a:lnTo>
                    <a:lnTo>
                      <a:pt x="88" y="104"/>
                    </a:lnTo>
                    <a:lnTo>
                      <a:pt x="89" y="105"/>
                    </a:lnTo>
                    <a:lnTo>
                      <a:pt x="91" y="107"/>
                    </a:lnTo>
                    <a:lnTo>
                      <a:pt x="92" y="109"/>
                    </a:lnTo>
                    <a:lnTo>
                      <a:pt x="93" y="111"/>
                    </a:lnTo>
                    <a:lnTo>
                      <a:pt x="94" y="113"/>
                    </a:lnTo>
                    <a:lnTo>
                      <a:pt x="95" y="114"/>
                    </a:lnTo>
                    <a:lnTo>
                      <a:pt x="96" y="116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9" name="Rectangle 71"/>
              <p:cNvSpPr>
                <a:spLocks noChangeArrowheads="1"/>
              </p:cNvSpPr>
              <p:nvPr/>
            </p:nvSpPr>
            <p:spPr bwMode="auto">
              <a:xfrm rot="18900000">
                <a:off x="4484" y="1924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12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0" name="Line 72"/>
              <p:cNvSpPr>
                <a:spLocks noChangeShapeType="1"/>
              </p:cNvSpPr>
              <p:nvPr/>
            </p:nvSpPr>
            <p:spPr bwMode="auto">
              <a:xfrm flipV="1">
                <a:off x="4523" y="1944"/>
                <a:ext cx="3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1" name="Rectangle 73"/>
              <p:cNvSpPr>
                <a:spLocks noChangeArrowheads="1"/>
              </p:cNvSpPr>
              <p:nvPr/>
            </p:nvSpPr>
            <p:spPr bwMode="auto">
              <a:xfrm rot="20520000">
                <a:off x="4762" y="2047"/>
                <a:ext cx="434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Afaecalis 2102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2" name="Line 74"/>
              <p:cNvSpPr>
                <a:spLocks noChangeShapeType="1"/>
              </p:cNvSpPr>
              <p:nvPr/>
            </p:nvSpPr>
            <p:spPr bwMode="auto">
              <a:xfrm flipH="1">
                <a:off x="4757" y="2173"/>
                <a:ext cx="2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3" name="Rectangle 75"/>
              <p:cNvSpPr>
                <a:spLocks noChangeArrowheads="1"/>
              </p:cNvSpPr>
              <p:nvPr/>
            </p:nvSpPr>
            <p:spPr bwMode="auto">
              <a:xfrm rot="20820000">
                <a:off x="4784" y="2116"/>
                <a:ext cx="462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Alcaligenes 662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4" name="Line 76"/>
              <p:cNvSpPr>
                <a:spLocks noChangeShapeType="1"/>
              </p:cNvSpPr>
              <p:nvPr/>
            </p:nvSpPr>
            <p:spPr bwMode="auto">
              <a:xfrm flipH="1">
                <a:off x="4773" y="2226"/>
                <a:ext cx="2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5" name="Rectangle 77"/>
              <p:cNvSpPr>
                <a:spLocks noChangeArrowheads="1"/>
              </p:cNvSpPr>
              <p:nvPr/>
            </p:nvSpPr>
            <p:spPr bwMode="auto">
              <a:xfrm rot="21060000">
                <a:off x="4798" y="2190"/>
                <a:ext cx="434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Afaecalis 1300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6" name="Line 78"/>
              <p:cNvSpPr>
                <a:spLocks noChangeShapeType="1"/>
              </p:cNvSpPr>
              <p:nvPr/>
            </p:nvSpPr>
            <p:spPr bwMode="auto">
              <a:xfrm flipH="1">
                <a:off x="4784" y="2280"/>
                <a:ext cx="1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7" name="Freeform 79"/>
              <p:cNvSpPr>
                <a:spLocks/>
              </p:cNvSpPr>
              <p:nvPr/>
            </p:nvSpPr>
            <p:spPr bwMode="auto">
              <a:xfrm>
                <a:off x="4758" y="2173"/>
                <a:ext cx="16" cy="53"/>
              </a:xfrm>
              <a:custGeom>
                <a:avLst/>
                <a:gdLst/>
                <a:ahLst/>
                <a:cxnLst>
                  <a:cxn ang="0">
                    <a:pos x="16" y="53"/>
                  </a:cxn>
                  <a:cxn ang="0">
                    <a:pos x="15" y="51"/>
                  </a:cxn>
                  <a:cxn ang="0">
                    <a:pos x="15" y="49"/>
                  </a:cxn>
                  <a:cxn ang="0">
                    <a:pos x="15" y="47"/>
                  </a:cxn>
                  <a:cxn ang="0">
                    <a:pos x="14" y="46"/>
                  </a:cxn>
                  <a:cxn ang="0">
                    <a:pos x="14" y="44"/>
                  </a:cxn>
                  <a:cxn ang="0">
                    <a:pos x="13" y="42"/>
                  </a:cxn>
                  <a:cxn ang="0">
                    <a:pos x="13" y="41"/>
                  </a:cxn>
                  <a:cxn ang="0">
                    <a:pos x="12" y="39"/>
                  </a:cxn>
                  <a:cxn ang="0">
                    <a:pos x="12" y="37"/>
                  </a:cxn>
                  <a:cxn ang="0">
                    <a:pos x="11" y="35"/>
                  </a:cxn>
                  <a:cxn ang="0">
                    <a:pos x="11" y="33"/>
                  </a:cxn>
                  <a:cxn ang="0">
                    <a:pos x="10" y="32"/>
                  </a:cxn>
                  <a:cxn ang="0">
                    <a:pos x="10" y="30"/>
                  </a:cxn>
                  <a:cxn ang="0">
                    <a:pos x="10" y="28"/>
                  </a:cxn>
                  <a:cxn ang="0">
                    <a:pos x="9" y="26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7" y="21"/>
                  </a:cxn>
                  <a:cxn ang="0">
                    <a:pos x="7" y="19"/>
                  </a:cxn>
                  <a:cxn ang="0">
                    <a:pos x="6" y="18"/>
                  </a:cxn>
                  <a:cxn ang="0">
                    <a:pos x="6" y="16"/>
                  </a:cxn>
                  <a:cxn ang="0">
                    <a:pos x="5" y="14"/>
                  </a:cxn>
                  <a:cxn ang="0">
                    <a:pos x="5" y="12"/>
                  </a:cxn>
                  <a:cxn ang="0">
                    <a:pos x="4" y="10"/>
                  </a:cxn>
                  <a:cxn ang="0">
                    <a:pos x="4" y="9"/>
                  </a:cxn>
                  <a:cxn ang="0">
                    <a:pos x="3" y="7"/>
                  </a:cxn>
                  <a:cxn ang="0">
                    <a:pos x="2" y="5"/>
                  </a:cxn>
                  <a:cxn ang="0">
                    <a:pos x="2" y="4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6" h="53">
                    <a:moveTo>
                      <a:pt x="16" y="53"/>
                    </a:moveTo>
                    <a:lnTo>
                      <a:pt x="15" y="51"/>
                    </a:lnTo>
                    <a:lnTo>
                      <a:pt x="15" y="49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4" y="44"/>
                    </a:lnTo>
                    <a:lnTo>
                      <a:pt x="13" y="42"/>
                    </a:lnTo>
                    <a:lnTo>
                      <a:pt x="13" y="41"/>
                    </a:lnTo>
                    <a:lnTo>
                      <a:pt x="12" y="39"/>
                    </a:lnTo>
                    <a:lnTo>
                      <a:pt x="12" y="37"/>
                    </a:lnTo>
                    <a:lnTo>
                      <a:pt x="11" y="35"/>
                    </a:lnTo>
                    <a:lnTo>
                      <a:pt x="11" y="33"/>
                    </a:lnTo>
                    <a:lnTo>
                      <a:pt x="10" y="32"/>
                    </a:lnTo>
                    <a:lnTo>
                      <a:pt x="10" y="30"/>
                    </a:lnTo>
                    <a:lnTo>
                      <a:pt x="10" y="28"/>
                    </a:lnTo>
                    <a:lnTo>
                      <a:pt x="9" y="26"/>
                    </a:lnTo>
                    <a:lnTo>
                      <a:pt x="8" y="25"/>
                    </a:lnTo>
                    <a:lnTo>
                      <a:pt x="8" y="23"/>
                    </a:lnTo>
                    <a:lnTo>
                      <a:pt x="7" y="21"/>
                    </a:lnTo>
                    <a:lnTo>
                      <a:pt x="7" y="19"/>
                    </a:lnTo>
                    <a:lnTo>
                      <a:pt x="6" y="18"/>
                    </a:lnTo>
                    <a:lnTo>
                      <a:pt x="6" y="16"/>
                    </a:lnTo>
                    <a:lnTo>
                      <a:pt x="5" y="14"/>
                    </a:lnTo>
                    <a:lnTo>
                      <a:pt x="5" y="12"/>
                    </a:lnTo>
                    <a:lnTo>
                      <a:pt x="4" y="10"/>
                    </a:lnTo>
                    <a:lnTo>
                      <a:pt x="4" y="9"/>
                    </a:lnTo>
                    <a:lnTo>
                      <a:pt x="3" y="7"/>
                    </a:lnTo>
                    <a:lnTo>
                      <a:pt x="2" y="5"/>
                    </a:lnTo>
                    <a:lnTo>
                      <a:pt x="2" y="4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8" name="Freeform 80"/>
              <p:cNvSpPr>
                <a:spLocks/>
              </p:cNvSpPr>
              <p:nvPr/>
            </p:nvSpPr>
            <p:spPr bwMode="auto">
              <a:xfrm>
                <a:off x="4774" y="2226"/>
                <a:ext cx="10" cy="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1" y="5"/>
                  </a:cxn>
                  <a:cxn ang="0">
                    <a:pos x="1" y="7"/>
                  </a:cxn>
                  <a:cxn ang="0">
                    <a:pos x="2" y="9"/>
                  </a:cxn>
                  <a:cxn ang="0">
                    <a:pos x="2" y="10"/>
                  </a:cxn>
                  <a:cxn ang="0">
                    <a:pos x="3" y="12"/>
                  </a:cxn>
                  <a:cxn ang="0">
                    <a:pos x="3" y="14"/>
                  </a:cxn>
                  <a:cxn ang="0">
                    <a:pos x="4" y="16"/>
                  </a:cxn>
                  <a:cxn ang="0">
                    <a:pos x="4" y="17"/>
                  </a:cxn>
                  <a:cxn ang="0">
                    <a:pos x="4" y="19"/>
                  </a:cxn>
                  <a:cxn ang="0">
                    <a:pos x="5" y="21"/>
                  </a:cxn>
                  <a:cxn ang="0">
                    <a:pos x="5" y="23"/>
                  </a:cxn>
                  <a:cxn ang="0">
                    <a:pos x="5" y="24"/>
                  </a:cxn>
                  <a:cxn ang="0">
                    <a:pos x="6" y="26"/>
                  </a:cxn>
                  <a:cxn ang="0">
                    <a:pos x="6" y="28"/>
                  </a:cxn>
                  <a:cxn ang="0">
                    <a:pos x="6" y="29"/>
                  </a:cxn>
                  <a:cxn ang="0">
                    <a:pos x="7" y="31"/>
                  </a:cxn>
                  <a:cxn ang="0">
                    <a:pos x="7" y="33"/>
                  </a:cxn>
                  <a:cxn ang="0">
                    <a:pos x="7" y="35"/>
                  </a:cxn>
                  <a:cxn ang="0">
                    <a:pos x="8" y="36"/>
                  </a:cxn>
                  <a:cxn ang="0">
                    <a:pos x="8" y="38"/>
                  </a:cxn>
                  <a:cxn ang="0">
                    <a:pos x="8" y="40"/>
                  </a:cxn>
                  <a:cxn ang="0">
                    <a:pos x="9" y="41"/>
                  </a:cxn>
                  <a:cxn ang="0">
                    <a:pos x="9" y="43"/>
                  </a:cxn>
                  <a:cxn ang="0">
                    <a:pos x="9" y="45"/>
                  </a:cxn>
                  <a:cxn ang="0">
                    <a:pos x="10" y="47"/>
                  </a:cxn>
                  <a:cxn ang="0">
                    <a:pos x="10" y="49"/>
                  </a:cxn>
                  <a:cxn ang="0">
                    <a:pos x="10" y="51"/>
                  </a:cxn>
                  <a:cxn ang="0">
                    <a:pos x="10" y="52"/>
                  </a:cxn>
                  <a:cxn ang="0">
                    <a:pos x="10" y="54"/>
                  </a:cxn>
                </a:cxnLst>
                <a:rect l="0" t="0" r="r" b="b"/>
                <a:pathLst>
                  <a:path w="10" h="54">
                    <a:moveTo>
                      <a:pt x="0" y="0"/>
                    </a:moveTo>
                    <a:lnTo>
                      <a:pt x="0" y="2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9"/>
                    </a:lnTo>
                    <a:lnTo>
                      <a:pt x="2" y="10"/>
                    </a:lnTo>
                    <a:lnTo>
                      <a:pt x="3" y="12"/>
                    </a:lnTo>
                    <a:lnTo>
                      <a:pt x="3" y="14"/>
                    </a:lnTo>
                    <a:lnTo>
                      <a:pt x="4" y="16"/>
                    </a:lnTo>
                    <a:lnTo>
                      <a:pt x="4" y="17"/>
                    </a:lnTo>
                    <a:lnTo>
                      <a:pt x="4" y="19"/>
                    </a:lnTo>
                    <a:lnTo>
                      <a:pt x="5" y="21"/>
                    </a:lnTo>
                    <a:lnTo>
                      <a:pt x="5" y="23"/>
                    </a:lnTo>
                    <a:lnTo>
                      <a:pt x="5" y="24"/>
                    </a:lnTo>
                    <a:lnTo>
                      <a:pt x="6" y="26"/>
                    </a:lnTo>
                    <a:lnTo>
                      <a:pt x="6" y="28"/>
                    </a:lnTo>
                    <a:lnTo>
                      <a:pt x="6" y="29"/>
                    </a:lnTo>
                    <a:lnTo>
                      <a:pt x="7" y="31"/>
                    </a:lnTo>
                    <a:lnTo>
                      <a:pt x="7" y="33"/>
                    </a:lnTo>
                    <a:lnTo>
                      <a:pt x="7" y="35"/>
                    </a:lnTo>
                    <a:lnTo>
                      <a:pt x="8" y="36"/>
                    </a:lnTo>
                    <a:lnTo>
                      <a:pt x="8" y="38"/>
                    </a:lnTo>
                    <a:lnTo>
                      <a:pt x="8" y="40"/>
                    </a:lnTo>
                    <a:lnTo>
                      <a:pt x="9" y="41"/>
                    </a:lnTo>
                    <a:lnTo>
                      <a:pt x="9" y="43"/>
                    </a:lnTo>
                    <a:lnTo>
                      <a:pt x="9" y="45"/>
                    </a:lnTo>
                    <a:lnTo>
                      <a:pt x="10" y="47"/>
                    </a:lnTo>
                    <a:lnTo>
                      <a:pt x="10" y="49"/>
                    </a:lnTo>
                    <a:lnTo>
                      <a:pt x="10" y="51"/>
                    </a:lnTo>
                    <a:lnTo>
                      <a:pt x="10" y="52"/>
                    </a:lnTo>
                    <a:lnTo>
                      <a:pt x="10" y="54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9" name="Rectangle 81"/>
              <p:cNvSpPr>
                <a:spLocks noChangeArrowheads="1"/>
              </p:cNvSpPr>
              <p:nvPr/>
            </p:nvSpPr>
            <p:spPr bwMode="auto">
              <a:xfrm rot="20820000">
                <a:off x="4731" y="2199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98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0" name="Line 82"/>
              <p:cNvSpPr>
                <a:spLocks noChangeShapeType="1"/>
              </p:cNvSpPr>
              <p:nvPr/>
            </p:nvSpPr>
            <p:spPr bwMode="auto">
              <a:xfrm flipV="1">
                <a:off x="4760" y="2226"/>
                <a:ext cx="13" cy="3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1" name="Rectangle 83"/>
              <p:cNvSpPr>
                <a:spLocks noChangeArrowheads="1"/>
              </p:cNvSpPr>
              <p:nvPr/>
            </p:nvSpPr>
            <p:spPr bwMode="auto">
              <a:xfrm rot="21360000">
                <a:off x="4800" y="2262"/>
                <a:ext cx="532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Alcaligenaceae 11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2" name="Line 84"/>
              <p:cNvSpPr>
                <a:spLocks noChangeShapeType="1"/>
              </p:cNvSpPr>
              <p:nvPr/>
            </p:nvSpPr>
            <p:spPr bwMode="auto">
              <a:xfrm flipV="1">
                <a:off x="4777" y="2335"/>
                <a:ext cx="6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3" name="Freeform 85"/>
              <p:cNvSpPr>
                <a:spLocks/>
              </p:cNvSpPr>
              <p:nvPr/>
            </p:nvSpPr>
            <p:spPr bwMode="auto">
              <a:xfrm>
                <a:off x="4759" y="2229"/>
                <a:ext cx="11" cy="53"/>
              </a:xfrm>
              <a:custGeom>
                <a:avLst/>
                <a:gdLst/>
                <a:ahLst/>
                <a:cxnLst>
                  <a:cxn ang="0">
                    <a:pos x="11" y="53"/>
                  </a:cxn>
                  <a:cxn ang="0">
                    <a:pos x="10" y="51"/>
                  </a:cxn>
                  <a:cxn ang="0">
                    <a:pos x="10" y="50"/>
                  </a:cxn>
                  <a:cxn ang="0">
                    <a:pos x="10" y="48"/>
                  </a:cxn>
                  <a:cxn ang="0">
                    <a:pos x="10" y="46"/>
                  </a:cxn>
                  <a:cxn ang="0">
                    <a:pos x="9" y="45"/>
                  </a:cxn>
                  <a:cxn ang="0">
                    <a:pos x="9" y="43"/>
                  </a:cxn>
                  <a:cxn ang="0">
                    <a:pos x="9" y="42"/>
                  </a:cxn>
                  <a:cxn ang="0">
                    <a:pos x="9" y="40"/>
                  </a:cxn>
                  <a:cxn ang="0">
                    <a:pos x="9" y="38"/>
                  </a:cxn>
                  <a:cxn ang="0">
                    <a:pos x="8" y="36"/>
                  </a:cxn>
                  <a:cxn ang="0">
                    <a:pos x="8" y="35"/>
                  </a:cxn>
                  <a:cxn ang="0">
                    <a:pos x="8" y="33"/>
                  </a:cxn>
                  <a:cxn ang="0">
                    <a:pos x="7" y="32"/>
                  </a:cxn>
                  <a:cxn ang="0">
                    <a:pos x="7" y="30"/>
                  </a:cxn>
                  <a:cxn ang="0">
                    <a:pos x="6" y="28"/>
                  </a:cxn>
                  <a:cxn ang="0">
                    <a:pos x="6" y="26"/>
                  </a:cxn>
                  <a:cxn ang="0">
                    <a:pos x="6" y="25"/>
                  </a:cxn>
                  <a:cxn ang="0">
                    <a:pos x="5" y="23"/>
                  </a:cxn>
                  <a:cxn ang="0">
                    <a:pos x="5" y="22"/>
                  </a:cxn>
                  <a:cxn ang="0">
                    <a:pos x="5" y="20"/>
                  </a:cxn>
                  <a:cxn ang="0">
                    <a:pos x="4" y="18"/>
                  </a:cxn>
                  <a:cxn ang="0">
                    <a:pos x="4" y="16"/>
                  </a:cxn>
                  <a:cxn ang="0">
                    <a:pos x="4" y="15"/>
                  </a:cxn>
                  <a:cxn ang="0">
                    <a:pos x="4" y="13"/>
                  </a:cxn>
                  <a:cxn ang="0">
                    <a:pos x="3" y="12"/>
                  </a:cxn>
                  <a:cxn ang="0">
                    <a:pos x="3" y="10"/>
                  </a:cxn>
                  <a:cxn ang="0">
                    <a:pos x="2" y="8"/>
                  </a:cxn>
                  <a:cxn ang="0">
                    <a:pos x="2" y="7"/>
                  </a:cxn>
                  <a:cxn ang="0">
                    <a:pos x="2" y="5"/>
                  </a:cxn>
                  <a:cxn ang="0">
                    <a:pos x="1" y="4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1" h="53">
                    <a:moveTo>
                      <a:pt x="11" y="53"/>
                    </a:moveTo>
                    <a:lnTo>
                      <a:pt x="10" y="51"/>
                    </a:lnTo>
                    <a:lnTo>
                      <a:pt x="10" y="50"/>
                    </a:lnTo>
                    <a:lnTo>
                      <a:pt x="10" y="48"/>
                    </a:lnTo>
                    <a:lnTo>
                      <a:pt x="10" y="46"/>
                    </a:lnTo>
                    <a:lnTo>
                      <a:pt x="9" y="45"/>
                    </a:lnTo>
                    <a:lnTo>
                      <a:pt x="9" y="43"/>
                    </a:lnTo>
                    <a:lnTo>
                      <a:pt x="9" y="42"/>
                    </a:lnTo>
                    <a:lnTo>
                      <a:pt x="9" y="40"/>
                    </a:lnTo>
                    <a:lnTo>
                      <a:pt x="9" y="38"/>
                    </a:lnTo>
                    <a:lnTo>
                      <a:pt x="8" y="36"/>
                    </a:lnTo>
                    <a:lnTo>
                      <a:pt x="8" y="35"/>
                    </a:lnTo>
                    <a:lnTo>
                      <a:pt x="8" y="33"/>
                    </a:lnTo>
                    <a:lnTo>
                      <a:pt x="7" y="32"/>
                    </a:lnTo>
                    <a:lnTo>
                      <a:pt x="7" y="30"/>
                    </a:lnTo>
                    <a:lnTo>
                      <a:pt x="6" y="28"/>
                    </a:lnTo>
                    <a:lnTo>
                      <a:pt x="6" y="26"/>
                    </a:lnTo>
                    <a:lnTo>
                      <a:pt x="6" y="25"/>
                    </a:lnTo>
                    <a:lnTo>
                      <a:pt x="5" y="23"/>
                    </a:lnTo>
                    <a:lnTo>
                      <a:pt x="5" y="22"/>
                    </a:lnTo>
                    <a:lnTo>
                      <a:pt x="5" y="20"/>
                    </a:lnTo>
                    <a:lnTo>
                      <a:pt x="4" y="18"/>
                    </a:lnTo>
                    <a:lnTo>
                      <a:pt x="4" y="16"/>
                    </a:lnTo>
                    <a:lnTo>
                      <a:pt x="4" y="15"/>
                    </a:lnTo>
                    <a:lnTo>
                      <a:pt x="4" y="13"/>
                    </a:lnTo>
                    <a:lnTo>
                      <a:pt x="3" y="12"/>
                    </a:lnTo>
                    <a:lnTo>
                      <a:pt x="3" y="10"/>
                    </a:lnTo>
                    <a:lnTo>
                      <a:pt x="2" y="8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4" name="Freeform 86"/>
              <p:cNvSpPr>
                <a:spLocks/>
              </p:cNvSpPr>
              <p:nvPr/>
            </p:nvSpPr>
            <p:spPr bwMode="auto">
              <a:xfrm>
                <a:off x="4770" y="2282"/>
                <a:ext cx="6" cy="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1" y="5"/>
                  </a:cxn>
                  <a:cxn ang="0">
                    <a:pos x="1" y="7"/>
                  </a:cxn>
                  <a:cxn ang="0">
                    <a:pos x="1" y="9"/>
                  </a:cxn>
                  <a:cxn ang="0">
                    <a:pos x="1" y="10"/>
                  </a:cxn>
                  <a:cxn ang="0">
                    <a:pos x="2" y="12"/>
                  </a:cxn>
                  <a:cxn ang="0">
                    <a:pos x="2" y="14"/>
                  </a:cxn>
                  <a:cxn ang="0">
                    <a:pos x="2" y="16"/>
                  </a:cxn>
                  <a:cxn ang="0">
                    <a:pos x="3" y="18"/>
                  </a:cxn>
                  <a:cxn ang="0">
                    <a:pos x="3" y="20"/>
                  </a:cxn>
                  <a:cxn ang="0">
                    <a:pos x="3" y="21"/>
                  </a:cxn>
                  <a:cxn ang="0">
                    <a:pos x="3" y="23"/>
                  </a:cxn>
                  <a:cxn ang="0">
                    <a:pos x="3" y="25"/>
                  </a:cxn>
                  <a:cxn ang="0">
                    <a:pos x="3" y="27"/>
                  </a:cxn>
                  <a:cxn ang="0">
                    <a:pos x="3" y="29"/>
                  </a:cxn>
                  <a:cxn ang="0">
                    <a:pos x="4" y="30"/>
                  </a:cxn>
                  <a:cxn ang="0">
                    <a:pos x="4" y="32"/>
                  </a:cxn>
                  <a:cxn ang="0">
                    <a:pos x="4" y="34"/>
                  </a:cxn>
                  <a:cxn ang="0">
                    <a:pos x="4" y="35"/>
                  </a:cxn>
                  <a:cxn ang="0">
                    <a:pos x="4" y="37"/>
                  </a:cxn>
                  <a:cxn ang="0">
                    <a:pos x="5" y="39"/>
                  </a:cxn>
                  <a:cxn ang="0">
                    <a:pos x="5" y="41"/>
                  </a:cxn>
                  <a:cxn ang="0">
                    <a:pos x="5" y="43"/>
                  </a:cxn>
                  <a:cxn ang="0">
                    <a:pos x="5" y="45"/>
                  </a:cxn>
                  <a:cxn ang="0">
                    <a:pos x="5" y="46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6" y="52"/>
                  </a:cxn>
                  <a:cxn ang="0">
                    <a:pos x="6" y="54"/>
                  </a:cxn>
                </a:cxnLst>
                <a:rect l="0" t="0" r="r" b="b"/>
                <a:pathLst>
                  <a:path w="6" h="54">
                    <a:moveTo>
                      <a:pt x="0" y="0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1" y="9"/>
                    </a:lnTo>
                    <a:lnTo>
                      <a:pt x="1" y="10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2" y="16"/>
                    </a:lnTo>
                    <a:lnTo>
                      <a:pt x="3" y="18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7"/>
                    </a:lnTo>
                    <a:lnTo>
                      <a:pt x="3" y="29"/>
                    </a:lnTo>
                    <a:lnTo>
                      <a:pt x="4" y="30"/>
                    </a:lnTo>
                    <a:lnTo>
                      <a:pt x="4" y="32"/>
                    </a:lnTo>
                    <a:lnTo>
                      <a:pt x="4" y="34"/>
                    </a:lnTo>
                    <a:lnTo>
                      <a:pt x="4" y="35"/>
                    </a:lnTo>
                    <a:lnTo>
                      <a:pt x="4" y="37"/>
                    </a:lnTo>
                    <a:lnTo>
                      <a:pt x="5" y="39"/>
                    </a:lnTo>
                    <a:lnTo>
                      <a:pt x="5" y="41"/>
                    </a:lnTo>
                    <a:lnTo>
                      <a:pt x="5" y="43"/>
                    </a:lnTo>
                    <a:lnTo>
                      <a:pt x="5" y="45"/>
                    </a:lnTo>
                    <a:lnTo>
                      <a:pt x="5" y="46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6" y="52"/>
                    </a:lnTo>
                    <a:lnTo>
                      <a:pt x="6" y="54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5" name="Rectangle 87"/>
              <p:cNvSpPr>
                <a:spLocks noChangeArrowheads="1"/>
              </p:cNvSpPr>
              <p:nvPr/>
            </p:nvSpPr>
            <p:spPr bwMode="auto">
              <a:xfrm rot="21060000">
                <a:off x="4727" y="2254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97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6" name="Line 88"/>
              <p:cNvSpPr>
                <a:spLocks noChangeShapeType="1"/>
              </p:cNvSpPr>
              <p:nvPr/>
            </p:nvSpPr>
            <p:spPr bwMode="auto">
              <a:xfrm flipV="1">
                <a:off x="4736" y="2282"/>
                <a:ext cx="33" cy="5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7" name="Rectangle 89"/>
              <p:cNvSpPr>
                <a:spLocks noChangeArrowheads="1"/>
              </p:cNvSpPr>
              <p:nvPr/>
            </p:nvSpPr>
            <p:spPr bwMode="auto">
              <a:xfrm>
                <a:off x="4776" y="2336"/>
                <a:ext cx="696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Uoligocarboniphilum 41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" name="Line 90"/>
              <p:cNvSpPr>
                <a:spLocks noChangeShapeType="1"/>
              </p:cNvSpPr>
              <p:nvPr/>
            </p:nvSpPr>
            <p:spPr bwMode="auto">
              <a:xfrm>
                <a:off x="4753" y="2389"/>
                <a:ext cx="5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9" name="Rectangle 91"/>
              <p:cNvSpPr>
                <a:spLocks noChangeArrowheads="1"/>
              </p:cNvSpPr>
              <p:nvPr/>
            </p:nvSpPr>
            <p:spPr bwMode="auto">
              <a:xfrm rot="300000">
                <a:off x="4802" y="2410"/>
                <a:ext cx="410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Ralstonia 131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" name="Line 92"/>
              <p:cNvSpPr>
                <a:spLocks noChangeShapeType="1"/>
              </p:cNvSpPr>
              <p:nvPr/>
            </p:nvSpPr>
            <p:spPr bwMode="auto">
              <a:xfrm>
                <a:off x="4764" y="2442"/>
                <a:ext cx="2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1" name="Rectangle 93"/>
              <p:cNvSpPr>
                <a:spLocks noChangeArrowheads="1"/>
              </p:cNvSpPr>
              <p:nvPr/>
            </p:nvSpPr>
            <p:spPr bwMode="auto">
              <a:xfrm rot="540000">
                <a:off x="4810" y="2476"/>
                <a:ext cx="337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Delftia 665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" name="Line 94"/>
              <p:cNvSpPr>
                <a:spLocks noChangeShapeType="1"/>
              </p:cNvSpPr>
              <p:nvPr/>
            </p:nvSpPr>
            <p:spPr bwMode="auto">
              <a:xfrm flipH="1">
                <a:off x="4794" y="2501"/>
                <a:ext cx="2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3" name="Rectangle 95"/>
              <p:cNvSpPr>
                <a:spLocks noChangeArrowheads="1"/>
              </p:cNvSpPr>
              <p:nvPr/>
            </p:nvSpPr>
            <p:spPr bwMode="auto">
              <a:xfrm rot="840000">
                <a:off x="4793" y="2569"/>
                <a:ext cx="527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Dacidovorans 154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" name="Line 96"/>
              <p:cNvSpPr>
                <a:spLocks noChangeShapeType="1"/>
              </p:cNvSpPr>
              <p:nvPr/>
            </p:nvSpPr>
            <p:spPr bwMode="auto">
              <a:xfrm flipH="1">
                <a:off x="4782" y="2555"/>
                <a:ext cx="2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5" name="Rectangle 97"/>
              <p:cNvSpPr>
                <a:spLocks noChangeArrowheads="1"/>
              </p:cNvSpPr>
              <p:nvPr/>
            </p:nvSpPr>
            <p:spPr bwMode="auto">
              <a:xfrm rot="1080000">
                <a:off x="4778" y="2609"/>
                <a:ext cx="303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Delftia 71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" name="Line 98"/>
              <p:cNvSpPr>
                <a:spLocks noChangeShapeType="1"/>
              </p:cNvSpPr>
              <p:nvPr/>
            </p:nvSpPr>
            <p:spPr bwMode="auto">
              <a:xfrm>
                <a:off x="4767" y="2609"/>
                <a:ext cx="1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7" name="Rectangle 99"/>
              <p:cNvSpPr>
                <a:spLocks noChangeArrowheads="1"/>
              </p:cNvSpPr>
              <p:nvPr/>
            </p:nvSpPr>
            <p:spPr bwMode="auto">
              <a:xfrm rot="1380000">
                <a:off x="4755" y="2686"/>
                <a:ext cx="349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Afacilis 684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" name="Line 100"/>
              <p:cNvSpPr>
                <a:spLocks noChangeShapeType="1"/>
              </p:cNvSpPr>
              <p:nvPr/>
            </p:nvSpPr>
            <p:spPr bwMode="auto">
              <a:xfrm flipH="1" flipV="1">
                <a:off x="4751" y="2664"/>
                <a:ext cx="1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9" name="Rectangle 101"/>
              <p:cNvSpPr>
                <a:spLocks noChangeArrowheads="1"/>
              </p:cNvSpPr>
              <p:nvPr/>
            </p:nvSpPr>
            <p:spPr bwMode="auto">
              <a:xfrm rot="1620000">
                <a:off x="4722" y="2768"/>
                <a:ext cx="423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Acidovorax 37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0" name="Line 102"/>
              <p:cNvSpPr>
                <a:spLocks noChangeShapeType="1"/>
              </p:cNvSpPr>
              <p:nvPr/>
            </p:nvSpPr>
            <p:spPr bwMode="auto">
              <a:xfrm>
                <a:off x="4726" y="2715"/>
                <a:ext cx="2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1" name="Freeform 103"/>
              <p:cNvSpPr>
                <a:spLocks/>
              </p:cNvSpPr>
              <p:nvPr/>
            </p:nvSpPr>
            <p:spPr bwMode="auto">
              <a:xfrm>
                <a:off x="4739" y="2664"/>
                <a:ext cx="13" cy="26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1" y="24"/>
                  </a:cxn>
                  <a:cxn ang="0">
                    <a:pos x="2" y="22"/>
                  </a:cxn>
                  <a:cxn ang="0">
                    <a:pos x="3" y="20"/>
                  </a:cxn>
                  <a:cxn ang="0">
                    <a:pos x="4" y="18"/>
                  </a:cxn>
                  <a:cxn ang="0">
                    <a:pos x="5" y="17"/>
                  </a:cxn>
                  <a:cxn ang="0">
                    <a:pos x="5" y="15"/>
                  </a:cxn>
                  <a:cxn ang="0">
                    <a:pos x="6" y="13"/>
                  </a:cxn>
                  <a:cxn ang="0">
                    <a:pos x="7" y="11"/>
                  </a:cxn>
                  <a:cxn ang="0">
                    <a:pos x="8" y="9"/>
                  </a:cxn>
                  <a:cxn ang="0">
                    <a:pos x="9" y="7"/>
                  </a:cxn>
                  <a:cxn ang="0">
                    <a:pos x="10" y="5"/>
                  </a:cxn>
                  <a:cxn ang="0">
                    <a:pos x="11" y="4"/>
                  </a:cxn>
                  <a:cxn ang="0">
                    <a:pos x="12" y="2"/>
                  </a:cxn>
                  <a:cxn ang="0">
                    <a:pos x="13" y="0"/>
                  </a:cxn>
                </a:cxnLst>
                <a:rect l="0" t="0" r="r" b="b"/>
                <a:pathLst>
                  <a:path w="13" h="26">
                    <a:moveTo>
                      <a:pt x="0" y="26"/>
                    </a:moveTo>
                    <a:lnTo>
                      <a:pt x="1" y="24"/>
                    </a:lnTo>
                    <a:lnTo>
                      <a:pt x="2" y="22"/>
                    </a:lnTo>
                    <a:lnTo>
                      <a:pt x="3" y="20"/>
                    </a:lnTo>
                    <a:lnTo>
                      <a:pt x="4" y="18"/>
                    </a:lnTo>
                    <a:lnTo>
                      <a:pt x="5" y="17"/>
                    </a:lnTo>
                    <a:lnTo>
                      <a:pt x="5" y="15"/>
                    </a:lnTo>
                    <a:lnTo>
                      <a:pt x="6" y="13"/>
                    </a:lnTo>
                    <a:lnTo>
                      <a:pt x="7" y="11"/>
                    </a:lnTo>
                    <a:lnTo>
                      <a:pt x="8" y="9"/>
                    </a:lnTo>
                    <a:lnTo>
                      <a:pt x="9" y="7"/>
                    </a:lnTo>
                    <a:lnTo>
                      <a:pt x="10" y="5"/>
                    </a:lnTo>
                    <a:lnTo>
                      <a:pt x="11" y="4"/>
                    </a:lnTo>
                    <a:lnTo>
                      <a:pt x="12" y="2"/>
                    </a:lnTo>
                    <a:lnTo>
                      <a:pt x="13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2" name="Freeform 104"/>
              <p:cNvSpPr>
                <a:spLocks/>
              </p:cNvSpPr>
              <p:nvPr/>
            </p:nvSpPr>
            <p:spPr bwMode="auto">
              <a:xfrm>
                <a:off x="4725" y="2690"/>
                <a:ext cx="14" cy="25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1" y="5"/>
                  </a:cxn>
                  <a:cxn ang="0">
                    <a:pos x="11" y="6"/>
                  </a:cxn>
                  <a:cxn ang="0">
                    <a:pos x="10" y="8"/>
                  </a:cxn>
                  <a:cxn ang="0">
                    <a:pos x="9" y="10"/>
                  </a:cxn>
                  <a:cxn ang="0">
                    <a:pos x="8" y="12"/>
                  </a:cxn>
                  <a:cxn ang="0">
                    <a:pos x="7" y="13"/>
                  </a:cxn>
                  <a:cxn ang="0">
                    <a:pos x="6" y="15"/>
                  </a:cxn>
                  <a:cxn ang="0">
                    <a:pos x="5" y="16"/>
                  </a:cxn>
                  <a:cxn ang="0">
                    <a:pos x="4" y="18"/>
                  </a:cxn>
                  <a:cxn ang="0">
                    <a:pos x="3" y="20"/>
                  </a:cxn>
                  <a:cxn ang="0">
                    <a:pos x="2" y="22"/>
                  </a:cxn>
                  <a:cxn ang="0">
                    <a:pos x="1" y="23"/>
                  </a:cxn>
                  <a:cxn ang="0">
                    <a:pos x="0" y="25"/>
                  </a:cxn>
                </a:cxnLst>
                <a:rect l="0" t="0" r="r" b="b"/>
                <a:pathLst>
                  <a:path w="14" h="25">
                    <a:moveTo>
                      <a:pt x="14" y="0"/>
                    </a:moveTo>
                    <a:lnTo>
                      <a:pt x="13" y="1"/>
                    </a:lnTo>
                    <a:lnTo>
                      <a:pt x="12" y="3"/>
                    </a:lnTo>
                    <a:lnTo>
                      <a:pt x="11" y="5"/>
                    </a:lnTo>
                    <a:lnTo>
                      <a:pt x="11" y="6"/>
                    </a:lnTo>
                    <a:lnTo>
                      <a:pt x="10" y="8"/>
                    </a:lnTo>
                    <a:lnTo>
                      <a:pt x="9" y="10"/>
                    </a:lnTo>
                    <a:lnTo>
                      <a:pt x="8" y="12"/>
                    </a:lnTo>
                    <a:lnTo>
                      <a:pt x="7" y="13"/>
                    </a:lnTo>
                    <a:lnTo>
                      <a:pt x="6" y="15"/>
                    </a:lnTo>
                    <a:lnTo>
                      <a:pt x="5" y="16"/>
                    </a:lnTo>
                    <a:lnTo>
                      <a:pt x="4" y="18"/>
                    </a:lnTo>
                    <a:lnTo>
                      <a:pt x="3" y="20"/>
                    </a:lnTo>
                    <a:lnTo>
                      <a:pt x="2" y="22"/>
                    </a:lnTo>
                    <a:lnTo>
                      <a:pt x="1" y="23"/>
                    </a:lnTo>
                    <a:lnTo>
                      <a:pt x="0" y="25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3" name="Rectangle 105"/>
              <p:cNvSpPr>
                <a:spLocks noChangeArrowheads="1"/>
              </p:cNvSpPr>
              <p:nvPr/>
            </p:nvSpPr>
            <p:spPr bwMode="auto">
              <a:xfrm rot="1500000">
                <a:off x="4694" y="2666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67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4" name="Line 106"/>
              <p:cNvSpPr>
                <a:spLocks noChangeShapeType="1"/>
              </p:cNvSpPr>
              <p:nvPr/>
            </p:nvSpPr>
            <p:spPr bwMode="auto">
              <a:xfrm>
                <a:off x="4733" y="2687"/>
                <a:ext cx="5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5" name="Freeform 107"/>
              <p:cNvSpPr>
                <a:spLocks/>
              </p:cNvSpPr>
              <p:nvPr/>
            </p:nvSpPr>
            <p:spPr bwMode="auto">
              <a:xfrm>
                <a:off x="4771" y="2501"/>
                <a:ext cx="24" cy="95"/>
              </a:xfrm>
              <a:custGeom>
                <a:avLst/>
                <a:gdLst/>
                <a:ahLst/>
                <a:cxnLst>
                  <a:cxn ang="0">
                    <a:pos x="0" y="95"/>
                  </a:cxn>
                  <a:cxn ang="0">
                    <a:pos x="0" y="93"/>
                  </a:cxn>
                  <a:cxn ang="0">
                    <a:pos x="1" y="91"/>
                  </a:cxn>
                  <a:cxn ang="0">
                    <a:pos x="1" y="90"/>
                  </a:cxn>
                  <a:cxn ang="0">
                    <a:pos x="2" y="88"/>
                  </a:cxn>
                  <a:cxn ang="0">
                    <a:pos x="2" y="86"/>
                  </a:cxn>
                  <a:cxn ang="0">
                    <a:pos x="3" y="85"/>
                  </a:cxn>
                  <a:cxn ang="0">
                    <a:pos x="3" y="83"/>
                  </a:cxn>
                  <a:cxn ang="0">
                    <a:pos x="4" y="81"/>
                  </a:cxn>
                  <a:cxn ang="0">
                    <a:pos x="4" y="79"/>
                  </a:cxn>
                  <a:cxn ang="0">
                    <a:pos x="5" y="78"/>
                  </a:cxn>
                  <a:cxn ang="0">
                    <a:pos x="6" y="76"/>
                  </a:cxn>
                  <a:cxn ang="0">
                    <a:pos x="6" y="74"/>
                  </a:cxn>
                  <a:cxn ang="0">
                    <a:pos x="7" y="73"/>
                  </a:cxn>
                  <a:cxn ang="0">
                    <a:pos x="7" y="71"/>
                  </a:cxn>
                  <a:cxn ang="0">
                    <a:pos x="8" y="69"/>
                  </a:cxn>
                  <a:cxn ang="0">
                    <a:pos x="8" y="67"/>
                  </a:cxn>
                  <a:cxn ang="0">
                    <a:pos x="8" y="66"/>
                  </a:cxn>
                  <a:cxn ang="0">
                    <a:pos x="9" y="64"/>
                  </a:cxn>
                  <a:cxn ang="0">
                    <a:pos x="9" y="62"/>
                  </a:cxn>
                  <a:cxn ang="0">
                    <a:pos x="10" y="61"/>
                  </a:cxn>
                  <a:cxn ang="0">
                    <a:pos x="11" y="59"/>
                  </a:cxn>
                  <a:cxn ang="0">
                    <a:pos x="11" y="57"/>
                  </a:cxn>
                  <a:cxn ang="0">
                    <a:pos x="12" y="55"/>
                  </a:cxn>
                  <a:cxn ang="0">
                    <a:pos x="12" y="54"/>
                  </a:cxn>
                  <a:cxn ang="0">
                    <a:pos x="13" y="52"/>
                  </a:cxn>
                  <a:cxn ang="0">
                    <a:pos x="13" y="50"/>
                  </a:cxn>
                  <a:cxn ang="0">
                    <a:pos x="13" y="48"/>
                  </a:cxn>
                  <a:cxn ang="0">
                    <a:pos x="14" y="47"/>
                  </a:cxn>
                  <a:cxn ang="0">
                    <a:pos x="14" y="45"/>
                  </a:cxn>
                  <a:cxn ang="0">
                    <a:pos x="15" y="43"/>
                  </a:cxn>
                  <a:cxn ang="0">
                    <a:pos x="15" y="42"/>
                  </a:cxn>
                  <a:cxn ang="0">
                    <a:pos x="15" y="40"/>
                  </a:cxn>
                  <a:cxn ang="0">
                    <a:pos x="16" y="38"/>
                  </a:cxn>
                  <a:cxn ang="0">
                    <a:pos x="16" y="36"/>
                  </a:cxn>
                  <a:cxn ang="0">
                    <a:pos x="17" y="35"/>
                  </a:cxn>
                  <a:cxn ang="0">
                    <a:pos x="17" y="33"/>
                  </a:cxn>
                  <a:cxn ang="0">
                    <a:pos x="18" y="31"/>
                  </a:cxn>
                  <a:cxn ang="0">
                    <a:pos x="18" y="29"/>
                  </a:cxn>
                  <a:cxn ang="0">
                    <a:pos x="18" y="28"/>
                  </a:cxn>
                  <a:cxn ang="0">
                    <a:pos x="19" y="26"/>
                  </a:cxn>
                  <a:cxn ang="0">
                    <a:pos x="19" y="24"/>
                  </a:cxn>
                  <a:cxn ang="0">
                    <a:pos x="19" y="23"/>
                  </a:cxn>
                  <a:cxn ang="0">
                    <a:pos x="20" y="21"/>
                  </a:cxn>
                  <a:cxn ang="0">
                    <a:pos x="20" y="19"/>
                  </a:cxn>
                  <a:cxn ang="0">
                    <a:pos x="21" y="17"/>
                  </a:cxn>
                  <a:cxn ang="0">
                    <a:pos x="21" y="16"/>
                  </a:cxn>
                  <a:cxn ang="0">
                    <a:pos x="21" y="14"/>
                  </a:cxn>
                  <a:cxn ang="0">
                    <a:pos x="22" y="12"/>
                  </a:cxn>
                  <a:cxn ang="0">
                    <a:pos x="22" y="10"/>
                  </a:cxn>
                  <a:cxn ang="0">
                    <a:pos x="23" y="8"/>
                  </a:cxn>
                  <a:cxn ang="0">
                    <a:pos x="23" y="7"/>
                  </a:cxn>
                  <a:cxn ang="0">
                    <a:pos x="23" y="5"/>
                  </a:cxn>
                  <a:cxn ang="0">
                    <a:pos x="24" y="3"/>
                  </a:cxn>
                  <a:cxn ang="0">
                    <a:pos x="24" y="1"/>
                  </a:cxn>
                  <a:cxn ang="0">
                    <a:pos x="24" y="0"/>
                  </a:cxn>
                </a:cxnLst>
                <a:rect l="0" t="0" r="r" b="b"/>
                <a:pathLst>
                  <a:path w="24" h="95">
                    <a:moveTo>
                      <a:pt x="0" y="95"/>
                    </a:moveTo>
                    <a:lnTo>
                      <a:pt x="0" y="93"/>
                    </a:lnTo>
                    <a:lnTo>
                      <a:pt x="1" y="91"/>
                    </a:lnTo>
                    <a:lnTo>
                      <a:pt x="1" y="90"/>
                    </a:lnTo>
                    <a:lnTo>
                      <a:pt x="2" y="88"/>
                    </a:lnTo>
                    <a:lnTo>
                      <a:pt x="2" y="86"/>
                    </a:lnTo>
                    <a:lnTo>
                      <a:pt x="3" y="85"/>
                    </a:lnTo>
                    <a:lnTo>
                      <a:pt x="3" y="83"/>
                    </a:lnTo>
                    <a:lnTo>
                      <a:pt x="4" y="81"/>
                    </a:lnTo>
                    <a:lnTo>
                      <a:pt x="4" y="79"/>
                    </a:lnTo>
                    <a:lnTo>
                      <a:pt x="5" y="78"/>
                    </a:lnTo>
                    <a:lnTo>
                      <a:pt x="6" y="76"/>
                    </a:lnTo>
                    <a:lnTo>
                      <a:pt x="6" y="74"/>
                    </a:lnTo>
                    <a:lnTo>
                      <a:pt x="7" y="73"/>
                    </a:lnTo>
                    <a:lnTo>
                      <a:pt x="7" y="71"/>
                    </a:lnTo>
                    <a:lnTo>
                      <a:pt x="8" y="69"/>
                    </a:lnTo>
                    <a:lnTo>
                      <a:pt x="8" y="67"/>
                    </a:lnTo>
                    <a:lnTo>
                      <a:pt x="8" y="66"/>
                    </a:lnTo>
                    <a:lnTo>
                      <a:pt x="9" y="64"/>
                    </a:lnTo>
                    <a:lnTo>
                      <a:pt x="9" y="62"/>
                    </a:lnTo>
                    <a:lnTo>
                      <a:pt x="10" y="61"/>
                    </a:lnTo>
                    <a:lnTo>
                      <a:pt x="11" y="59"/>
                    </a:lnTo>
                    <a:lnTo>
                      <a:pt x="11" y="57"/>
                    </a:lnTo>
                    <a:lnTo>
                      <a:pt x="12" y="55"/>
                    </a:lnTo>
                    <a:lnTo>
                      <a:pt x="12" y="54"/>
                    </a:lnTo>
                    <a:lnTo>
                      <a:pt x="13" y="52"/>
                    </a:lnTo>
                    <a:lnTo>
                      <a:pt x="13" y="50"/>
                    </a:lnTo>
                    <a:lnTo>
                      <a:pt x="13" y="48"/>
                    </a:lnTo>
                    <a:lnTo>
                      <a:pt x="14" y="47"/>
                    </a:lnTo>
                    <a:lnTo>
                      <a:pt x="14" y="45"/>
                    </a:lnTo>
                    <a:lnTo>
                      <a:pt x="15" y="43"/>
                    </a:lnTo>
                    <a:lnTo>
                      <a:pt x="15" y="42"/>
                    </a:lnTo>
                    <a:lnTo>
                      <a:pt x="15" y="40"/>
                    </a:lnTo>
                    <a:lnTo>
                      <a:pt x="16" y="38"/>
                    </a:lnTo>
                    <a:lnTo>
                      <a:pt x="16" y="36"/>
                    </a:lnTo>
                    <a:lnTo>
                      <a:pt x="17" y="35"/>
                    </a:lnTo>
                    <a:lnTo>
                      <a:pt x="17" y="33"/>
                    </a:lnTo>
                    <a:lnTo>
                      <a:pt x="18" y="31"/>
                    </a:lnTo>
                    <a:lnTo>
                      <a:pt x="18" y="29"/>
                    </a:lnTo>
                    <a:lnTo>
                      <a:pt x="18" y="28"/>
                    </a:lnTo>
                    <a:lnTo>
                      <a:pt x="19" y="26"/>
                    </a:lnTo>
                    <a:lnTo>
                      <a:pt x="19" y="24"/>
                    </a:lnTo>
                    <a:lnTo>
                      <a:pt x="19" y="23"/>
                    </a:lnTo>
                    <a:lnTo>
                      <a:pt x="20" y="21"/>
                    </a:lnTo>
                    <a:lnTo>
                      <a:pt x="20" y="19"/>
                    </a:lnTo>
                    <a:lnTo>
                      <a:pt x="21" y="17"/>
                    </a:lnTo>
                    <a:lnTo>
                      <a:pt x="21" y="16"/>
                    </a:lnTo>
                    <a:lnTo>
                      <a:pt x="21" y="14"/>
                    </a:lnTo>
                    <a:lnTo>
                      <a:pt x="22" y="12"/>
                    </a:lnTo>
                    <a:lnTo>
                      <a:pt x="22" y="10"/>
                    </a:lnTo>
                    <a:lnTo>
                      <a:pt x="23" y="8"/>
                    </a:lnTo>
                    <a:lnTo>
                      <a:pt x="23" y="7"/>
                    </a:lnTo>
                    <a:lnTo>
                      <a:pt x="23" y="5"/>
                    </a:lnTo>
                    <a:lnTo>
                      <a:pt x="24" y="3"/>
                    </a:lnTo>
                    <a:lnTo>
                      <a:pt x="24" y="1"/>
                    </a:lnTo>
                    <a:lnTo>
                      <a:pt x="24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6" name="Freeform 108"/>
              <p:cNvSpPr>
                <a:spLocks/>
              </p:cNvSpPr>
              <p:nvPr/>
            </p:nvSpPr>
            <p:spPr bwMode="auto">
              <a:xfrm>
                <a:off x="4732" y="2596"/>
                <a:ext cx="39" cy="91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38" y="1"/>
                  </a:cxn>
                  <a:cxn ang="0">
                    <a:pos x="37" y="3"/>
                  </a:cxn>
                  <a:cxn ang="0">
                    <a:pos x="37" y="5"/>
                  </a:cxn>
                  <a:cxn ang="0">
                    <a:pos x="36" y="6"/>
                  </a:cxn>
                  <a:cxn ang="0">
                    <a:pos x="36" y="8"/>
                  </a:cxn>
                  <a:cxn ang="0">
                    <a:pos x="35" y="10"/>
                  </a:cxn>
                  <a:cxn ang="0">
                    <a:pos x="34" y="12"/>
                  </a:cxn>
                  <a:cxn ang="0">
                    <a:pos x="34" y="13"/>
                  </a:cxn>
                  <a:cxn ang="0">
                    <a:pos x="33" y="15"/>
                  </a:cxn>
                  <a:cxn ang="0">
                    <a:pos x="32" y="17"/>
                  </a:cxn>
                  <a:cxn ang="0">
                    <a:pos x="32" y="19"/>
                  </a:cxn>
                  <a:cxn ang="0">
                    <a:pos x="31" y="20"/>
                  </a:cxn>
                  <a:cxn ang="0">
                    <a:pos x="31" y="22"/>
                  </a:cxn>
                  <a:cxn ang="0">
                    <a:pos x="30" y="24"/>
                  </a:cxn>
                  <a:cxn ang="0">
                    <a:pos x="29" y="25"/>
                  </a:cxn>
                  <a:cxn ang="0">
                    <a:pos x="29" y="27"/>
                  </a:cxn>
                  <a:cxn ang="0">
                    <a:pos x="28" y="29"/>
                  </a:cxn>
                  <a:cxn ang="0">
                    <a:pos x="27" y="31"/>
                  </a:cxn>
                  <a:cxn ang="0">
                    <a:pos x="26" y="32"/>
                  </a:cxn>
                  <a:cxn ang="0">
                    <a:pos x="26" y="34"/>
                  </a:cxn>
                  <a:cxn ang="0">
                    <a:pos x="25" y="36"/>
                  </a:cxn>
                  <a:cxn ang="0">
                    <a:pos x="25" y="38"/>
                  </a:cxn>
                  <a:cxn ang="0">
                    <a:pos x="24" y="39"/>
                  </a:cxn>
                  <a:cxn ang="0">
                    <a:pos x="23" y="41"/>
                  </a:cxn>
                  <a:cxn ang="0">
                    <a:pos x="22" y="42"/>
                  </a:cxn>
                  <a:cxn ang="0">
                    <a:pos x="22" y="44"/>
                  </a:cxn>
                  <a:cxn ang="0">
                    <a:pos x="21" y="46"/>
                  </a:cxn>
                  <a:cxn ang="0">
                    <a:pos x="20" y="47"/>
                  </a:cxn>
                  <a:cxn ang="0">
                    <a:pos x="20" y="49"/>
                  </a:cxn>
                  <a:cxn ang="0">
                    <a:pos x="19" y="51"/>
                  </a:cxn>
                  <a:cxn ang="0">
                    <a:pos x="18" y="53"/>
                  </a:cxn>
                  <a:cxn ang="0">
                    <a:pos x="17" y="54"/>
                  </a:cxn>
                  <a:cxn ang="0">
                    <a:pos x="17" y="56"/>
                  </a:cxn>
                  <a:cxn ang="0">
                    <a:pos x="16" y="57"/>
                  </a:cxn>
                  <a:cxn ang="0">
                    <a:pos x="15" y="59"/>
                  </a:cxn>
                  <a:cxn ang="0">
                    <a:pos x="15" y="61"/>
                  </a:cxn>
                  <a:cxn ang="0">
                    <a:pos x="14" y="63"/>
                  </a:cxn>
                  <a:cxn ang="0">
                    <a:pos x="13" y="64"/>
                  </a:cxn>
                  <a:cxn ang="0">
                    <a:pos x="12" y="66"/>
                  </a:cxn>
                  <a:cxn ang="0">
                    <a:pos x="11" y="68"/>
                  </a:cxn>
                  <a:cxn ang="0">
                    <a:pos x="11" y="69"/>
                  </a:cxn>
                  <a:cxn ang="0">
                    <a:pos x="10" y="71"/>
                  </a:cxn>
                  <a:cxn ang="0">
                    <a:pos x="9" y="72"/>
                  </a:cxn>
                  <a:cxn ang="0">
                    <a:pos x="9" y="74"/>
                  </a:cxn>
                  <a:cxn ang="0">
                    <a:pos x="8" y="76"/>
                  </a:cxn>
                  <a:cxn ang="0">
                    <a:pos x="7" y="78"/>
                  </a:cxn>
                  <a:cxn ang="0">
                    <a:pos x="6" y="79"/>
                  </a:cxn>
                  <a:cxn ang="0">
                    <a:pos x="5" y="81"/>
                  </a:cxn>
                  <a:cxn ang="0">
                    <a:pos x="4" y="82"/>
                  </a:cxn>
                  <a:cxn ang="0">
                    <a:pos x="4" y="84"/>
                  </a:cxn>
                  <a:cxn ang="0">
                    <a:pos x="3" y="86"/>
                  </a:cxn>
                  <a:cxn ang="0">
                    <a:pos x="2" y="88"/>
                  </a:cxn>
                  <a:cxn ang="0">
                    <a:pos x="1" y="89"/>
                  </a:cxn>
                  <a:cxn ang="0">
                    <a:pos x="0" y="91"/>
                  </a:cxn>
                </a:cxnLst>
                <a:rect l="0" t="0" r="r" b="b"/>
                <a:pathLst>
                  <a:path w="39" h="91">
                    <a:moveTo>
                      <a:pt x="39" y="0"/>
                    </a:moveTo>
                    <a:lnTo>
                      <a:pt x="38" y="1"/>
                    </a:lnTo>
                    <a:lnTo>
                      <a:pt x="37" y="3"/>
                    </a:lnTo>
                    <a:lnTo>
                      <a:pt x="37" y="5"/>
                    </a:lnTo>
                    <a:lnTo>
                      <a:pt x="36" y="6"/>
                    </a:lnTo>
                    <a:lnTo>
                      <a:pt x="36" y="8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3"/>
                    </a:lnTo>
                    <a:lnTo>
                      <a:pt x="33" y="15"/>
                    </a:lnTo>
                    <a:lnTo>
                      <a:pt x="32" y="17"/>
                    </a:lnTo>
                    <a:lnTo>
                      <a:pt x="32" y="19"/>
                    </a:lnTo>
                    <a:lnTo>
                      <a:pt x="31" y="20"/>
                    </a:lnTo>
                    <a:lnTo>
                      <a:pt x="31" y="22"/>
                    </a:lnTo>
                    <a:lnTo>
                      <a:pt x="30" y="24"/>
                    </a:lnTo>
                    <a:lnTo>
                      <a:pt x="29" y="25"/>
                    </a:lnTo>
                    <a:lnTo>
                      <a:pt x="29" y="27"/>
                    </a:lnTo>
                    <a:lnTo>
                      <a:pt x="28" y="29"/>
                    </a:lnTo>
                    <a:lnTo>
                      <a:pt x="27" y="31"/>
                    </a:lnTo>
                    <a:lnTo>
                      <a:pt x="26" y="32"/>
                    </a:lnTo>
                    <a:lnTo>
                      <a:pt x="26" y="34"/>
                    </a:lnTo>
                    <a:lnTo>
                      <a:pt x="25" y="36"/>
                    </a:lnTo>
                    <a:lnTo>
                      <a:pt x="25" y="38"/>
                    </a:lnTo>
                    <a:lnTo>
                      <a:pt x="24" y="39"/>
                    </a:lnTo>
                    <a:lnTo>
                      <a:pt x="23" y="41"/>
                    </a:lnTo>
                    <a:lnTo>
                      <a:pt x="22" y="42"/>
                    </a:lnTo>
                    <a:lnTo>
                      <a:pt x="22" y="44"/>
                    </a:lnTo>
                    <a:lnTo>
                      <a:pt x="21" y="46"/>
                    </a:lnTo>
                    <a:lnTo>
                      <a:pt x="20" y="47"/>
                    </a:lnTo>
                    <a:lnTo>
                      <a:pt x="20" y="49"/>
                    </a:lnTo>
                    <a:lnTo>
                      <a:pt x="19" y="51"/>
                    </a:lnTo>
                    <a:lnTo>
                      <a:pt x="18" y="53"/>
                    </a:lnTo>
                    <a:lnTo>
                      <a:pt x="17" y="54"/>
                    </a:lnTo>
                    <a:lnTo>
                      <a:pt x="17" y="56"/>
                    </a:lnTo>
                    <a:lnTo>
                      <a:pt x="16" y="57"/>
                    </a:lnTo>
                    <a:lnTo>
                      <a:pt x="15" y="59"/>
                    </a:lnTo>
                    <a:lnTo>
                      <a:pt x="15" y="61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6"/>
                    </a:lnTo>
                    <a:lnTo>
                      <a:pt x="11" y="68"/>
                    </a:lnTo>
                    <a:lnTo>
                      <a:pt x="11" y="69"/>
                    </a:lnTo>
                    <a:lnTo>
                      <a:pt x="10" y="71"/>
                    </a:lnTo>
                    <a:lnTo>
                      <a:pt x="9" y="72"/>
                    </a:lnTo>
                    <a:lnTo>
                      <a:pt x="9" y="74"/>
                    </a:lnTo>
                    <a:lnTo>
                      <a:pt x="8" y="76"/>
                    </a:lnTo>
                    <a:lnTo>
                      <a:pt x="7" y="78"/>
                    </a:lnTo>
                    <a:lnTo>
                      <a:pt x="6" y="79"/>
                    </a:lnTo>
                    <a:lnTo>
                      <a:pt x="5" y="81"/>
                    </a:lnTo>
                    <a:lnTo>
                      <a:pt x="4" y="82"/>
                    </a:lnTo>
                    <a:lnTo>
                      <a:pt x="4" y="84"/>
                    </a:lnTo>
                    <a:lnTo>
                      <a:pt x="3" y="86"/>
                    </a:lnTo>
                    <a:lnTo>
                      <a:pt x="2" y="88"/>
                    </a:lnTo>
                    <a:lnTo>
                      <a:pt x="1" y="89"/>
                    </a:lnTo>
                    <a:lnTo>
                      <a:pt x="0" y="91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7" name="Rectangle 109"/>
              <p:cNvSpPr>
                <a:spLocks noChangeArrowheads="1"/>
              </p:cNvSpPr>
              <p:nvPr/>
            </p:nvSpPr>
            <p:spPr bwMode="auto">
              <a:xfrm rot="1020000">
                <a:off x="4726" y="2575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94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8" name="Line 110"/>
              <p:cNvSpPr>
                <a:spLocks noChangeShapeType="1"/>
              </p:cNvSpPr>
              <p:nvPr/>
            </p:nvSpPr>
            <p:spPr bwMode="auto">
              <a:xfrm>
                <a:off x="4734" y="2584"/>
                <a:ext cx="36" cy="1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9" name="Freeform 111"/>
              <p:cNvSpPr>
                <a:spLocks/>
              </p:cNvSpPr>
              <p:nvPr/>
            </p:nvSpPr>
            <p:spPr bwMode="auto">
              <a:xfrm>
                <a:off x="4752" y="2442"/>
                <a:ext cx="11" cy="72"/>
              </a:xfrm>
              <a:custGeom>
                <a:avLst/>
                <a:gdLst/>
                <a:ahLst/>
                <a:cxnLst>
                  <a:cxn ang="0">
                    <a:pos x="0" y="72"/>
                  </a:cxn>
                  <a:cxn ang="0">
                    <a:pos x="1" y="70"/>
                  </a:cxn>
                  <a:cxn ang="0">
                    <a:pos x="1" y="69"/>
                  </a:cxn>
                  <a:cxn ang="0">
                    <a:pos x="1" y="66"/>
                  </a:cxn>
                  <a:cxn ang="0">
                    <a:pos x="2" y="65"/>
                  </a:cxn>
                  <a:cxn ang="0">
                    <a:pos x="2" y="63"/>
                  </a:cxn>
                  <a:cxn ang="0">
                    <a:pos x="3" y="61"/>
                  </a:cxn>
                  <a:cxn ang="0">
                    <a:pos x="3" y="60"/>
                  </a:cxn>
                  <a:cxn ang="0">
                    <a:pos x="3" y="58"/>
                  </a:cxn>
                  <a:cxn ang="0">
                    <a:pos x="4" y="56"/>
                  </a:cxn>
                  <a:cxn ang="0">
                    <a:pos x="4" y="54"/>
                  </a:cxn>
                  <a:cxn ang="0">
                    <a:pos x="4" y="52"/>
                  </a:cxn>
                  <a:cxn ang="0">
                    <a:pos x="5" y="51"/>
                  </a:cxn>
                  <a:cxn ang="0">
                    <a:pos x="5" y="49"/>
                  </a:cxn>
                  <a:cxn ang="0">
                    <a:pos x="5" y="47"/>
                  </a:cxn>
                  <a:cxn ang="0">
                    <a:pos x="5" y="45"/>
                  </a:cxn>
                  <a:cxn ang="0">
                    <a:pos x="6" y="43"/>
                  </a:cxn>
                  <a:cxn ang="0">
                    <a:pos x="6" y="41"/>
                  </a:cxn>
                  <a:cxn ang="0">
                    <a:pos x="6" y="40"/>
                  </a:cxn>
                  <a:cxn ang="0">
                    <a:pos x="7" y="38"/>
                  </a:cxn>
                  <a:cxn ang="0">
                    <a:pos x="7" y="36"/>
                  </a:cxn>
                  <a:cxn ang="0">
                    <a:pos x="7" y="34"/>
                  </a:cxn>
                  <a:cxn ang="0">
                    <a:pos x="8" y="32"/>
                  </a:cxn>
                  <a:cxn ang="0">
                    <a:pos x="8" y="31"/>
                  </a:cxn>
                  <a:cxn ang="0">
                    <a:pos x="8" y="29"/>
                  </a:cxn>
                  <a:cxn ang="0">
                    <a:pos x="8" y="27"/>
                  </a:cxn>
                  <a:cxn ang="0">
                    <a:pos x="9" y="25"/>
                  </a:cxn>
                  <a:cxn ang="0">
                    <a:pos x="9" y="23"/>
                  </a:cxn>
                  <a:cxn ang="0">
                    <a:pos x="9" y="22"/>
                  </a:cxn>
                  <a:cxn ang="0">
                    <a:pos x="9" y="20"/>
                  </a:cxn>
                  <a:cxn ang="0">
                    <a:pos x="10" y="18"/>
                  </a:cxn>
                  <a:cxn ang="0">
                    <a:pos x="10" y="16"/>
                  </a:cxn>
                  <a:cxn ang="0">
                    <a:pos x="10" y="14"/>
                  </a:cxn>
                  <a:cxn ang="0">
                    <a:pos x="10" y="13"/>
                  </a:cxn>
                  <a:cxn ang="0">
                    <a:pos x="11" y="11"/>
                  </a:cxn>
                  <a:cxn ang="0">
                    <a:pos x="11" y="9"/>
                  </a:cxn>
                  <a:cxn ang="0">
                    <a:pos x="11" y="7"/>
                  </a:cxn>
                  <a:cxn ang="0">
                    <a:pos x="11" y="5"/>
                  </a:cxn>
                  <a:cxn ang="0">
                    <a:pos x="11" y="4"/>
                  </a:cxn>
                  <a:cxn ang="0">
                    <a:pos x="11" y="2"/>
                  </a:cxn>
                  <a:cxn ang="0">
                    <a:pos x="11" y="0"/>
                  </a:cxn>
                </a:cxnLst>
                <a:rect l="0" t="0" r="r" b="b"/>
                <a:pathLst>
                  <a:path w="11" h="72">
                    <a:moveTo>
                      <a:pt x="0" y="72"/>
                    </a:moveTo>
                    <a:lnTo>
                      <a:pt x="1" y="70"/>
                    </a:lnTo>
                    <a:lnTo>
                      <a:pt x="1" y="69"/>
                    </a:lnTo>
                    <a:lnTo>
                      <a:pt x="1" y="66"/>
                    </a:lnTo>
                    <a:lnTo>
                      <a:pt x="2" y="65"/>
                    </a:lnTo>
                    <a:lnTo>
                      <a:pt x="2" y="63"/>
                    </a:lnTo>
                    <a:lnTo>
                      <a:pt x="3" y="61"/>
                    </a:lnTo>
                    <a:lnTo>
                      <a:pt x="3" y="60"/>
                    </a:lnTo>
                    <a:lnTo>
                      <a:pt x="3" y="58"/>
                    </a:lnTo>
                    <a:lnTo>
                      <a:pt x="4" y="56"/>
                    </a:lnTo>
                    <a:lnTo>
                      <a:pt x="4" y="54"/>
                    </a:lnTo>
                    <a:lnTo>
                      <a:pt x="4" y="52"/>
                    </a:lnTo>
                    <a:lnTo>
                      <a:pt x="5" y="51"/>
                    </a:lnTo>
                    <a:lnTo>
                      <a:pt x="5" y="49"/>
                    </a:lnTo>
                    <a:lnTo>
                      <a:pt x="5" y="47"/>
                    </a:lnTo>
                    <a:lnTo>
                      <a:pt x="5" y="45"/>
                    </a:lnTo>
                    <a:lnTo>
                      <a:pt x="6" y="43"/>
                    </a:lnTo>
                    <a:lnTo>
                      <a:pt x="6" y="41"/>
                    </a:lnTo>
                    <a:lnTo>
                      <a:pt x="6" y="40"/>
                    </a:lnTo>
                    <a:lnTo>
                      <a:pt x="7" y="38"/>
                    </a:lnTo>
                    <a:lnTo>
                      <a:pt x="7" y="36"/>
                    </a:lnTo>
                    <a:lnTo>
                      <a:pt x="7" y="34"/>
                    </a:lnTo>
                    <a:lnTo>
                      <a:pt x="8" y="32"/>
                    </a:lnTo>
                    <a:lnTo>
                      <a:pt x="8" y="31"/>
                    </a:lnTo>
                    <a:lnTo>
                      <a:pt x="8" y="29"/>
                    </a:lnTo>
                    <a:lnTo>
                      <a:pt x="8" y="27"/>
                    </a:lnTo>
                    <a:lnTo>
                      <a:pt x="9" y="25"/>
                    </a:lnTo>
                    <a:lnTo>
                      <a:pt x="9" y="23"/>
                    </a:lnTo>
                    <a:lnTo>
                      <a:pt x="9" y="22"/>
                    </a:lnTo>
                    <a:lnTo>
                      <a:pt x="9" y="20"/>
                    </a:lnTo>
                    <a:lnTo>
                      <a:pt x="10" y="18"/>
                    </a:lnTo>
                    <a:lnTo>
                      <a:pt x="10" y="16"/>
                    </a:lnTo>
                    <a:lnTo>
                      <a:pt x="10" y="14"/>
                    </a:lnTo>
                    <a:lnTo>
                      <a:pt x="10" y="13"/>
                    </a:lnTo>
                    <a:lnTo>
                      <a:pt x="11" y="11"/>
                    </a:lnTo>
                    <a:lnTo>
                      <a:pt x="11" y="9"/>
                    </a:lnTo>
                    <a:lnTo>
                      <a:pt x="11" y="7"/>
                    </a:lnTo>
                    <a:lnTo>
                      <a:pt x="11" y="5"/>
                    </a:lnTo>
                    <a:lnTo>
                      <a:pt x="11" y="4"/>
                    </a:lnTo>
                    <a:lnTo>
                      <a:pt x="11" y="2"/>
                    </a:lnTo>
                    <a:lnTo>
                      <a:pt x="11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0" name="Freeform 112"/>
              <p:cNvSpPr>
                <a:spLocks/>
              </p:cNvSpPr>
              <p:nvPr/>
            </p:nvSpPr>
            <p:spPr bwMode="auto">
              <a:xfrm>
                <a:off x="4733" y="2514"/>
                <a:ext cx="19" cy="7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9" y="1"/>
                  </a:cxn>
                  <a:cxn ang="0">
                    <a:pos x="19" y="3"/>
                  </a:cxn>
                  <a:cxn ang="0">
                    <a:pos x="19" y="4"/>
                  </a:cxn>
                  <a:cxn ang="0">
                    <a:pos x="18" y="6"/>
                  </a:cxn>
                  <a:cxn ang="0">
                    <a:pos x="18" y="7"/>
                  </a:cxn>
                  <a:cxn ang="0">
                    <a:pos x="18" y="9"/>
                  </a:cxn>
                  <a:cxn ang="0">
                    <a:pos x="17" y="10"/>
                  </a:cxn>
                  <a:cxn ang="0">
                    <a:pos x="17" y="12"/>
                  </a:cxn>
                  <a:cxn ang="0">
                    <a:pos x="16" y="13"/>
                  </a:cxn>
                  <a:cxn ang="0">
                    <a:pos x="16" y="15"/>
                  </a:cxn>
                  <a:cxn ang="0">
                    <a:pos x="16" y="16"/>
                  </a:cxn>
                  <a:cxn ang="0">
                    <a:pos x="15" y="18"/>
                  </a:cxn>
                  <a:cxn ang="0">
                    <a:pos x="15" y="19"/>
                  </a:cxn>
                  <a:cxn ang="0">
                    <a:pos x="14" y="21"/>
                  </a:cxn>
                  <a:cxn ang="0">
                    <a:pos x="14" y="23"/>
                  </a:cxn>
                  <a:cxn ang="0">
                    <a:pos x="14" y="24"/>
                  </a:cxn>
                  <a:cxn ang="0">
                    <a:pos x="14" y="26"/>
                  </a:cxn>
                  <a:cxn ang="0">
                    <a:pos x="13" y="27"/>
                  </a:cxn>
                  <a:cxn ang="0">
                    <a:pos x="13" y="29"/>
                  </a:cxn>
                  <a:cxn ang="0">
                    <a:pos x="12" y="30"/>
                  </a:cxn>
                  <a:cxn ang="0">
                    <a:pos x="12" y="32"/>
                  </a:cxn>
                  <a:cxn ang="0">
                    <a:pos x="11" y="33"/>
                  </a:cxn>
                  <a:cxn ang="0">
                    <a:pos x="11" y="35"/>
                  </a:cxn>
                  <a:cxn ang="0">
                    <a:pos x="10" y="36"/>
                  </a:cxn>
                  <a:cxn ang="0">
                    <a:pos x="10" y="38"/>
                  </a:cxn>
                  <a:cxn ang="0">
                    <a:pos x="10" y="39"/>
                  </a:cxn>
                  <a:cxn ang="0">
                    <a:pos x="9" y="41"/>
                  </a:cxn>
                  <a:cxn ang="0">
                    <a:pos x="9" y="42"/>
                  </a:cxn>
                  <a:cxn ang="0">
                    <a:pos x="8" y="44"/>
                  </a:cxn>
                  <a:cxn ang="0">
                    <a:pos x="8" y="45"/>
                  </a:cxn>
                  <a:cxn ang="0">
                    <a:pos x="8" y="47"/>
                  </a:cxn>
                  <a:cxn ang="0">
                    <a:pos x="7" y="48"/>
                  </a:cxn>
                  <a:cxn ang="0">
                    <a:pos x="7" y="50"/>
                  </a:cxn>
                  <a:cxn ang="0">
                    <a:pos x="6" y="51"/>
                  </a:cxn>
                  <a:cxn ang="0">
                    <a:pos x="6" y="53"/>
                  </a:cxn>
                  <a:cxn ang="0">
                    <a:pos x="5" y="54"/>
                  </a:cxn>
                  <a:cxn ang="0">
                    <a:pos x="5" y="56"/>
                  </a:cxn>
                  <a:cxn ang="0">
                    <a:pos x="4" y="57"/>
                  </a:cxn>
                  <a:cxn ang="0">
                    <a:pos x="4" y="59"/>
                  </a:cxn>
                  <a:cxn ang="0">
                    <a:pos x="3" y="60"/>
                  </a:cxn>
                  <a:cxn ang="0">
                    <a:pos x="3" y="62"/>
                  </a:cxn>
                  <a:cxn ang="0">
                    <a:pos x="3" y="63"/>
                  </a:cxn>
                  <a:cxn ang="0">
                    <a:pos x="2" y="65"/>
                  </a:cxn>
                  <a:cxn ang="0">
                    <a:pos x="2" y="66"/>
                  </a:cxn>
                  <a:cxn ang="0">
                    <a:pos x="1" y="67"/>
                  </a:cxn>
                  <a:cxn ang="0">
                    <a:pos x="1" y="69"/>
                  </a:cxn>
                  <a:cxn ang="0">
                    <a:pos x="0" y="70"/>
                  </a:cxn>
                </a:cxnLst>
                <a:rect l="0" t="0" r="r" b="b"/>
                <a:pathLst>
                  <a:path w="19" h="70">
                    <a:moveTo>
                      <a:pt x="19" y="0"/>
                    </a:moveTo>
                    <a:lnTo>
                      <a:pt x="19" y="1"/>
                    </a:lnTo>
                    <a:lnTo>
                      <a:pt x="19" y="3"/>
                    </a:lnTo>
                    <a:lnTo>
                      <a:pt x="19" y="4"/>
                    </a:lnTo>
                    <a:lnTo>
                      <a:pt x="18" y="6"/>
                    </a:lnTo>
                    <a:lnTo>
                      <a:pt x="18" y="7"/>
                    </a:lnTo>
                    <a:lnTo>
                      <a:pt x="18" y="9"/>
                    </a:lnTo>
                    <a:lnTo>
                      <a:pt x="17" y="10"/>
                    </a:lnTo>
                    <a:lnTo>
                      <a:pt x="17" y="12"/>
                    </a:lnTo>
                    <a:lnTo>
                      <a:pt x="16" y="13"/>
                    </a:lnTo>
                    <a:lnTo>
                      <a:pt x="16" y="15"/>
                    </a:lnTo>
                    <a:lnTo>
                      <a:pt x="16" y="16"/>
                    </a:lnTo>
                    <a:lnTo>
                      <a:pt x="15" y="18"/>
                    </a:lnTo>
                    <a:lnTo>
                      <a:pt x="15" y="19"/>
                    </a:lnTo>
                    <a:lnTo>
                      <a:pt x="14" y="21"/>
                    </a:lnTo>
                    <a:lnTo>
                      <a:pt x="14" y="23"/>
                    </a:lnTo>
                    <a:lnTo>
                      <a:pt x="14" y="24"/>
                    </a:lnTo>
                    <a:lnTo>
                      <a:pt x="14" y="26"/>
                    </a:lnTo>
                    <a:lnTo>
                      <a:pt x="13" y="27"/>
                    </a:lnTo>
                    <a:lnTo>
                      <a:pt x="13" y="29"/>
                    </a:lnTo>
                    <a:lnTo>
                      <a:pt x="12" y="30"/>
                    </a:lnTo>
                    <a:lnTo>
                      <a:pt x="12" y="32"/>
                    </a:lnTo>
                    <a:lnTo>
                      <a:pt x="11" y="33"/>
                    </a:lnTo>
                    <a:lnTo>
                      <a:pt x="11" y="35"/>
                    </a:lnTo>
                    <a:lnTo>
                      <a:pt x="10" y="36"/>
                    </a:lnTo>
                    <a:lnTo>
                      <a:pt x="10" y="38"/>
                    </a:lnTo>
                    <a:lnTo>
                      <a:pt x="10" y="39"/>
                    </a:lnTo>
                    <a:lnTo>
                      <a:pt x="9" y="41"/>
                    </a:lnTo>
                    <a:lnTo>
                      <a:pt x="9" y="42"/>
                    </a:lnTo>
                    <a:lnTo>
                      <a:pt x="8" y="44"/>
                    </a:lnTo>
                    <a:lnTo>
                      <a:pt x="8" y="45"/>
                    </a:lnTo>
                    <a:lnTo>
                      <a:pt x="8" y="47"/>
                    </a:lnTo>
                    <a:lnTo>
                      <a:pt x="7" y="48"/>
                    </a:lnTo>
                    <a:lnTo>
                      <a:pt x="7" y="50"/>
                    </a:lnTo>
                    <a:lnTo>
                      <a:pt x="6" y="51"/>
                    </a:lnTo>
                    <a:lnTo>
                      <a:pt x="6" y="53"/>
                    </a:lnTo>
                    <a:lnTo>
                      <a:pt x="5" y="54"/>
                    </a:lnTo>
                    <a:lnTo>
                      <a:pt x="5" y="56"/>
                    </a:lnTo>
                    <a:lnTo>
                      <a:pt x="4" y="57"/>
                    </a:lnTo>
                    <a:lnTo>
                      <a:pt x="4" y="59"/>
                    </a:lnTo>
                    <a:lnTo>
                      <a:pt x="3" y="60"/>
                    </a:lnTo>
                    <a:lnTo>
                      <a:pt x="3" y="62"/>
                    </a:lnTo>
                    <a:lnTo>
                      <a:pt x="3" y="63"/>
                    </a:lnTo>
                    <a:lnTo>
                      <a:pt x="2" y="65"/>
                    </a:lnTo>
                    <a:lnTo>
                      <a:pt x="2" y="66"/>
                    </a:lnTo>
                    <a:lnTo>
                      <a:pt x="1" y="67"/>
                    </a:lnTo>
                    <a:lnTo>
                      <a:pt x="1" y="69"/>
                    </a:lnTo>
                    <a:lnTo>
                      <a:pt x="0" y="7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1" name="Rectangle 113"/>
              <p:cNvSpPr>
                <a:spLocks noChangeArrowheads="1"/>
              </p:cNvSpPr>
              <p:nvPr/>
            </p:nvSpPr>
            <p:spPr bwMode="auto">
              <a:xfrm rot="660000">
                <a:off x="4708" y="2497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37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2" name="Line 114"/>
              <p:cNvSpPr>
                <a:spLocks noChangeShapeType="1"/>
              </p:cNvSpPr>
              <p:nvPr/>
            </p:nvSpPr>
            <p:spPr bwMode="auto">
              <a:xfrm>
                <a:off x="4740" y="2512"/>
                <a:ext cx="12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3" name="Freeform 115"/>
              <p:cNvSpPr>
                <a:spLocks/>
              </p:cNvSpPr>
              <p:nvPr/>
            </p:nvSpPr>
            <p:spPr bwMode="auto">
              <a:xfrm>
                <a:off x="4749" y="2389"/>
                <a:ext cx="3" cy="61"/>
              </a:xfrm>
              <a:custGeom>
                <a:avLst/>
                <a:gdLst/>
                <a:ahLst/>
                <a:cxnLst>
                  <a:cxn ang="0">
                    <a:pos x="0" y="61"/>
                  </a:cxn>
                  <a:cxn ang="0">
                    <a:pos x="0" y="60"/>
                  </a:cxn>
                  <a:cxn ang="0">
                    <a:pos x="0" y="58"/>
                  </a:cxn>
                  <a:cxn ang="0">
                    <a:pos x="0" y="56"/>
                  </a:cxn>
                  <a:cxn ang="0">
                    <a:pos x="0" y="54"/>
                  </a:cxn>
                  <a:cxn ang="0">
                    <a:pos x="1" y="53"/>
                  </a:cxn>
                  <a:cxn ang="0">
                    <a:pos x="1" y="51"/>
                  </a:cxn>
                  <a:cxn ang="0">
                    <a:pos x="1" y="49"/>
                  </a:cxn>
                  <a:cxn ang="0">
                    <a:pos x="1" y="47"/>
                  </a:cxn>
                  <a:cxn ang="0">
                    <a:pos x="1" y="46"/>
                  </a:cxn>
                  <a:cxn ang="0">
                    <a:pos x="1" y="44"/>
                  </a:cxn>
                  <a:cxn ang="0">
                    <a:pos x="2" y="42"/>
                  </a:cxn>
                  <a:cxn ang="0">
                    <a:pos x="2" y="41"/>
                  </a:cxn>
                  <a:cxn ang="0">
                    <a:pos x="2" y="39"/>
                  </a:cxn>
                  <a:cxn ang="0">
                    <a:pos x="2" y="37"/>
                  </a:cxn>
                  <a:cxn ang="0">
                    <a:pos x="2" y="35"/>
                  </a:cxn>
                  <a:cxn ang="0">
                    <a:pos x="2" y="33"/>
                  </a:cxn>
                  <a:cxn ang="0">
                    <a:pos x="2" y="32"/>
                  </a:cxn>
                  <a:cxn ang="0">
                    <a:pos x="3" y="30"/>
                  </a:cxn>
                  <a:cxn ang="0">
                    <a:pos x="3" y="28"/>
                  </a:cxn>
                  <a:cxn ang="0">
                    <a:pos x="3" y="26"/>
                  </a:cxn>
                  <a:cxn ang="0">
                    <a:pos x="3" y="25"/>
                  </a:cxn>
                  <a:cxn ang="0">
                    <a:pos x="3" y="23"/>
                  </a:cxn>
                  <a:cxn ang="0">
                    <a:pos x="3" y="21"/>
                  </a:cxn>
                  <a:cxn ang="0">
                    <a:pos x="3" y="19"/>
                  </a:cxn>
                  <a:cxn ang="0">
                    <a:pos x="3" y="18"/>
                  </a:cxn>
                  <a:cxn ang="0">
                    <a:pos x="3" y="16"/>
                  </a:cxn>
                  <a:cxn ang="0">
                    <a:pos x="3" y="14"/>
                  </a:cxn>
                  <a:cxn ang="0">
                    <a:pos x="3" y="12"/>
                  </a:cxn>
                  <a:cxn ang="0">
                    <a:pos x="3" y="10"/>
                  </a:cxn>
                  <a:cxn ang="0">
                    <a:pos x="3" y="9"/>
                  </a:cxn>
                  <a:cxn ang="0">
                    <a:pos x="3" y="7"/>
                  </a:cxn>
                  <a:cxn ang="0">
                    <a:pos x="3" y="5"/>
                  </a:cxn>
                  <a:cxn ang="0">
                    <a:pos x="3" y="4"/>
                  </a:cxn>
                  <a:cxn ang="0">
                    <a:pos x="3" y="2"/>
                  </a:cxn>
                  <a:cxn ang="0">
                    <a:pos x="3" y="0"/>
                  </a:cxn>
                </a:cxnLst>
                <a:rect l="0" t="0" r="r" b="b"/>
                <a:pathLst>
                  <a:path w="3" h="61">
                    <a:moveTo>
                      <a:pt x="0" y="61"/>
                    </a:moveTo>
                    <a:lnTo>
                      <a:pt x="0" y="60"/>
                    </a:lnTo>
                    <a:lnTo>
                      <a:pt x="0" y="58"/>
                    </a:lnTo>
                    <a:lnTo>
                      <a:pt x="0" y="56"/>
                    </a:lnTo>
                    <a:lnTo>
                      <a:pt x="0" y="54"/>
                    </a:lnTo>
                    <a:lnTo>
                      <a:pt x="1" y="53"/>
                    </a:lnTo>
                    <a:lnTo>
                      <a:pt x="1" y="51"/>
                    </a:lnTo>
                    <a:lnTo>
                      <a:pt x="1" y="49"/>
                    </a:lnTo>
                    <a:lnTo>
                      <a:pt x="1" y="47"/>
                    </a:lnTo>
                    <a:lnTo>
                      <a:pt x="1" y="46"/>
                    </a:lnTo>
                    <a:lnTo>
                      <a:pt x="1" y="44"/>
                    </a:lnTo>
                    <a:lnTo>
                      <a:pt x="2" y="42"/>
                    </a:lnTo>
                    <a:lnTo>
                      <a:pt x="2" y="41"/>
                    </a:lnTo>
                    <a:lnTo>
                      <a:pt x="2" y="39"/>
                    </a:lnTo>
                    <a:lnTo>
                      <a:pt x="2" y="37"/>
                    </a:lnTo>
                    <a:lnTo>
                      <a:pt x="2" y="35"/>
                    </a:lnTo>
                    <a:lnTo>
                      <a:pt x="2" y="33"/>
                    </a:lnTo>
                    <a:lnTo>
                      <a:pt x="2" y="32"/>
                    </a:lnTo>
                    <a:lnTo>
                      <a:pt x="3" y="30"/>
                    </a:lnTo>
                    <a:lnTo>
                      <a:pt x="3" y="28"/>
                    </a:lnTo>
                    <a:lnTo>
                      <a:pt x="3" y="26"/>
                    </a:lnTo>
                    <a:lnTo>
                      <a:pt x="3" y="25"/>
                    </a:lnTo>
                    <a:lnTo>
                      <a:pt x="3" y="23"/>
                    </a:lnTo>
                    <a:lnTo>
                      <a:pt x="3" y="21"/>
                    </a:lnTo>
                    <a:lnTo>
                      <a:pt x="3" y="19"/>
                    </a:lnTo>
                    <a:lnTo>
                      <a:pt x="3" y="18"/>
                    </a:lnTo>
                    <a:lnTo>
                      <a:pt x="3" y="16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0"/>
                    </a:lnTo>
                    <a:lnTo>
                      <a:pt x="3" y="9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4" name="Freeform 116"/>
              <p:cNvSpPr>
                <a:spLocks/>
              </p:cNvSpPr>
              <p:nvPr/>
            </p:nvSpPr>
            <p:spPr bwMode="auto">
              <a:xfrm>
                <a:off x="4739" y="2450"/>
                <a:ext cx="10" cy="62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9" y="2"/>
                  </a:cxn>
                  <a:cxn ang="0">
                    <a:pos x="9" y="4"/>
                  </a:cxn>
                  <a:cxn ang="0">
                    <a:pos x="9" y="5"/>
                  </a:cxn>
                  <a:cxn ang="0">
                    <a:pos x="9" y="7"/>
                  </a:cxn>
                  <a:cxn ang="0">
                    <a:pos x="9" y="9"/>
                  </a:cxn>
                  <a:cxn ang="0">
                    <a:pos x="8" y="10"/>
                  </a:cxn>
                  <a:cxn ang="0">
                    <a:pos x="8" y="12"/>
                  </a:cxn>
                  <a:cxn ang="0">
                    <a:pos x="8" y="14"/>
                  </a:cxn>
                  <a:cxn ang="0">
                    <a:pos x="8" y="15"/>
                  </a:cxn>
                  <a:cxn ang="0">
                    <a:pos x="8" y="17"/>
                  </a:cxn>
                  <a:cxn ang="0">
                    <a:pos x="8" y="19"/>
                  </a:cxn>
                  <a:cxn ang="0">
                    <a:pos x="7" y="20"/>
                  </a:cxn>
                  <a:cxn ang="0">
                    <a:pos x="7" y="22"/>
                  </a:cxn>
                  <a:cxn ang="0">
                    <a:pos x="7" y="24"/>
                  </a:cxn>
                  <a:cxn ang="0">
                    <a:pos x="7" y="25"/>
                  </a:cxn>
                  <a:cxn ang="0">
                    <a:pos x="6" y="27"/>
                  </a:cxn>
                  <a:cxn ang="0">
                    <a:pos x="6" y="29"/>
                  </a:cxn>
                  <a:cxn ang="0">
                    <a:pos x="6" y="30"/>
                  </a:cxn>
                  <a:cxn ang="0">
                    <a:pos x="5" y="32"/>
                  </a:cxn>
                  <a:cxn ang="0">
                    <a:pos x="5" y="33"/>
                  </a:cxn>
                  <a:cxn ang="0">
                    <a:pos x="5" y="35"/>
                  </a:cxn>
                  <a:cxn ang="0">
                    <a:pos x="4" y="37"/>
                  </a:cxn>
                  <a:cxn ang="0">
                    <a:pos x="4" y="39"/>
                  </a:cxn>
                  <a:cxn ang="0">
                    <a:pos x="4" y="40"/>
                  </a:cxn>
                  <a:cxn ang="0">
                    <a:pos x="4" y="42"/>
                  </a:cxn>
                  <a:cxn ang="0">
                    <a:pos x="3" y="43"/>
                  </a:cxn>
                  <a:cxn ang="0">
                    <a:pos x="3" y="45"/>
                  </a:cxn>
                  <a:cxn ang="0">
                    <a:pos x="3" y="47"/>
                  </a:cxn>
                  <a:cxn ang="0">
                    <a:pos x="2" y="48"/>
                  </a:cxn>
                  <a:cxn ang="0">
                    <a:pos x="2" y="50"/>
                  </a:cxn>
                  <a:cxn ang="0">
                    <a:pos x="2" y="52"/>
                  </a:cxn>
                  <a:cxn ang="0">
                    <a:pos x="2" y="53"/>
                  </a:cxn>
                  <a:cxn ang="0">
                    <a:pos x="1" y="55"/>
                  </a:cxn>
                  <a:cxn ang="0">
                    <a:pos x="1" y="56"/>
                  </a:cxn>
                  <a:cxn ang="0">
                    <a:pos x="1" y="58"/>
                  </a:cxn>
                  <a:cxn ang="0">
                    <a:pos x="0" y="60"/>
                  </a:cxn>
                  <a:cxn ang="0">
                    <a:pos x="0" y="62"/>
                  </a:cxn>
                </a:cxnLst>
                <a:rect l="0" t="0" r="r" b="b"/>
                <a:pathLst>
                  <a:path w="10" h="62">
                    <a:moveTo>
                      <a:pt x="10" y="0"/>
                    </a:moveTo>
                    <a:lnTo>
                      <a:pt x="9" y="2"/>
                    </a:lnTo>
                    <a:lnTo>
                      <a:pt x="9" y="4"/>
                    </a:lnTo>
                    <a:lnTo>
                      <a:pt x="9" y="5"/>
                    </a:lnTo>
                    <a:lnTo>
                      <a:pt x="9" y="7"/>
                    </a:lnTo>
                    <a:lnTo>
                      <a:pt x="9" y="9"/>
                    </a:lnTo>
                    <a:lnTo>
                      <a:pt x="8" y="10"/>
                    </a:lnTo>
                    <a:lnTo>
                      <a:pt x="8" y="12"/>
                    </a:lnTo>
                    <a:lnTo>
                      <a:pt x="8" y="14"/>
                    </a:lnTo>
                    <a:lnTo>
                      <a:pt x="8" y="15"/>
                    </a:lnTo>
                    <a:lnTo>
                      <a:pt x="8" y="17"/>
                    </a:lnTo>
                    <a:lnTo>
                      <a:pt x="8" y="19"/>
                    </a:lnTo>
                    <a:lnTo>
                      <a:pt x="7" y="20"/>
                    </a:lnTo>
                    <a:lnTo>
                      <a:pt x="7" y="22"/>
                    </a:lnTo>
                    <a:lnTo>
                      <a:pt x="7" y="24"/>
                    </a:lnTo>
                    <a:lnTo>
                      <a:pt x="7" y="25"/>
                    </a:lnTo>
                    <a:lnTo>
                      <a:pt x="6" y="27"/>
                    </a:lnTo>
                    <a:lnTo>
                      <a:pt x="6" y="29"/>
                    </a:lnTo>
                    <a:lnTo>
                      <a:pt x="6" y="30"/>
                    </a:lnTo>
                    <a:lnTo>
                      <a:pt x="5" y="32"/>
                    </a:lnTo>
                    <a:lnTo>
                      <a:pt x="5" y="33"/>
                    </a:lnTo>
                    <a:lnTo>
                      <a:pt x="5" y="35"/>
                    </a:lnTo>
                    <a:lnTo>
                      <a:pt x="4" y="37"/>
                    </a:lnTo>
                    <a:lnTo>
                      <a:pt x="4" y="39"/>
                    </a:lnTo>
                    <a:lnTo>
                      <a:pt x="4" y="40"/>
                    </a:lnTo>
                    <a:lnTo>
                      <a:pt x="4" y="42"/>
                    </a:lnTo>
                    <a:lnTo>
                      <a:pt x="3" y="43"/>
                    </a:lnTo>
                    <a:lnTo>
                      <a:pt x="3" y="45"/>
                    </a:lnTo>
                    <a:lnTo>
                      <a:pt x="3" y="47"/>
                    </a:lnTo>
                    <a:lnTo>
                      <a:pt x="2" y="48"/>
                    </a:lnTo>
                    <a:lnTo>
                      <a:pt x="2" y="50"/>
                    </a:lnTo>
                    <a:lnTo>
                      <a:pt x="2" y="52"/>
                    </a:lnTo>
                    <a:lnTo>
                      <a:pt x="2" y="53"/>
                    </a:lnTo>
                    <a:lnTo>
                      <a:pt x="1" y="55"/>
                    </a:lnTo>
                    <a:lnTo>
                      <a:pt x="1" y="56"/>
                    </a:lnTo>
                    <a:lnTo>
                      <a:pt x="1" y="58"/>
                    </a:lnTo>
                    <a:lnTo>
                      <a:pt x="0" y="60"/>
                    </a:lnTo>
                    <a:lnTo>
                      <a:pt x="0" y="62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5" name="Rectangle 117"/>
              <p:cNvSpPr>
                <a:spLocks noChangeArrowheads="1"/>
              </p:cNvSpPr>
              <p:nvPr/>
            </p:nvSpPr>
            <p:spPr bwMode="auto">
              <a:xfrm rot="360000">
                <a:off x="4705" y="2434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37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6" name="Line 118"/>
              <p:cNvSpPr>
                <a:spLocks noChangeShapeType="1"/>
              </p:cNvSpPr>
              <p:nvPr/>
            </p:nvSpPr>
            <p:spPr bwMode="auto">
              <a:xfrm>
                <a:off x="4740" y="2449"/>
                <a:ext cx="8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7" name="Freeform 119"/>
              <p:cNvSpPr>
                <a:spLocks/>
              </p:cNvSpPr>
              <p:nvPr/>
            </p:nvSpPr>
            <p:spPr bwMode="auto">
              <a:xfrm>
                <a:off x="4735" y="2287"/>
                <a:ext cx="7" cy="81"/>
              </a:xfrm>
              <a:custGeom>
                <a:avLst/>
                <a:gdLst/>
                <a:ahLst/>
                <a:cxnLst>
                  <a:cxn ang="0">
                    <a:pos x="7" y="81"/>
                  </a:cxn>
                  <a:cxn ang="0">
                    <a:pos x="7" y="79"/>
                  </a:cxn>
                  <a:cxn ang="0">
                    <a:pos x="7" y="78"/>
                  </a:cxn>
                  <a:cxn ang="0">
                    <a:pos x="7" y="76"/>
                  </a:cxn>
                  <a:cxn ang="0">
                    <a:pos x="7" y="74"/>
                  </a:cxn>
                  <a:cxn ang="0">
                    <a:pos x="7" y="73"/>
                  </a:cxn>
                  <a:cxn ang="0">
                    <a:pos x="7" y="71"/>
                  </a:cxn>
                  <a:cxn ang="0">
                    <a:pos x="7" y="69"/>
                  </a:cxn>
                  <a:cxn ang="0">
                    <a:pos x="7" y="68"/>
                  </a:cxn>
                  <a:cxn ang="0">
                    <a:pos x="7" y="66"/>
                  </a:cxn>
                  <a:cxn ang="0">
                    <a:pos x="7" y="65"/>
                  </a:cxn>
                  <a:cxn ang="0">
                    <a:pos x="7" y="63"/>
                  </a:cxn>
                  <a:cxn ang="0">
                    <a:pos x="6" y="61"/>
                  </a:cxn>
                  <a:cxn ang="0">
                    <a:pos x="6" y="59"/>
                  </a:cxn>
                  <a:cxn ang="0">
                    <a:pos x="6" y="58"/>
                  </a:cxn>
                  <a:cxn ang="0">
                    <a:pos x="6" y="56"/>
                  </a:cxn>
                  <a:cxn ang="0">
                    <a:pos x="6" y="55"/>
                  </a:cxn>
                  <a:cxn ang="0">
                    <a:pos x="6" y="53"/>
                  </a:cxn>
                  <a:cxn ang="0">
                    <a:pos x="6" y="51"/>
                  </a:cxn>
                  <a:cxn ang="0">
                    <a:pos x="6" y="49"/>
                  </a:cxn>
                  <a:cxn ang="0">
                    <a:pos x="6" y="48"/>
                  </a:cxn>
                  <a:cxn ang="0">
                    <a:pos x="6" y="46"/>
                  </a:cxn>
                  <a:cxn ang="0">
                    <a:pos x="6" y="44"/>
                  </a:cxn>
                  <a:cxn ang="0">
                    <a:pos x="6" y="43"/>
                  </a:cxn>
                  <a:cxn ang="0">
                    <a:pos x="5" y="41"/>
                  </a:cxn>
                  <a:cxn ang="0">
                    <a:pos x="5" y="40"/>
                  </a:cxn>
                  <a:cxn ang="0">
                    <a:pos x="5" y="38"/>
                  </a:cxn>
                  <a:cxn ang="0">
                    <a:pos x="5" y="36"/>
                  </a:cxn>
                  <a:cxn ang="0">
                    <a:pos x="5" y="34"/>
                  </a:cxn>
                  <a:cxn ang="0">
                    <a:pos x="5" y="33"/>
                  </a:cxn>
                  <a:cxn ang="0">
                    <a:pos x="4" y="31"/>
                  </a:cxn>
                  <a:cxn ang="0">
                    <a:pos x="4" y="30"/>
                  </a:cxn>
                  <a:cxn ang="0">
                    <a:pos x="4" y="28"/>
                  </a:cxn>
                  <a:cxn ang="0">
                    <a:pos x="4" y="26"/>
                  </a:cxn>
                  <a:cxn ang="0">
                    <a:pos x="4" y="24"/>
                  </a:cxn>
                  <a:cxn ang="0">
                    <a:pos x="3" y="23"/>
                  </a:cxn>
                  <a:cxn ang="0">
                    <a:pos x="3" y="21"/>
                  </a:cxn>
                  <a:cxn ang="0">
                    <a:pos x="3" y="20"/>
                  </a:cxn>
                  <a:cxn ang="0">
                    <a:pos x="3" y="18"/>
                  </a:cxn>
                  <a:cxn ang="0">
                    <a:pos x="2" y="16"/>
                  </a:cxn>
                  <a:cxn ang="0">
                    <a:pos x="2" y="15"/>
                  </a:cxn>
                  <a:cxn ang="0">
                    <a:pos x="2" y="13"/>
                  </a:cxn>
                  <a:cxn ang="0">
                    <a:pos x="2" y="12"/>
                  </a:cxn>
                  <a:cxn ang="0">
                    <a:pos x="1" y="10"/>
                  </a:cxn>
                  <a:cxn ang="0">
                    <a:pos x="1" y="8"/>
                  </a:cxn>
                  <a:cxn ang="0">
                    <a:pos x="1" y="6"/>
                  </a:cxn>
                  <a:cxn ang="0">
                    <a:pos x="1" y="5"/>
                  </a:cxn>
                  <a:cxn ang="0">
                    <a:pos x="1" y="3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7" h="81">
                    <a:moveTo>
                      <a:pt x="7" y="81"/>
                    </a:moveTo>
                    <a:lnTo>
                      <a:pt x="7" y="79"/>
                    </a:lnTo>
                    <a:lnTo>
                      <a:pt x="7" y="78"/>
                    </a:lnTo>
                    <a:lnTo>
                      <a:pt x="7" y="76"/>
                    </a:lnTo>
                    <a:lnTo>
                      <a:pt x="7" y="74"/>
                    </a:lnTo>
                    <a:lnTo>
                      <a:pt x="7" y="73"/>
                    </a:lnTo>
                    <a:lnTo>
                      <a:pt x="7" y="71"/>
                    </a:lnTo>
                    <a:lnTo>
                      <a:pt x="7" y="69"/>
                    </a:lnTo>
                    <a:lnTo>
                      <a:pt x="7" y="68"/>
                    </a:lnTo>
                    <a:lnTo>
                      <a:pt x="7" y="66"/>
                    </a:lnTo>
                    <a:lnTo>
                      <a:pt x="7" y="65"/>
                    </a:lnTo>
                    <a:lnTo>
                      <a:pt x="7" y="63"/>
                    </a:lnTo>
                    <a:lnTo>
                      <a:pt x="6" y="61"/>
                    </a:lnTo>
                    <a:lnTo>
                      <a:pt x="6" y="59"/>
                    </a:lnTo>
                    <a:lnTo>
                      <a:pt x="6" y="58"/>
                    </a:lnTo>
                    <a:lnTo>
                      <a:pt x="6" y="56"/>
                    </a:lnTo>
                    <a:lnTo>
                      <a:pt x="6" y="55"/>
                    </a:lnTo>
                    <a:lnTo>
                      <a:pt x="6" y="53"/>
                    </a:lnTo>
                    <a:lnTo>
                      <a:pt x="6" y="51"/>
                    </a:lnTo>
                    <a:lnTo>
                      <a:pt x="6" y="49"/>
                    </a:lnTo>
                    <a:lnTo>
                      <a:pt x="6" y="48"/>
                    </a:lnTo>
                    <a:lnTo>
                      <a:pt x="6" y="46"/>
                    </a:lnTo>
                    <a:lnTo>
                      <a:pt x="6" y="44"/>
                    </a:lnTo>
                    <a:lnTo>
                      <a:pt x="6" y="43"/>
                    </a:lnTo>
                    <a:lnTo>
                      <a:pt x="5" y="41"/>
                    </a:lnTo>
                    <a:lnTo>
                      <a:pt x="5" y="40"/>
                    </a:lnTo>
                    <a:lnTo>
                      <a:pt x="5" y="38"/>
                    </a:lnTo>
                    <a:lnTo>
                      <a:pt x="5" y="36"/>
                    </a:lnTo>
                    <a:lnTo>
                      <a:pt x="5" y="34"/>
                    </a:lnTo>
                    <a:lnTo>
                      <a:pt x="5" y="33"/>
                    </a:lnTo>
                    <a:lnTo>
                      <a:pt x="4" y="31"/>
                    </a:lnTo>
                    <a:lnTo>
                      <a:pt x="4" y="30"/>
                    </a:lnTo>
                    <a:lnTo>
                      <a:pt x="4" y="28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3"/>
                    </a:lnTo>
                    <a:lnTo>
                      <a:pt x="3" y="21"/>
                    </a:lnTo>
                    <a:lnTo>
                      <a:pt x="3" y="20"/>
                    </a:lnTo>
                    <a:lnTo>
                      <a:pt x="3" y="18"/>
                    </a:lnTo>
                    <a:lnTo>
                      <a:pt x="2" y="16"/>
                    </a:lnTo>
                    <a:lnTo>
                      <a:pt x="2" y="15"/>
                    </a:lnTo>
                    <a:lnTo>
                      <a:pt x="2" y="13"/>
                    </a:lnTo>
                    <a:lnTo>
                      <a:pt x="2" y="12"/>
                    </a:lnTo>
                    <a:lnTo>
                      <a:pt x="1" y="10"/>
                    </a:lnTo>
                    <a:lnTo>
                      <a:pt x="1" y="8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8" name="Freeform 120"/>
              <p:cNvSpPr>
                <a:spLocks/>
              </p:cNvSpPr>
              <p:nvPr/>
            </p:nvSpPr>
            <p:spPr bwMode="auto">
              <a:xfrm>
                <a:off x="4739" y="2368"/>
                <a:ext cx="3" cy="81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2"/>
                  </a:cxn>
                  <a:cxn ang="0">
                    <a:pos x="3" y="3"/>
                  </a:cxn>
                  <a:cxn ang="0">
                    <a:pos x="3" y="5"/>
                  </a:cxn>
                  <a:cxn ang="0">
                    <a:pos x="3" y="7"/>
                  </a:cxn>
                  <a:cxn ang="0">
                    <a:pos x="3" y="9"/>
                  </a:cxn>
                  <a:cxn ang="0">
                    <a:pos x="3" y="10"/>
                  </a:cxn>
                  <a:cxn ang="0">
                    <a:pos x="3" y="12"/>
                  </a:cxn>
                  <a:cxn ang="0">
                    <a:pos x="3" y="14"/>
                  </a:cxn>
                  <a:cxn ang="0">
                    <a:pos x="3" y="15"/>
                  </a:cxn>
                  <a:cxn ang="0">
                    <a:pos x="3" y="17"/>
                  </a:cxn>
                  <a:cxn ang="0">
                    <a:pos x="3" y="19"/>
                  </a:cxn>
                  <a:cxn ang="0">
                    <a:pos x="3" y="21"/>
                  </a:cxn>
                  <a:cxn ang="0">
                    <a:pos x="3" y="23"/>
                  </a:cxn>
                  <a:cxn ang="0">
                    <a:pos x="3" y="25"/>
                  </a:cxn>
                  <a:cxn ang="0">
                    <a:pos x="3" y="26"/>
                  </a:cxn>
                  <a:cxn ang="0">
                    <a:pos x="3" y="28"/>
                  </a:cxn>
                  <a:cxn ang="0">
                    <a:pos x="3" y="30"/>
                  </a:cxn>
                  <a:cxn ang="0">
                    <a:pos x="3" y="31"/>
                  </a:cxn>
                  <a:cxn ang="0">
                    <a:pos x="3" y="33"/>
                  </a:cxn>
                  <a:cxn ang="0">
                    <a:pos x="3" y="35"/>
                  </a:cxn>
                  <a:cxn ang="0">
                    <a:pos x="3" y="37"/>
                  </a:cxn>
                  <a:cxn ang="0">
                    <a:pos x="3" y="38"/>
                  </a:cxn>
                  <a:cxn ang="0">
                    <a:pos x="3" y="40"/>
                  </a:cxn>
                  <a:cxn ang="0">
                    <a:pos x="3" y="42"/>
                  </a:cxn>
                  <a:cxn ang="0">
                    <a:pos x="3" y="43"/>
                  </a:cxn>
                  <a:cxn ang="0">
                    <a:pos x="3" y="45"/>
                  </a:cxn>
                  <a:cxn ang="0">
                    <a:pos x="2" y="47"/>
                  </a:cxn>
                  <a:cxn ang="0">
                    <a:pos x="2" y="49"/>
                  </a:cxn>
                  <a:cxn ang="0">
                    <a:pos x="2" y="50"/>
                  </a:cxn>
                  <a:cxn ang="0">
                    <a:pos x="2" y="52"/>
                  </a:cxn>
                  <a:cxn ang="0">
                    <a:pos x="2" y="54"/>
                  </a:cxn>
                  <a:cxn ang="0">
                    <a:pos x="2" y="56"/>
                  </a:cxn>
                  <a:cxn ang="0">
                    <a:pos x="2" y="57"/>
                  </a:cxn>
                  <a:cxn ang="0">
                    <a:pos x="2" y="59"/>
                  </a:cxn>
                  <a:cxn ang="0">
                    <a:pos x="2" y="61"/>
                  </a:cxn>
                  <a:cxn ang="0">
                    <a:pos x="2" y="62"/>
                  </a:cxn>
                  <a:cxn ang="0">
                    <a:pos x="2" y="64"/>
                  </a:cxn>
                  <a:cxn ang="0">
                    <a:pos x="1" y="66"/>
                  </a:cxn>
                  <a:cxn ang="0">
                    <a:pos x="1" y="68"/>
                  </a:cxn>
                  <a:cxn ang="0">
                    <a:pos x="1" y="69"/>
                  </a:cxn>
                  <a:cxn ang="0">
                    <a:pos x="1" y="71"/>
                  </a:cxn>
                  <a:cxn ang="0">
                    <a:pos x="1" y="73"/>
                  </a:cxn>
                  <a:cxn ang="0">
                    <a:pos x="1" y="75"/>
                  </a:cxn>
                  <a:cxn ang="0">
                    <a:pos x="0" y="76"/>
                  </a:cxn>
                  <a:cxn ang="0">
                    <a:pos x="0" y="78"/>
                  </a:cxn>
                  <a:cxn ang="0">
                    <a:pos x="0" y="80"/>
                  </a:cxn>
                  <a:cxn ang="0">
                    <a:pos x="0" y="81"/>
                  </a:cxn>
                </a:cxnLst>
                <a:rect l="0" t="0" r="r" b="b"/>
                <a:pathLst>
                  <a:path w="3" h="81">
                    <a:moveTo>
                      <a:pt x="3" y="0"/>
                    </a:moveTo>
                    <a:lnTo>
                      <a:pt x="3" y="2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3" y="10"/>
                    </a:lnTo>
                    <a:lnTo>
                      <a:pt x="3" y="12"/>
                    </a:lnTo>
                    <a:lnTo>
                      <a:pt x="3" y="14"/>
                    </a:lnTo>
                    <a:lnTo>
                      <a:pt x="3" y="15"/>
                    </a:lnTo>
                    <a:lnTo>
                      <a:pt x="3" y="17"/>
                    </a:lnTo>
                    <a:lnTo>
                      <a:pt x="3" y="19"/>
                    </a:lnTo>
                    <a:lnTo>
                      <a:pt x="3" y="21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6"/>
                    </a:lnTo>
                    <a:lnTo>
                      <a:pt x="3" y="28"/>
                    </a:lnTo>
                    <a:lnTo>
                      <a:pt x="3" y="30"/>
                    </a:lnTo>
                    <a:lnTo>
                      <a:pt x="3" y="31"/>
                    </a:lnTo>
                    <a:lnTo>
                      <a:pt x="3" y="33"/>
                    </a:lnTo>
                    <a:lnTo>
                      <a:pt x="3" y="35"/>
                    </a:lnTo>
                    <a:lnTo>
                      <a:pt x="3" y="37"/>
                    </a:lnTo>
                    <a:lnTo>
                      <a:pt x="3" y="38"/>
                    </a:lnTo>
                    <a:lnTo>
                      <a:pt x="3" y="40"/>
                    </a:lnTo>
                    <a:lnTo>
                      <a:pt x="3" y="42"/>
                    </a:lnTo>
                    <a:lnTo>
                      <a:pt x="3" y="43"/>
                    </a:lnTo>
                    <a:lnTo>
                      <a:pt x="3" y="45"/>
                    </a:lnTo>
                    <a:lnTo>
                      <a:pt x="2" y="47"/>
                    </a:lnTo>
                    <a:lnTo>
                      <a:pt x="2" y="49"/>
                    </a:lnTo>
                    <a:lnTo>
                      <a:pt x="2" y="50"/>
                    </a:lnTo>
                    <a:lnTo>
                      <a:pt x="2" y="52"/>
                    </a:lnTo>
                    <a:lnTo>
                      <a:pt x="2" y="54"/>
                    </a:lnTo>
                    <a:lnTo>
                      <a:pt x="2" y="56"/>
                    </a:lnTo>
                    <a:lnTo>
                      <a:pt x="2" y="57"/>
                    </a:lnTo>
                    <a:lnTo>
                      <a:pt x="2" y="59"/>
                    </a:lnTo>
                    <a:lnTo>
                      <a:pt x="2" y="61"/>
                    </a:lnTo>
                    <a:lnTo>
                      <a:pt x="2" y="62"/>
                    </a:lnTo>
                    <a:lnTo>
                      <a:pt x="2" y="64"/>
                    </a:lnTo>
                    <a:lnTo>
                      <a:pt x="1" y="66"/>
                    </a:lnTo>
                    <a:lnTo>
                      <a:pt x="1" y="68"/>
                    </a:lnTo>
                    <a:lnTo>
                      <a:pt x="1" y="69"/>
                    </a:lnTo>
                    <a:lnTo>
                      <a:pt x="1" y="71"/>
                    </a:lnTo>
                    <a:lnTo>
                      <a:pt x="1" y="73"/>
                    </a:lnTo>
                    <a:lnTo>
                      <a:pt x="1" y="75"/>
                    </a:lnTo>
                    <a:lnTo>
                      <a:pt x="0" y="76"/>
                    </a:lnTo>
                    <a:lnTo>
                      <a:pt x="0" y="78"/>
                    </a:lnTo>
                    <a:lnTo>
                      <a:pt x="0" y="80"/>
                    </a:lnTo>
                    <a:lnTo>
                      <a:pt x="0" y="81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9" name="Rectangle 121"/>
              <p:cNvSpPr>
                <a:spLocks noChangeArrowheads="1"/>
              </p:cNvSpPr>
              <p:nvPr/>
            </p:nvSpPr>
            <p:spPr bwMode="auto">
              <a:xfrm rot="21480000">
                <a:off x="4700" y="2354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73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0" name="Line 122"/>
              <p:cNvSpPr>
                <a:spLocks noChangeShapeType="1"/>
              </p:cNvSpPr>
              <p:nvPr/>
            </p:nvSpPr>
            <p:spPr bwMode="auto">
              <a:xfrm>
                <a:off x="4713" y="2368"/>
                <a:ext cx="28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1" name="Freeform 123"/>
              <p:cNvSpPr>
                <a:spLocks/>
              </p:cNvSpPr>
              <p:nvPr/>
            </p:nvSpPr>
            <p:spPr bwMode="auto">
              <a:xfrm>
                <a:off x="4522" y="1947"/>
                <a:ext cx="138" cy="194"/>
              </a:xfrm>
              <a:custGeom>
                <a:avLst/>
                <a:gdLst/>
                <a:ahLst/>
                <a:cxnLst>
                  <a:cxn ang="0">
                    <a:pos x="137" y="192"/>
                  </a:cxn>
                  <a:cxn ang="0">
                    <a:pos x="135" y="188"/>
                  </a:cxn>
                  <a:cxn ang="0">
                    <a:pos x="134" y="184"/>
                  </a:cxn>
                  <a:cxn ang="0">
                    <a:pos x="132" y="180"/>
                  </a:cxn>
                  <a:cxn ang="0">
                    <a:pos x="130" y="177"/>
                  </a:cxn>
                  <a:cxn ang="0">
                    <a:pos x="128" y="173"/>
                  </a:cxn>
                  <a:cxn ang="0">
                    <a:pos x="127" y="169"/>
                  </a:cxn>
                  <a:cxn ang="0">
                    <a:pos x="124" y="166"/>
                  </a:cxn>
                  <a:cxn ang="0">
                    <a:pos x="123" y="162"/>
                  </a:cxn>
                  <a:cxn ang="0">
                    <a:pos x="121" y="158"/>
                  </a:cxn>
                  <a:cxn ang="0">
                    <a:pos x="119" y="155"/>
                  </a:cxn>
                  <a:cxn ang="0">
                    <a:pos x="117" y="151"/>
                  </a:cxn>
                  <a:cxn ang="0">
                    <a:pos x="115" y="147"/>
                  </a:cxn>
                  <a:cxn ang="0">
                    <a:pos x="113" y="144"/>
                  </a:cxn>
                  <a:cxn ang="0">
                    <a:pos x="111" y="140"/>
                  </a:cxn>
                  <a:cxn ang="0">
                    <a:pos x="108" y="136"/>
                  </a:cxn>
                  <a:cxn ang="0">
                    <a:pos x="107" y="133"/>
                  </a:cxn>
                  <a:cxn ang="0">
                    <a:pos x="104" y="129"/>
                  </a:cxn>
                  <a:cxn ang="0">
                    <a:pos x="102" y="126"/>
                  </a:cxn>
                  <a:cxn ang="0">
                    <a:pos x="100" y="122"/>
                  </a:cxn>
                  <a:cxn ang="0">
                    <a:pos x="98" y="118"/>
                  </a:cxn>
                  <a:cxn ang="0">
                    <a:pos x="96" y="115"/>
                  </a:cxn>
                  <a:cxn ang="0">
                    <a:pos x="93" y="111"/>
                  </a:cxn>
                  <a:cxn ang="0">
                    <a:pos x="91" y="108"/>
                  </a:cxn>
                  <a:cxn ang="0">
                    <a:pos x="89" y="104"/>
                  </a:cxn>
                  <a:cxn ang="0">
                    <a:pos x="86" y="101"/>
                  </a:cxn>
                  <a:cxn ang="0">
                    <a:pos x="84" y="98"/>
                  </a:cxn>
                  <a:cxn ang="0">
                    <a:pos x="81" y="94"/>
                  </a:cxn>
                  <a:cxn ang="0">
                    <a:pos x="79" y="91"/>
                  </a:cxn>
                  <a:cxn ang="0">
                    <a:pos x="77" y="87"/>
                  </a:cxn>
                  <a:cxn ang="0">
                    <a:pos x="74" y="84"/>
                  </a:cxn>
                  <a:cxn ang="0">
                    <a:pos x="72" y="80"/>
                  </a:cxn>
                  <a:cxn ang="0">
                    <a:pos x="69" y="77"/>
                  </a:cxn>
                  <a:cxn ang="0">
                    <a:pos x="67" y="74"/>
                  </a:cxn>
                  <a:cxn ang="0">
                    <a:pos x="64" y="70"/>
                  </a:cxn>
                  <a:cxn ang="0">
                    <a:pos x="62" y="67"/>
                  </a:cxn>
                  <a:cxn ang="0">
                    <a:pos x="59" y="64"/>
                  </a:cxn>
                  <a:cxn ang="0">
                    <a:pos x="56" y="61"/>
                  </a:cxn>
                  <a:cxn ang="0">
                    <a:pos x="54" y="57"/>
                  </a:cxn>
                  <a:cxn ang="0">
                    <a:pos x="51" y="54"/>
                  </a:cxn>
                  <a:cxn ang="0">
                    <a:pos x="48" y="51"/>
                  </a:cxn>
                  <a:cxn ang="0">
                    <a:pos x="46" y="48"/>
                  </a:cxn>
                  <a:cxn ang="0">
                    <a:pos x="43" y="44"/>
                  </a:cxn>
                  <a:cxn ang="0">
                    <a:pos x="40" y="41"/>
                  </a:cxn>
                  <a:cxn ang="0">
                    <a:pos x="37" y="38"/>
                  </a:cxn>
                  <a:cxn ang="0">
                    <a:pos x="34" y="35"/>
                  </a:cxn>
                  <a:cxn ang="0">
                    <a:pos x="32" y="32"/>
                  </a:cxn>
                  <a:cxn ang="0">
                    <a:pos x="29" y="29"/>
                  </a:cxn>
                  <a:cxn ang="0">
                    <a:pos x="26" y="26"/>
                  </a:cxn>
                  <a:cxn ang="0">
                    <a:pos x="23" y="23"/>
                  </a:cxn>
                  <a:cxn ang="0">
                    <a:pos x="20" y="20"/>
                  </a:cxn>
                  <a:cxn ang="0">
                    <a:pos x="17" y="17"/>
                  </a:cxn>
                  <a:cxn ang="0">
                    <a:pos x="14" y="14"/>
                  </a:cxn>
                  <a:cxn ang="0">
                    <a:pos x="11" y="11"/>
                  </a:cxn>
                  <a:cxn ang="0">
                    <a:pos x="8" y="7"/>
                  </a:cxn>
                  <a:cxn ang="0">
                    <a:pos x="5" y="4"/>
                  </a:cxn>
                  <a:cxn ang="0">
                    <a:pos x="2" y="1"/>
                  </a:cxn>
                </a:cxnLst>
                <a:rect l="0" t="0" r="r" b="b"/>
                <a:pathLst>
                  <a:path w="138" h="194">
                    <a:moveTo>
                      <a:pt x="138" y="194"/>
                    </a:moveTo>
                    <a:lnTo>
                      <a:pt x="137" y="192"/>
                    </a:lnTo>
                    <a:lnTo>
                      <a:pt x="136" y="190"/>
                    </a:lnTo>
                    <a:lnTo>
                      <a:pt x="135" y="188"/>
                    </a:lnTo>
                    <a:lnTo>
                      <a:pt x="134" y="186"/>
                    </a:lnTo>
                    <a:lnTo>
                      <a:pt x="134" y="184"/>
                    </a:lnTo>
                    <a:lnTo>
                      <a:pt x="133" y="183"/>
                    </a:lnTo>
                    <a:lnTo>
                      <a:pt x="132" y="180"/>
                    </a:lnTo>
                    <a:lnTo>
                      <a:pt x="131" y="179"/>
                    </a:lnTo>
                    <a:lnTo>
                      <a:pt x="130" y="177"/>
                    </a:lnTo>
                    <a:lnTo>
                      <a:pt x="129" y="175"/>
                    </a:lnTo>
                    <a:lnTo>
                      <a:pt x="128" y="173"/>
                    </a:lnTo>
                    <a:lnTo>
                      <a:pt x="128" y="171"/>
                    </a:lnTo>
                    <a:lnTo>
                      <a:pt x="127" y="169"/>
                    </a:lnTo>
                    <a:lnTo>
                      <a:pt x="126" y="167"/>
                    </a:lnTo>
                    <a:lnTo>
                      <a:pt x="124" y="166"/>
                    </a:lnTo>
                    <a:lnTo>
                      <a:pt x="123" y="164"/>
                    </a:lnTo>
                    <a:lnTo>
                      <a:pt x="123" y="162"/>
                    </a:lnTo>
                    <a:lnTo>
                      <a:pt x="122" y="160"/>
                    </a:lnTo>
                    <a:lnTo>
                      <a:pt x="121" y="158"/>
                    </a:lnTo>
                    <a:lnTo>
                      <a:pt x="120" y="156"/>
                    </a:lnTo>
                    <a:lnTo>
                      <a:pt x="119" y="155"/>
                    </a:lnTo>
                    <a:lnTo>
                      <a:pt x="118" y="153"/>
                    </a:lnTo>
                    <a:lnTo>
                      <a:pt x="117" y="151"/>
                    </a:lnTo>
                    <a:lnTo>
                      <a:pt x="116" y="149"/>
                    </a:lnTo>
                    <a:lnTo>
                      <a:pt x="115" y="147"/>
                    </a:lnTo>
                    <a:lnTo>
                      <a:pt x="114" y="145"/>
                    </a:lnTo>
                    <a:lnTo>
                      <a:pt x="113" y="144"/>
                    </a:lnTo>
                    <a:lnTo>
                      <a:pt x="112" y="142"/>
                    </a:lnTo>
                    <a:lnTo>
                      <a:pt x="111" y="140"/>
                    </a:lnTo>
                    <a:lnTo>
                      <a:pt x="110" y="138"/>
                    </a:lnTo>
                    <a:lnTo>
                      <a:pt x="108" y="136"/>
                    </a:lnTo>
                    <a:lnTo>
                      <a:pt x="107" y="135"/>
                    </a:lnTo>
                    <a:lnTo>
                      <a:pt x="107" y="133"/>
                    </a:lnTo>
                    <a:lnTo>
                      <a:pt x="106" y="131"/>
                    </a:lnTo>
                    <a:lnTo>
                      <a:pt x="104" y="129"/>
                    </a:lnTo>
                    <a:lnTo>
                      <a:pt x="103" y="127"/>
                    </a:lnTo>
                    <a:lnTo>
                      <a:pt x="102" y="126"/>
                    </a:lnTo>
                    <a:lnTo>
                      <a:pt x="101" y="124"/>
                    </a:lnTo>
                    <a:lnTo>
                      <a:pt x="100" y="122"/>
                    </a:lnTo>
                    <a:lnTo>
                      <a:pt x="99" y="120"/>
                    </a:lnTo>
                    <a:lnTo>
                      <a:pt x="98" y="118"/>
                    </a:lnTo>
                    <a:lnTo>
                      <a:pt x="96" y="117"/>
                    </a:lnTo>
                    <a:lnTo>
                      <a:pt x="96" y="115"/>
                    </a:lnTo>
                    <a:lnTo>
                      <a:pt x="94" y="113"/>
                    </a:lnTo>
                    <a:lnTo>
                      <a:pt x="93" y="111"/>
                    </a:lnTo>
                    <a:lnTo>
                      <a:pt x="92" y="110"/>
                    </a:lnTo>
                    <a:lnTo>
                      <a:pt x="91" y="108"/>
                    </a:lnTo>
                    <a:lnTo>
                      <a:pt x="90" y="106"/>
                    </a:lnTo>
                    <a:lnTo>
                      <a:pt x="89" y="104"/>
                    </a:lnTo>
                    <a:lnTo>
                      <a:pt x="87" y="103"/>
                    </a:lnTo>
                    <a:lnTo>
                      <a:pt x="86" y="101"/>
                    </a:lnTo>
                    <a:lnTo>
                      <a:pt x="85" y="99"/>
                    </a:lnTo>
                    <a:lnTo>
                      <a:pt x="84" y="98"/>
                    </a:lnTo>
                    <a:lnTo>
                      <a:pt x="83" y="96"/>
                    </a:lnTo>
                    <a:lnTo>
                      <a:pt x="81" y="94"/>
                    </a:lnTo>
                    <a:lnTo>
                      <a:pt x="80" y="92"/>
                    </a:lnTo>
                    <a:lnTo>
                      <a:pt x="79" y="91"/>
                    </a:lnTo>
                    <a:lnTo>
                      <a:pt x="78" y="89"/>
                    </a:lnTo>
                    <a:lnTo>
                      <a:pt x="77" y="87"/>
                    </a:lnTo>
                    <a:lnTo>
                      <a:pt x="75" y="86"/>
                    </a:lnTo>
                    <a:lnTo>
                      <a:pt x="74" y="84"/>
                    </a:lnTo>
                    <a:lnTo>
                      <a:pt x="73" y="82"/>
                    </a:lnTo>
                    <a:lnTo>
                      <a:pt x="72" y="80"/>
                    </a:lnTo>
                    <a:lnTo>
                      <a:pt x="70" y="79"/>
                    </a:lnTo>
                    <a:lnTo>
                      <a:pt x="69" y="77"/>
                    </a:lnTo>
                    <a:lnTo>
                      <a:pt x="68" y="76"/>
                    </a:lnTo>
                    <a:lnTo>
                      <a:pt x="67" y="74"/>
                    </a:lnTo>
                    <a:lnTo>
                      <a:pt x="65" y="72"/>
                    </a:lnTo>
                    <a:lnTo>
                      <a:pt x="64" y="70"/>
                    </a:lnTo>
                    <a:lnTo>
                      <a:pt x="63" y="69"/>
                    </a:lnTo>
                    <a:lnTo>
                      <a:pt x="62" y="67"/>
                    </a:lnTo>
                    <a:lnTo>
                      <a:pt x="60" y="65"/>
                    </a:lnTo>
                    <a:lnTo>
                      <a:pt x="59" y="64"/>
                    </a:lnTo>
                    <a:lnTo>
                      <a:pt x="58" y="62"/>
                    </a:lnTo>
                    <a:lnTo>
                      <a:pt x="56" y="61"/>
                    </a:lnTo>
                    <a:lnTo>
                      <a:pt x="55" y="59"/>
                    </a:lnTo>
                    <a:lnTo>
                      <a:pt x="54" y="57"/>
                    </a:lnTo>
                    <a:lnTo>
                      <a:pt x="52" y="56"/>
                    </a:lnTo>
                    <a:lnTo>
                      <a:pt x="51" y="54"/>
                    </a:lnTo>
                    <a:lnTo>
                      <a:pt x="50" y="52"/>
                    </a:lnTo>
                    <a:lnTo>
                      <a:pt x="48" y="51"/>
                    </a:lnTo>
                    <a:lnTo>
                      <a:pt x="47" y="49"/>
                    </a:lnTo>
                    <a:lnTo>
                      <a:pt x="46" y="48"/>
                    </a:lnTo>
                    <a:lnTo>
                      <a:pt x="44" y="46"/>
                    </a:lnTo>
                    <a:lnTo>
                      <a:pt x="43" y="44"/>
                    </a:lnTo>
                    <a:lnTo>
                      <a:pt x="42" y="43"/>
                    </a:lnTo>
                    <a:lnTo>
                      <a:pt x="40" y="41"/>
                    </a:lnTo>
                    <a:lnTo>
                      <a:pt x="39" y="39"/>
                    </a:lnTo>
                    <a:lnTo>
                      <a:pt x="37" y="38"/>
                    </a:lnTo>
                    <a:lnTo>
                      <a:pt x="36" y="36"/>
                    </a:lnTo>
                    <a:lnTo>
                      <a:pt x="34" y="35"/>
                    </a:lnTo>
                    <a:lnTo>
                      <a:pt x="33" y="33"/>
                    </a:lnTo>
                    <a:lnTo>
                      <a:pt x="32" y="32"/>
                    </a:lnTo>
                    <a:lnTo>
                      <a:pt x="30" y="30"/>
                    </a:lnTo>
                    <a:lnTo>
                      <a:pt x="29" y="29"/>
                    </a:lnTo>
                    <a:lnTo>
                      <a:pt x="27" y="27"/>
                    </a:lnTo>
                    <a:lnTo>
                      <a:pt x="26" y="26"/>
                    </a:lnTo>
                    <a:lnTo>
                      <a:pt x="24" y="24"/>
                    </a:lnTo>
                    <a:lnTo>
                      <a:pt x="23" y="23"/>
                    </a:lnTo>
                    <a:lnTo>
                      <a:pt x="21" y="21"/>
                    </a:lnTo>
                    <a:lnTo>
                      <a:pt x="20" y="20"/>
                    </a:lnTo>
                    <a:lnTo>
                      <a:pt x="19" y="18"/>
                    </a:lnTo>
                    <a:lnTo>
                      <a:pt x="17" y="17"/>
                    </a:lnTo>
                    <a:lnTo>
                      <a:pt x="16" y="15"/>
                    </a:lnTo>
                    <a:lnTo>
                      <a:pt x="14" y="14"/>
                    </a:lnTo>
                    <a:lnTo>
                      <a:pt x="13" y="12"/>
                    </a:lnTo>
                    <a:lnTo>
                      <a:pt x="11" y="11"/>
                    </a:lnTo>
                    <a:lnTo>
                      <a:pt x="10" y="9"/>
                    </a:lnTo>
                    <a:lnTo>
                      <a:pt x="8" y="7"/>
                    </a:lnTo>
                    <a:lnTo>
                      <a:pt x="7" y="6"/>
                    </a:lnTo>
                    <a:lnTo>
                      <a:pt x="5" y="4"/>
                    </a:lnTo>
                    <a:lnTo>
                      <a:pt x="4" y="3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2" name="Freeform 124"/>
              <p:cNvSpPr>
                <a:spLocks/>
              </p:cNvSpPr>
              <p:nvPr/>
            </p:nvSpPr>
            <p:spPr bwMode="auto">
              <a:xfrm>
                <a:off x="4660" y="2141"/>
                <a:ext cx="52" cy="228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4" y="8"/>
                  </a:cxn>
                  <a:cxn ang="0">
                    <a:pos x="6" y="13"/>
                  </a:cxn>
                  <a:cxn ang="0">
                    <a:pos x="8" y="18"/>
                  </a:cxn>
                  <a:cxn ang="0">
                    <a:pos x="10" y="23"/>
                  </a:cxn>
                  <a:cxn ang="0">
                    <a:pos x="12" y="28"/>
                  </a:cxn>
                  <a:cxn ang="0">
                    <a:pos x="14" y="33"/>
                  </a:cxn>
                  <a:cxn ang="0">
                    <a:pos x="16" y="38"/>
                  </a:cxn>
                  <a:cxn ang="0">
                    <a:pos x="17" y="43"/>
                  </a:cxn>
                  <a:cxn ang="0">
                    <a:pos x="19" y="48"/>
                  </a:cxn>
                  <a:cxn ang="0">
                    <a:pos x="21" y="53"/>
                  </a:cxn>
                  <a:cxn ang="0">
                    <a:pos x="23" y="58"/>
                  </a:cxn>
                  <a:cxn ang="0">
                    <a:pos x="24" y="64"/>
                  </a:cxn>
                  <a:cxn ang="0">
                    <a:pos x="26" y="69"/>
                  </a:cxn>
                  <a:cxn ang="0">
                    <a:pos x="28" y="74"/>
                  </a:cxn>
                  <a:cxn ang="0">
                    <a:pos x="29" y="79"/>
                  </a:cxn>
                  <a:cxn ang="0">
                    <a:pos x="31" y="84"/>
                  </a:cxn>
                  <a:cxn ang="0">
                    <a:pos x="32" y="89"/>
                  </a:cxn>
                  <a:cxn ang="0">
                    <a:pos x="33" y="95"/>
                  </a:cxn>
                  <a:cxn ang="0">
                    <a:pos x="35" y="100"/>
                  </a:cxn>
                  <a:cxn ang="0">
                    <a:pos x="36" y="105"/>
                  </a:cxn>
                  <a:cxn ang="0">
                    <a:pos x="37" y="111"/>
                  </a:cxn>
                  <a:cxn ang="0">
                    <a:pos x="38" y="116"/>
                  </a:cxn>
                  <a:cxn ang="0">
                    <a:pos x="39" y="121"/>
                  </a:cxn>
                  <a:cxn ang="0">
                    <a:pos x="41" y="126"/>
                  </a:cxn>
                  <a:cxn ang="0">
                    <a:pos x="42" y="132"/>
                  </a:cxn>
                  <a:cxn ang="0">
                    <a:pos x="43" y="137"/>
                  </a:cxn>
                  <a:cxn ang="0">
                    <a:pos x="44" y="142"/>
                  </a:cxn>
                  <a:cxn ang="0">
                    <a:pos x="44" y="148"/>
                  </a:cxn>
                  <a:cxn ang="0">
                    <a:pos x="45" y="153"/>
                  </a:cxn>
                  <a:cxn ang="0">
                    <a:pos x="46" y="158"/>
                  </a:cxn>
                  <a:cxn ang="0">
                    <a:pos x="47" y="164"/>
                  </a:cxn>
                  <a:cxn ang="0">
                    <a:pos x="48" y="169"/>
                  </a:cxn>
                  <a:cxn ang="0">
                    <a:pos x="48" y="174"/>
                  </a:cxn>
                  <a:cxn ang="0">
                    <a:pos x="49" y="180"/>
                  </a:cxn>
                  <a:cxn ang="0">
                    <a:pos x="49" y="185"/>
                  </a:cxn>
                  <a:cxn ang="0">
                    <a:pos x="49" y="190"/>
                  </a:cxn>
                  <a:cxn ang="0">
                    <a:pos x="50" y="195"/>
                  </a:cxn>
                  <a:cxn ang="0">
                    <a:pos x="50" y="201"/>
                  </a:cxn>
                  <a:cxn ang="0">
                    <a:pos x="51" y="206"/>
                  </a:cxn>
                  <a:cxn ang="0">
                    <a:pos x="51" y="211"/>
                  </a:cxn>
                  <a:cxn ang="0">
                    <a:pos x="51" y="217"/>
                  </a:cxn>
                  <a:cxn ang="0">
                    <a:pos x="52" y="222"/>
                  </a:cxn>
                  <a:cxn ang="0">
                    <a:pos x="52" y="228"/>
                  </a:cxn>
                </a:cxnLst>
                <a:rect l="0" t="0" r="r" b="b"/>
                <a:pathLst>
                  <a:path w="52" h="228">
                    <a:moveTo>
                      <a:pt x="0" y="0"/>
                    </a:moveTo>
                    <a:lnTo>
                      <a:pt x="1" y="1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3" y="6"/>
                    </a:lnTo>
                    <a:lnTo>
                      <a:pt x="4" y="8"/>
                    </a:lnTo>
                    <a:lnTo>
                      <a:pt x="5" y="10"/>
                    </a:lnTo>
                    <a:lnTo>
                      <a:pt x="5" y="11"/>
                    </a:lnTo>
                    <a:lnTo>
                      <a:pt x="6" y="13"/>
                    </a:lnTo>
                    <a:lnTo>
                      <a:pt x="6" y="14"/>
                    </a:lnTo>
                    <a:lnTo>
                      <a:pt x="7" y="16"/>
                    </a:lnTo>
                    <a:lnTo>
                      <a:pt x="8" y="18"/>
                    </a:lnTo>
                    <a:lnTo>
                      <a:pt x="9" y="20"/>
                    </a:lnTo>
                    <a:lnTo>
                      <a:pt x="9" y="21"/>
                    </a:lnTo>
                    <a:lnTo>
                      <a:pt x="10" y="23"/>
                    </a:lnTo>
                    <a:lnTo>
                      <a:pt x="11" y="25"/>
                    </a:lnTo>
                    <a:lnTo>
                      <a:pt x="11" y="26"/>
                    </a:lnTo>
                    <a:lnTo>
                      <a:pt x="12" y="28"/>
                    </a:lnTo>
                    <a:lnTo>
                      <a:pt x="12" y="29"/>
                    </a:lnTo>
                    <a:lnTo>
                      <a:pt x="13" y="31"/>
                    </a:lnTo>
                    <a:lnTo>
                      <a:pt x="14" y="33"/>
                    </a:lnTo>
                    <a:lnTo>
                      <a:pt x="14" y="35"/>
                    </a:lnTo>
                    <a:lnTo>
                      <a:pt x="15" y="36"/>
                    </a:lnTo>
                    <a:lnTo>
                      <a:pt x="16" y="38"/>
                    </a:lnTo>
                    <a:lnTo>
                      <a:pt x="17" y="40"/>
                    </a:lnTo>
                    <a:lnTo>
                      <a:pt x="17" y="42"/>
                    </a:lnTo>
                    <a:lnTo>
                      <a:pt x="17" y="43"/>
                    </a:lnTo>
                    <a:lnTo>
                      <a:pt x="18" y="45"/>
                    </a:lnTo>
                    <a:lnTo>
                      <a:pt x="19" y="47"/>
                    </a:lnTo>
                    <a:lnTo>
                      <a:pt x="19" y="48"/>
                    </a:lnTo>
                    <a:lnTo>
                      <a:pt x="20" y="50"/>
                    </a:lnTo>
                    <a:lnTo>
                      <a:pt x="21" y="51"/>
                    </a:lnTo>
                    <a:lnTo>
                      <a:pt x="21" y="53"/>
                    </a:lnTo>
                    <a:lnTo>
                      <a:pt x="22" y="55"/>
                    </a:lnTo>
                    <a:lnTo>
                      <a:pt x="22" y="57"/>
                    </a:lnTo>
                    <a:lnTo>
                      <a:pt x="23" y="58"/>
                    </a:lnTo>
                    <a:lnTo>
                      <a:pt x="23" y="60"/>
                    </a:lnTo>
                    <a:lnTo>
                      <a:pt x="24" y="62"/>
                    </a:lnTo>
                    <a:lnTo>
                      <a:pt x="24" y="64"/>
                    </a:lnTo>
                    <a:lnTo>
                      <a:pt x="25" y="65"/>
                    </a:lnTo>
                    <a:lnTo>
                      <a:pt x="26" y="67"/>
                    </a:lnTo>
                    <a:lnTo>
                      <a:pt x="26" y="69"/>
                    </a:lnTo>
                    <a:lnTo>
                      <a:pt x="27" y="70"/>
                    </a:lnTo>
                    <a:lnTo>
                      <a:pt x="27" y="72"/>
                    </a:lnTo>
                    <a:lnTo>
                      <a:pt x="28" y="74"/>
                    </a:lnTo>
                    <a:lnTo>
                      <a:pt x="28" y="76"/>
                    </a:lnTo>
                    <a:lnTo>
                      <a:pt x="28" y="77"/>
                    </a:lnTo>
                    <a:lnTo>
                      <a:pt x="29" y="79"/>
                    </a:lnTo>
                    <a:lnTo>
                      <a:pt x="30" y="81"/>
                    </a:lnTo>
                    <a:lnTo>
                      <a:pt x="30" y="83"/>
                    </a:lnTo>
                    <a:lnTo>
                      <a:pt x="31" y="84"/>
                    </a:lnTo>
                    <a:lnTo>
                      <a:pt x="31" y="86"/>
                    </a:lnTo>
                    <a:lnTo>
                      <a:pt x="32" y="88"/>
                    </a:lnTo>
                    <a:lnTo>
                      <a:pt x="32" y="89"/>
                    </a:lnTo>
                    <a:lnTo>
                      <a:pt x="33" y="91"/>
                    </a:lnTo>
                    <a:lnTo>
                      <a:pt x="33" y="93"/>
                    </a:lnTo>
                    <a:lnTo>
                      <a:pt x="33" y="95"/>
                    </a:lnTo>
                    <a:lnTo>
                      <a:pt x="34" y="96"/>
                    </a:lnTo>
                    <a:lnTo>
                      <a:pt x="34" y="98"/>
                    </a:lnTo>
                    <a:lnTo>
                      <a:pt x="35" y="100"/>
                    </a:lnTo>
                    <a:lnTo>
                      <a:pt x="35" y="102"/>
                    </a:lnTo>
                    <a:lnTo>
                      <a:pt x="36" y="104"/>
                    </a:lnTo>
                    <a:lnTo>
                      <a:pt x="36" y="105"/>
                    </a:lnTo>
                    <a:lnTo>
                      <a:pt x="36" y="107"/>
                    </a:lnTo>
                    <a:lnTo>
                      <a:pt x="37" y="109"/>
                    </a:lnTo>
                    <a:lnTo>
                      <a:pt x="37" y="111"/>
                    </a:lnTo>
                    <a:lnTo>
                      <a:pt x="38" y="112"/>
                    </a:lnTo>
                    <a:lnTo>
                      <a:pt x="38" y="114"/>
                    </a:lnTo>
                    <a:lnTo>
                      <a:pt x="38" y="116"/>
                    </a:lnTo>
                    <a:lnTo>
                      <a:pt x="39" y="117"/>
                    </a:lnTo>
                    <a:lnTo>
                      <a:pt x="39" y="119"/>
                    </a:lnTo>
                    <a:lnTo>
                      <a:pt x="39" y="121"/>
                    </a:lnTo>
                    <a:lnTo>
                      <a:pt x="40" y="123"/>
                    </a:lnTo>
                    <a:lnTo>
                      <a:pt x="40" y="124"/>
                    </a:lnTo>
                    <a:lnTo>
                      <a:pt x="41" y="126"/>
                    </a:lnTo>
                    <a:lnTo>
                      <a:pt x="41" y="128"/>
                    </a:lnTo>
                    <a:lnTo>
                      <a:pt x="41" y="130"/>
                    </a:lnTo>
                    <a:lnTo>
                      <a:pt x="42" y="132"/>
                    </a:lnTo>
                    <a:lnTo>
                      <a:pt x="42" y="133"/>
                    </a:lnTo>
                    <a:lnTo>
                      <a:pt x="42" y="135"/>
                    </a:lnTo>
                    <a:lnTo>
                      <a:pt x="43" y="137"/>
                    </a:lnTo>
                    <a:lnTo>
                      <a:pt x="43" y="139"/>
                    </a:lnTo>
                    <a:lnTo>
                      <a:pt x="43" y="140"/>
                    </a:lnTo>
                    <a:lnTo>
                      <a:pt x="44" y="142"/>
                    </a:lnTo>
                    <a:lnTo>
                      <a:pt x="44" y="144"/>
                    </a:lnTo>
                    <a:lnTo>
                      <a:pt x="44" y="145"/>
                    </a:lnTo>
                    <a:lnTo>
                      <a:pt x="44" y="148"/>
                    </a:lnTo>
                    <a:lnTo>
                      <a:pt x="44" y="149"/>
                    </a:lnTo>
                    <a:lnTo>
                      <a:pt x="45" y="151"/>
                    </a:lnTo>
                    <a:lnTo>
                      <a:pt x="45" y="153"/>
                    </a:lnTo>
                    <a:lnTo>
                      <a:pt x="45" y="155"/>
                    </a:lnTo>
                    <a:lnTo>
                      <a:pt x="46" y="156"/>
                    </a:lnTo>
                    <a:lnTo>
                      <a:pt x="46" y="158"/>
                    </a:lnTo>
                    <a:lnTo>
                      <a:pt x="46" y="160"/>
                    </a:lnTo>
                    <a:lnTo>
                      <a:pt x="46" y="161"/>
                    </a:lnTo>
                    <a:lnTo>
                      <a:pt x="47" y="164"/>
                    </a:lnTo>
                    <a:lnTo>
                      <a:pt x="47" y="165"/>
                    </a:lnTo>
                    <a:lnTo>
                      <a:pt x="47" y="167"/>
                    </a:lnTo>
                    <a:lnTo>
                      <a:pt x="48" y="169"/>
                    </a:lnTo>
                    <a:lnTo>
                      <a:pt x="48" y="170"/>
                    </a:lnTo>
                    <a:lnTo>
                      <a:pt x="48" y="172"/>
                    </a:lnTo>
                    <a:lnTo>
                      <a:pt x="48" y="174"/>
                    </a:lnTo>
                    <a:lnTo>
                      <a:pt x="48" y="176"/>
                    </a:lnTo>
                    <a:lnTo>
                      <a:pt x="49" y="178"/>
                    </a:lnTo>
                    <a:lnTo>
                      <a:pt x="49" y="180"/>
                    </a:lnTo>
                    <a:lnTo>
                      <a:pt x="49" y="181"/>
                    </a:lnTo>
                    <a:lnTo>
                      <a:pt x="49" y="183"/>
                    </a:lnTo>
                    <a:lnTo>
                      <a:pt x="49" y="185"/>
                    </a:lnTo>
                    <a:lnTo>
                      <a:pt x="49" y="186"/>
                    </a:lnTo>
                    <a:lnTo>
                      <a:pt x="49" y="188"/>
                    </a:lnTo>
                    <a:lnTo>
                      <a:pt x="49" y="190"/>
                    </a:lnTo>
                    <a:lnTo>
                      <a:pt x="50" y="192"/>
                    </a:lnTo>
                    <a:lnTo>
                      <a:pt x="50" y="194"/>
                    </a:lnTo>
                    <a:lnTo>
                      <a:pt x="50" y="195"/>
                    </a:lnTo>
                    <a:lnTo>
                      <a:pt x="50" y="197"/>
                    </a:lnTo>
                    <a:lnTo>
                      <a:pt x="50" y="199"/>
                    </a:lnTo>
                    <a:lnTo>
                      <a:pt x="50" y="201"/>
                    </a:lnTo>
                    <a:lnTo>
                      <a:pt x="50" y="203"/>
                    </a:lnTo>
                    <a:lnTo>
                      <a:pt x="51" y="205"/>
                    </a:lnTo>
                    <a:lnTo>
                      <a:pt x="51" y="206"/>
                    </a:lnTo>
                    <a:lnTo>
                      <a:pt x="51" y="208"/>
                    </a:lnTo>
                    <a:lnTo>
                      <a:pt x="51" y="210"/>
                    </a:lnTo>
                    <a:lnTo>
                      <a:pt x="51" y="211"/>
                    </a:lnTo>
                    <a:lnTo>
                      <a:pt x="51" y="213"/>
                    </a:lnTo>
                    <a:lnTo>
                      <a:pt x="51" y="215"/>
                    </a:lnTo>
                    <a:lnTo>
                      <a:pt x="51" y="217"/>
                    </a:lnTo>
                    <a:lnTo>
                      <a:pt x="51" y="219"/>
                    </a:lnTo>
                    <a:lnTo>
                      <a:pt x="51" y="220"/>
                    </a:lnTo>
                    <a:lnTo>
                      <a:pt x="52" y="222"/>
                    </a:lnTo>
                    <a:lnTo>
                      <a:pt x="52" y="224"/>
                    </a:lnTo>
                    <a:lnTo>
                      <a:pt x="52" y="226"/>
                    </a:lnTo>
                    <a:lnTo>
                      <a:pt x="52" y="228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3" name="Rectangle 125"/>
              <p:cNvSpPr>
                <a:spLocks noChangeArrowheads="1"/>
              </p:cNvSpPr>
              <p:nvPr/>
            </p:nvSpPr>
            <p:spPr bwMode="auto">
              <a:xfrm rot="20220000">
                <a:off x="4616" y="2115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33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4" name="Line 126"/>
              <p:cNvSpPr>
                <a:spLocks noChangeShapeType="1"/>
              </p:cNvSpPr>
              <p:nvPr/>
            </p:nvSpPr>
            <p:spPr bwMode="auto">
              <a:xfrm flipV="1">
                <a:off x="4643" y="2141"/>
                <a:ext cx="16" cy="7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5" name="Rectangle 127"/>
              <p:cNvSpPr>
                <a:spLocks noChangeArrowheads="1"/>
              </p:cNvSpPr>
              <p:nvPr/>
            </p:nvSpPr>
            <p:spPr bwMode="auto">
              <a:xfrm rot="1920000">
                <a:off x="4637" y="2831"/>
                <a:ext cx="501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Summariensis 64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6" name="Line 128"/>
              <p:cNvSpPr>
                <a:spLocks noChangeShapeType="1"/>
              </p:cNvSpPr>
              <p:nvPr/>
            </p:nvSpPr>
            <p:spPr bwMode="auto">
              <a:xfrm>
                <a:off x="4652" y="2737"/>
                <a:ext cx="6" cy="4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7" name="Rectangle 129"/>
              <p:cNvSpPr>
                <a:spLocks noChangeArrowheads="1"/>
              </p:cNvSpPr>
              <p:nvPr/>
            </p:nvSpPr>
            <p:spPr bwMode="auto">
              <a:xfrm rot="2160000">
                <a:off x="4592" y="2897"/>
                <a:ext cx="525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Sphingomonas 11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8" name="Line 130"/>
              <p:cNvSpPr>
                <a:spLocks noChangeShapeType="1"/>
              </p:cNvSpPr>
              <p:nvPr/>
            </p:nvSpPr>
            <p:spPr bwMode="auto">
              <a:xfrm>
                <a:off x="4620" y="2781"/>
                <a:ext cx="6" cy="4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9" name="Freeform 131"/>
              <p:cNvSpPr>
                <a:spLocks/>
              </p:cNvSpPr>
              <p:nvPr/>
            </p:nvSpPr>
            <p:spPr bwMode="auto">
              <a:xfrm>
                <a:off x="4636" y="2737"/>
                <a:ext cx="15" cy="22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1" y="20"/>
                  </a:cxn>
                  <a:cxn ang="0">
                    <a:pos x="3" y="19"/>
                  </a:cxn>
                  <a:cxn ang="0">
                    <a:pos x="4" y="17"/>
                  </a:cxn>
                  <a:cxn ang="0">
                    <a:pos x="5" y="15"/>
                  </a:cxn>
                  <a:cxn ang="0">
                    <a:pos x="6" y="13"/>
                  </a:cxn>
                  <a:cxn ang="0">
                    <a:pos x="8" y="11"/>
                  </a:cxn>
                  <a:cxn ang="0">
                    <a:pos x="9" y="9"/>
                  </a:cxn>
                  <a:cxn ang="0">
                    <a:pos x="10" y="7"/>
                  </a:cxn>
                  <a:cxn ang="0">
                    <a:pos x="11" y="6"/>
                  </a:cxn>
                  <a:cxn ang="0">
                    <a:pos x="13" y="4"/>
                  </a:cxn>
                  <a:cxn ang="0">
                    <a:pos x="14" y="2"/>
                  </a:cxn>
                  <a:cxn ang="0">
                    <a:pos x="15" y="0"/>
                  </a:cxn>
                </a:cxnLst>
                <a:rect l="0" t="0" r="r" b="b"/>
                <a:pathLst>
                  <a:path w="15" h="22">
                    <a:moveTo>
                      <a:pt x="0" y="22"/>
                    </a:moveTo>
                    <a:lnTo>
                      <a:pt x="1" y="20"/>
                    </a:lnTo>
                    <a:lnTo>
                      <a:pt x="3" y="19"/>
                    </a:lnTo>
                    <a:lnTo>
                      <a:pt x="4" y="17"/>
                    </a:lnTo>
                    <a:lnTo>
                      <a:pt x="5" y="15"/>
                    </a:lnTo>
                    <a:lnTo>
                      <a:pt x="6" y="13"/>
                    </a:lnTo>
                    <a:lnTo>
                      <a:pt x="8" y="11"/>
                    </a:lnTo>
                    <a:lnTo>
                      <a:pt x="9" y="9"/>
                    </a:lnTo>
                    <a:lnTo>
                      <a:pt x="10" y="7"/>
                    </a:lnTo>
                    <a:lnTo>
                      <a:pt x="11" y="6"/>
                    </a:lnTo>
                    <a:lnTo>
                      <a:pt x="13" y="4"/>
                    </a:lnTo>
                    <a:lnTo>
                      <a:pt x="14" y="2"/>
                    </a:lnTo>
                    <a:lnTo>
                      <a:pt x="15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0" name="Freeform 132"/>
              <p:cNvSpPr>
                <a:spLocks/>
              </p:cNvSpPr>
              <p:nvPr/>
            </p:nvSpPr>
            <p:spPr bwMode="auto">
              <a:xfrm>
                <a:off x="4619" y="2759"/>
                <a:ext cx="17" cy="22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6" y="1"/>
                  </a:cxn>
                  <a:cxn ang="0">
                    <a:pos x="15" y="3"/>
                  </a:cxn>
                  <a:cxn ang="0">
                    <a:pos x="14" y="4"/>
                  </a:cxn>
                  <a:cxn ang="0">
                    <a:pos x="13" y="6"/>
                  </a:cxn>
                  <a:cxn ang="0">
                    <a:pos x="11" y="7"/>
                  </a:cxn>
                  <a:cxn ang="0">
                    <a:pos x="10" y="9"/>
                  </a:cxn>
                  <a:cxn ang="0">
                    <a:pos x="9" y="10"/>
                  </a:cxn>
                  <a:cxn ang="0">
                    <a:pos x="8" y="12"/>
                  </a:cxn>
                  <a:cxn ang="0">
                    <a:pos x="7" y="13"/>
                  </a:cxn>
                  <a:cxn ang="0">
                    <a:pos x="6" y="14"/>
                  </a:cxn>
                  <a:cxn ang="0">
                    <a:pos x="5" y="15"/>
                  </a:cxn>
                  <a:cxn ang="0">
                    <a:pos x="4" y="17"/>
                  </a:cxn>
                  <a:cxn ang="0">
                    <a:pos x="3" y="19"/>
                  </a:cxn>
                  <a:cxn ang="0">
                    <a:pos x="2" y="20"/>
                  </a:cxn>
                  <a:cxn ang="0">
                    <a:pos x="0" y="22"/>
                  </a:cxn>
                </a:cxnLst>
                <a:rect l="0" t="0" r="r" b="b"/>
                <a:pathLst>
                  <a:path w="17" h="22">
                    <a:moveTo>
                      <a:pt x="17" y="0"/>
                    </a:moveTo>
                    <a:lnTo>
                      <a:pt x="16" y="1"/>
                    </a:lnTo>
                    <a:lnTo>
                      <a:pt x="15" y="3"/>
                    </a:lnTo>
                    <a:lnTo>
                      <a:pt x="14" y="4"/>
                    </a:lnTo>
                    <a:lnTo>
                      <a:pt x="13" y="6"/>
                    </a:lnTo>
                    <a:lnTo>
                      <a:pt x="11" y="7"/>
                    </a:lnTo>
                    <a:lnTo>
                      <a:pt x="10" y="9"/>
                    </a:lnTo>
                    <a:lnTo>
                      <a:pt x="9" y="10"/>
                    </a:lnTo>
                    <a:lnTo>
                      <a:pt x="8" y="12"/>
                    </a:lnTo>
                    <a:lnTo>
                      <a:pt x="7" y="13"/>
                    </a:lnTo>
                    <a:lnTo>
                      <a:pt x="6" y="14"/>
                    </a:lnTo>
                    <a:lnTo>
                      <a:pt x="5" y="15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2" y="20"/>
                    </a:lnTo>
                    <a:lnTo>
                      <a:pt x="0" y="22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1" name="Rectangle 133"/>
              <p:cNvSpPr>
                <a:spLocks noChangeArrowheads="1"/>
              </p:cNvSpPr>
              <p:nvPr/>
            </p:nvSpPr>
            <p:spPr bwMode="auto">
              <a:xfrm rot="2040000">
                <a:off x="4600" y="2721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98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2" name="Line 134"/>
              <p:cNvSpPr>
                <a:spLocks noChangeShapeType="1"/>
              </p:cNvSpPr>
              <p:nvPr/>
            </p:nvSpPr>
            <p:spPr bwMode="auto">
              <a:xfrm>
                <a:off x="4617" y="2746"/>
                <a:ext cx="18" cy="13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3" name="Rectangle 135"/>
              <p:cNvSpPr>
                <a:spLocks noChangeArrowheads="1"/>
              </p:cNvSpPr>
              <p:nvPr/>
            </p:nvSpPr>
            <p:spPr bwMode="auto">
              <a:xfrm rot="2460000">
                <a:off x="4567" y="2875"/>
                <a:ext cx="283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Bosea 42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4" name="Line 136"/>
              <p:cNvSpPr>
                <a:spLocks noChangeShapeType="1"/>
              </p:cNvSpPr>
              <p:nvPr/>
            </p:nvSpPr>
            <p:spPr bwMode="auto">
              <a:xfrm>
                <a:off x="4566" y="2806"/>
                <a:ext cx="20" cy="17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5" name="Freeform 137"/>
              <p:cNvSpPr>
                <a:spLocks/>
              </p:cNvSpPr>
              <p:nvPr/>
            </p:nvSpPr>
            <p:spPr bwMode="auto">
              <a:xfrm>
                <a:off x="4592" y="2746"/>
                <a:ext cx="24" cy="31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1" y="29"/>
                  </a:cxn>
                  <a:cxn ang="0">
                    <a:pos x="2" y="28"/>
                  </a:cxn>
                  <a:cxn ang="0">
                    <a:pos x="3" y="27"/>
                  </a:cxn>
                  <a:cxn ang="0">
                    <a:pos x="4" y="25"/>
                  </a:cxn>
                  <a:cxn ang="0">
                    <a:pos x="5" y="24"/>
                  </a:cxn>
                  <a:cxn ang="0">
                    <a:pos x="6" y="23"/>
                  </a:cxn>
                  <a:cxn ang="0">
                    <a:pos x="7" y="22"/>
                  </a:cxn>
                  <a:cxn ang="0">
                    <a:pos x="8" y="20"/>
                  </a:cxn>
                  <a:cxn ang="0">
                    <a:pos x="9" y="19"/>
                  </a:cxn>
                  <a:cxn ang="0">
                    <a:pos x="10" y="18"/>
                  </a:cxn>
                  <a:cxn ang="0">
                    <a:pos x="11" y="17"/>
                  </a:cxn>
                  <a:cxn ang="0">
                    <a:pos x="12" y="16"/>
                  </a:cxn>
                  <a:cxn ang="0">
                    <a:pos x="13" y="14"/>
                  </a:cxn>
                  <a:cxn ang="0">
                    <a:pos x="14" y="13"/>
                  </a:cxn>
                  <a:cxn ang="0">
                    <a:pos x="15" y="12"/>
                  </a:cxn>
                  <a:cxn ang="0">
                    <a:pos x="16" y="10"/>
                  </a:cxn>
                  <a:cxn ang="0">
                    <a:pos x="17" y="9"/>
                  </a:cxn>
                  <a:cxn ang="0">
                    <a:pos x="18" y="8"/>
                  </a:cxn>
                  <a:cxn ang="0">
                    <a:pos x="19" y="7"/>
                  </a:cxn>
                  <a:cxn ang="0">
                    <a:pos x="20" y="5"/>
                  </a:cxn>
                  <a:cxn ang="0">
                    <a:pos x="21" y="4"/>
                  </a:cxn>
                  <a:cxn ang="0">
                    <a:pos x="22" y="3"/>
                  </a:cxn>
                  <a:cxn ang="0">
                    <a:pos x="23" y="1"/>
                  </a:cxn>
                  <a:cxn ang="0">
                    <a:pos x="24" y="0"/>
                  </a:cxn>
                </a:cxnLst>
                <a:rect l="0" t="0" r="r" b="b"/>
                <a:pathLst>
                  <a:path w="24" h="31">
                    <a:moveTo>
                      <a:pt x="0" y="31"/>
                    </a:moveTo>
                    <a:lnTo>
                      <a:pt x="1" y="29"/>
                    </a:lnTo>
                    <a:lnTo>
                      <a:pt x="2" y="28"/>
                    </a:lnTo>
                    <a:lnTo>
                      <a:pt x="3" y="27"/>
                    </a:lnTo>
                    <a:lnTo>
                      <a:pt x="4" y="25"/>
                    </a:lnTo>
                    <a:lnTo>
                      <a:pt x="5" y="24"/>
                    </a:lnTo>
                    <a:lnTo>
                      <a:pt x="6" y="23"/>
                    </a:lnTo>
                    <a:lnTo>
                      <a:pt x="7" y="22"/>
                    </a:lnTo>
                    <a:lnTo>
                      <a:pt x="8" y="20"/>
                    </a:lnTo>
                    <a:lnTo>
                      <a:pt x="9" y="19"/>
                    </a:lnTo>
                    <a:lnTo>
                      <a:pt x="10" y="18"/>
                    </a:lnTo>
                    <a:lnTo>
                      <a:pt x="11" y="17"/>
                    </a:lnTo>
                    <a:lnTo>
                      <a:pt x="12" y="16"/>
                    </a:lnTo>
                    <a:lnTo>
                      <a:pt x="13" y="14"/>
                    </a:lnTo>
                    <a:lnTo>
                      <a:pt x="14" y="13"/>
                    </a:lnTo>
                    <a:lnTo>
                      <a:pt x="15" y="12"/>
                    </a:lnTo>
                    <a:lnTo>
                      <a:pt x="16" y="10"/>
                    </a:lnTo>
                    <a:lnTo>
                      <a:pt x="17" y="9"/>
                    </a:lnTo>
                    <a:lnTo>
                      <a:pt x="18" y="8"/>
                    </a:lnTo>
                    <a:lnTo>
                      <a:pt x="19" y="7"/>
                    </a:lnTo>
                    <a:lnTo>
                      <a:pt x="20" y="5"/>
                    </a:lnTo>
                    <a:lnTo>
                      <a:pt x="21" y="4"/>
                    </a:lnTo>
                    <a:lnTo>
                      <a:pt x="22" y="3"/>
                    </a:lnTo>
                    <a:lnTo>
                      <a:pt x="23" y="1"/>
                    </a:lnTo>
                    <a:lnTo>
                      <a:pt x="24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6" name="Freeform 138"/>
              <p:cNvSpPr>
                <a:spLocks/>
              </p:cNvSpPr>
              <p:nvPr/>
            </p:nvSpPr>
            <p:spPr bwMode="auto">
              <a:xfrm>
                <a:off x="4566" y="2777"/>
                <a:ext cx="26" cy="29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25" y="1"/>
                  </a:cxn>
                  <a:cxn ang="0">
                    <a:pos x="24" y="2"/>
                  </a:cxn>
                  <a:cxn ang="0">
                    <a:pos x="23" y="3"/>
                  </a:cxn>
                  <a:cxn ang="0">
                    <a:pos x="22" y="4"/>
                  </a:cxn>
                  <a:cxn ang="0">
                    <a:pos x="21" y="5"/>
                  </a:cxn>
                  <a:cxn ang="0">
                    <a:pos x="20" y="6"/>
                  </a:cxn>
                  <a:cxn ang="0">
                    <a:pos x="19" y="7"/>
                  </a:cxn>
                  <a:cxn ang="0">
                    <a:pos x="18" y="8"/>
                  </a:cxn>
                  <a:cxn ang="0">
                    <a:pos x="17" y="10"/>
                  </a:cxn>
                  <a:cxn ang="0">
                    <a:pos x="16" y="10"/>
                  </a:cxn>
                  <a:cxn ang="0">
                    <a:pos x="15" y="12"/>
                  </a:cxn>
                  <a:cxn ang="0">
                    <a:pos x="15" y="13"/>
                  </a:cxn>
                  <a:cxn ang="0">
                    <a:pos x="14" y="14"/>
                  </a:cxn>
                  <a:cxn ang="0">
                    <a:pos x="13" y="15"/>
                  </a:cxn>
                  <a:cxn ang="0">
                    <a:pos x="12" y="16"/>
                  </a:cxn>
                  <a:cxn ang="0">
                    <a:pos x="11" y="17"/>
                  </a:cxn>
                  <a:cxn ang="0">
                    <a:pos x="10" y="18"/>
                  </a:cxn>
                  <a:cxn ang="0">
                    <a:pos x="9" y="19"/>
                  </a:cxn>
                  <a:cxn ang="0">
                    <a:pos x="8" y="20"/>
                  </a:cxn>
                  <a:cxn ang="0">
                    <a:pos x="7" y="21"/>
                  </a:cxn>
                  <a:cxn ang="0">
                    <a:pos x="6" y="22"/>
                  </a:cxn>
                  <a:cxn ang="0">
                    <a:pos x="5" y="23"/>
                  </a:cxn>
                  <a:cxn ang="0">
                    <a:pos x="4" y="25"/>
                  </a:cxn>
                  <a:cxn ang="0">
                    <a:pos x="3" y="26"/>
                  </a:cxn>
                  <a:cxn ang="0">
                    <a:pos x="2" y="27"/>
                  </a:cxn>
                  <a:cxn ang="0">
                    <a:pos x="1" y="28"/>
                  </a:cxn>
                  <a:cxn ang="0">
                    <a:pos x="0" y="29"/>
                  </a:cxn>
                </a:cxnLst>
                <a:rect l="0" t="0" r="r" b="b"/>
                <a:pathLst>
                  <a:path w="26" h="29">
                    <a:moveTo>
                      <a:pt x="26" y="0"/>
                    </a:moveTo>
                    <a:lnTo>
                      <a:pt x="25" y="1"/>
                    </a:lnTo>
                    <a:lnTo>
                      <a:pt x="24" y="2"/>
                    </a:lnTo>
                    <a:lnTo>
                      <a:pt x="23" y="3"/>
                    </a:lnTo>
                    <a:lnTo>
                      <a:pt x="22" y="4"/>
                    </a:lnTo>
                    <a:lnTo>
                      <a:pt x="21" y="5"/>
                    </a:lnTo>
                    <a:lnTo>
                      <a:pt x="20" y="6"/>
                    </a:lnTo>
                    <a:lnTo>
                      <a:pt x="19" y="7"/>
                    </a:lnTo>
                    <a:lnTo>
                      <a:pt x="18" y="8"/>
                    </a:lnTo>
                    <a:lnTo>
                      <a:pt x="17" y="10"/>
                    </a:lnTo>
                    <a:lnTo>
                      <a:pt x="16" y="10"/>
                    </a:lnTo>
                    <a:lnTo>
                      <a:pt x="15" y="12"/>
                    </a:lnTo>
                    <a:lnTo>
                      <a:pt x="15" y="13"/>
                    </a:lnTo>
                    <a:lnTo>
                      <a:pt x="14" y="14"/>
                    </a:lnTo>
                    <a:lnTo>
                      <a:pt x="13" y="15"/>
                    </a:lnTo>
                    <a:lnTo>
                      <a:pt x="12" y="16"/>
                    </a:lnTo>
                    <a:lnTo>
                      <a:pt x="11" y="17"/>
                    </a:lnTo>
                    <a:lnTo>
                      <a:pt x="10" y="18"/>
                    </a:lnTo>
                    <a:lnTo>
                      <a:pt x="9" y="19"/>
                    </a:lnTo>
                    <a:lnTo>
                      <a:pt x="8" y="20"/>
                    </a:lnTo>
                    <a:lnTo>
                      <a:pt x="7" y="21"/>
                    </a:lnTo>
                    <a:lnTo>
                      <a:pt x="6" y="22"/>
                    </a:lnTo>
                    <a:lnTo>
                      <a:pt x="5" y="23"/>
                    </a:lnTo>
                    <a:lnTo>
                      <a:pt x="4" y="25"/>
                    </a:lnTo>
                    <a:lnTo>
                      <a:pt x="3" y="26"/>
                    </a:lnTo>
                    <a:lnTo>
                      <a:pt x="2" y="27"/>
                    </a:lnTo>
                    <a:lnTo>
                      <a:pt x="1" y="28"/>
                    </a:lnTo>
                    <a:lnTo>
                      <a:pt x="0" y="29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7" name="Rectangle 139"/>
              <p:cNvSpPr>
                <a:spLocks noChangeArrowheads="1"/>
              </p:cNvSpPr>
              <p:nvPr/>
            </p:nvSpPr>
            <p:spPr bwMode="auto">
              <a:xfrm rot="2280000">
                <a:off x="4556" y="2738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43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8" name="Line 140"/>
              <p:cNvSpPr>
                <a:spLocks noChangeShapeType="1"/>
              </p:cNvSpPr>
              <p:nvPr/>
            </p:nvSpPr>
            <p:spPr bwMode="auto">
              <a:xfrm>
                <a:off x="4586" y="2772"/>
                <a:ext cx="5" cy="4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9" name="Rectangle 141"/>
              <p:cNvSpPr>
                <a:spLocks noChangeArrowheads="1"/>
              </p:cNvSpPr>
              <p:nvPr/>
            </p:nvSpPr>
            <p:spPr bwMode="auto">
              <a:xfrm rot="2760000">
                <a:off x="4483" y="3038"/>
                <a:ext cx="580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Brevundimonas 859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0" name="Line 142"/>
              <p:cNvSpPr>
                <a:spLocks noChangeShapeType="1"/>
              </p:cNvSpPr>
              <p:nvPr/>
            </p:nvSpPr>
            <p:spPr bwMode="auto">
              <a:xfrm flipH="1" flipV="1">
                <a:off x="4556" y="2869"/>
                <a:ext cx="1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1" name="Rectangle 143"/>
              <p:cNvSpPr>
                <a:spLocks noChangeArrowheads="1"/>
              </p:cNvSpPr>
              <p:nvPr/>
            </p:nvSpPr>
            <p:spPr bwMode="auto">
              <a:xfrm rot="3000000">
                <a:off x="4424" y="3089"/>
                <a:ext cx="580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Brevundimonas 101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2" name="Line 144"/>
              <p:cNvSpPr>
                <a:spLocks noChangeShapeType="1"/>
              </p:cNvSpPr>
              <p:nvPr/>
            </p:nvSpPr>
            <p:spPr bwMode="auto">
              <a:xfrm flipH="1" flipV="1">
                <a:off x="4514" y="2905"/>
                <a:ext cx="1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3" name="Freeform 145"/>
              <p:cNvSpPr>
                <a:spLocks/>
              </p:cNvSpPr>
              <p:nvPr/>
            </p:nvSpPr>
            <p:spPr bwMode="auto">
              <a:xfrm>
                <a:off x="4536" y="2870"/>
                <a:ext cx="21" cy="18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2" y="16"/>
                  </a:cxn>
                  <a:cxn ang="0">
                    <a:pos x="4" y="15"/>
                  </a:cxn>
                  <a:cxn ang="0">
                    <a:pos x="6" y="13"/>
                  </a:cxn>
                  <a:cxn ang="0">
                    <a:pos x="7" y="11"/>
                  </a:cxn>
                  <a:cxn ang="0">
                    <a:pos x="9" y="10"/>
                  </a:cxn>
                  <a:cxn ang="0">
                    <a:pos x="11" y="8"/>
                  </a:cxn>
                  <a:cxn ang="0">
                    <a:pos x="13" y="6"/>
                  </a:cxn>
                  <a:cxn ang="0">
                    <a:pos x="15" y="5"/>
                  </a:cxn>
                  <a:cxn ang="0">
                    <a:pos x="17" y="3"/>
                  </a:cxn>
                  <a:cxn ang="0">
                    <a:pos x="19" y="1"/>
                  </a:cxn>
                  <a:cxn ang="0">
                    <a:pos x="21" y="0"/>
                  </a:cxn>
                </a:cxnLst>
                <a:rect l="0" t="0" r="r" b="b"/>
                <a:pathLst>
                  <a:path w="21" h="18">
                    <a:moveTo>
                      <a:pt x="0" y="18"/>
                    </a:moveTo>
                    <a:lnTo>
                      <a:pt x="2" y="16"/>
                    </a:lnTo>
                    <a:lnTo>
                      <a:pt x="4" y="15"/>
                    </a:lnTo>
                    <a:lnTo>
                      <a:pt x="6" y="13"/>
                    </a:lnTo>
                    <a:lnTo>
                      <a:pt x="7" y="11"/>
                    </a:lnTo>
                    <a:lnTo>
                      <a:pt x="9" y="10"/>
                    </a:lnTo>
                    <a:lnTo>
                      <a:pt x="11" y="8"/>
                    </a:lnTo>
                    <a:lnTo>
                      <a:pt x="13" y="6"/>
                    </a:lnTo>
                    <a:lnTo>
                      <a:pt x="15" y="5"/>
                    </a:lnTo>
                    <a:lnTo>
                      <a:pt x="17" y="3"/>
                    </a:lnTo>
                    <a:lnTo>
                      <a:pt x="19" y="1"/>
                    </a:lnTo>
                    <a:lnTo>
                      <a:pt x="21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4" name="Freeform 146"/>
              <p:cNvSpPr>
                <a:spLocks/>
              </p:cNvSpPr>
              <p:nvPr/>
            </p:nvSpPr>
            <p:spPr bwMode="auto">
              <a:xfrm>
                <a:off x="4514" y="2888"/>
                <a:ext cx="22" cy="18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0" y="2"/>
                  </a:cxn>
                  <a:cxn ang="0">
                    <a:pos x="18" y="3"/>
                  </a:cxn>
                  <a:cxn ang="0">
                    <a:pos x="16" y="5"/>
                  </a:cxn>
                  <a:cxn ang="0">
                    <a:pos x="14" y="6"/>
                  </a:cxn>
                  <a:cxn ang="0">
                    <a:pos x="12" y="8"/>
                  </a:cxn>
                  <a:cxn ang="0">
                    <a:pos x="10" y="9"/>
                  </a:cxn>
                  <a:cxn ang="0">
                    <a:pos x="8" y="11"/>
                  </a:cxn>
                  <a:cxn ang="0">
                    <a:pos x="6" y="13"/>
                  </a:cxn>
                  <a:cxn ang="0">
                    <a:pos x="4" y="14"/>
                  </a:cxn>
                  <a:cxn ang="0">
                    <a:pos x="2" y="16"/>
                  </a:cxn>
                  <a:cxn ang="0">
                    <a:pos x="0" y="18"/>
                  </a:cxn>
                </a:cxnLst>
                <a:rect l="0" t="0" r="r" b="b"/>
                <a:pathLst>
                  <a:path w="22" h="18">
                    <a:moveTo>
                      <a:pt x="22" y="0"/>
                    </a:moveTo>
                    <a:lnTo>
                      <a:pt x="20" y="2"/>
                    </a:lnTo>
                    <a:lnTo>
                      <a:pt x="18" y="3"/>
                    </a:lnTo>
                    <a:lnTo>
                      <a:pt x="16" y="5"/>
                    </a:lnTo>
                    <a:lnTo>
                      <a:pt x="14" y="6"/>
                    </a:lnTo>
                    <a:lnTo>
                      <a:pt x="12" y="8"/>
                    </a:lnTo>
                    <a:lnTo>
                      <a:pt x="10" y="9"/>
                    </a:lnTo>
                    <a:lnTo>
                      <a:pt x="8" y="11"/>
                    </a:lnTo>
                    <a:lnTo>
                      <a:pt x="6" y="13"/>
                    </a:lnTo>
                    <a:lnTo>
                      <a:pt x="4" y="14"/>
                    </a:lnTo>
                    <a:lnTo>
                      <a:pt x="2" y="16"/>
                    </a:lnTo>
                    <a:lnTo>
                      <a:pt x="0" y="18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5" name="Rectangle 147"/>
              <p:cNvSpPr>
                <a:spLocks noChangeArrowheads="1"/>
              </p:cNvSpPr>
              <p:nvPr/>
            </p:nvSpPr>
            <p:spPr bwMode="auto">
              <a:xfrm rot="2880000">
                <a:off x="4503" y="2849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96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6" name="Line 148"/>
              <p:cNvSpPr>
                <a:spLocks noChangeShapeType="1"/>
              </p:cNvSpPr>
              <p:nvPr/>
            </p:nvSpPr>
            <p:spPr bwMode="auto">
              <a:xfrm>
                <a:off x="4534" y="2886"/>
                <a:ext cx="1" cy="1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7" name="Rectangle 149"/>
              <p:cNvSpPr>
                <a:spLocks noChangeArrowheads="1"/>
              </p:cNvSpPr>
              <p:nvPr/>
            </p:nvSpPr>
            <p:spPr bwMode="auto">
              <a:xfrm rot="3300000">
                <a:off x="4390" y="3090"/>
                <a:ext cx="450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Caulobacter 39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8" name="Line 150"/>
              <p:cNvSpPr>
                <a:spLocks noChangeShapeType="1"/>
              </p:cNvSpPr>
              <p:nvPr/>
            </p:nvSpPr>
            <p:spPr bwMode="auto">
              <a:xfrm>
                <a:off x="4467" y="2935"/>
                <a:ext cx="6" cy="8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9" name="Freeform 151"/>
              <p:cNvSpPr>
                <a:spLocks/>
              </p:cNvSpPr>
              <p:nvPr/>
            </p:nvSpPr>
            <p:spPr bwMode="auto">
              <a:xfrm>
                <a:off x="4501" y="2885"/>
                <a:ext cx="32" cy="26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1" y="25"/>
                  </a:cxn>
                  <a:cxn ang="0">
                    <a:pos x="3" y="24"/>
                  </a:cxn>
                  <a:cxn ang="0">
                    <a:pos x="5" y="22"/>
                  </a:cxn>
                  <a:cxn ang="0">
                    <a:pos x="7" y="21"/>
                  </a:cxn>
                  <a:cxn ang="0">
                    <a:pos x="9" y="19"/>
                  </a:cxn>
                  <a:cxn ang="0">
                    <a:pos x="10" y="18"/>
                  </a:cxn>
                  <a:cxn ang="0">
                    <a:pos x="12" y="17"/>
                  </a:cxn>
                  <a:cxn ang="0">
                    <a:pos x="14" y="15"/>
                  </a:cxn>
                  <a:cxn ang="0">
                    <a:pos x="16" y="14"/>
                  </a:cxn>
                  <a:cxn ang="0">
                    <a:pos x="17" y="13"/>
                  </a:cxn>
                  <a:cxn ang="0">
                    <a:pos x="19" y="12"/>
                  </a:cxn>
                  <a:cxn ang="0">
                    <a:pos x="21" y="10"/>
                  </a:cxn>
                  <a:cxn ang="0">
                    <a:pos x="22" y="8"/>
                  </a:cxn>
                  <a:cxn ang="0">
                    <a:pos x="24" y="7"/>
                  </a:cxn>
                  <a:cxn ang="0">
                    <a:pos x="26" y="6"/>
                  </a:cxn>
                  <a:cxn ang="0">
                    <a:pos x="27" y="5"/>
                  </a:cxn>
                  <a:cxn ang="0">
                    <a:pos x="29" y="3"/>
                  </a:cxn>
                  <a:cxn ang="0">
                    <a:pos x="31" y="2"/>
                  </a:cxn>
                  <a:cxn ang="0">
                    <a:pos x="32" y="0"/>
                  </a:cxn>
                </a:cxnLst>
                <a:rect l="0" t="0" r="r" b="b"/>
                <a:pathLst>
                  <a:path w="32" h="26">
                    <a:moveTo>
                      <a:pt x="0" y="26"/>
                    </a:moveTo>
                    <a:lnTo>
                      <a:pt x="1" y="25"/>
                    </a:lnTo>
                    <a:lnTo>
                      <a:pt x="3" y="24"/>
                    </a:lnTo>
                    <a:lnTo>
                      <a:pt x="5" y="22"/>
                    </a:lnTo>
                    <a:lnTo>
                      <a:pt x="7" y="21"/>
                    </a:lnTo>
                    <a:lnTo>
                      <a:pt x="9" y="19"/>
                    </a:lnTo>
                    <a:lnTo>
                      <a:pt x="10" y="18"/>
                    </a:lnTo>
                    <a:lnTo>
                      <a:pt x="12" y="17"/>
                    </a:lnTo>
                    <a:lnTo>
                      <a:pt x="14" y="15"/>
                    </a:lnTo>
                    <a:lnTo>
                      <a:pt x="16" y="14"/>
                    </a:lnTo>
                    <a:lnTo>
                      <a:pt x="17" y="13"/>
                    </a:lnTo>
                    <a:lnTo>
                      <a:pt x="19" y="12"/>
                    </a:lnTo>
                    <a:lnTo>
                      <a:pt x="21" y="10"/>
                    </a:lnTo>
                    <a:lnTo>
                      <a:pt x="22" y="8"/>
                    </a:lnTo>
                    <a:lnTo>
                      <a:pt x="24" y="7"/>
                    </a:lnTo>
                    <a:lnTo>
                      <a:pt x="26" y="6"/>
                    </a:lnTo>
                    <a:lnTo>
                      <a:pt x="27" y="5"/>
                    </a:lnTo>
                    <a:lnTo>
                      <a:pt x="29" y="3"/>
                    </a:lnTo>
                    <a:lnTo>
                      <a:pt x="31" y="2"/>
                    </a:lnTo>
                    <a:lnTo>
                      <a:pt x="32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0" name="Freeform 152"/>
              <p:cNvSpPr>
                <a:spLocks/>
              </p:cNvSpPr>
              <p:nvPr/>
            </p:nvSpPr>
            <p:spPr bwMode="auto">
              <a:xfrm>
                <a:off x="4467" y="2911"/>
                <a:ext cx="34" cy="24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32" y="1"/>
                  </a:cxn>
                  <a:cxn ang="0">
                    <a:pos x="30" y="3"/>
                  </a:cxn>
                  <a:cxn ang="0">
                    <a:pos x="28" y="4"/>
                  </a:cxn>
                  <a:cxn ang="0">
                    <a:pos x="26" y="5"/>
                  </a:cxn>
                  <a:cxn ang="0">
                    <a:pos x="24" y="7"/>
                  </a:cxn>
                  <a:cxn ang="0">
                    <a:pos x="23" y="8"/>
                  </a:cxn>
                  <a:cxn ang="0">
                    <a:pos x="21" y="10"/>
                  </a:cxn>
                  <a:cxn ang="0">
                    <a:pos x="19" y="11"/>
                  </a:cxn>
                  <a:cxn ang="0">
                    <a:pos x="17" y="12"/>
                  </a:cxn>
                  <a:cxn ang="0">
                    <a:pos x="15" y="14"/>
                  </a:cxn>
                  <a:cxn ang="0">
                    <a:pos x="13" y="15"/>
                  </a:cxn>
                  <a:cxn ang="0">
                    <a:pos x="11" y="16"/>
                  </a:cxn>
                  <a:cxn ang="0">
                    <a:pos x="9" y="17"/>
                  </a:cxn>
                  <a:cxn ang="0">
                    <a:pos x="7" y="19"/>
                  </a:cxn>
                  <a:cxn ang="0">
                    <a:pos x="6" y="20"/>
                  </a:cxn>
                  <a:cxn ang="0">
                    <a:pos x="3" y="21"/>
                  </a:cxn>
                  <a:cxn ang="0">
                    <a:pos x="2" y="23"/>
                  </a:cxn>
                  <a:cxn ang="0">
                    <a:pos x="0" y="24"/>
                  </a:cxn>
                </a:cxnLst>
                <a:rect l="0" t="0" r="r" b="b"/>
                <a:pathLst>
                  <a:path w="34" h="24">
                    <a:moveTo>
                      <a:pt x="34" y="0"/>
                    </a:moveTo>
                    <a:lnTo>
                      <a:pt x="32" y="1"/>
                    </a:lnTo>
                    <a:lnTo>
                      <a:pt x="30" y="3"/>
                    </a:lnTo>
                    <a:lnTo>
                      <a:pt x="28" y="4"/>
                    </a:lnTo>
                    <a:lnTo>
                      <a:pt x="26" y="5"/>
                    </a:lnTo>
                    <a:lnTo>
                      <a:pt x="24" y="7"/>
                    </a:lnTo>
                    <a:lnTo>
                      <a:pt x="23" y="8"/>
                    </a:lnTo>
                    <a:lnTo>
                      <a:pt x="21" y="10"/>
                    </a:lnTo>
                    <a:lnTo>
                      <a:pt x="19" y="11"/>
                    </a:lnTo>
                    <a:lnTo>
                      <a:pt x="17" y="12"/>
                    </a:lnTo>
                    <a:lnTo>
                      <a:pt x="15" y="14"/>
                    </a:lnTo>
                    <a:lnTo>
                      <a:pt x="13" y="15"/>
                    </a:lnTo>
                    <a:lnTo>
                      <a:pt x="11" y="16"/>
                    </a:lnTo>
                    <a:lnTo>
                      <a:pt x="9" y="17"/>
                    </a:lnTo>
                    <a:lnTo>
                      <a:pt x="7" y="19"/>
                    </a:lnTo>
                    <a:lnTo>
                      <a:pt x="6" y="20"/>
                    </a:lnTo>
                    <a:lnTo>
                      <a:pt x="3" y="21"/>
                    </a:lnTo>
                    <a:lnTo>
                      <a:pt x="2" y="23"/>
                    </a:lnTo>
                    <a:lnTo>
                      <a:pt x="0" y="24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1" name="Rectangle 153"/>
              <p:cNvSpPr>
                <a:spLocks noChangeArrowheads="1"/>
              </p:cNvSpPr>
              <p:nvPr/>
            </p:nvSpPr>
            <p:spPr bwMode="auto">
              <a:xfrm rot="3060000">
                <a:off x="4469" y="2872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99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82" name="Line 154"/>
              <p:cNvSpPr>
                <a:spLocks noChangeShapeType="1"/>
              </p:cNvSpPr>
              <p:nvPr/>
            </p:nvSpPr>
            <p:spPr bwMode="auto">
              <a:xfrm>
                <a:off x="4479" y="2884"/>
                <a:ext cx="22" cy="26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3" name="Rectangle 155"/>
              <p:cNvSpPr>
                <a:spLocks noChangeArrowheads="1"/>
              </p:cNvSpPr>
              <p:nvPr/>
            </p:nvSpPr>
            <p:spPr bwMode="auto">
              <a:xfrm rot="3540000">
                <a:off x="4312" y="3098"/>
                <a:ext cx="442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Rhizobium 133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84" name="Line 156"/>
              <p:cNvSpPr>
                <a:spLocks noChangeShapeType="1"/>
              </p:cNvSpPr>
              <p:nvPr/>
            </p:nvSpPr>
            <p:spPr bwMode="auto">
              <a:xfrm>
                <a:off x="4404" y="2939"/>
                <a:ext cx="3" cy="6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5" name="Rectangle 157"/>
              <p:cNvSpPr>
                <a:spLocks noChangeArrowheads="1"/>
              </p:cNvSpPr>
              <p:nvPr/>
            </p:nvSpPr>
            <p:spPr bwMode="auto">
              <a:xfrm rot="3840000">
                <a:off x="4295" y="3093"/>
                <a:ext cx="304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Kaistia 26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86" name="Line 158"/>
              <p:cNvSpPr>
                <a:spLocks noChangeShapeType="1"/>
              </p:cNvSpPr>
              <p:nvPr/>
            </p:nvSpPr>
            <p:spPr bwMode="auto">
              <a:xfrm>
                <a:off x="4358" y="2967"/>
                <a:ext cx="12" cy="24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7" name="Rectangle 159"/>
              <p:cNvSpPr>
                <a:spLocks noChangeArrowheads="1"/>
              </p:cNvSpPr>
              <p:nvPr/>
            </p:nvSpPr>
            <p:spPr bwMode="auto">
              <a:xfrm rot="4080000">
                <a:off x="4216" y="3117"/>
                <a:ext cx="334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Shinella 27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88" name="Line 160"/>
              <p:cNvSpPr>
                <a:spLocks noChangeShapeType="1"/>
              </p:cNvSpPr>
              <p:nvPr/>
            </p:nvSpPr>
            <p:spPr bwMode="auto">
              <a:xfrm>
                <a:off x="4310" y="2992"/>
                <a:ext cx="2" cy="5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9" name="Rectangle 161"/>
              <p:cNvSpPr>
                <a:spLocks noChangeArrowheads="1"/>
              </p:cNvSpPr>
              <p:nvPr/>
            </p:nvSpPr>
            <p:spPr bwMode="auto">
              <a:xfrm rot="4380000">
                <a:off x="4058" y="3254"/>
                <a:ext cx="584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Ochrobactrum 1101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0" name="Line 162"/>
              <p:cNvSpPr>
                <a:spLocks noChangeShapeType="1"/>
              </p:cNvSpPr>
              <p:nvPr/>
            </p:nvSpPr>
            <p:spPr bwMode="auto">
              <a:xfrm flipH="1" flipV="1">
                <a:off x="4257" y="3007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1" name="Rectangle 163"/>
              <p:cNvSpPr>
                <a:spLocks noChangeArrowheads="1"/>
              </p:cNvSpPr>
              <p:nvPr/>
            </p:nvSpPr>
            <p:spPr bwMode="auto">
              <a:xfrm rot="4620000">
                <a:off x="4029" y="3215"/>
                <a:ext cx="467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Brucellaceae 18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2" name="Line 164"/>
              <p:cNvSpPr>
                <a:spLocks noChangeShapeType="1"/>
              </p:cNvSpPr>
              <p:nvPr/>
            </p:nvSpPr>
            <p:spPr bwMode="auto">
              <a:xfrm flipV="1">
                <a:off x="4204" y="3020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3" name="Rectangle 165"/>
              <p:cNvSpPr>
                <a:spLocks noChangeArrowheads="1"/>
              </p:cNvSpPr>
              <p:nvPr/>
            </p:nvSpPr>
            <p:spPr bwMode="auto">
              <a:xfrm rot="4920000">
                <a:off x="3920" y="3281"/>
                <a:ext cx="550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Ochrobactrum 152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4" name="Line 166"/>
              <p:cNvSpPr>
                <a:spLocks noChangeShapeType="1"/>
              </p:cNvSpPr>
              <p:nvPr/>
            </p:nvSpPr>
            <p:spPr bwMode="auto">
              <a:xfrm>
                <a:off x="4151" y="3038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5" name="Rectangle 167"/>
              <p:cNvSpPr>
                <a:spLocks noChangeArrowheads="1"/>
              </p:cNvSpPr>
              <p:nvPr/>
            </p:nvSpPr>
            <p:spPr bwMode="auto">
              <a:xfrm rot="5160000">
                <a:off x="3859" y="3267"/>
                <a:ext cx="516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Ochrobactrum 30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6" name="Line 168"/>
              <p:cNvSpPr>
                <a:spLocks noChangeShapeType="1"/>
              </p:cNvSpPr>
              <p:nvPr/>
            </p:nvSpPr>
            <p:spPr bwMode="auto">
              <a:xfrm flipV="1">
                <a:off x="4096" y="3041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7" name="Freeform 169"/>
              <p:cNvSpPr>
                <a:spLocks/>
              </p:cNvSpPr>
              <p:nvPr/>
            </p:nvSpPr>
            <p:spPr bwMode="auto">
              <a:xfrm>
                <a:off x="4123" y="3037"/>
                <a:ext cx="28" cy="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3"/>
                  </a:cxn>
                  <a:cxn ang="0">
                    <a:pos x="4" y="3"/>
                  </a:cxn>
                  <a:cxn ang="0">
                    <a:pos x="6" y="3"/>
                  </a:cxn>
                  <a:cxn ang="0">
                    <a:pos x="8" y="3"/>
                  </a:cxn>
                  <a:cxn ang="0">
                    <a:pos x="9" y="2"/>
                  </a:cxn>
                  <a:cxn ang="0">
                    <a:pos x="11" y="2"/>
                  </a:cxn>
                  <a:cxn ang="0">
                    <a:pos x="13" y="2"/>
                  </a:cxn>
                  <a:cxn ang="0">
                    <a:pos x="15" y="2"/>
                  </a:cxn>
                  <a:cxn ang="0">
                    <a:pos x="17" y="1"/>
                  </a:cxn>
                  <a:cxn ang="0">
                    <a:pos x="19" y="1"/>
                  </a:cxn>
                  <a:cxn ang="0">
                    <a:pos x="21" y="1"/>
                  </a:cxn>
                  <a:cxn ang="0">
                    <a:pos x="23" y="1"/>
                  </a:cxn>
                  <a:cxn ang="0">
                    <a:pos x="25" y="0"/>
                  </a:cxn>
                  <a:cxn ang="0">
                    <a:pos x="26" y="0"/>
                  </a:cxn>
                  <a:cxn ang="0">
                    <a:pos x="28" y="0"/>
                  </a:cxn>
                </a:cxnLst>
                <a:rect l="0" t="0" r="r" b="b"/>
                <a:pathLst>
                  <a:path w="28" h="3">
                    <a:moveTo>
                      <a:pt x="0" y="3"/>
                    </a:moveTo>
                    <a:lnTo>
                      <a:pt x="2" y="3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8" y="3"/>
                    </a:lnTo>
                    <a:lnTo>
                      <a:pt x="9" y="2"/>
                    </a:lnTo>
                    <a:lnTo>
                      <a:pt x="11" y="2"/>
                    </a:lnTo>
                    <a:lnTo>
                      <a:pt x="13" y="2"/>
                    </a:lnTo>
                    <a:lnTo>
                      <a:pt x="15" y="2"/>
                    </a:lnTo>
                    <a:lnTo>
                      <a:pt x="17" y="1"/>
                    </a:lnTo>
                    <a:lnTo>
                      <a:pt x="19" y="1"/>
                    </a:lnTo>
                    <a:lnTo>
                      <a:pt x="21" y="1"/>
                    </a:lnTo>
                    <a:lnTo>
                      <a:pt x="23" y="1"/>
                    </a:lnTo>
                    <a:lnTo>
                      <a:pt x="25" y="0"/>
                    </a:lnTo>
                    <a:lnTo>
                      <a:pt x="26" y="0"/>
                    </a:lnTo>
                    <a:lnTo>
                      <a:pt x="28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8" name="Freeform 170"/>
              <p:cNvSpPr>
                <a:spLocks/>
              </p:cNvSpPr>
              <p:nvPr/>
            </p:nvSpPr>
            <p:spPr bwMode="auto">
              <a:xfrm>
                <a:off x="4096" y="3040"/>
                <a:ext cx="27" cy="2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25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18" y="1"/>
                  </a:cxn>
                  <a:cxn ang="0">
                    <a:pos x="16" y="1"/>
                  </a:cxn>
                  <a:cxn ang="0">
                    <a:pos x="14" y="1"/>
                  </a:cxn>
                  <a:cxn ang="0">
                    <a:pos x="13" y="1"/>
                  </a:cxn>
                  <a:cxn ang="0">
                    <a:pos x="11" y="1"/>
                  </a:cxn>
                  <a:cxn ang="0">
                    <a:pos x="9" y="2"/>
                  </a:cxn>
                  <a:cxn ang="0">
                    <a:pos x="7" y="2"/>
                  </a:cxn>
                  <a:cxn ang="0">
                    <a:pos x="5" y="2"/>
                  </a:cxn>
                  <a:cxn ang="0">
                    <a:pos x="4" y="2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27" h="2">
                    <a:moveTo>
                      <a:pt x="27" y="0"/>
                    </a:moveTo>
                    <a:lnTo>
                      <a:pt x="25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18" y="1"/>
                    </a:lnTo>
                    <a:lnTo>
                      <a:pt x="16" y="1"/>
                    </a:lnTo>
                    <a:lnTo>
                      <a:pt x="14" y="1"/>
                    </a:lnTo>
                    <a:lnTo>
                      <a:pt x="13" y="1"/>
                    </a:lnTo>
                    <a:lnTo>
                      <a:pt x="11" y="1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9" name="Rectangle 171"/>
              <p:cNvSpPr>
                <a:spLocks noChangeArrowheads="1"/>
              </p:cNvSpPr>
              <p:nvPr/>
            </p:nvSpPr>
            <p:spPr bwMode="auto">
              <a:xfrm rot="5040000">
                <a:off x="4100" y="3002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55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0" name="Line 172"/>
              <p:cNvSpPr>
                <a:spLocks noChangeShapeType="1"/>
              </p:cNvSpPr>
              <p:nvPr/>
            </p:nvSpPr>
            <p:spPr bwMode="auto">
              <a:xfrm>
                <a:off x="4123" y="3034"/>
                <a:ext cx="1" cy="5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1" name="Rectangle 173"/>
              <p:cNvSpPr>
                <a:spLocks noChangeArrowheads="1"/>
              </p:cNvSpPr>
              <p:nvPr/>
            </p:nvSpPr>
            <p:spPr bwMode="auto">
              <a:xfrm rot="5460000">
                <a:off x="3702" y="3346"/>
                <a:ext cx="670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Pseudochrobactrum 20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2" name="Line 174"/>
              <p:cNvSpPr>
                <a:spLocks noChangeShapeType="1"/>
              </p:cNvSpPr>
              <p:nvPr/>
            </p:nvSpPr>
            <p:spPr bwMode="auto">
              <a:xfrm>
                <a:off x="4040" y="3040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3" name="Rectangle 175"/>
              <p:cNvSpPr>
                <a:spLocks noChangeArrowheads="1"/>
              </p:cNvSpPr>
              <p:nvPr/>
            </p:nvSpPr>
            <p:spPr bwMode="auto">
              <a:xfrm rot="5700000">
                <a:off x="3728" y="3242"/>
                <a:ext cx="475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Pkiredjianiae 71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4" name="Line 176"/>
              <p:cNvSpPr>
                <a:spLocks noChangeShapeType="1"/>
              </p:cNvSpPr>
              <p:nvPr/>
            </p:nvSpPr>
            <p:spPr bwMode="auto">
              <a:xfrm flipV="1">
                <a:off x="3985" y="3035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5" name="Rectangle 177"/>
              <p:cNvSpPr>
                <a:spLocks noChangeArrowheads="1"/>
              </p:cNvSpPr>
              <p:nvPr/>
            </p:nvSpPr>
            <p:spPr bwMode="auto">
              <a:xfrm rot="6000000">
                <a:off x="3497" y="3361"/>
                <a:ext cx="738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Pseudochrobactrum 3907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6" name="Line 178"/>
              <p:cNvSpPr>
                <a:spLocks noChangeShapeType="1"/>
              </p:cNvSpPr>
              <p:nvPr/>
            </p:nvSpPr>
            <p:spPr bwMode="auto">
              <a:xfrm flipV="1">
                <a:off x="3930" y="3028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7" name="Rectangle 179"/>
              <p:cNvSpPr>
                <a:spLocks noChangeArrowheads="1"/>
              </p:cNvSpPr>
              <p:nvPr/>
            </p:nvSpPr>
            <p:spPr bwMode="auto">
              <a:xfrm rot="6240000">
                <a:off x="3563" y="3230"/>
                <a:ext cx="501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Brucellaceae 520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8" name="Line 180"/>
              <p:cNvSpPr>
                <a:spLocks noChangeShapeType="1"/>
              </p:cNvSpPr>
              <p:nvPr/>
            </p:nvSpPr>
            <p:spPr bwMode="auto">
              <a:xfrm flipV="1">
                <a:off x="3876" y="3017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9" name="Rectangle 181"/>
              <p:cNvSpPr>
                <a:spLocks noChangeArrowheads="1"/>
              </p:cNvSpPr>
              <p:nvPr/>
            </p:nvSpPr>
            <p:spPr bwMode="auto">
              <a:xfrm rot="6540000">
                <a:off x="3354" y="3303"/>
                <a:ext cx="704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Pseudochrobactrum 439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0" name="Line 182"/>
              <p:cNvSpPr>
                <a:spLocks noChangeShapeType="1"/>
              </p:cNvSpPr>
              <p:nvPr/>
            </p:nvSpPr>
            <p:spPr bwMode="auto">
              <a:xfrm flipV="1">
                <a:off x="3823" y="3001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1" name="Rectangle 183"/>
              <p:cNvSpPr>
                <a:spLocks noChangeArrowheads="1"/>
              </p:cNvSpPr>
              <p:nvPr/>
            </p:nvSpPr>
            <p:spPr bwMode="auto">
              <a:xfrm rot="6840000">
                <a:off x="3273" y="3273"/>
                <a:ext cx="704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Pseudochrobactrum 160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2" name="Line 184"/>
              <p:cNvSpPr>
                <a:spLocks noChangeShapeType="1"/>
              </p:cNvSpPr>
              <p:nvPr/>
            </p:nvSpPr>
            <p:spPr bwMode="auto">
              <a:xfrm flipV="1">
                <a:off x="3772" y="2982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3" name="Freeform 185"/>
              <p:cNvSpPr>
                <a:spLocks/>
              </p:cNvSpPr>
              <p:nvPr/>
            </p:nvSpPr>
            <p:spPr bwMode="auto">
              <a:xfrm>
                <a:off x="3903" y="3024"/>
                <a:ext cx="137" cy="16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1"/>
                  </a:cxn>
                  <a:cxn ang="0">
                    <a:pos x="10" y="1"/>
                  </a:cxn>
                  <a:cxn ang="0">
                    <a:pos x="13" y="2"/>
                  </a:cxn>
                  <a:cxn ang="0">
                    <a:pos x="17" y="3"/>
                  </a:cxn>
                  <a:cxn ang="0">
                    <a:pos x="20" y="4"/>
                  </a:cxn>
                  <a:cxn ang="0">
                    <a:pos x="24" y="4"/>
                  </a:cxn>
                  <a:cxn ang="0">
                    <a:pos x="28" y="5"/>
                  </a:cxn>
                  <a:cxn ang="0">
                    <a:pos x="31" y="6"/>
                  </a:cxn>
                  <a:cxn ang="0">
                    <a:pos x="35" y="6"/>
                  </a:cxn>
                  <a:cxn ang="0">
                    <a:pos x="39" y="7"/>
                  </a:cxn>
                  <a:cxn ang="0">
                    <a:pos x="42" y="7"/>
                  </a:cxn>
                  <a:cxn ang="0">
                    <a:pos x="46" y="8"/>
                  </a:cxn>
                  <a:cxn ang="0">
                    <a:pos x="50" y="8"/>
                  </a:cxn>
                  <a:cxn ang="0">
                    <a:pos x="54" y="9"/>
                  </a:cxn>
                  <a:cxn ang="0">
                    <a:pos x="58" y="10"/>
                  </a:cxn>
                  <a:cxn ang="0">
                    <a:pos x="61" y="10"/>
                  </a:cxn>
                  <a:cxn ang="0">
                    <a:pos x="65" y="10"/>
                  </a:cxn>
                  <a:cxn ang="0">
                    <a:pos x="68" y="11"/>
                  </a:cxn>
                  <a:cxn ang="0">
                    <a:pos x="72" y="11"/>
                  </a:cxn>
                  <a:cxn ang="0">
                    <a:pos x="76" y="12"/>
                  </a:cxn>
                  <a:cxn ang="0">
                    <a:pos x="79" y="12"/>
                  </a:cxn>
                  <a:cxn ang="0">
                    <a:pos x="83" y="12"/>
                  </a:cxn>
                  <a:cxn ang="0">
                    <a:pos x="87" y="13"/>
                  </a:cxn>
                  <a:cxn ang="0">
                    <a:pos x="91" y="13"/>
                  </a:cxn>
                  <a:cxn ang="0">
                    <a:pos x="95" y="13"/>
                  </a:cxn>
                  <a:cxn ang="0">
                    <a:pos x="98" y="13"/>
                  </a:cxn>
                  <a:cxn ang="0">
                    <a:pos x="102" y="14"/>
                  </a:cxn>
                  <a:cxn ang="0">
                    <a:pos x="106" y="14"/>
                  </a:cxn>
                  <a:cxn ang="0">
                    <a:pos x="109" y="14"/>
                  </a:cxn>
                  <a:cxn ang="0">
                    <a:pos x="113" y="15"/>
                  </a:cxn>
                  <a:cxn ang="0">
                    <a:pos x="117" y="15"/>
                  </a:cxn>
                  <a:cxn ang="0">
                    <a:pos x="121" y="15"/>
                  </a:cxn>
                  <a:cxn ang="0">
                    <a:pos x="124" y="15"/>
                  </a:cxn>
                  <a:cxn ang="0">
                    <a:pos x="128" y="15"/>
                  </a:cxn>
                  <a:cxn ang="0">
                    <a:pos x="132" y="15"/>
                  </a:cxn>
                  <a:cxn ang="0">
                    <a:pos x="135" y="16"/>
                  </a:cxn>
                </a:cxnLst>
                <a:rect l="0" t="0" r="r" b="b"/>
                <a:pathLst>
                  <a:path w="137" h="16">
                    <a:moveTo>
                      <a:pt x="0" y="0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6" y="1"/>
                    </a:lnTo>
                    <a:lnTo>
                      <a:pt x="8" y="1"/>
                    </a:lnTo>
                    <a:lnTo>
                      <a:pt x="10" y="1"/>
                    </a:lnTo>
                    <a:lnTo>
                      <a:pt x="11" y="2"/>
                    </a:lnTo>
                    <a:lnTo>
                      <a:pt x="13" y="2"/>
                    </a:lnTo>
                    <a:lnTo>
                      <a:pt x="15" y="3"/>
                    </a:lnTo>
                    <a:lnTo>
                      <a:pt x="17" y="3"/>
                    </a:lnTo>
                    <a:lnTo>
                      <a:pt x="19" y="3"/>
                    </a:lnTo>
                    <a:lnTo>
                      <a:pt x="20" y="4"/>
                    </a:lnTo>
                    <a:lnTo>
                      <a:pt x="22" y="4"/>
                    </a:lnTo>
                    <a:lnTo>
                      <a:pt x="24" y="4"/>
                    </a:lnTo>
                    <a:lnTo>
                      <a:pt x="26" y="5"/>
                    </a:lnTo>
                    <a:lnTo>
                      <a:pt x="28" y="5"/>
                    </a:lnTo>
                    <a:lnTo>
                      <a:pt x="30" y="5"/>
                    </a:lnTo>
                    <a:lnTo>
                      <a:pt x="31" y="6"/>
                    </a:lnTo>
                    <a:lnTo>
                      <a:pt x="33" y="6"/>
                    </a:lnTo>
                    <a:lnTo>
                      <a:pt x="35" y="6"/>
                    </a:lnTo>
                    <a:lnTo>
                      <a:pt x="37" y="7"/>
                    </a:lnTo>
                    <a:lnTo>
                      <a:pt x="39" y="7"/>
                    </a:lnTo>
                    <a:lnTo>
                      <a:pt x="41" y="7"/>
                    </a:lnTo>
                    <a:lnTo>
                      <a:pt x="42" y="7"/>
                    </a:lnTo>
                    <a:lnTo>
                      <a:pt x="44" y="7"/>
                    </a:lnTo>
                    <a:lnTo>
                      <a:pt x="46" y="8"/>
                    </a:lnTo>
                    <a:lnTo>
                      <a:pt x="48" y="8"/>
                    </a:lnTo>
                    <a:lnTo>
                      <a:pt x="50" y="8"/>
                    </a:lnTo>
                    <a:lnTo>
                      <a:pt x="52" y="9"/>
                    </a:lnTo>
                    <a:lnTo>
                      <a:pt x="54" y="9"/>
                    </a:lnTo>
                    <a:lnTo>
                      <a:pt x="56" y="9"/>
                    </a:lnTo>
                    <a:lnTo>
                      <a:pt x="58" y="10"/>
                    </a:lnTo>
                    <a:lnTo>
                      <a:pt x="59" y="10"/>
                    </a:lnTo>
                    <a:lnTo>
                      <a:pt x="61" y="10"/>
                    </a:lnTo>
                    <a:lnTo>
                      <a:pt x="63" y="10"/>
                    </a:lnTo>
                    <a:lnTo>
                      <a:pt x="65" y="10"/>
                    </a:lnTo>
                    <a:lnTo>
                      <a:pt x="67" y="10"/>
                    </a:lnTo>
                    <a:lnTo>
                      <a:pt x="68" y="11"/>
                    </a:lnTo>
                    <a:lnTo>
                      <a:pt x="70" y="11"/>
                    </a:lnTo>
                    <a:lnTo>
                      <a:pt x="72" y="11"/>
                    </a:lnTo>
                    <a:lnTo>
                      <a:pt x="74" y="11"/>
                    </a:lnTo>
                    <a:lnTo>
                      <a:pt x="76" y="12"/>
                    </a:lnTo>
                    <a:lnTo>
                      <a:pt x="78" y="12"/>
                    </a:lnTo>
                    <a:lnTo>
                      <a:pt x="79" y="12"/>
                    </a:lnTo>
                    <a:lnTo>
                      <a:pt x="81" y="12"/>
                    </a:lnTo>
                    <a:lnTo>
                      <a:pt x="83" y="12"/>
                    </a:lnTo>
                    <a:lnTo>
                      <a:pt x="85" y="13"/>
                    </a:lnTo>
                    <a:lnTo>
                      <a:pt x="87" y="13"/>
                    </a:lnTo>
                    <a:lnTo>
                      <a:pt x="89" y="13"/>
                    </a:lnTo>
                    <a:lnTo>
                      <a:pt x="91" y="13"/>
                    </a:lnTo>
                    <a:lnTo>
                      <a:pt x="93" y="13"/>
                    </a:lnTo>
                    <a:lnTo>
                      <a:pt x="95" y="13"/>
                    </a:lnTo>
                    <a:lnTo>
                      <a:pt x="96" y="13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2" y="14"/>
                    </a:lnTo>
                    <a:lnTo>
                      <a:pt x="104" y="14"/>
                    </a:lnTo>
                    <a:lnTo>
                      <a:pt x="106" y="14"/>
                    </a:lnTo>
                    <a:lnTo>
                      <a:pt x="107" y="14"/>
                    </a:lnTo>
                    <a:lnTo>
                      <a:pt x="109" y="14"/>
                    </a:lnTo>
                    <a:lnTo>
                      <a:pt x="111" y="14"/>
                    </a:lnTo>
                    <a:lnTo>
                      <a:pt x="113" y="15"/>
                    </a:lnTo>
                    <a:lnTo>
                      <a:pt x="115" y="15"/>
                    </a:lnTo>
                    <a:lnTo>
                      <a:pt x="117" y="15"/>
                    </a:lnTo>
                    <a:lnTo>
                      <a:pt x="119" y="15"/>
                    </a:lnTo>
                    <a:lnTo>
                      <a:pt x="121" y="15"/>
                    </a:lnTo>
                    <a:lnTo>
                      <a:pt x="122" y="15"/>
                    </a:lnTo>
                    <a:lnTo>
                      <a:pt x="124" y="15"/>
                    </a:lnTo>
                    <a:lnTo>
                      <a:pt x="126" y="15"/>
                    </a:lnTo>
                    <a:lnTo>
                      <a:pt x="128" y="15"/>
                    </a:lnTo>
                    <a:lnTo>
                      <a:pt x="130" y="15"/>
                    </a:lnTo>
                    <a:lnTo>
                      <a:pt x="132" y="15"/>
                    </a:lnTo>
                    <a:lnTo>
                      <a:pt x="133" y="16"/>
                    </a:lnTo>
                    <a:lnTo>
                      <a:pt x="135" y="16"/>
                    </a:lnTo>
                    <a:lnTo>
                      <a:pt x="137" y="16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4" name="Freeform 186"/>
              <p:cNvSpPr>
                <a:spLocks/>
              </p:cNvSpPr>
              <p:nvPr/>
            </p:nvSpPr>
            <p:spPr bwMode="auto">
              <a:xfrm>
                <a:off x="3773" y="2983"/>
                <a:ext cx="130" cy="41"/>
              </a:xfrm>
              <a:custGeom>
                <a:avLst/>
                <a:gdLst/>
                <a:ahLst/>
                <a:cxnLst>
                  <a:cxn ang="0">
                    <a:pos x="129" y="40"/>
                  </a:cxn>
                  <a:cxn ang="0">
                    <a:pos x="125" y="39"/>
                  </a:cxn>
                  <a:cxn ang="0">
                    <a:pos x="121" y="39"/>
                  </a:cxn>
                  <a:cxn ang="0">
                    <a:pos x="117" y="38"/>
                  </a:cxn>
                  <a:cxn ang="0">
                    <a:pos x="113" y="37"/>
                  </a:cxn>
                  <a:cxn ang="0">
                    <a:pos x="110" y="36"/>
                  </a:cxn>
                  <a:cxn ang="0">
                    <a:pos x="106" y="35"/>
                  </a:cxn>
                  <a:cxn ang="0">
                    <a:pos x="102" y="34"/>
                  </a:cxn>
                  <a:cxn ang="0">
                    <a:pos x="98" y="33"/>
                  </a:cxn>
                  <a:cxn ang="0">
                    <a:pos x="95" y="32"/>
                  </a:cxn>
                  <a:cxn ang="0">
                    <a:pos x="91" y="31"/>
                  </a:cxn>
                  <a:cxn ang="0">
                    <a:pos x="87" y="30"/>
                  </a:cxn>
                  <a:cxn ang="0">
                    <a:pos x="83" y="29"/>
                  </a:cxn>
                  <a:cxn ang="0">
                    <a:pos x="80" y="28"/>
                  </a:cxn>
                  <a:cxn ang="0">
                    <a:pos x="76" y="27"/>
                  </a:cxn>
                  <a:cxn ang="0">
                    <a:pos x="72" y="26"/>
                  </a:cxn>
                  <a:cxn ang="0">
                    <a:pos x="69" y="25"/>
                  </a:cxn>
                  <a:cxn ang="0">
                    <a:pos x="65" y="23"/>
                  </a:cxn>
                  <a:cxn ang="0">
                    <a:pos x="61" y="23"/>
                  </a:cxn>
                  <a:cxn ang="0">
                    <a:pos x="58" y="21"/>
                  </a:cxn>
                  <a:cxn ang="0">
                    <a:pos x="54" y="20"/>
                  </a:cxn>
                  <a:cxn ang="0">
                    <a:pos x="50" y="19"/>
                  </a:cxn>
                  <a:cxn ang="0">
                    <a:pos x="46" y="17"/>
                  </a:cxn>
                  <a:cxn ang="0">
                    <a:pos x="43" y="17"/>
                  </a:cxn>
                  <a:cxn ang="0">
                    <a:pos x="39" y="15"/>
                  </a:cxn>
                  <a:cxn ang="0">
                    <a:pos x="35" y="14"/>
                  </a:cxn>
                  <a:cxn ang="0">
                    <a:pos x="32" y="13"/>
                  </a:cxn>
                  <a:cxn ang="0">
                    <a:pos x="28" y="11"/>
                  </a:cxn>
                  <a:cxn ang="0">
                    <a:pos x="25" y="10"/>
                  </a:cxn>
                  <a:cxn ang="0">
                    <a:pos x="21" y="8"/>
                  </a:cxn>
                  <a:cxn ang="0">
                    <a:pos x="17" y="7"/>
                  </a:cxn>
                  <a:cxn ang="0">
                    <a:pos x="14" y="6"/>
                  </a:cxn>
                  <a:cxn ang="0">
                    <a:pos x="10" y="4"/>
                  </a:cxn>
                  <a:cxn ang="0">
                    <a:pos x="6" y="3"/>
                  </a:cxn>
                  <a:cxn ang="0">
                    <a:pos x="3" y="1"/>
                  </a:cxn>
                  <a:cxn ang="0">
                    <a:pos x="0" y="0"/>
                  </a:cxn>
                </a:cxnLst>
                <a:rect l="0" t="0" r="r" b="b"/>
                <a:pathLst>
                  <a:path w="130" h="41">
                    <a:moveTo>
                      <a:pt x="130" y="41"/>
                    </a:moveTo>
                    <a:lnTo>
                      <a:pt x="129" y="40"/>
                    </a:lnTo>
                    <a:lnTo>
                      <a:pt x="127" y="40"/>
                    </a:lnTo>
                    <a:lnTo>
                      <a:pt x="125" y="39"/>
                    </a:lnTo>
                    <a:lnTo>
                      <a:pt x="123" y="39"/>
                    </a:lnTo>
                    <a:lnTo>
                      <a:pt x="121" y="39"/>
                    </a:lnTo>
                    <a:lnTo>
                      <a:pt x="119" y="38"/>
                    </a:lnTo>
                    <a:lnTo>
                      <a:pt x="117" y="38"/>
                    </a:lnTo>
                    <a:lnTo>
                      <a:pt x="115" y="37"/>
                    </a:lnTo>
                    <a:lnTo>
                      <a:pt x="113" y="37"/>
                    </a:lnTo>
                    <a:lnTo>
                      <a:pt x="112" y="36"/>
                    </a:lnTo>
                    <a:lnTo>
                      <a:pt x="110" y="36"/>
                    </a:lnTo>
                    <a:lnTo>
                      <a:pt x="108" y="36"/>
                    </a:lnTo>
                    <a:lnTo>
                      <a:pt x="106" y="35"/>
                    </a:lnTo>
                    <a:lnTo>
                      <a:pt x="104" y="35"/>
                    </a:lnTo>
                    <a:lnTo>
                      <a:pt x="102" y="34"/>
                    </a:lnTo>
                    <a:lnTo>
                      <a:pt x="100" y="34"/>
                    </a:lnTo>
                    <a:lnTo>
                      <a:pt x="98" y="33"/>
                    </a:lnTo>
                    <a:lnTo>
                      <a:pt x="97" y="32"/>
                    </a:lnTo>
                    <a:lnTo>
                      <a:pt x="95" y="32"/>
                    </a:lnTo>
                    <a:lnTo>
                      <a:pt x="93" y="32"/>
                    </a:lnTo>
                    <a:lnTo>
                      <a:pt x="91" y="31"/>
                    </a:lnTo>
                    <a:lnTo>
                      <a:pt x="89" y="31"/>
                    </a:lnTo>
                    <a:lnTo>
                      <a:pt x="87" y="30"/>
                    </a:lnTo>
                    <a:lnTo>
                      <a:pt x="85" y="29"/>
                    </a:lnTo>
                    <a:lnTo>
                      <a:pt x="83" y="29"/>
                    </a:lnTo>
                    <a:lnTo>
                      <a:pt x="81" y="29"/>
                    </a:lnTo>
                    <a:lnTo>
                      <a:pt x="80" y="28"/>
                    </a:lnTo>
                    <a:lnTo>
                      <a:pt x="78" y="27"/>
                    </a:lnTo>
                    <a:lnTo>
                      <a:pt x="76" y="27"/>
                    </a:lnTo>
                    <a:lnTo>
                      <a:pt x="74" y="26"/>
                    </a:lnTo>
                    <a:lnTo>
                      <a:pt x="72" y="26"/>
                    </a:lnTo>
                    <a:lnTo>
                      <a:pt x="70" y="25"/>
                    </a:lnTo>
                    <a:lnTo>
                      <a:pt x="69" y="25"/>
                    </a:lnTo>
                    <a:lnTo>
                      <a:pt x="67" y="24"/>
                    </a:lnTo>
                    <a:lnTo>
                      <a:pt x="65" y="23"/>
                    </a:lnTo>
                    <a:lnTo>
                      <a:pt x="63" y="23"/>
                    </a:lnTo>
                    <a:lnTo>
                      <a:pt x="61" y="23"/>
                    </a:lnTo>
                    <a:lnTo>
                      <a:pt x="59" y="22"/>
                    </a:lnTo>
                    <a:lnTo>
                      <a:pt x="58" y="21"/>
                    </a:lnTo>
                    <a:lnTo>
                      <a:pt x="55" y="21"/>
                    </a:lnTo>
                    <a:lnTo>
                      <a:pt x="54" y="20"/>
                    </a:lnTo>
                    <a:lnTo>
                      <a:pt x="52" y="20"/>
                    </a:lnTo>
                    <a:lnTo>
                      <a:pt x="50" y="19"/>
                    </a:lnTo>
                    <a:lnTo>
                      <a:pt x="48" y="18"/>
                    </a:lnTo>
                    <a:lnTo>
                      <a:pt x="46" y="17"/>
                    </a:lnTo>
                    <a:lnTo>
                      <a:pt x="44" y="17"/>
                    </a:lnTo>
                    <a:lnTo>
                      <a:pt x="43" y="17"/>
                    </a:lnTo>
                    <a:lnTo>
                      <a:pt x="41" y="16"/>
                    </a:lnTo>
                    <a:lnTo>
                      <a:pt x="39" y="15"/>
                    </a:lnTo>
                    <a:lnTo>
                      <a:pt x="37" y="14"/>
                    </a:lnTo>
                    <a:lnTo>
                      <a:pt x="35" y="14"/>
                    </a:lnTo>
                    <a:lnTo>
                      <a:pt x="34" y="13"/>
                    </a:lnTo>
                    <a:lnTo>
                      <a:pt x="32" y="13"/>
                    </a:lnTo>
                    <a:lnTo>
                      <a:pt x="30" y="12"/>
                    </a:lnTo>
                    <a:lnTo>
                      <a:pt x="28" y="11"/>
                    </a:lnTo>
                    <a:lnTo>
                      <a:pt x="27" y="11"/>
                    </a:lnTo>
                    <a:lnTo>
                      <a:pt x="25" y="10"/>
                    </a:lnTo>
                    <a:lnTo>
                      <a:pt x="23" y="9"/>
                    </a:lnTo>
                    <a:lnTo>
                      <a:pt x="21" y="8"/>
                    </a:lnTo>
                    <a:lnTo>
                      <a:pt x="19" y="8"/>
                    </a:lnTo>
                    <a:lnTo>
                      <a:pt x="17" y="7"/>
                    </a:lnTo>
                    <a:lnTo>
                      <a:pt x="16" y="6"/>
                    </a:lnTo>
                    <a:lnTo>
                      <a:pt x="14" y="6"/>
                    </a:lnTo>
                    <a:lnTo>
                      <a:pt x="12" y="5"/>
                    </a:lnTo>
                    <a:lnTo>
                      <a:pt x="10" y="4"/>
                    </a:lnTo>
                    <a:lnTo>
                      <a:pt x="8" y="4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5" name="Rectangle 187"/>
              <p:cNvSpPr>
                <a:spLocks noChangeArrowheads="1"/>
              </p:cNvSpPr>
              <p:nvPr/>
            </p:nvSpPr>
            <p:spPr bwMode="auto">
              <a:xfrm rot="16920000">
                <a:off x="3879" y="2965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56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6" name="Line 188"/>
              <p:cNvSpPr>
                <a:spLocks noChangeShapeType="1"/>
              </p:cNvSpPr>
              <p:nvPr/>
            </p:nvSpPr>
            <p:spPr bwMode="auto">
              <a:xfrm flipH="1">
                <a:off x="3903" y="3021"/>
                <a:ext cx="1" cy="2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7" name="Freeform 189"/>
              <p:cNvSpPr>
                <a:spLocks/>
              </p:cNvSpPr>
              <p:nvPr/>
            </p:nvSpPr>
            <p:spPr bwMode="auto">
              <a:xfrm>
                <a:off x="4109" y="2991"/>
                <a:ext cx="200" cy="43"/>
              </a:xfrm>
              <a:custGeom>
                <a:avLst/>
                <a:gdLst/>
                <a:ahLst/>
                <a:cxnLst>
                  <a:cxn ang="0">
                    <a:pos x="2" y="43"/>
                  </a:cxn>
                  <a:cxn ang="0">
                    <a:pos x="6" y="43"/>
                  </a:cxn>
                  <a:cxn ang="0">
                    <a:pos x="9" y="43"/>
                  </a:cxn>
                  <a:cxn ang="0">
                    <a:pos x="13" y="42"/>
                  </a:cxn>
                  <a:cxn ang="0">
                    <a:pos x="17" y="42"/>
                  </a:cxn>
                  <a:cxn ang="0">
                    <a:pos x="20" y="42"/>
                  </a:cxn>
                  <a:cxn ang="0">
                    <a:pos x="24" y="41"/>
                  </a:cxn>
                  <a:cxn ang="0">
                    <a:pos x="28" y="41"/>
                  </a:cxn>
                  <a:cxn ang="0">
                    <a:pos x="31" y="40"/>
                  </a:cxn>
                  <a:cxn ang="0">
                    <a:pos x="35" y="40"/>
                  </a:cxn>
                  <a:cxn ang="0">
                    <a:pos x="39" y="40"/>
                  </a:cxn>
                  <a:cxn ang="0">
                    <a:pos x="43" y="39"/>
                  </a:cxn>
                  <a:cxn ang="0">
                    <a:pos x="46" y="39"/>
                  </a:cxn>
                  <a:cxn ang="0">
                    <a:pos x="50" y="38"/>
                  </a:cxn>
                  <a:cxn ang="0">
                    <a:pos x="54" y="37"/>
                  </a:cxn>
                  <a:cxn ang="0">
                    <a:pos x="57" y="37"/>
                  </a:cxn>
                  <a:cxn ang="0">
                    <a:pos x="61" y="37"/>
                  </a:cxn>
                  <a:cxn ang="0">
                    <a:pos x="65" y="36"/>
                  </a:cxn>
                  <a:cxn ang="0">
                    <a:pos x="68" y="35"/>
                  </a:cxn>
                  <a:cxn ang="0">
                    <a:pos x="72" y="35"/>
                  </a:cxn>
                  <a:cxn ang="0">
                    <a:pos x="76" y="34"/>
                  </a:cxn>
                  <a:cxn ang="0">
                    <a:pos x="79" y="34"/>
                  </a:cxn>
                  <a:cxn ang="0">
                    <a:pos x="83" y="33"/>
                  </a:cxn>
                  <a:cxn ang="0">
                    <a:pos x="87" y="32"/>
                  </a:cxn>
                  <a:cxn ang="0">
                    <a:pos x="90" y="31"/>
                  </a:cxn>
                  <a:cxn ang="0">
                    <a:pos x="94" y="31"/>
                  </a:cxn>
                  <a:cxn ang="0">
                    <a:pos x="98" y="30"/>
                  </a:cxn>
                  <a:cxn ang="0">
                    <a:pos x="101" y="29"/>
                  </a:cxn>
                  <a:cxn ang="0">
                    <a:pos x="104" y="28"/>
                  </a:cxn>
                  <a:cxn ang="0">
                    <a:pos x="108" y="28"/>
                  </a:cxn>
                  <a:cxn ang="0">
                    <a:pos x="112" y="27"/>
                  </a:cxn>
                  <a:cxn ang="0">
                    <a:pos x="115" y="26"/>
                  </a:cxn>
                  <a:cxn ang="0">
                    <a:pos x="119" y="25"/>
                  </a:cxn>
                  <a:cxn ang="0">
                    <a:pos x="123" y="24"/>
                  </a:cxn>
                  <a:cxn ang="0">
                    <a:pos x="126" y="23"/>
                  </a:cxn>
                  <a:cxn ang="0">
                    <a:pos x="130" y="22"/>
                  </a:cxn>
                  <a:cxn ang="0">
                    <a:pos x="133" y="21"/>
                  </a:cxn>
                  <a:cxn ang="0">
                    <a:pos x="137" y="21"/>
                  </a:cxn>
                  <a:cxn ang="0">
                    <a:pos x="140" y="19"/>
                  </a:cxn>
                  <a:cxn ang="0">
                    <a:pos x="144" y="18"/>
                  </a:cxn>
                  <a:cxn ang="0">
                    <a:pos x="148" y="18"/>
                  </a:cxn>
                  <a:cxn ang="0">
                    <a:pos x="151" y="16"/>
                  </a:cxn>
                  <a:cxn ang="0">
                    <a:pos x="155" y="15"/>
                  </a:cxn>
                  <a:cxn ang="0">
                    <a:pos x="158" y="14"/>
                  </a:cxn>
                  <a:cxn ang="0">
                    <a:pos x="162" y="13"/>
                  </a:cxn>
                  <a:cxn ang="0">
                    <a:pos x="165" y="12"/>
                  </a:cxn>
                  <a:cxn ang="0">
                    <a:pos x="169" y="11"/>
                  </a:cxn>
                  <a:cxn ang="0">
                    <a:pos x="172" y="10"/>
                  </a:cxn>
                  <a:cxn ang="0">
                    <a:pos x="176" y="9"/>
                  </a:cxn>
                  <a:cxn ang="0">
                    <a:pos x="179" y="8"/>
                  </a:cxn>
                  <a:cxn ang="0">
                    <a:pos x="183" y="6"/>
                  </a:cxn>
                  <a:cxn ang="0">
                    <a:pos x="186" y="5"/>
                  </a:cxn>
                  <a:cxn ang="0">
                    <a:pos x="190" y="4"/>
                  </a:cxn>
                  <a:cxn ang="0">
                    <a:pos x="193" y="3"/>
                  </a:cxn>
                  <a:cxn ang="0">
                    <a:pos x="197" y="2"/>
                  </a:cxn>
                  <a:cxn ang="0">
                    <a:pos x="200" y="0"/>
                  </a:cxn>
                </a:cxnLst>
                <a:rect l="0" t="0" r="r" b="b"/>
                <a:pathLst>
                  <a:path w="200" h="43">
                    <a:moveTo>
                      <a:pt x="0" y="43"/>
                    </a:moveTo>
                    <a:lnTo>
                      <a:pt x="2" y="43"/>
                    </a:lnTo>
                    <a:lnTo>
                      <a:pt x="4" y="43"/>
                    </a:lnTo>
                    <a:lnTo>
                      <a:pt x="6" y="43"/>
                    </a:lnTo>
                    <a:lnTo>
                      <a:pt x="7" y="43"/>
                    </a:lnTo>
                    <a:lnTo>
                      <a:pt x="9" y="43"/>
                    </a:lnTo>
                    <a:lnTo>
                      <a:pt x="11" y="43"/>
                    </a:lnTo>
                    <a:lnTo>
                      <a:pt x="13" y="42"/>
                    </a:lnTo>
                    <a:lnTo>
                      <a:pt x="15" y="42"/>
                    </a:lnTo>
                    <a:lnTo>
                      <a:pt x="17" y="42"/>
                    </a:lnTo>
                    <a:lnTo>
                      <a:pt x="18" y="42"/>
                    </a:lnTo>
                    <a:lnTo>
                      <a:pt x="20" y="42"/>
                    </a:lnTo>
                    <a:lnTo>
                      <a:pt x="22" y="41"/>
                    </a:lnTo>
                    <a:lnTo>
                      <a:pt x="24" y="41"/>
                    </a:lnTo>
                    <a:lnTo>
                      <a:pt x="26" y="41"/>
                    </a:lnTo>
                    <a:lnTo>
                      <a:pt x="28" y="41"/>
                    </a:lnTo>
                    <a:lnTo>
                      <a:pt x="29" y="40"/>
                    </a:lnTo>
                    <a:lnTo>
                      <a:pt x="31" y="40"/>
                    </a:lnTo>
                    <a:lnTo>
                      <a:pt x="33" y="40"/>
                    </a:lnTo>
                    <a:lnTo>
                      <a:pt x="35" y="40"/>
                    </a:lnTo>
                    <a:lnTo>
                      <a:pt x="37" y="40"/>
                    </a:lnTo>
                    <a:lnTo>
                      <a:pt x="39" y="40"/>
                    </a:lnTo>
                    <a:lnTo>
                      <a:pt x="41" y="39"/>
                    </a:lnTo>
                    <a:lnTo>
                      <a:pt x="43" y="39"/>
                    </a:lnTo>
                    <a:lnTo>
                      <a:pt x="44" y="39"/>
                    </a:lnTo>
                    <a:lnTo>
                      <a:pt x="46" y="39"/>
                    </a:lnTo>
                    <a:lnTo>
                      <a:pt x="48" y="38"/>
                    </a:lnTo>
                    <a:lnTo>
                      <a:pt x="50" y="38"/>
                    </a:lnTo>
                    <a:lnTo>
                      <a:pt x="52" y="38"/>
                    </a:lnTo>
                    <a:lnTo>
                      <a:pt x="54" y="37"/>
                    </a:lnTo>
                    <a:lnTo>
                      <a:pt x="55" y="37"/>
                    </a:lnTo>
                    <a:lnTo>
                      <a:pt x="57" y="37"/>
                    </a:lnTo>
                    <a:lnTo>
                      <a:pt x="59" y="37"/>
                    </a:lnTo>
                    <a:lnTo>
                      <a:pt x="61" y="37"/>
                    </a:lnTo>
                    <a:lnTo>
                      <a:pt x="63" y="36"/>
                    </a:lnTo>
                    <a:lnTo>
                      <a:pt x="65" y="36"/>
                    </a:lnTo>
                    <a:lnTo>
                      <a:pt x="66" y="36"/>
                    </a:lnTo>
                    <a:lnTo>
                      <a:pt x="68" y="35"/>
                    </a:lnTo>
                    <a:lnTo>
                      <a:pt x="70" y="35"/>
                    </a:lnTo>
                    <a:lnTo>
                      <a:pt x="72" y="35"/>
                    </a:lnTo>
                    <a:lnTo>
                      <a:pt x="74" y="34"/>
                    </a:lnTo>
                    <a:lnTo>
                      <a:pt x="76" y="34"/>
                    </a:lnTo>
                    <a:lnTo>
                      <a:pt x="77" y="34"/>
                    </a:lnTo>
                    <a:lnTo>
                      <a:pt x="79" y="34"/>
                    </a:lnTo>
                    <a:lnTo>
                      <a:pt x="81" y="33"/>
                    </a:lnTo>
                    <a:lnTo>
                      <a:pt x="83" y="33"/>
                    </a:lnTo>
                    <a:lnTo>
                      <a:pt x="85" y="32"/>
                    </a:lnTo>
                    <a:lnTo>
                      <a:pt x="87" y="32"/>
                    </a:lnTo>
                    <a:lnTo>
                      <a:pt x="88" y="32"/>
                    </a:lnTo>
                    <a:lnTo>
                      <a:pt x="90" y="31"/>
                    </a:lnTo>
                    <a:lnTo>
                      <a:pt x="92" y="31"/>
                    </a:lnTo>
                    <a:lnTo>
                      <a:pt x="94" y="31"/>
                    </a:lnTo>
                    <a:lnTo>
                      <a:pt x="96" y="30"/>
                    </a:lnTo>
                    <a:lnTo>
                      <a:pt x="98" y="30"/>
                    </a:lnTo>
                    <a:lnTo>
                      <a:pt x="99" y="29"/>
                    </a:lnTo>
                    <a:lnTo>
                      <a:pt x="101" y="29"/>
                    </a:lnTo>
                    <a:lnTo>
                      <a:pt x="103" y="29"/>
                    </a:lnTo>
                    <a:lnTo>
                      <a:pt x="104" y="28"/>
                    </a:lnTo>
                    <a:lnTo>
                      <a:pt x="106" y="28"/>
                    </a:lnTo>
                    <a:lnTo>
                      <a:pt x="108" y="28"/>
                    </a:lnTo>
                    <a:lnTo>
                      <a:pt x="110" y="27"/>
                    </a:lnTo>
                    <a:lnTo>
                      <a:pt x="112" y="27"/>
                    </a:lnTo>
                    <a:lnTo>
                      <a:pt x="114" y="26"/>
                    </a:lnTo>
                    <a:lnTo>
                      <a:pt x="115" y="26"/>
                    </a:lnTo>
                    <a:lnTo>
                      <a:pt x="117" y="25"/>
                    </a:lnTo>
                    <a:lnTo>
                      <a:pt x="119" y="25"/>
                    </a:lnTo>
                    <a:lnTo>
                      <a:pt x="121" y="24"/>
                    </a:lnTo>
                    <a:lnTo>
                      <a:pt x="123" y="24"/>
                    </a:lnTo>
                    <a:lnTo>
                      <a:pt x="124" y="24"/>
                    </a:lnTo>
                    <a:lnTo>
                      <a:pt x="126" y="23"/>
                    </a:lnTo>
                    <a:lnTo>
                      <a:pt x="128" y="23"/>
                    </a:lnTo>
                    <a:lnTo>
                      <a:pt x="130" y="22"/>
                    </a:lnTo>
                    <a:lnTo>
                      <a:pt x="131" y="22"/>
                    </a:lnTo>
                    <a:lnTo>
                      <a:pt x="133" y="21"/>
                    </a:lnTo>
                    <a:lnTo>
                      <a:pt x="135" y="21"/>
                    </a:lnTo>
                    <a:lnTo>
                      <a:pt x="137" y="21"/>
                    </a:lnTo>
                    <a:lnTo>
                      <a:pt x="139" y="20"/>
                    </a:lnTo>
                    <a:lnTo>
                      <a:pt x="140" y="19"/>
                    </a:lnTo>
                    <a:lnTo>
                      <a:pt x="142" y="19"/>
                    </a:lnTo>
                    <a:lnTo>
                      <a:pt x="144" y="18"/>
                    </a:lnTo>
                    <a:lnTo>
                      <a:pt x="146" y="18"/>
                    </a:lnTo>
                    <a:lnTo>
                      <a:pt x="148" y="18"/>
                    </a:lnTo>
                    <a:lnTo>
                      <a:pt x="149" y="17"/>
                    </a:lnTo>
                    <a:lnTo>
                      <a:pt x="151" y="16"/>
                    </a:lnTo>
                    <a:lnTo>
                      <a:pt x="153" y="16"/>
                    </a:lnTo>
                    <a:lnTo>
                      <a:pt x="155" y="15"/>
                    </a:lnTo>
                    <a:lnTo>
                      <a:pt x="156" y="15"/>
                    </a:lnTo>
                    <a:lnTo>
                      <a:pt x="158" y="14"/>
                    </a:lnTo>
                    <a:lnTo>
                      <a:pt x="160" y="14"/>
                    </a:lnTo>
                    <a:lnTo>
                      <a:pt x="162" y="13"/>
                    </a:lnTo>
                    <a:lnTo>
                      <a:pt x="163" y="13"/>
                    </a:lnTo>
                    <a:lnTo>
                      <a:pt x="165" y="12"/>
                    </a:lnTo>
                    <a:lnTo>
                      <a:pt x="167" y="12"/>
                    </a:lnTo>
                    <a:lnTo>
                      <a:pt x="169" y="11"/>
                    </a:lnTo>
                    <a:lnTo>
                      <a:pt x="171" y="11"/>
                    </a:lnTo>
                    <a:lnTo>
                      <a:pt x="172" y="10"/>
                    </a:lnTo>
                    <a:lnTo>
                      <a:pt x="174" y="9"/>
                    </a:lnTo>
                    <a:lnTo>
                      <a:pt x="176" y="9"/>
                    </a:lnTo>
                    <a:lnTo>
                      <a:pt x="178" y="8"/>
                    </a:lnTo>
                    <a:lnTo>
                      <a:pt x="179" y="8"/>
                    </a:lnTo>
                    <a:lnTo>
                      <a:pt x="181" y="7"/>
                    </a:lnTo>
                    <a:lnTo>
                      <a:pt x="183" y="6"/>
                    </a:lnTo>
                    <a:lnTo>
                      <a:pt x="184" y="6"/>
                    </a:lnTo>
                    <a:lnTo>
                      <a:pt x="186" y="5"/>
                    </a:lnTo>
                    <a:lnTo>
                      <a:pt x="188" y="5"/>
                    </a:lnTo>
                    <a:lnTo>
                      <a:pt x="190" y="4"/>
                    </a:lnTo>
                    <a:lnTo>
                      <a:pt x="192" y="3"/>
                    </a:lnTo>
                    <a:lnTo>
                      <a:pt x="193" y="3"/>
                    </a:lnTo>
                    <a:lnTo>
                      <a:pt x="195" y="2"/>
                    </a:lnTo>
                    <a:lnTo>
                      <a:pt x="197" y="2"/>
                    </a:lnTo>
                    <a:lnTo>
                      <a:pt x="199" y="1"/>
                    </a:lnTo>
                    <a:lnTo>
                      <a:pt x="20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8" name="Freeform 190"/>
              <p:cNvSpPr>
                <a:spLocks/>
              </p:cNvSpPr>
              <p:nvPr/>
            </p:nvSpPr>
            <p:spPr bwMode="auto">
              <a:xfrm>
                <a:off x="3904" y="3020"/>
                <a:ext cx="205" cy="16"/>
              </a:xfrm>
              <a:custGeom>
                <a:avLst/>
                <a:gdLst/>
                <a:ahLst/>
                <a:cxnLst>
                  <a:cxn ang="0">
                    <a:pos x="203" y="14"/>
                  </a:cxn>
                  <a:cxn ang="0">
                    <a:pos x="200" y="15"/>
                  </a:cxn>
                  <a:cxn ang="0">
                    <a:pos x="196" y="15"/>
                  </a:cxn>
                  <a:cxn ang="0">
                    <a:pos x="192" y="15"/>
                  </a:cxn>
                  <a:cxn ang="0">
                    <a:pos x="189" y="15"/>
                  </a:cxn>
                  <a:cxn ang="0">
                    <a:pos x="185" y="15"/>
                  </a:cxn>
                  <a:cxn ang="0">
                    <a:pos x="181" y="16"/>
                  </a:cxn>
                  <a:cxn ang="0">
                    <a:pos x="178" y="16"/>
                  </a:cxn>
                  <a:cxn ang="0">
                    <a:pos x="174" y="16"/>
                  </a:cxn>
                  <a:cxn ang="0">
                    <a:pos x="170" y="16"/>
                  </a:cxn>
                  <a:cxn ang="0">
                    <a:pos x="166" y="16"/>
                  </a:cxn>
                  <a:cxn ang="0">
                    <a:pos x="163" y="16"/>
                  </a:cxn>
                  <a:cxn ang="0">
                    <a:pos x="159" y="16"/>
                  </a:cxn>
                  <a:cxn ang="0">
                    <a:pos x="155" y="16"/>
                  </a:cxn>
                  <a:cxn ang="0">
                    <a:pos x="152" y="16"/>
                  </a:cxn>
                  <a:cxn ang="0">
                    <a:pos x="148" y="16"/>
                  </a:cxn>
                  <a:cxn ang="0">
                    <a:pos x="144" y="16"/>
                  </a:cxn>
                  <a:cxn ang="0">
                    <a:pos x="141" y="16"/>
                  </a:cxn>
                  <a:cxn ang="0">
                    <a:pos x="137" y="16"/>
                  </a:cxn>
                  <a:cxn ang="0">
                    <a:pos x="133" y="16"/>
                  </a:cxn>
                  <a:cxn ang="0">
                    <a:pos x="130" y="16"/>
                  </a:cxn>
                  <a:cxn ang="0">
                    <a:pos x="126" y="16"/>
                  </a:cxn>
                  <a:cxn ang="0">
                    <a:pos x="122" y="16"/>
                  </a:cxn>
                  <a:cxn ang="0">
                    <a:pos x="119" y="15"/>
                  </a:cxn>
                  <a:cxn ang="0">
                    <a:pos x="115" y="15"/>
                  </a:cxn>
                  <a:cxn ang="0">
                    <a:pos x="111" y="15"/>
                  </a:cxn>
                  <a:cxn ang="0">
                    <a:pos x="108" y="15"/>
                  </a:cxn>
                  <a:cxn ang="0">
                    <a:pos x="104" y="14"/>
                  </a:cxn>
                  <a:cxn ang="0">
                    <a:pos x="100" y="14"/>
                  </a:cxn>
                  <a:cxn ang="0">
                    <a:pos x="97" y="14"/>
                  </a:cxn>
                  <a:cxn ang="0">
                    <a:pos x="93" y="14"/>
                  </a:cxn>
                  <a:cxn ang="0">
                    <a:pos x="89" y="14"/>
                  </a:cxn>
                  <a:cxn ang="0">
                    <a:pos x="86" y="13"/>
                  </a:cxn>
                  <a:cxn ang="0">
                    <a:pos x="82" y="13"/>
                  </a:cxn>
                  <a:cxn ang="0">
                    <a:pos x="78" y="12"/>
                  </a:cxn>
                  <a:cxn ang="0">
                    <a:pos x="75" y="12"/>
                  </a:cxn>
                  <a:cxn ang="0">
                    <a:pos x="71" y="12"/>
                  </a:cxn>
                  <a:cxn ang="0">
                    <a:pos x="67" y="11"/>
                  </a:cxn>
                  <a:cxn ang="0">
                    <a:pos x="64" y="11"/>
                  </a:cxn>
                  <a:cxn ang="0">
                    <a:pos x="60" y="11"/>
                  </a:cxn>
                  <a:cxn ang="0">
                    <a:pos x="57" y="10"/>
                  </a:cxn>
                  <a:cxn ang="0">
                    <a:pos x="53" y="9"/>
                  </a:cxn>
                  <a:cxn ang="0">
                    <a:pos x="49" y="9"/>
                  </a:cxn>
                  <a:cxn ang="0">
                    <a:pos x="46" y="8"/>
                  </a:cxn>
                  <a:cxn ang="0">
                    <a:pos x="42" y="8"/>
                  </a:cxn>
                  <a:cxn ang="0">
                    <a:pos x="38" y="7"/>
                  </a:cxn>
                  <a:cxn ang="0">
                    <a:pos x="35" y="7"/>
                  </a:cxn>
                  <a:cxn ang="0">
                    <a:pos x="31" y="6"/>
                  </a:cxn>
                  <a:cxn ang="0">
                    <a:pos x="27" y="5"/>
                  </a:cxn>
                  <a:cxn ang="0">
                    <a:pos x="24" y="5"/>
                  </a:cxn>
                  <a:cxn ang="0">
                    <a:pos x="20" y="4"/>
                  </a:cxn>
                  <a:cxn ang="0">
                    <a:pos x="16" y="4"/>
                  </a:cxn>
                  <a:cxn ang="0">
                    <a:pos x="13" y="3"/>
                  </a:cxn>
                  <a:cxn ang="0">
                    <a:pos x="9" y="2"/>
                  </a:cxn>
                  <a:cxn ang="0">
                    <a:pos x="6" y="2"/>
                  </a:cxn>
                  <a:cxn ang="0">
                    <a:pos x="2" y="1"/>
                  </a:cxn>
                </a:cxnLst>
                <a:rect l="0" t="0" r="r" b="b"/>
                <a:pathLst>
                  <a:path w="205" h="16">
                    <a:moveTo>
                      <a:pt x="205" y="14"/>
                    </a:moveTo>
                    <a:lnTo>
                      <a:pt x="203" y="14"/>
                    </a:lnTo>
                    <a:lnTo>
                      <a:pt x="201" y="14"/>
                    </a:lnTo>
                    <a:lnTo>
                      <a:pt x="200" y="15"/>
                    </a:lnTo>
                    <a:lnTo>
                      <a:pt x="198" y="15"/>
                    </a:lnTo>
                    <a:lnTo>
                      <a:pt x="196" y="15"/>
                    </a:lnTo>
                    <a:lnTo>
                      <a:pt x="194" y="15"/>
                    </a:lnTo>
                    <a:lnTo>
                      <a:pt x="192" y="15"/>
                    </a:lnTo>
                    <a:lnTo>
                      <a:pt x="190" y="15"/>
                    </a:lnTo>
                    <a:lnTo>
                      <a:pt x="189" y="15"/>
                    </a:lnTo>
                    <a:lnTo>
                      <a:pt x="187" y="15"/>
                    </a:lnTo>
                    <a:lnTo>
                      <a:pt x="185" y="15"/>
                    </a:lnTo>
                    <a:lnTo>
                      <a:pt x="183" y="16"/>
                    </a:lnTo>
                    <a:lnTo>
                      <a:pt x="181" y="16"/>
                    </a:lnTo>
                    <a:lnTo>
                      <a:pt x="180" y="16"/>
                    </a:lnTo>
                    <a:lnTo>
                      <a:pt x="178" y="16"/>
                    </a:lnTo>
                    <a:lnTo>
                      <a:pt x="175" y="16"/>
                    </a:lnTo>
                    <a:lnTo>
                      <a:pt x="174" y="16"/>
                    </a:lnTo>
                    <a:lnTo>
                      <a:pt x="172" y="16"/>
                    </a:lnTo>
                    <a:lnTo>
                      <a:pt x="170" y="16"/>
                    </a:lnTo>
                    <a:lnTo>
                      <a:pt x="168" y="16"/>
                    </a:lnTo>
                    <a:lnTo>
                      <a:pt x="166" y="16"/>
                    </a:lnTo>
                    <a:lnTo>
                      <a:pt x="164" y="16"/>
                    </a:lnTo>
                    <a:lnTo>
                      <a:pt x="163" y="16"/>
                    </a:lnTo>
                    <a:lnTo>
                      <a:pt x="161" y="16"/>
                    </a:lnTo>
                    <a:lnTo>
                      <a:pt x="159" y="16"/>
                    </a:lnTo>
                    <a:lnTo>
                      <a:pt x="157" y="16"/>
                    </a:lnTo>
                    <a:lnTo>
                      <a:pt x="155" y="16"/>
                    </a:lnTo>
                    <a:lnTo>
                      <a:pt x="153" y="16"/>
                    </a:lnTo>
                    <a:lnTo>
                      <a:pt x="152" y="16"/>
                    </a:lnTo>
                    <a:lnTo>
                      <a:pt x="150" y="16"/>
                    </a:lnTo>
                    <a:lnTo>
                      <a:pt x="148" y="16"/>
                    </a:lnTo>
                    <a:lnTo>
                      <a:pt x="146" y="16"/>
                    </a:lnTo>
                    <a:lnTo>
                      <a:pt x="144" y="16"/>
                    </a:lnTo>
                    <a:lnTo>
                      <a:pt x="142" y="16"/>
                    </a:lnTo>
                    <a:lnTo>
                      <a:pt x="141" y="16"/>
                    </a:lnTo>
                    <a:lnTo>
                      <a:pt x="139" y="16"/>
                    </a:lnTo>
                    <a:lnTo>
                      <a:pt x="137" y="16"/>
                    </a:lnTo>
                    <a:lnTo>
                      <a:pt x="135" y="16"/>
                    </a:lnTo>
                    <a:lnTo>
                      <a:pt x="133" y="16"/>
                    </a:lnTo>
                    <a:lnTo>
                      <a:pt x="131" y="16"/>
                    </a:lnTo>
                    <a:lnTo>
                      <a:pt x="130" y="16"/>
                    </a:lnTo>
                    <a:lnTo>
                      <a:pt x="128" y="16"/>
                    </a:lnTo>
                    <a:lnTo>
                      <a:pt x="126" y="16"/>
                    </a:lnTo>
                    <a:lnTo>
                      <a:pt x="124" y="16"/>
                    </a:lnTo>
                    <a:lnTo>
                      <a:pt x="122" y="16"/>
                    </a:lnTo>
                    <a:lnTo>
                      <a:pt x="121" y="15"/>
                    </a:lnTo>
                    <a:lnTo>
                      <a:pt x="119" y="15"/>
                    </a:lnTo>
                    <a:lnTo>
                      <a:pt x="117" y="15"/>
                    </a:lnTo>
                    <a:lnTo>
                      <a:pt x="115" y="15"/>
                    </a:lnTo>
                    <a:lnTo>
                      <a:pt x="113" y="15"/>
                    </a:lnTo>
                    <a:lnTo>
                      <a:pt x="111" y="15"/>
                    </a:lnTo>
                    <a:lnTo>
                      <a:pt x="110" y="15"/>
                    </a:lnTo>
                    <a:lnTo>
                      <a:pt x="108" y="15"/>
                    </a:lnTo>
                    <a:lnTo>
                      <a:pt x="106" y="15"/>
                    </a:lnTo>
                    <a:lnTo>
                      <a:pt x="104" y="14"/>
                    </a:lnTo>
                    <a:lnTo>
                      <a:pt x="102" y="14"/>
                    </a:lnTo>
                    <a:lnTo>
                      <a:pt x="100" y="14"/>
                    </a:lnTo>
                    <a:lnTo>
                      <a:pt x="99" y="14"/>
                    </a:lnTo>
                    <a:lnTo>
                      <a:pt x="97" y="14"/>
                    </a:lnTo>
                    <a:lnTo>
                      <a:pt x="95" y="14"/>
                    </a:lnTo>
                    <a:lnTo>
                      <a:pt x="93" y="14"/>
                    </a:lnTo>
                    <a:lnTo>
                      <a:pt x="91" y="14"/>
                    </a:lnTo>
                    <a:lnTo>
                      <a:pt x="89" y="14"/>
                    </a:lnTo>
                    <a:lnTo>
                      <a:pt x="88" y="13"/>
                    </a:lnTo>
                    <a:lnTo>
                      <a:pt x="86" y="13"/>
                    </a:lnTo>
                    <a:lnTo>
                      <a:pt x="84" y="13"/>
                    </a:lnTo>
                    <a:lnTo>
                      <a:pt x="82" y="13"/>
                    </a:lnTo>
                    <a:lnTo>
                      <a:pt x="80" y="13"/>
                    </a:lnTo>
                    <a:lnTo>
                      <a:pt x="78" y="12"/>
                    </a:lnTo>
                    <a:lnTo>
                      <a:pt x="77" y="12"/>
                    </a:lnTo>
                    <a:lnTo>
                      <a:pt x="75" y="12"/>
                    </a:lnTo>
                    <a:lnTo>
                      <a:pt x="73" y="12"/>
                    </a:lnTo>
                    <a:lnTo>
                      <a:pt x="71" y="12"/>
                    </a:lnTo>
                    <a:lnTo>
                      <a:pt x="69" y="11"/>
                    </a:lnTo>
                    <a:lnTo>
                      <a:pt x="67" y="11"/>
                    </a:lnTo>
                    <a:lnTo>
                      <a:pt x="66" y="11"/>
                    </a:lnTo>
                    <a:lnTo>
                      <a:pt x="64" y="11"/>
                    </a:lnTo>
                    <a:lnTo>
                      <a:pt x="62" y="11"/>
                    </a:lnTo>
                    <a:lnTo>
                      <a:pt x="60" y="11"/>
                    </a:lnTo>
                    <a:lnTo>
                      <a:pt x="58" y="10"/>
                    </a:lnTo>
                    <a:lnTo>
                      <a:pt x="57" y="10"/>
                    </a:lnTo>
                    <a:lnTo>
                      <a:pt x="55" y="10"/>
                    </a:lnTo>
                    <a:lnTo>
                      <a:pt x="53" y="9"/>
                    </a:lnTo>
                    <a:lnTo>
                      <a:pt x="51" y="9"/>
                    </a:lnTo>
                    <a:lnTo>
                      <a:pt x="49" y="9"/>
                    </a:lnTo>
                    <a:lnTo>
                      <a:pt x="47" y="9"/>
                    </a:lnTo>
                    <a:lnTo>
                      <a:pt x="46" y="8"/>
                    </a:lnTo>
                    <a:lnTo>
                      <a:pt x="44" y="8"/>
                    </a:lnTo>
                    <a:lnTo>
                      <a:pt x="42" y="8"/>
                    </a:lnTo>
                    <a:lnTo>
                      <a:pt x="40" y="8"/>
                    </a:lnTo>
                    <a:lnTo>
                      <a:pt x="38" y="7"/>
                    </a:lnTo>
                    <a:lnTo>
                      <a:pt x="36" y="7"/>
                    </a:lnTo>
                    <a:lnTo>
                      <a:pt x="35" y="7"/>
                    </a:lnTo>
                    <a:lnTo>
                      <a:pt x="33" y="6"/>
                    </a:lnTo>
                    <a:lnTo>
                      <a:pt x="31" y="6"/>
                    </a:lnTo>
                    <a:lnTo>
                      <a:pt x="29" y="6"/>
                    </a:lnTo>
                    <a:lnTo>
                      <a:pt x="27" y="5"/>
                    </a:lnTo>
                    <a:lnTo>
                      <a:pt x="25" y="5"/>
                    </a:lnTo>
                    <a:lnTo>
                      <a:pt x="24" y="5"/>
                    </a:lnTo>
                    <a:lnTo>
                      <a:pt x="22" y="5"/>
                    </a:lnTo>
                    <a:lnTo>
                      <a:pt x="20" y="4"/>
                    </a:lnTo>
                    <a:lnTo>
                      <a:pt x="18" y="4"/>
                    </a:lnTo>
                    <a:lnTo>
                      <a:pt x="16" y="4"/>
                    </a:lnTo>
                    <a:lnTo>
                      <a:pt x="14" y="3"/>
                    </a:lnTo>
                    <a:lnTo>
                      <a:pt x="13" y="3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9" name="Rectangle 191"/>
              <p:cNvSpPr>
                <a:spLocks noChangeArrowheads="1"/>
              </p:cNvSpPr>
              <p:nvPr/>
            </p:nvSpPr>
            <p:spPr bwMode="auto">
              <a:xfrm rot="5100000">
                <a:off x="4070" y="2997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41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" name="Line 192"/>
              <p:cNvSpPr>
                <a:spLocks noChangeShapeType="1"/>
              </p:cNvSpPr>
              <p:nvPr/>
            </p:nvSpPr>
            <p:spPr bwMode="auto">
              <a:xfrm>
                <a:off x="4109" y="3031"/>
                <a:ext cx="1" cy="3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1" name="Freeform 193"/>
              <p:cNvSpPr>
                <a:spLocks/>
              </p:cNvSpPr>
              <p:nvPr/>
            </p:nvSpPr>
            <p:spPr bwMode="auto">
              <a:xfrm>
                <a:off x="4236" y="2966"/>
                <a:ext cx="121" cy="43"/>
              </a:xfrm>
              <a:custGeom>
                <a:avLst/>
                <a:gdLst/>
                <a:ahLst/>
                <a:cxnLst>
                  <a:cxn ang="0">
                    <a:pos x="2" y="43"/>
                  </a:cxn>
                  <a:cxn ang="0">
                    <a:pos x="5" y="42"/>
                  </a:cxn>
                  <a:cxn ang="0">
                    <a:pos x="9" y="41"/>
                  </a:cxn>
                  <a:cxn ang="0">
                    <a:pos x="12" y="40"/>
                  </a:cxn>
                  <a:cxn ang="0">
                    <a:pos x="15" y="39"/>
                  </a:cxn>
                  <a:cxn ang="0">
                    <a:pos x="19" y="38"/>
                  </a:cxn>
                  <a:cxn ang="0">
                    <a:pos x="22" y="37"/>
                  </a:cxn>
                  <a:cxn ang="0">
                    <a:pos x="26" y="36"/>
                  </a:cxn>
                  <a:cxn ang="0">
                    <a:pos x="29" y="35"/>
                  </a:cxn>
                  <a:cxn ang="0">
                    <a:pos x="33" y="34"/>
                  </a:cxn>
                  <a:cxn ang="0">
                    <a:pos x="36" y="33"/>
                  </a:cxn>
                  <a:cxn ang="0">
                    <a:pos x="39" y="32"/>
                  </a:cxn>
                  <a:cxn ang="0">
                    <a:pos x="43" y="31"/>
                  </a:cxn>
                  <a:cxn ang="0">
                    <a:pos x="46" y="30"/>
                  </a:cxn>
                  <a:cxn ang="0">
                    <a:pos x="49" y="28"/>
                  </a:cxn>
                  <a:cxn ang="0">
                    <a:pos x="53" y="28"/>
                  </a:cxn>
                  <a:cxn ang="0">
                    <a:pos x="56" y="26"/>
                  </a:cxn>
                  <a:cxn ang="0">
                    <a:pos x="59" y="25"/>
                  </a:cxn>
                  <a:cxn ang="0">
                    <a:pos x="62" y="24"/>
                  </a:cxn>
                  <a:cxn ang="0">
                    <a:pos x="66" y="23"/>
                  </a:cxn>
                  <a:cxn ang="0">
                    <a:pos x="69" y="21"/>
                  </a:cxn>
                  <a:cxn ang="0">
                    <a:pos x="72" y="21"/>
                  </a:cxn>
                  <a:cxn ang="0">
                    <a:pos x="76" y="19"/>
                  </a:cxn>
                  <a:cxn ang="0">
                    <a:pos x="79" y="18"/>
                  </a:cxn>
                  <a:cxn ang="0">
                    <a:pos x="83" y="17"/>
                  </a:cxn>
                  <a:cxn ang="0">
                    <a:pos x="86" y="15"/>
                  </a:cxn>
                  <a:cxn ang="0">
                    <a:pos x="89" y="14"/>
                  </a:cxn>
                  <a:cxn ang="0">
                    <a:pos x="92" y="13"/>
                  </a:cxn>
                  <a:cxn ang="0">
                    <a:pos x="95" y="12"/>
                  </a:cxn>
                  <a:cxn ang="0">
                    <a:pos x="99" y="10"/>
                  </a:cxn>
                  <a:cxn ang="0">
                    <a:pos x="102" y="9"/>
                  </a:cxn>
                  <a:cxn ang="0">
                    <a:pos x="105" y="7"/>
                  </a:cxn>
                  <a:cxn ang="0">
                    <a:pos x="109" y="6"/>
                  </a:cxn>
                  <a:cxn ang="0">
                    <a:pos x="112" y="5"/>
                  </a:cxn>
                  <a:cxn ang="0">
                    <a:pos x="115" y="3"/>
                  </a:cxn>
                  <a:cxn ang="0">
                    <a:pos x="118" y="2"/>
                  </a:cxn>
                  <a:cxn ang="0">
                    <a:pos x="121" y="0"/>
                  </a:cxn>
                </a:cxnLst>
                <a:rect l="0" t="0" r="r" b="b"/>
                <a:pathLst>
                  <a:path w="121" h="43">
                    <a:moveTo>
                      <a:pt x="0" y="43"/>
                    </a:moveTo>
                    <a:lnTo>
                      <a:pt x="2" y="43"/>
                    </a:lnTo>
                    <a:lnTo>
                      <a:pt x="3" y="42"/>
                    </a:lnTo>
                    <a:lnTo>
                      <a:pt x="5" y="42"/>
                    </a:lnTo>
                    <a:lnTo>
                      <a:pt x="7" y="41"/>
                    </a:lnTo>
                    <a:lnTo>
                      <a:pt x="9" y="41"/>
                    </a:lnTo>
                    <a:lnTo>
                      <a:pt x="10" y="40"/>
                    </a:lnTo>
                    <a:lnTo>
                      <a:pt x="12" y="40"/>
                    </a:lnTo>
                    <a:lnTo>
                      <a:pt x="14" y="39"/>
                    </a:lnTo>
                    <a:lnTo>
                      <a:pt x="15" y="39"/>
                    </a:lnTo>
                    <a:lnTo>
                      <a:pt x="17" y="38"/>
                    </a:lnTo>
                    <a:lnTo>
                      <a:pt x="19" y="38"/>
                    </a:lnTo>
                    <a:lnTo>
                      <a:pt x="21" y="37"/>
                    </a:lnTo>
                    <a:lnTo>
                      <a:pt x="22" y="37"/>
                    </a:lnTo>
                    <a:lnTo>
                      <a:pt x="24" y="37"/>
                    </a:lnTo>
                    <a:lnTo>
                      <a:pt x="26" y="36"/>
                    </a:lnTo>
                    <a:lnTo>
                      <a:pt x="27" y="35"/>
                    </a:lnTo>
                    <a:lnTo>
                      <a:pt x="29" y="35"/>
                    </a:lnTo>
                    <a:lnTo>
                      <a:pt x="31" y="34"/>
                    </a:lnTo>
                    <a:lnTo>
                      <a:pt x="33" y="34"/>
                    </a:lnTo>
                    <a:lnTo>
                      <a:pt x="34" y="34"/>
                    </a:lnTo>
                    <a:lnTo>
                      <a:pt x="36" y="33"/>
                    </a:lnTo>
                    <a:lnTo>
                      <a:pt x="38" y="32"/>
                    </a:lnTo>
                    <a:lnTo>
                      <a:pt x="39" y="32"/>
                    </a:lnTo>
                    <a:lnTo>
                      <a:pt x="41" y="31"/>
                    </a:lnTo>
                    <a:lnTo>
                      <a:pt x="43" y="31"/>
                    </a:lnTo>
                    <a:lnTo>
                      <a:pt x="44" y="30"/>
                    </a:lnTo>
                    <a:lnTo>
                      <a:pt x="46" y="30"/>
                    </a:lnTo>
                    <a:lnTo>
                      <a:pt x="48" y="29"/>
                    </a:lnTo>
                    <a:lnTo>
                      <a:pt x="49" y="28"/>
                    </a:lnTo>
                    <a:lnTo>
                      <a:pt x="51" y="28"/>
                    </a:lnTo>
                    <a:lnTo>
                      <a:pt x="53" y="28"/>
                    </a:lnTo>
                    <a:lnTo>
                      <a:pt x="54" y="27"/>
                    </a:lnTo>
                    <a:lnTo>
                      <a:pt x="56" y="26"/>
                    </a:lnTo>
                    <a:lnTo>
                      <a:pt x="58" y="26"/>
                    </a:lnTo>
                    <a:lnTo>
                      <a:pt x="59" y="25"/>
                    </a:lnTo>
                    <a:lnTo>
                      <a:pt x="61" y="24"/>
                    </a:lnTo>
                    <a:lnTo>
                      <a:pt x="62" y="24"/>
                    </a:lnTo>
                    <a:lnTo>
                      <a:pt x="64" y="24"/>
                    </a:lnTo>
                    <a:lnTo>
                      <a:pt x="66" y="23"/>
                    </a:lnTo>
                    <a:lnTo>
                      <a:pt x="67" y="22"/>
                    </a:lnTo>
                    <a:lnTo>
                      <a:pt x="69" y="21"/>
                    </a:lnTo>
                    <a:lnTo>
                      <a:pt x="71" y="21"/>
                    </a:lnTo>
                    <a:lnTo>
                      <a:pt x="72" y="21"/>
                    </a:lnTo>
                    <a:lnTo>
                      <a:pt x="74" y="20"/>
                    </a:lnTo>
                    <a:lnTo>
                      <a:pt x="76" y="19"/>
                    </a:lnTo>
                    <a:lnTo>
                      <a:pt x="78" y="18"/>
                    </a:lnTo>
                    <a:lnTo>
                      <a:pt x="79" y="18"/>
                    </a:lnTo>
                    <a:lnTo>
                      <a:pt x="81" y="17"/>
                    </a:lnTo>
                    <a:lnTo>
                      <a:pt x="83" y="17"/>
                    </a:lnTo>
                    <a:lnTo>
                      <a:pt x="84" y="16"/>
                    </a:lnTo>
                    <a:lnTo>
                      <a:pt x="86" y="15"/>
                    </a:lnTo>
                    <a:lnTo>
                      <a:pt x="88" y="15"/>
                    </a:lnTo>
                    <a:lnTo>
                      <a:pt x="89" y="14"/>
                    </a:lnTo>
                    <a:lnTo>
                      <a:pt x="91" y="13"/>
                    </a:lnTo>
                    <a:lnTo>
                      <a:pt x="92" y="13"/>
                    </a:lnTo>
                    <a:lnTo>
                      <a:pt x="94" y="12"/>
                    </a:lnTo>
                    <a:lnTo>
                      <a:pt x="95" y="12"/>
                    </a:lnTo>
                    <a:lnTo>
                      <a:pt x="97" y="11"/>
                    </a:lnTo>
                    <a:lnTo>
                      <a:pt x="99" y="10"/>
                    </a:lnTo>
                    <a:lnTo>
                      <a:pt x="100" y="9"/>
                    </a:lnTo>
                    <a:lnTo>
                      <a:pt x="102" y="9"/>
                    </a:lnTo>
                    <a:lnTo>
                      <a:pt x="104" y="8"/>
                    </a:lnTo>
                    <a:lnTo>
                      <a:pt x="105" y="7"/>
                    </a:lnTo>
                    <a:lnTo>
                      <a:pt x="107" y="7"/>
                    </a:lnTo>
                    <a:lnTo>
                      <a:pt x="109" y="6"/>
                    </a:lnTo>
                    <a:lnTo>
                      <a:pt x="110" y="5"/>
                    </a:lnTo>
                    <a:lnTo>
                      <a:pt x="112" y="5"/>
                    </a:lnTo>
                    <a:lnTo>
                      <a:pt x="113" y="4"/>
                    </a:lnTo>
                    <a:lnTo>
                      <a:pt x="115" y="3"/>
                    </a:lnTo>
                    <a:lnTo>
                      <a:pt x="116" y="3"/>
                    </a:lnTo>
                    <a:lnTo>
                      <a:pt x="118" y="2"/>
                    </a:lnTo>
                    <a:lnTo>
                      <a:pt x="120" y="1"/>
                    </a:lnTo>
                    <a:lnTo>
                      <a:pt x="121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2" name="Freeform 194"/>
              <p:cNvSpPr>
                <a:spLocks/>
              </p:cNvSpPr>
              <p:nvPr/>
            </p:nvSpPr>
            <p:spPr bwMode="auto">
              <a:xfrm>
                <a:off x="4109" y="3009"/>
                <a:ext cx="127" cy="21"/>
              </a:xfrm>
              <a:custGeom>
                <a:avLst/>
                <a:gdLst/>
                <a:ahLst/>
                <a:cxnLst>
                  <a:cxn ang="0">
                    <a:pos x="125" y="0"/>
                  </a:cxn>
                  <a:cxn ang="0">
                    <a:pos x="122" y="1"/>
                  </a:cxn>
                  <a:cxn ang="0">
                    <a:pos x="118" y="2"/>
                  </a:cxn>
                  <a:cxn ang="0">
                    <a:pos x="114" y="3"/>
                  </a:cxn>
                  <a:cxn ang="0">
                    <a:pos x="111" y="4"/>
                  </a:cxn>
                  <a:cxn ang="0">
                    <a:pos x="107" y="5"/>
                  </a:cxn>
                  <a:cxn ang="0">
                    <a:pos x="103" y="6"/>
                  </a:cxn>
                  <a:cxn ang="0">
                    <a:pos x="100" y="6"/>
                  </a:cxn>
                  <a:cxn ang="0">
                    <a:pos x="96" y="7"/>
                  </a:cxn>
                  <a:cxn ang="0">
                    <a:pos x="92" y="8"/>
                  </a:cxn>
                  <a:cxn ang="0">
                    <a:pos x="89" y="9"/>
                  </a:cxn>
                  <a:cxn ang="0">
                    <a:pos x="85" y="10"/>
                  </a:cxn>
                  <a:cxn ang="0">
                    <a:pos x="82" y="10"/>
                  </a:cxn>
                  <a:cxn ang="0">
                    <a:pos x="78" y="11"/>
                  </a:cxn>
                  <a:cxn ang="0">
                    <a:pos x="74" y="11"/>
                  </a:cxn>
                  <a:cxn ang="0">
                    <a:pos x="71" y="12"/>
                  </a:cxn>
                  <a:cxn ang="0">
                    <a:pos x="67" y="13"/>
                  </a:cxn>
                  <a:cxn ang="0">
                    <a:pos x="63" y="13"/>
                  </a:cxn>
                  <a:cxn ang="0">
                    <a:pos x="59" y="14"/>
                  </a:cxn>
                  <a:cxn ang="0">
                    <a:pos x="55" y="14"/>
                  </a:cxn>
                  <a:cxn ang="0">
                    <a:pos x="52" y="15"/>
                  </a:cxn>
                  <a:cxn ang="0">
                    <a:pos x="48" y="16"/>
                  </a:cxn>
                  <a:cxn ang="0">
                    <a:pos x="44" y="16"/>
                  </a:cxn>
                  <a:cxn ang="0">
                    <a:pos x="41" y="16"/>
                  </a:cxn>
                  <a:cxn ang="0">
                    <a:pos x="37" y="17"/>
                  </a:cxn>
                  <a:cxn ang="0">
                    <a:pos x="33" y="17"/>
                  </a:cxn>
                  <a:cxn ang="0">
                    <a:pos x="29" y="18"/>
                  </a:cxn>
                  <a:cxn ang="0">
                    <a:pos x="26" y="18"/>
                  </a:cxn>
                  <a:cxn ang="0">
                    <a:pos x="22" y="19"/>
                  </a:cxn>
                  <a:cxn ang="0">
                    <a:pos x="18" y="19"/>
                  </a:cxn>
                  <a:cxn ang="0">
                    <a:pos x="15" y="19"/>
                  </a:cxn>
                  <a:cxn ang="0">
                    <a:pos x="11" y="20"/>
                  </a:cxn>
                  <a:cxn ang="0">
                    <a:pos x="7" y="20"/>
                  </a:cxn>
                  <a:cxn ang="0">
                    <a:pos x="3" y="20"/>
                  </a:cxn>
                  <a:cxn ang="0">
                    <a:pos x="0" y="21"/>
                  </a:cxn>
                </a:cxnLst>
                <a:rect l="0" t="0" r="r" b="b"/>
                <a:pathLst>
                  <a:path w="127" h="21">
                    <a:moveTo>
                      <a:pt x="127" y="0"/>
                    </a:moveTo>
                    <a:lnTo>
                      <a:pt x="125" y="0"/>
                    </a:lnTo>
                    <a:lnTo>
                      <a:pt x="124" y="1"/>
                    </a:lnTo>
                    <a:lnTo>
                      <a:pt x="122" y="1"/>
                    </a:lnTo>
                    <a:lnTo>
                      <a:pt x="120" y="2"/>
                    </a:lnTo>
                    <a:lnTo>
                      <a:pt x="118" y="2"/>
                    </a:lnTo>
                    <a:lnTo>
                      <a:pt x="116" y="3"/>
                    </a:lnTo>
                    <a:lnTo>
                      <a:pt x="114" y="3"/>
                    </a:lnTo>
                    <a:lnTo>
                      <a:pt x="113" y="3"/>
                    </a:lnTo>
                    <a:lnTo>
                      <a:pt x="111" y="4"/>
                    </a:lnTo>
                    <a:lnTo>
                      <a:pt x="109" y="4"/>
                    </a:lnTo>
                    <a:lnTo>
                      <a:pt x="107" y="5"/>
                    </a:lnTo>
                    <a:lnTo>
                      <a:pt x="105" y="5"/>
                    </a:lnTo>
                    <a:lnTo>
                      <a:pt x="103" y="6"/>
                    </a:lnTo>
                    <a:lnTo>
                      <a:pt x="102" y="6"/>
                    </a:lnTo>
                    <a:lnTo>
                      <a:pt x="100" y="6"/>
                    </a:lnTo>
                    <a:lnTo>
                      <a:pt x="98" y="7"/>
                    </a:lnTo>
                    <a:lnTo>
                      <a:pt x="96" y="7"/>
                    </a:lnTo>
                    <a:lnTo>
                      <a:pt x="94" y="7"/>
                    </a:lnTo>
                    <a:lnTo>
                      <a:pt x="92" y="8"/>
                    </a:lnTo>
                    <a:lnTo>
                      <a:pt x="91" y="8"/>
                    </a:lnTo>
                    <a:lnTo>
                      <a:pt x="89" y="9"/>
                    </a:lnTo>
                    <a:lnTo>
                      <a:pt x="87" y="9"/>
                    </a:lnTo>
                    <a:lnTo>
                      <a:pt x="85" y="10"/>
                    </a:lnTo>
                    <a:lnTo>
                      <a:pt x="83" y="10"/>
                    </a:lnTo>
                    <a:lnTo>
                      <a:pt x="82" y="10"/>
                    </a:lnTo>
                    <a:lnTo>
                      <a:pt x="80" y="10"/>
                    </a:lnTo>
                    <a:lnTo>
                      <a:pt x="78" y="11"/>
                    </a:lnTo>
                    <a:lnTo>
                      <a:pt x="76" y="11"/>
                    </a:lnTo>
                    <a:lnTo>
                      <a:pt x="74" y="11"/>
                    </a:lnTo>
                    <a:lnTo>
                      <a:pt x="72" y="12"/>
                    </a:lnTo>
                    <a:lnTo>
                      <a:pt x="71" y="12"/>
                    </a:lnTo>
                    <a:lnTo>
                      <a:pt x="69" y="13"/>
                    </a:lnTo>
                    <a:lnTo>
                      <a:pt x="67" y="13"/>
                    </a:lnTo>
                    <a:lnTo>
                      <a:pt x="65" y="13"/>
                    </a:lnTo>
                    <a:lnTo>
                      <a:pt x="63" y="13"/>
                    </a:lnTo>
                    <a:lnTo>
                      <a:pt x="61" y="13"/>
                    </a:lnTo>
                    <a:lnTo>
                      <a:pt x="59" y="14"/>
                    </a:lnTo>
                    <a:lnTo>
                      <a:pt x="57" y="14"/>
                    </a:lnTo>
                    <a:lnTo>
                      <a:pt x="55" y="14"/>
                    </a:lnTo>
                    <a:lnTo>
                      <a:pt x="54" y="15"/>
                    </a:lnTo>
                    <a:lnTo>
                      <a:pt x="52" y="15"/>
                    </a:lnTo>
                    <a:lnTo>
                      <a:pt x="50" y="15"/>
                    </a:lnTo>
                    <a:lnTo>
                      <a:pt x="48" y="16"/>
                    </a:lnTo>
                    <a:lnTo>
                      <a:pt x="46" y="16"/>
                    </a:lnTo>
                    <a:lnTo>
                      <a:pt x="44" y="16"/>
                    </a:lnTo>
                    <a:lnTo>
                      <a:pt x="43" y="16"/>
                    </a:lnTo>
                    <a:lnTo>
                      <a:pt x="41" y="16"/>
                    </a:lnTo>
                    <a:lnTo>
                      <a:pt x="39" y="17"/>
                    </a:lnTo>
                    <a:lnTo>
                      <a:pt x="37" y="17"/>
                    </a:lnTo>
                    <a:lnTo>
                      <a:pt x="35" y="17"/>
                    </a:lnTo>
                    <a:lnTo>
                      <a:pt x="33" y="17"/>
                    </a:lnTo>
                    <a:lnTo>
                      <a:pt x="31" y="18"/>
                    </a:lnTo>
                    <a:lnTo>
                      <a:pt x="29" y="18"/>
                    </a:lnTo>
                    <a:lnTo>
                      <a:pt x="28" y="18"/>
                    </a:lnTo>
                    <a:lnTo>
                      <a:pt x="26" y="18"/>
                    </a:lnTo>
                    <a:lnTo>
                      <a:pt x="24" y="19"/>
                    </a:lnTo>
                    <a:lnTo>
                      <a:pt x="22" y="19"/>
                    </a:lnTo>
                    <a:lnTo>
                      <a:pt x="20" y="19"/>
                    </a:lnTo>
                    <a:lnTo>
                      <a:pt x="18" y="19"/>
                    </a:lnTo>
                    <a:lnTo>
                      <a:pt x="17" y="19"/>
                    </a:lnTo>
                    <a:lnTo>
                      <a:pt x="15" y="19"/>
                    </a:lnTo>
                    <a:lnTo>
                      <a:pt x="13" y="19"/>
                    </a:lnTo>
                    <a:lnTo>
                      <a:pt x="11" y="20"/>
                    </a:lnTo>
                    <a:lnTo>
                      <a:pt x="9" y="20"/>
                    </a:lnTo>
                    <a:lnTo>
                      <a:pt x="7" y="20"/>
                    </a:lnTo>
                    <a:lnTo>
                      <a:pt x="5" y="20"/>
                    </a:lnTo>
                    <a:lnTo>
                      <a:pt x="3" y="20"/>
                    </a:lnTo>
                    <a:lnTo>
                      <a:pt x="1" y="20"/>
                    </a:lnTo>
                    <a:lnTo>
                      <a:pt x="0" y="21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3" name="Rectangle 195"/>
              <p:cNvSpPr>
                <a:spLocks noChangeArrowheads="1"/>
              </p:cNvSpPr>
              <p:nvPr/>
            </p:nvSpPr>
            <p:spPr bwMode="auto">
              <a:xfrm rot="4440000">
                <a:off x="4194" y="2974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18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" name="Line 196"/>
              <p:cNvSpPr>
                <a:spLocks noChangeShapeType="1"/>
              </p:cNvSpPr>
              <p:nvPr/>
            </p:nvSpPr>
            <p:spPr bwMode="auto">
              <a:xfrm>
                <a:off x="4235" y="3005"/>
                <a:ext cx="1" cy="3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5" name="Freeform 197"/>
              <p:cNvSpPr>
                <a:spLocks/>
              </p:cNvSpPr>
              <p:nvPr/>
            </p:nvSpPr>
            <p:spPr bwMode="auto">
              <a:xfrm>
                <a:off x="4321" y="2938"/>
                <a:ext cx="82" cy="38"/>
              </a:xfrm>
              <a:custGeom>
                <a:avLst/>
                <a:gdLst/>
                <a:ahLst/>
                <a:cxnLst>
                  <a:cxn ang="0">
                    <a:pos x="0" y="38"/>
                  </a:cxn>
                  <a:cxn ang="0">
                    <a:pos x="2" y="38"/>
                  </a:cxn>
                  <a:cxn ang="0">
                    <a:pos x="4" y="37"/>
                  </a:cxn>
                  <a:cxn ang="0">
                    <a:pos x="6" y="37"/>
                  </a:cxn>
                  <a:cxn ang="0">
                    <a:pos x="8" y="36"/>
                  </a:cxn>
                  <a:cxn ang="0">
                    <a:pos x="9" y="35"/>
                  </a:cxn>
                  <a:cxn ang="0">
                    <a:pos x="11" y="34"/>
                  </a:cxn>
                  <a:cxn ang="0">
                    <a:pos x="13" y="34"/>
                  </a:cxn>
                  <a:cxn ang="0">
                    <a:pos x="14" y="33"/>
                  </a:cxn>
                  <a:cxn ang="0">
                    <a:pos x="16" y="32"/>
                  </a:cxn>
                  <a:cxn ang="0">
                    <a:pos x="18" y="31"/>
                  </a:cxn>
                  <a:cxn ang="0">
                    <a:pos x="20" y="31"/>
                  </a:cxn>
                  <a:cxn ang="0">
                    <a:pos x="22" y="30"/>
                  </a:cxn>
                  <a:cxn ang="0">
                    <a:pos x="23" y="29"/>
                  </a:cxn>
                  <a:cxn ang="0">
                    <a:pos x="25" y="28"/>
                  </a:cxn>
                  <a:cxn ang="0">
                    <a:pos x="27" y="27"/>
                  </a:cxn>
                  <a:cxn ang="0">
                    <a:pos x="29" y="27"/>
                  </a:cxn>
                  <a:cxn ang="0">
                    <a:pos x="30" y="26"/>
                  </a:cxn>
                  <a:cxn ang="0">
                    <a:pos x="32" y="25"/>
                  </a:cxn>
                  <a:cxn ang="0">
                    <a:pos x="34" y="24"/>
                  </a:cxn>
                  <a:cxn ang="0">
                    <a:pos x="35" y="23"/>
                  </a:cxn>
                  <a:cxn ang="0">
                    <a:pos x="37" y="23"/>
                  </a:cxn>
                  <a:cxn ang="0">
                    <a:pos x="39" y="22"/>
                  </a:cxn>
                  <a:cxn ang="0">
                    <a:pos x="41" y="21"/>
                  </a:cxn>
                  <a:cxn ang="0">
                    <a:pos x="43" y="20"/>
                  </a:cxn>
                  <a:cxn ang="0">
                    <a:pos x="44" y="19"/>
                  </a:cxn>
                  <a:cxn ang="0">
                    <a:pos x="46" y="18"/>
                  </a:cxn>
                  <a:cxn ang="0">
                    <a:pos x="48" y="18"/>
                  </a:cxn>
                  <a:cxn ang="0">
                    <a:pos x="50" y="17"/>
                  </a:cxn>
                  <a:cxn ang="0">
                    <a:pos x="51" y="16"/>
                  </a:cxn>
                  <a:cxn ang="0">
                    <a:pos x="53" y="15"/>
                  </a:cxn>
                  <a:cxn ang="0">
                    <a:pos x="55" y="14"/>
                  </a:cxn>
                  <a:cxn ang="0">
                    <a:pos x="57" y="13"/>
                  </a:cxn>
                  <a:cxn ang="0">
                    <a:pos x="58" y="12"/>
                  </a:cxn>
                  <a:cxn ang="0">
                    <a:pos x="60" y="12"/>
                  </a:cxn>
                  <a:cxn ang="0">
                    <a:pos x="62" y="11"/>
                  </a:cxn>
                  <a:cxn ang="0">
                    <a:pos x="63" y="10"/>
                  </a:cxn>
                  <a:cxn ang="0">
                    <a:pos x="65" y="9"/>
                  </a:cxn>
                  <a:cxn ang="0">
                    <a:pos x="67" y="8"/>
                  </a:cxn>
                  <a:cxn ang="0">
                    <a:pos x="68" y="7"/>
                  </a:cxn>
                  <a:cxn ang="0">
                    <a:pos x="70" y="6"/>
                  </a:cxn>
                  <a:cxn ang="0">
                    <a:pos x="72" y="5"/>
                  </a:cxn>
                  <a:cxn ang="0">
                    <a:pos x="73" y="5"/>
                  </a:cxn>
                  <a:cxn ang="0">
                    <a:pos x="75" y="4"/>
                  </a:cxn>
                  <a:cxn ang="0">
                    <a:pos x="77" y="3"/>
                  </a:cxn>
                  <a:cxn ang="0">
                    <a:pos x="78" y="2"/>
                  </a:cxn>
                  <a:cxn ang="0">
                    <a:pos x="80" y="1"/>
                  </a:cxn>
                  <a:cxn ang="0">
                    <a:pos x="82" y="0"/>
                  </a:cxn>
                </a:cxnLst>
                <a:rect l="0" t="0" r="r" b="b"/>
                <a:pathLst>
                  <a:path w="82" h="38">
                    <a:moveTo>
                      <a:pt x="0" y="38"/>
                    </a:moveTo>
                    <a:lnTo>
                      <a:pt x="2" y="38"/>
                    </a:lnTo>
                    <a:lnTo>
                      <a:pt x="4" y="37"/>
                    </a:lnTo>
                    <a:lnTo>
                      <a:pt x="6" y="37"/>
                    </a:lnTo>
                    <a:lnTo>
                      <a:pt x="8" y="36"/>
                    </a:lnTo>
                    <a:lnTo>
                      <a:pt x="9" y="35"/>
                    </a:lnTo>
                    <a:lnTo>
                      <a:pt x="11" y="34"/>
                    </a:lnTo>
                    <a:lnTo>
                      <a:pt x="13" y="34"/>
                    </a:lnTo>
                    <a:lnTo>
                      <a:pt x="14" y="33"/>
                    </a:lnTo>
                    <a:lnTo>
                      <a:pt x="16" y="32"/>
                    </a:lnTo>
                    <a:lnTo>
                      <a:pt x="18" y="31"/>
                    </a:lnTo>
                    <a:lnTo>
                      <a:pt x="20" y="31"/>
                    </a:lnTo>
                    <a:lnTo>
                      <a:pt x="22" y="30"/>
                    </a:lnTo>
                    <a:lnTo>
                      <a:pt x="23" y="29"/>
                    </a:lnTo>
                    <a:lnTo>
                      <a:pt x="25" y="28"/>
                    </a:lnTo>
                    <a:lnTo>
                      <a:pt x="27" y="27"/>
                    </a:lnTo>
                    <a:lnTo>
                      <a:pt x="29" y="27"/>
                    </a:lnTo>
                    <a:lnTo>
                      <a:pt x="30" y="26"/>
                    </a:lnTo>
                    <a:lnTo>
                      <a:pt x="32" y="25"/>
                    </a:lnTo>
                    <a:lnTo>
                      <a:pt x="34" y="24"/>
                    </a:lnTo>
                    <a:lnTo>
                      <a:pt x="35" y="23"/>
                    </a:lnTo>
                    <a:lnTo>
                      <a:pt x="37" y="23"/>
                    </a:lnTo>
                    <a:lnTo>
                      <a:pt x="39" y="22"/>
                    </a:lnTo>
                    <a:lnTo>
                      <a:pt x="41" y="21"/>
                    </a:lnTo>
                    <a:lnTo>
                      <a:pt x="43" y="20"/>
                    </a:lnTo>
                    <a:lnTo>
                      <a:pt x="44" y="19"/>
                    </a:lnTo>
                    <a:lnTo>
                      <a:pt x="46" y="18"/>
                    </a:lnTo>
                    <a:lnTo>
                      <a:pt x="48" y="18"/>
                    </a:lnTo>
                    <a:lnTo>
                      <a:pt x="50" y="17"/>
                    </a:lnTo>
                    <a:lnTo>
                      <a:pt x="51" y="16"/>
                    </a:lnTo>
                    <a:lnTo>
                      <a:pt x="53" y="15"/>
                    </a:lnTo>
                    <a:lnTo>
                      <a:pt x="55" y="14"/>
                    </a:lnTo>
                    <a:lnTo>
                      <a:pt x="57" y="13"/>
                    </a:lnTo>
                    <a:lnTo>
                      <a:pt x="58" y="12"/>
                    </a:lnTo>
                    <a:lnTo>
                      <a:pt x="60" y="12"/>
                    </a:lnTo>
                    <a:lnTo>
                      <a:pt x="62" y="11"/>
                    </a:lnTo>
                    <a:lnTo>
                      <a:pt x="63" y="10"/>
                    </a:lnTo>
                    <a:lnTo>
                      <a:pt x="65" y="9"/>
                    </a:lnTo>
                    <a:lnTo>
                      <a:pt x="67" y="8"/>
                    </a:lnTo>
                    <a:lnTo>
                      <a:pt x="68" y="7"/>
                    </a:lnTo>
                    <a:lnTo>
                      <a:pt x="70" y="6"/>
                    </a:lnTo>
                    <a:lnTo>
                      <a:pt x="72" y="5"/>
                    </a:lnTo>
                    <a:lnTo>
                      <a:pt x="73" y="5"/>
                    </a:lnTo>
                    <a:lnTo>
                      <a:pt x="75" y="4"/>
                    </a:lnTo>
                    <a:lnTo>
                      <a:pt x="77" y="3"/>
                    </a:lnTo>
                    <a:lnTo>
                      <a:pt x="78" y="2"/>
                    </a:lnTo>
                    <a:lnTo>
                      <a:pt x="80" y="1"/>
                    </a:lnTo>
                    <a:lnTo>
                      <a:pt x="82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6" name="Freeform 198"/>
              <p:cNvSpPr>
                <a:spLocks/>
              </p:cNvSpPr>
              <p:nvPr/>
            </p:nvSpPr>
            <p:spPr bwMode="auto">
              <a:xfrm>
                <a:off x="4235" y="2976"/>
                <a:ext cx="86" cy="28"/>
              </a:xfrm>
              <a:custGeom>
                <a:avLst/>
                <a:gdLst/>
                <a:ahLst/>
                <a:cxnLst>
                  <a:cxn ang="0">
                    <a:pos x="86" y="0"/>
                  </a:cxn>
                  <a:cxn ang="0">
                    <a:pos x="84" y="1"/>
                  </a:cxn>
                  <a:cxn ang="0">
                    <a:pos x="83" y="2"/>
                  </a:cxn>
                  <a:cxn ang="0">
                    <a:pos x="81" y="2"/>
                  </a:cxn>
                  <a:cxn ang="0">
                    <a:pos x="79" y="3"/>
                  </a:cxn>
                  <a:cxn ang="0">
                    <a:pos x="77" y="4"/>
                  </a:cxn>
                  <a:cxn ang="0">
                    <a:pos x="75" y="5"/>
                  </a:cxn>
                  <a:cxn ang="0">
                    <a:pos x="73" y="5"/>
                  </a:cxn>
                  <a:cxn ang="0">
                    <a:pos x="72" y="6"/>
                  </a:cxn>
                  <a:cxn ang="0">
                    <a:pos x="70" y="7"/>
                  </a:cxn>
                  <a:cxn ang="0">
                    <a:pos x="68" y="8"/>
                  </a:cxn>
                  <a:cxn ang="0">
                    <a:pos x="66" y="8"/>
                  </a:cxn>
                  <a:cxn ang="0">
                    <a:pos x="64" y="9"/>
                  </a:cxn>
                  <a:cxn ang="0">
                    <a:pos x="62" y="9"/>
                  </a:cxn>
                  <a:cxn ang="0">
                    <a:pos x="60" y="10"/>
                  </a:cxn>
                  <a:cxn ang="0">
                    <a:pos x="58" y="11"/>
                  </a:cxn>
                  <a:cxn ang="0">
                    <a:pos x="57" y="11"/>
                  </a:cxn>
                  <a:cxn ang="0">
                    <a:pos x="55" y="12"/>
                  </a:cxn>
                  <a:cxn ang="0">
                    <a:pos x="53" y="13"/>
                  </a:cxn>
                  <a:cxn ang="0">
                    <a:pos x="51" y="13"/>
                  </a:cxn>
                  <a:cxn ang="0">
                    <a:pos x="49" y="14"/>
                  </a:cxn>
                  <a:cxn ang="0">
                    <a:pos x="47" y="14"/>
                  </a:cxn>
                  <a:cxn ang="0">
                    <a:pos x="46" y="15"/>
                  </a:cxn>
                  <a:cxn ang="0">
                    <a:pos x="44" y="16"/>
                  </a:cxn>
                  <a:cxn ang="0">
                    <a:pos x="41" y="16"/>
                  </a:cxn>
                  <a:cxn ang="0">
                    <a:pos x="40" y="17"/>
                  </a:cxn>
                  <a:cxn ang="0">
                    <a:pos x="38" y="18"/>
                  </a:cxn>
                  <a:cxn ang="0">
                    <a:pos x="36" y="18"/>
                  </a:cxn>
                  <a:cxn ang="0">
                    <a:pos x="34" y="19"/>
                  </a:cxn>
                  <a:cxn ang="0">
                    <a:pos x="32" y="19"/>
                  </a:cxn>
                  <a:cxn ang="0">
                    <a:pos x="30" y="20"/>
                  </a:cxn>
                  <a:cxn ang="0">
                    <a:pos x="29" y="21"/>
                  </a:cxn>
                  <a:cxn ang="0">
                    <a:pos x="26" y="21"/>
                  </a:cxn>
                  <a:cxn ang="0">
                    <a:pos x="25" y="22"/>
                  </a:cxn>
                  <a:cxn ang="0">
                    <a:pos x="23" y="22"/>
                  </a:cxn>
                  <a:cxn ang="0">
                    <a:pos x="21" y="23"/>
                  </a:cxn>
                  <a:cxn ang="0">
                    <a:pos x="19" y="23"/>
                  </a:cxn>
                  <a:cxn ang="0">
                    <a:pos x="17" y="24"/>
                  </a:cxn>
                  <a:cxn ang="0">
                    <a:pos x="15" y="24"/>
                  </a:cxn>
                  <a:cxn ang="0">
                    <a:pos x="13" y="25"/>
                  </a:cxn>
                  <a:cxn ang="0">
                    <a:pos x="11" y="25"/>
                  </a:cxn>
                  <a:cxn ang="0">
                    <a:pos x="9" y="26"/>
                  </a:cxn>
                  <a:cxn ang="0">
                    <a:pos x="8" y="27"/>
                  </a:cxn>
                  <a:cxn ang="0">
                    <a:pos x="6" y="27"/>
                  </a:cxn>
                  <a:cxn ang="0">
                    <a:pos x="4" y="27"/>
                  </a:cxn>
                  <a:cxn ang="0">
                    <a:pos x="2" y="28"/>
                  </a:cxn>
                  <a:cxn ang="0">
                    <a:pos x="0" y="28"/>
                  </a:cxn>
                </a:cxnLst>
                <a:rect l="0" t="0" r="r" b="b"/>
                <a:pathLst>
                  <a:path w="86" h="28">
                    <a:moveTo>
                      <a:pt x="86" y="0"/>
                    </a:moveTo>
                    <a:lnTo>
                      <a:pt x="84" y="1"/>
                    </a:lnTo>
                    <a:lnTo>
                      <a:pt x="83" y="2"/>
                    </a:lnTo>
                    <a:lnTo>
                      <a:pt x="81" y="2"/>
                    </a:lnTo>
                    <a:lnTo>
                      <a:pt x="79" y="3"/>
                    </a:lnTo>
                    <a:lnTo>
                      <a:pt x="77" y="4"/>
                    </a:lnTo>
                    <a:lnTo>
                      <a:pt x="75" y="5"/>
                    </a:lnTo>
                    <a:lnTo>
                      <a:pt x="73" y="5"/>
                    </a:lnTo>
                    <a:lnTo>
                      <a:pt x="72" y="6"/>
                    </a:lnTo>
                    <a:lnTo>
                      <a:pt x="70" y="7"/>
                    </a:lnTo>
                    <a:lnTo>
                      <a:pt x="68" y="8"/>
                    </a:lnTo>
                    <a:lnTo>
                      <a:pt x="66" y="8"/>
                    </a:lnTo>
                    <a:lnTo>
                      <a:pt x="64" y="9"/>
                    </a:lnTo>
                    <a:lnTo>
                      <a:pt x="62" y="9"/>
                    </a:lnTo>
                    <a:lnTo>
                      <a:pt x="60" y="10"/>
                    </a:lnTo>
                    <a:lnTo>
                      <a:pt x="58" y="11"/>
                    </a:lnTo>
                    <a:lnTo>
                      <a:pt x="57" y="11"/>
                    </a:lnTo>
                    <a:lnTo>
                      <a:pt x="55" y="12"/>
                    </a:lnTo>
                    <a:lnTo>
                      <a:pt x="53" y="13"/>
                    </a:lnTo>
                    <a:lnTo>
                      <a:pt x="51" y="13"/>
                    </a:lnTo>
                    <a:lnTo>
                      <a:pt x="49" y="14"/>
                    </a:lnTo>
                    <a:lnTo>
                      <a:pt x="47" y="14"/>
                    </a:lnTo>
                    <a:lnTo>
                      <a:pt x="46" y="15"/>
                    </a:lnTo>
                    <a:lnTo>
                      <a:pt x="44" y="16"/>
                    </a:lnTo>
                    <a:lnTo>
                      <a:pt x="41" y="16"/>
                    </a:lnTo>
                    <a:lnTo>
                      <a:pt x="40" y="17"/>
                    </a:lnTo>
                    <a:lnTo>
                      <a:pt x="38" y="18"/>
                    </a:lnTo>
                    <a:lnTo>
                      <a:pt x="36" y="18"/>
                    </a:lnTo>
                    <a:lnTo>
                      <a:pt x="34" y="19"/>
                    </a:lnTo>
                    <a:lnTo>
                      <a:pt x="32" y="19"/>
                    </a:lnTo>
                    <a:lnTo>
                      <a:pt x="30" y="20"/>
                    </a:lnTo>
                    <a:lnTo>
                      <a:pt x="29" y="21"/>
                    </a:lnTo>
                    <a:lnTo>
                      <a:pt x="26" y="21"/>
                    </a:lnTo>
                    <a:lnTo>
                      <a:pt x="25" y="22"/>
                    </a:lnTo>
                    <a:lnTo>
                      <a:pt x="23" y="22"/>
                    </a:lnTo>
                    <a:lnTo>
                      <a:pt x="21" y="23"/>
                    </a:lnTo>
                    <a:lnTo>
                      <a:pt x="19" y="23"/>
                    </a:lnTo>
                    <a:lnTo>
                      <a:pt x="17" y="24"/>
                    </a:lnTo>
                    <a:lnTo>
                      <a:pt x="15" y="24"/>
                    </a:lnTo>
                    <a:lnTo>
                      <a:pt x="13" y="25"/>
                    </a:lnTo>
                    <a:lnTo>
                      <a:pt x="11" y="25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4" y="27"/>
                    </a:lnTo>
                    <a:lnTo>
                      <a:pt x="2" y="28"/>
                    </a:lnTo>
                    <a:lnTo>
                      <a:pt x="0" y="28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7" name="Rectangle 199"/>
              <p:cNvSpPr>
                <a:spLocks noChangeArrowheads="1"/>
              </p:cNvSpPr>
              <p:nvPr/>
            </p:nvSpPr>
            <p:spPr bwMode="auto">
              <a:xfrm rot="4020000">
                <a:off x="4278" y="2943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58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" name="Line 200"/>
              <p:cNvSpPr>
                <a:spLocks noChangeShapeType="1"/>
              </p:cNvSpPr>
              <p:nvPr/>
            </p:nvSpPr>
            <p:spPr bwMode="auto">
              <a:xfrm>
                <a:off x="4319" y="2972"/>
                <a:ext cx="2" cy="3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9" name="Freeform 201"/>
              <p:cNvSpPr>
                <a:spLocks/>
              </p:cNvSpPr>
              <p:nvPr/>
            </p:nvSpPr>
            <p:spPr bwMode="auto">
              <a:xfrm>
                <a:off x="4402" y="2884"/>
                <a:ext cx="76" cy="49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1" y="48"/>
                  </a:cxn>
                  <a:cxn ang="0">
                    <a:pos x="2" y="47"/>
                  </a:cxn>
                  <a:cxn ang="0">
                    <a:pos x="4" y="46"/>
                  </a:cxn>
                  <a:cxn ang="0">
                    <a:pos x="6" y="45"/>
                  </a:cxn>
                  <a:cxn ang="0">
                    <a:pos x="7" y="45"/>
                  </a:cxn>
                  <a:cxn ang="0">
                    <a:pos x="8" y="44"/>
                  </a:cxn>
                  <a:cxn ang="0">
                    <a:pos x="10" y="43"/>
                  </a:cxn>
                  <a:cxn ang="0">
                    <a:pos x="11" y="42"/>
                  </a:cxn>
                  <a:cxn ang="0">
                    <a:pos x="13" y="41"/>
                  </a:cxn>
                  <a:cxn ang="0">
                    <a:pos x="14" y="41"/>
                  </a:cxn>
                  <a:cxn ang="0">
                    <a:pos x="16" y="40"/>
                  </a:cxn>
                  <a:cxn ang="0">
                    <a:pos x="17" y="39"/>
                  </a:cxn>
                  <a:cxn ang="0">
                    <a:pos x="18" y="38"/>
                  </a:cxn>
                  <a:cxn ang="0">
                    <a:pos x="20" y="37"/>
                  </a:cxn>
                  <a:cxn ang="0">
                    <a:pos x="21" y="36"/>
                  </a:cxn>
                  <a:cxn ang="0">
                    <a:pos x="23" y="35"/>
                  </a:cxn>
                  <a:cxn ang="0">
                    <a:pos x="24" y="34"/>
                  </a:cxn>
                  <a:cxn ang="0">
                    <a:pos x="26" y="34"/>
                  </a:cxn>
                  <a:cxn ang="0">
                    <a:pos x="27" y="33"/>
                  </a:cxn>
                  <a:cxn ang="0">
                    <a:pos x="29" y="32"/>
                  </a:cxn>
                  <a:cxn ang="0">
                    <a:pos x="30" y="31"/>
                  </a:cxn>
                  <a:cxn ang="0">
                    <a:pos x="31" y="30"/>
                  </a:cxn>
                  <a:cxn ang="0">
                    <a:pos x="33" y="29"/>
                  </a:cxn>
                  <a:cxn ang="0">
                    <a:pos x="34" y="28"/>
                  </a:cxn>
                  <a:cxn ang="0">
                    <a:pos x="36" y="27"/>
                  </a:cxn>
                  <a:cxn ang="0">
                    <a:pos x="37" y="26"/>
                  </a:cxn>
                  <a:cxn ang="0">
                    <a:pos x="39" y="25"/>
                  </a:cxn>
                  <a:cxn ang="0">
                    <a:pos x="40" y="25"/>
                  </a:cxn>
                  <a:cxn ang="0">
                    <a:pos x="41" y="24"/>
                  </a:cxn>
                  <a:cxn ang="0">
                    <a:pos x="43" y="23"/>
                  </a:cxn>
                  <a:cxn ang="0">
                    <a:pos x="44" y="22"/>
                  </a:cxn>
                  <a:cxn ang="0">
                    <a:pos x="45" y="21"/>
                  </a:cxn>
                  <a:cxn ang="0">
                    <a:pos x="47" y="20"/>
                  </a:cxn>
                  <a:cxn ang="0">
                    <a:pos x="48" y="19"/>
                  </a:cxn>
                  <a:cxn ang="0">
                    <a:pos x="50" y="18"/>
                  </a:cxn>
                  <a:cxn ang="0">
                    <a:pos x="51" y="17"/>
                  </a:cxn>
                  <a:cxn ang="0">
                    <a:pos x="52" y="16"/>
                  </a:cxn>
                  <a:cxn ang="0">
                    <a:pos x="54" y="15"/>
                  </a:cxn>
                  <a:cxn ang="0">
                    <a:pos x="56" y="14"/>
                  </a:cxn>
                  <a:cxn ang="0">
                    <a:pos x="57" y="13"/>
                  </a:cxn>
                  <a:cxn ang="0">
                    <a:pos x="58" y="13"/>
                  </a:cxn>
                  <a:cxn ang="0">
                    <a:pos x="60" y="11"/>
                  </a:cxn>
                  <a:cxn ang="0">
                    <a:pos x="61" y="10"/>
                  </a:cxn>
                  <a:cxn ang="0">
                    <a:pos x="62" y="9"/>
                  </a:cxn>
                  <a:cxn ang="0">
                    <a:pos x="64" y="9"/>
                  </a:cxn>
                  <a:cxn ang="0">
                    <a:pos x="65" y="7"/>
                  </a:cxn>
                  <a:cxn ang="0">
                    <a:pos x="66" y="6"/>
                  </a:cxn>
                  <a:cxn ang="0">
                    <a:pos x="67" y="6"/>
                  </a:cxn>
                  <a:cxn ang="0">
                    <a:pos x="69" y="5"/>
                  </a:cxn>
                  <a:cxn ang="0">
                    <a:pos x="70" y="3"/>
                  </a:cxn>
                  <a:cxn ang="0">
                    <a:pos x="72" y="3"/>
                  </a:cxn>
                  <a:cxn ang="0">
                    <a:pos x="73" y="2"/>
                  </a:cxn>
                  <a:cxn ang="0">
                    <a:pos x="74" y="0"/>
                  </a:cxn>
                  <a:cxn ang="0">
                    <a:pos x="76" y="0"/>
                  </a:cxn>
                </a:cxnLst>
                <a:rect l="0" t="0" r="r" b="b"/>
                <a:pathLst>
                  <a:path w="76" h="49">
                    <a:moveTo>
                      <a:pt x="0" y="49"/>
                    </a:moveTo>
                    <a:lnTo>
                      <a:pt x="1" y="48"/>
                    </a:lnTo>
                    <a:lnTo>
                      <a:pt x="2" y="47"/>
                    </a:lnTo>
                    <a:lnTo>
                      <a:pt x="4" y="46"/>
                    </a:lnTo>
                    <a:lnTo>
                      <a:pt x="6" y="45"/>
                    </a:lnTo>
                    <a:lnTo>
                      <a:pt x="7" y="45"/>
                    </a:lnTo>
                    <a:lnTo>
                      <a:pt x="8" y="44"/>
                    </a:lnTo>
                    <a:lnTo>
                      <a:pt x="10" y="43"/>
                    </a:lnTo>
                    <a:lnTo>
                      <a:pt x="11" y="42"/>
                    </a:lnTo>
                    <a:lnTo>
                      <a:pt x="13" y="41"/>
                    </a:lnTo>
                    <a:lnTo>
                      <a:pt x="14" y="41"/>
                    </a:lnTo>
                    <a:lnTo>
                      <a:pt x="16" y="40"/>
                    </a:lnTo>
                    <a:lnTo>
                      <a:pt x="17" y="39"/>
                    </a:lnTo>
                    <a:lnTo>
                      <a:pt x="18" y="38"/>
                    </a:lnTo>
                    <a:lnTo>
                      <a:pt x="20" y="37"/>
                    </a:lnTo>
                    <a:lnTo>
                      <a:pt x="21" y="36"/>
                    </a:lnTo>
                    <a:lnTo>
                      <a:pt x="23" y="35"/>
                    </a:lnTo>
                    <a:lnTo>
                      <a:pt x="24" y="34"/>
                    </a:lnTo>
                    <a:lnTo>
                      <a:pt x="26" y="34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0" y="31"/>
                    </a:lnTo>
                    <a:lnTo>
                      <a:pt x="31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6" y="27"/>
                    </a:lnTo>
                    <a:lnTo>
                      <a:pt x="37" y="26"/>
                    </a:lnTo>
                    <a:lnTo>
                      <a:pt x="39" y="25"/>
                    </a:lnTo>
                    <a:lnTo>
                      <a:pt x="40" y="25"/>
                    </a:lnTo>
                    <a:lnTo>
                      <a:pt x="41" y="24"/>
                    </a:lnTo>
                    <a:lnTo>
                      <a:pt x="43" y="23"/>
                    </a:lnTo>
                    <a:lnTo>
                      <a:pt x="44" y="22"/>
                    </a:lnTo>
                    <a:lnTo>
                      <a:pt x="45" y="21"/>
                    </a:lnTo>
                    <a:lnTo>
                      <a:pt x="47" y="20"/>
                    </a:lnTo>
                    <a:lnTo>
                      <a:pt x="48" y="19"/>
                    </a:lnTo>
                    <a:lnTo>
                      <a:pt x="50" y="18"/>
                    </a:lnTo>
                    <a:lnTo>
                      <a:pt x="51" y="17"/>
                    </a:lnTo>
                    <a:lnTo>
                      <a:pt x="52" y="16"/>
                    </a:lnTo>
                    <a:lnTo>
                      <a:pt x="54" y="15"/>
                    </a:lnTo>
                    <a:lnTo>
                      <a:pt x="56" y="14"/>
                    </a:lnTo>
                    <a:lnTo>
                      <a:pt x="57" y="13"/>
                    </a:lnTo>
                    <a:lnTo>
                      <a:pt x="58" y="13"/>
                    </a:lnTo>
                    <a:lnTo>
                      <a:pt x="60" y="11"/>
                    </a:lnTo>
                    <a:lnTo>
                      <a:pt x="61" y="10"/>
                    </a:lnTo>
                    <a:lnTo>
                      <a:pt x="62" y="9"/>
                    </a:lnTo>
                    <a:lnTo>
                      <a:pt x="64" y="9"/>
                    </a:lnTo>
                    <a:lnTo>
                      <a:pt x="65" y="7"/>
                    </a:lnTo>
                    <a:lnTo>
                      <a:pt x="66" y="6"/>
                    </a:lnTo>
                    <a:lnTo>
                      <a:pt x="67" y="6"/>
                    </a:lnTo>
                    <a:lnTo>
                      <a:pt x="69" y="5"/>
                    </a:lnTo>
                    <a:lnTo>
                      <a:pt x="70" y="3"/>
                    </a:lnTo>
                    <a:lnTo>
                      <a:pt x="72" y="3"/>
                    </a:lnTo>
                    <a:lnTo>
                      <a:pt x="73" y="2"/>
                    </a:lnTo>
                    <a:lnTo>
                      <a:pt x="74" y="0"/>
                    </a:lnTo>
                    <a:lnTo>
                      <a:pt x="76" y="0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0" name="Freeform 202"/>
              <p:cNvSpPr>
                <a:spLocks/>
              </p:cNvSpPr>
              <p:nvPr/>
            </p:nvSpPr>
            <p:spPr bwMode="auto">
              <a:xfrm>
                <a:off x="4319" y="2933"/>
                <a:ext cx="83" cy="39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81" y="1"/>
                  </a:cxn>
                  <a:cxn ang="0">
                    <a:pos x="79" y="2"/>
                  </a:cxn>
                  <a:cxn ang="0">
                    <a:pos x="77" y="3"/>
                  </a:cxn>
                  <a:cxn ang="0">
                    <a:pos x="75" y="4"/>
                  </a:cxn>
                  <a:cxn ang="0">
                    <a:pos x="74" y="5"/>
                  </a:cxn>
                  <a:cxn ang="0">
                    <a:pos x="72" y="6"/>
                  </a:cxn>
                  <a:cxn ang="0">
                    <a:pos x="70" y="7"/>
                  </a:cxn>
                  <a:cxn ang="0">
                    <a:pos x="68" y="7"/>
                  </a:cxn>
                  <a:cxn ang="0">
                    <a:pos x="66" y="9"/>
                  </a:cxn>
                  <a:cxn ang="0">
                    <a:pos x="64" y="10"/>
                  </a:cxn>
                  <a:cxn ang="0">
                    <a:pos x="63" y="10"/>
                  </a:cxn>
                  <a:cxn ang="0">
                    <a:pos x="61" y="11"/>
                  </a:cxn>
                  <a:cxn ang="0">
                    <a:pos x="59" y="12"/>
                  </a:cxn>
                  <a:cxn ang="0">
                    <a:pos x="57" y="14"/>
                  </a:cxn>
                  <a:cxn ang="0">
                    <a:pos x="55" y="14"/>
                  </a:cxn>
                  <a:cxn ang="0">
                    <a:pos x="53" y="15"/>
                  </a:cxn>
                  <a:cxn ang="0">
                    <a:pos x="52" y="16"/>
                  </a:cxn>
                  <a:cxn ang="0">
                    <a:pos x="49" y="17"/>
                  </a:cxn>
                  <a:cxn ang="0">
                    <a:pos x="48" y="18"/>
                  </a:cxn>
                  <a:cxn ang="0">
                    <a:pos x="46" y="19"/>
                  </a:cxn>
                  <a:cxn ang="0">
                    <a:pos x="44" y="20"/>
                  </a:cxn>
                  <a:cxn ang="0">
                    <a:pos x="42" y="20"/>
                  </a:cxn>
                  <a:cxn ang="0">
                    <a:pos x="40" y="22"/>
                  </a:cxn>
                  <a:cxn ang="0">
                    <a:pos x="38" y="23"/>
                  </a:cxn>
                  <a:cxn ang="0">
                    <a:pos x="37" y="23"/>
                  </a:cxn>
                  <a:cxn ang="0">
                    <a:pos x="35" y="24"/>
                  </a:cxn>
                  <a:cxn ang="0">
                    <a:pos x="32" y="25"/>
                  </a:cxn>
                  <a:cxn ang="0">
                    <a:pos x="31" y="26"/>
                  </a:cxn>
                  <a:cxn ang="0">
                    <a:pos x="29" y="27"/>
                  </a:cxn>
                  <a:cxn ang="0">
                    <a:pos x="27" y="28"/>
                  </a:cxn>
                  <a:cxn ang="0">
                    <a:pos x="25" y="28"/>
                  </a:cxn>
                  <a:cxn ang="0">
                    <a:pos x="23" y="29"/>
                  </a:cxn>
                  <a:cxn ang="0">
                    <a:pos x="21" y="30"/>
                  </a:cxn>
                  <a:cxn ang="0">
                    <a:pos x="19" y="31"/>
                  </a:cxn>
                  <a:cxn ang="0">
                    <a:pos x="17" y="32"/>
                  </a:cxn>
                  <a:cxn ang="0">
                    <a:pos x="16" y="32"/>
                  </a:cxn>
                  <a:cxn ang="0">
                    <a:pos x="14" y="33"/>
                  </a:cxn>
                  <a:cxn ang="0">
                    <a:pos x="12" y="34"/>
                  </a:cxn>
                  <a:cxn ang="0">
                    <a:pos x="10" y="35"/>
                  </a:cxn>
                  <a:cxn ang="0">
                    <a:pos x="8" y="36"/>
                  </a:cxn>
                  <a:cxn ang="0">
                    <a:pos x="6" y="36"/>
                  </a:cxn>
                  <a:cxn ang="0">
                    <a:pos x="4" y="37"/>
                  </a:cxn>
                  <a:cxn ang="0">
                    <a:pos x="2" y="38"/>
                  </a:cxn>
                  <a:cxn ang="0">
                    <a:pos x="0" y="39"/>
                  </a:cxn>
                </a:cxnLst>
                <a:rect l="0" t="0" r="r" b="b"/>
                <a:pathLst>
                  <a:path w="83" h="39">
                    <a:moveTo>
                      <a:pt x="83" y="0"/>
                    </a:moveTo>
                    <a:lnTo>
                      <a:pt x="81" y="1"/>
                    </a:lnTo>
                    <a:lnTo>
                      <a:pt x="79" y="2"/>
                    </a:lnTo>
                    <a:lnTo>
                      <a:pt x="77" y="3"/>
                    </a:lnTo>
                    <a:lnTo>
                      <a:pt x="75" y="4"/>
                    </a:lnTo>
                    <a:lnTo>
                      <a:pt x="74" y="5"/>
                    </a:lnTo>
                    <a:lnTo>
                      <a:pt x="72" y="6"/>
                    </a:lnTo>
                    <a:lnTo>
                      <a:pt x="70" y="7"/>
                    </a:lnTo>
                    <a:lnTo>
                      <a:pt x="68" y="7"/>
                    </a:lnTo>
                    <a:lnTo>
                      <a:pt x="66" y="9"/>
                    </a:lnTo>
                    <a:lnTo>
                      <a:pt x="64" y="10"/>
                    </a:lnTo>
                    <a:lnTo>
                      <a:pt x="63" y="10"/>
                    </a:lnTo>
                    <a:lnTo>
                      <a:pt x="61" y="11"/>
                    </a:lnTo>
                    <a:lnTo>
                      <a:pt x="59" y="12"/>
                    </a:lnTo>
                    <a:lnTo>
                      <a:pt x="57" y="14"/>
                    </a:lnTo>
                    <a:lnTo>
                      <a:pt x="55" y="14"/>
                    </a:lnTo>
                    <a:lnTo>
                      <a:pt x="53" y="15"/>
                    </a:lnTo>
                    <a:lnTo>
                      <a:pt x="52" y="16"/>
                    </a:lnTo>
                    <a:lnTo>
                      <a:pt x="49" y="17"/>
                    </a:lnTo>
                    <a:lnTo>
                      <a:pt x="48" y="18"/>
                    </a:lnTo>
                    <a:lnTo>
                      <a:pt x="46" y="19"/>
                    </a:lnTo>
                    <a:lnTo>
                      <a:pt x="44" y="20"/>
                    </a:lnTo>
                    <a:lnTo>
                      <a:pt x="42" y="20"/>
                    </a:lnTo>
                    <a:lnTo>
                      <a:pt x="40" y="22"/>
                    </a:lnTo>
                    <a:lnTo>
                      <a:pt x="38" y="23"/>
                    </a:lnTo>
                    <a:lnTo>
                      <a:pt x="37" y="23"/>
                    </a:lnTo>
                    <a:lnTo>
                      <a:pt x="35" y="24"/>
                    </a:lnTo>
                    <a:lnTo>
                      <a:pt x="32" y="25"/>
                    </a:lnTo>
                    <a:lnTo>
                      <a:pt x="31" y="26"/>
                    </a:lnTo>
                    <a:lnTo>
                      <a:pt x="29" y="27"/>
                    </a:lnTo>
                    <a:lnTo>
                      <a:pt x="27" y="28"/>
                    </a:lnTo>
                    <a:lnTo>
                      <a:pt x="25" y="28"/>
                    </a:lnTo>
                    <a:lnTo>
                      <a:pt x="23" y="29"/>
                    </a:lnTo>
                    <a:lnTo>
                      <a:pt x="21" y="30"/>
                    </a:lnTo>
                    <a:lnTo>
                      <a:pt x="19" y="31"/>
                    </a:lnTo>
                    <a:lnTo>
                      <a:pt x="17" y="32"/>
                    </a:lnTo>
                    <a:lnTo>
                      <a:pt x="16" y="32"/>
                    </a:lnTo>
                    <a:lnTo>
                      <a:pt x="14" y="33"/>
                    </a:lnTo>
                    <a:lnTo>
                      <a:pt x="12" y="34"/>
                    </a:lnTo>
                    <a:lnTo>
                      <a:pt x="10" y="35"/>
                    </a:lnTo>
                    <a:lnTo>
                      <a:pt x="8" y="36"/>
                    </a:lnTo>
                    <a:lnTo>
                      <a:pt x="6" y="36"/>
                    </a:lnTo>
                    <a:lnTo>
                      <a:pt x="4" y="37"/>
                    </a:lnTo>
                    <a:lnTo>
                      <a:pt x="2" y="38"/>
                    </a:lnTo>
                    <a:lnTo>
                      <a:pt x="0" y="39"/>
                    </a:lnTo>
                  </a:path>
                </a:pathLst>
              </a:cu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1" name="Rectangle 203"/>
              <p:cNvSpPr>
                <a:spLocks noChangeArrowheads="1"/>
              </p:cNvSpPr>
              <p:nvPr/>
            </p:nvSpPr>
            <p:spPr bwMode="auto">
              <a:xfrm rot="3540000">
                <a:off x="4357" y="2901"/>
                <a:ext cx="52" cy="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  <a:cs typeface="Arial" pitchFamily="34" charset="0"/>
                  </a:rPr>
                  <a:t>58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" name="Line 204"/>
              <p:cNvSpPr>
                <a:spLocks noChangeShapeType="1"/>
              </p:cNvSpPr>
              <p:nvPr/>
            </p:nvSpPr>
            <p:spPr bwMode="auto">
              <a:xfrm>
                <a:off x="4398" y="2927"/>
                <a:ext cx="3" cy="5"/>
              </a:xfrm>
              <a:prstGeom prst="line">
                <a:avLst/>
              </a:prstGeom>
              <a:noFill/>
              <a:ln w="317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264" name="Freeform 206"/>
            <p:cNvSpPr>
              <a:spLocks/>
            </p:cNvSpPr>
            <p:nvPr/>
          </p:nvSpPr>
          <p:spPr bwMode="auto">
            <a:xfrm>
              <a:off x="4499" y="2771"/>
              <a:ext cx="86" cy="86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2" y="85"/>
                </a:cxn>
                <a:cxn ang="0">
                  <a:pos x="3" y="83"/>
                </a:cxn>
                <a:cxn ang="0">
                  <a:pos x="5" y="82"/>
                </a:cxn>
                <a:cxn ang="0">
                  <a:pos x="7" y="80"/>
                </a:cxn>
                <a:cxn ang="0">
                  <a:pos x="9" y="78"/>
                </a:cxn>
                <a:cxn ang="0">
                  <a:pos x="11" y="77"/>
                </a:cxn>
                <a:cxn ang="0">
                  <a:pos x="12" y="75"/>
                </a:cxn>
                <a:cxn ang="0">
                  <a:pos x="14" y="74"/>
                </a:cxn>
                <a:cxn ang="0">
                  <a:pos x="16" y="72"/>
                </a:cxn>
                <a:cxn ang="0">
                  <a:pos x="18" y="70"/>
                </a:cxn>
                <a:cxn ang="0">
                  <a:pos x="20" y="69"/>
                </a:cxn>
                <a:cxn ang="0">
                  <a:pos x="22" y="67"/>
                </a:cxn>
                <a:cxn ang="0">
                  <a:pos x="23" y="66"/>
                </a:cxn>
                <a:cxn ang="0">
                  <a:pos x="25" y="64"/>
                </a:cxn>
                <a:cxn ang="0">
                  <a:pos x="27" y="63"/>
                </a:cxn>
                <a:cxn ang="0">
                  <a:pos x="28" y="61"/>
                </a:cxn>
                <a:cxn ang="0">
                  <a:pos x="30" y="59"/>
                </a:cxn>
                <a:cxn ang="0">
                  <a:pos x="32" y="57"/>
                </a:cxn>
                <a:cxn ang="0">
                  <a:pos x="34" y="56"/>
                </a:cxn>
                <a:cxn ang="0">
                  <a:pos x="35" y="54"/>
                </a:cxn>
                <a:cxn ang="0">
                  <a:pos x="37" y="53"/>
                </a:cxn>
                <a:cxn ang="0">
                  <a:pos x="39" y="51"/>
                </a:cxn>
                <a:cxn ang="0">
                  <a:pos x="41" y="49"/>
                </a:cxn>
                <a:cxn ang="0">
                  <a:pos x="42" y="47"/>
                </a:cxn>
                <a:cxn ang="0">
                  <a:pos x="44" y="46"/>
                </a:cxn>
                <a:cxn ang="0">
                  <a:pos x="46" y="44"/>
                </a:cxn>
                <a:cxn ang="0">
                  <a:pos x="47" y="43"/>
                </a:cxn>
                <a:cxn ang="0">
                  <a:pos x="49" y="41"/>
                </a:cxn>
                <a:cxn ang="0">
                  <a:pos x="51" y="39"/>
                </a:cxn>
                <a:cxn ang="0">
                  <a:pos x="52" y="38"/>
                </a:cxn>
                <a:cxn ang="0">
                  <a:pos x="54" y="36"/>
                </a:cxn>
                <a:cxn ang="0">
                  <a:pos x="56" y="34"/>
                </a:cxn>
                <a:cxn ang="0">
                  <a:pos x="57" y="32"/>
                </a:cxn>
                <a:cxn ang="0">
                  <a:pos x="59" y="31"/>
                </a:cxn>
                <a:cxn ang="0">
                  <a:pos x="60" y="29"/>
                </a:cxn>
                <a:cxn ang="0">
                  <a:pos x="62" y="27"/>
                </a:cxn>
                <a:cxn ang="0">
                  <a:pos x="64" y="25"/>
                </a:cxn>
                <a:cxn ang="0">
                  <a:pos x="66" y="24"/>
                </a:cxn>
                <a:cxn ang="0">
                  <a:pos x="67" y="22"/>
                </a:cxn>
                <a:cxn ang="0">
                  <a:pos x="69" y="20"/>
                </a:cxn>
                <a:cxn ang="0">
                  <a:pos x="70" y="18"/>
                </a:cxn>
                <a:cxn ang="0">
                  <a:pos x="72" y="16"/>
                </a:cxn>
                <a:cxn ang="0">
                  <a:pos x="73" y="15"/>
                </a:cxn>
                <a:cxn ang="0">
                  <a:pos x="75" y="13"/>
                </a:cxn>
                <a:cxn ang="0">
                  <a:pos x="77" y="11"/>
                </a:cxn>
                <a:cxn ang="0">
                  <a:pos x="78" y="10"/>
                </a:cxn>
                <a:cxn ang="0">
                  <a:pos x="80" y="8"/>
                </a:cxn>
                <a:cxn ang="0">
                  <a:pos x="81" y="6"/>
                </a:cxn>
                <a:cxn ang="0">
                  <a:pos x="83" y="4"/>
                </a:cxn>
                <a:cxn ang="0">
                  <a:pos x="84" y="2"/>
                </a:cxn>
                <a:cxn ang="0">
                  <a:pos x="86" y="0"/>
                </a:cxn>
              </a:cxnLst>
              <a:rect l="0" t="0" r="r" b="b"/>
              <a:pathLst>
                <a:path w="86" h="86">
                  <a:moveTo>
                    <a:pt x="0" y="86"/>
                  </a:moveTo>
                  <a:lnTo>
                    <a:pt x="2" y="85"/>
                  </a:lnTo>
                  <a:lnTo>
                    <a:pt x="3" y="83"/>
                  </a:lnTo>
                  <a:lnTo>
                    <a:pt x="5" y="82"/>
                  </a:lnTo>
                  <a:lnTo>
                    <a:pt x="7" y="80"/>
                  </a:lnTo>
                  <a:lnTo>
                    <a:pt x="9" y="78"/>
                  </a:lnTo>
                  <a:lnTo>
                    <a:pt x="11" y="77"/>
                  </a:lnTo>
                  <a:lnTo>
                    <a:pt x="12" y="75"/>
                  </a:lnTo>
                  <a:lnTo>
                    <a:pt x="14" y="74"/>
                  </a:lnTo>
                  <a:lnTo>
                    <a:pt x="16" y="72"/>
                  </a:lnTo>
                  <a:lnTo>
                    <a:pt x="18" y="70"/>
                  </a:lnTo>
                  <a:lnTo>
                    <a:pt x="20" y="69"/>
                  </a:lnTo>
                  <a:lnTo>
                    <a:pt x="22" y="67"/>
                  </a:lnTo>
                  <a:lnTo>
                    <a:pt x="23" y="66"/>
                  </a:lnTo>
                  <a:lnTo>
                    <a:pt x="25" y="64"/>
                  </a:lnTo>
                  <a:lnTo>
                    <a:pt x="27" y="63"/>
                  </a:lnTo>
                  <a:lnTo>
                    <a:pt x="28" y="61"/>
                  </a:lnTo>
                  <a:lnTo>
                    <a:pt x="30" y="59"/>
                  </a:lnTo>
                  <a:lnTo>
                    <a:pt x="32" y="57"/>
                  </a:lnTo>
                  <a:lnTo>
                    <a:pt x="34" y="56"/>
                  </a:lnTo>
                  <a:lnTo>
                    <a:pt x="35" y="54"/>
                  </a:lnTo>
                  <a:lnTo>
                    <a:pt x="37" y="53"/>
                  </a:lnTo>
                  <a:lnTo>
                    <a:pt x="39" y="51"/>
                  </a:lnTo>
                  <a:lnTo>
                    <a:pt x="41" y="49"/>
                  </a:lnTo>
                  <a:lnTo>
                    <a:pt x="42" y="47"/>
                  </a:lnTo>
                  <a:lnTo>
                    <a:pt x="44" y="46"/>
                  </a:lnTo>
                  <a:lnTo>
                    <a:pt x="46" y="44"/>
                  </a:lnTo>
                  <a:lnTo>
                    <a:pt x="47" y="43"/>
                  </a:lnTo>
                  <a:lnTo>
                    <a:pt x="49" y="41"/>
                  </a:lnTo>
                  <a:lnTo>
                    <a:pt x="51" y="39"/>
                  </a:lnTo>
                  <a:lnTo>
                    <a:pt x="52" y="38"/>
                  </a:lnTo>
                  <a:lnTo>
                    <a:pt x="54" y="36"/>
                  </a:lnTo>
                  <a:lnTo>
                    <a:pt x="56" y="34"/>
                  </a:lnTo>
                  <a:lnTo>
                    <a:pt x="57" y="32"/>
                  </a:lnTo>
                  <a:lnTo>
                    <a:pt x="59" y="31"/>
                  </a:lnTo>
                  <a:lnTo>
                    <a:pt x="60" y="29"/>
                  </a:lnTo>
                  <a:lnTo>
                    <a:pt x="62" y="27"/>
                  </a:lnTo>
                  <a:lnTo>
                    <a:pt x="64" y="25"/>
                  </a:lnTo>
                  <a:lnTo>
                    <a:pt x="66" y="24"/>
                  </a:lnTo>
                  <a:lnTo>
                    <a:pt x="67" y="22"/>
                  </a:lnTo>
                  <a:lnTo>
                    <a:pt x="69" y="20"/>
                  </a:lnTo>
                  <a:lnTo>
                    <a:pt x="70" y="18"/>
                  </a:lnTo>
                  <a:lnTo>
                    <a:pt x="72" y="16"/>
                  </a:lnTo>
                  <a:lnTo>
                    <a:pt x="73" y="15"/>
                  </a:lnTo>
                  <a:lnTo>
                    <a:pt x="75" y="13"/>
                  </a:lnTo>
                  <a:lnTo>
                    <a:pt x="77" y="11"/>
                  </a:lnTo>
                  <a:lnTo>
                    <a:pt x="78" y="10"/>
                  </a:lnTo>
                  <a:lnTo>
                    <a:pt x="80" y="8"/>
                  </a:lnTo>
                  <a:lnTo>
                    <a:pt x="81" y="6"/>
                  </a:lnTo>
                  <a:lnTo>
                    <a:pt x="83" y="4"/>
                  </a:lnTo>
                  <a:lnTo>
                    <a:pt x="84" y="2"/>
                  </a:lnTo>
                  <a:lnTo>
                    <a:pt x="86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5" name="Freeform 207"/>
            <p:cNvSpPr>
              <a:spLocks/>
            </p:cNvSpPr>
            <p:nvPr/>
          </p:nvSpPr>
          <p:spPr bwMode="auto">
            <a:xfrm>
              <a:off x="4398" y="2857"/>
              <a:ext cx="101" cy="69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99" y="2"/>
                </a:cxn>
                <a:cxn ang="0">
                  <a:pos x="97" y="3"/>
                </a:cxn>
                <a:cxn ang="0">
                  <a:pos x="95" y="5"/>
                </a:cxn>
                <a:cxn ang="0">
                  <a:pos x="94" y="6"/>
                </a:cxn>
                <a:cxn ang="0">
                  <a:pos x="92" y="7"/>
                </a:cxn>
                <a:cxn ang="0">
                  <a:pos x="90" y="9"/>
                </a:cxn>
                <a:cxn ang="0">
                  <a:pos x="88" y="10"/>
                </a:cxn>
                <a:cxn ang="0">
                  <a:pos x="87" y="11"/>
                </a:cxn>
                <a:cxn ang="0">
                  <a:pos x="85" y="13"/>
                </a:cxn>
                <a:cxn ang="0">
                  <a:pos x="83" y="14"/>
                </a:cxn>
                <a:cxn ang="0">
                  <a:pos x="81" y="16"/>
                </a:cxn>
                <a:cxn ang="0">
                  <a:pos x="79" y="17"/>
                </a:cxn>
                <a:cxn ang="0">
                  <a:pos x="77" y="18"/>
                </a:cxn>
                <a:cxn ang="0">
                  <a:pos x="76" y="20"/>
                </a:cxn>
                <a:cxn ang="0">
                  <a:pos x="74" y="21"/>
                </a:cxn>
                <a:cxn ang="0">
                  <a:pos x="72" y="23"/>
                </a:cxn>
                <a:cxn ang="0">
                  <a:pos x="70" y="24"/>
                </a:cxn>
                <a:cxn ang="0">
                  <a:pos x="68" y="25"/>
                </a:cxn>
                <a:cxn ang="0">
                  <a:pos x="66" y="27"/>
                </a:cxn>
                <a:cxn ang="0">
                  <a:pos x="64" y="28"/>
                </a:cxn>
                <a:cxn ang="0">
                  <a:pos x="62" y="30"/>
                </a:cxn>
                <a:cxn ang="0">
                  <a:pos x="60" y="31"/>
                </a:cxn>
                <a:cxn ang="0">
                  <a:pos x="59" y="32"/>
                </a:cxn>
                <a:cxn ang="0">
                  <a:pos x="57" y="33"/>
                </a:cxn>
                <a:cxn ang="0">
                  <a:pos x="55" y="35"/>
                </a:cxn>
                <a:cxn ang="0">
                  <a:pos x="53" y="36"/>
                </a:cxn>
                <a:cxn ang="0">
                  <a:pos x="51" y="37"/>
                </a:cxn>
                <a:cxn ang="0">
                  <a:pos x="49" y="39"/>
                </a:cxn>
                <a:cxn ang="0">
                  <a:pos x="47" y="40"/>
                </a:cxn>
                <a:cxn ang="0">
                  <a:pos x="45" y="41"/>
                </a:cxn>
                <a:cxn ang="0">
                  <a:pos x="43" y="43"/>
                </a:cxn>
                <a:cxn ang="0">
                  <a:pos x="41" y="44"/>
                </a:cxn>
                <a:cxn ang="0">
                  <a:pos x="39" y="45"/>
                </a:cxn>
                <a:cxn ang="0">
                  <a:pos x="37" y="46"/>
                </a:cxn>
                <a:cxn ang="0">
                  <a:pos x="35" y="48"/>
                </a:cxn>
                <a:cxn ang="0">
                  <a:pos x="33" y="49"/>
                </a:cxn>
                <a:cxn ang="0">
                  <a:pos x="32" y="50"/>
                </a:cxn>
                <a:cxn ang="0">
                  <a:pos x="29" y="52"/>
                </a:cxn>
                <a:cxn ang="0">
                  <a:pos x="28" y="52"/>
                </a:cxn>
                <a:cxn ang="0">
                  <a:pos x="26" y="54"/>
                </a:cxn>
                <a:cxn ang="0">
                  <a:pos x="23" y="55"/>
                </a:cxn>
                <a:cxn ang="0">
                  <a:pos x="22" y="56"/>
                </a:cxn>
                <a:cxn ang="0">
                  <a:pos x="20" y="58"/>
                </a:cxn>
                <a:cxn ang="0">
                  <a:pos x="17" y="58"/>
                </a:cxn>
                <a:cxn ang="0">
                  <a:pos x="16" y="60"/>
                </a:cxn>
                <a:cxn ang="0">
                  <a:pos x="14" y="61"/>
                </a:cxn>
                <a:cxn ang="0">
                  <a:pos x="12" y="62"/>
                </a:cxn>
                <a:cxn ang="0">
                  <a:pos x="10" y="63"/>
                </a:cxn>
                <a:cxn ang="0">
                  <a:pos x="7" y="65"/>
                </a:cxn>
                <a:cxn ang="0">
                  <a:pos x="6" y="66"/>
                </a:cxn>
                <a:cxn ang="0">
                  <a:pos x="3" y="67"/>
                </a:cxn>
                <a:cxn ang="0">
                  <a:pos x="1" y="68"/>
                </a:cxn>
                <a:cxn ang="0">
                  <a:pos x="0" y="69"/>
                </a:cxn>
              </a:cxnLst>
              <a:rect l="0" t="0" r="r" b="b"/>
              <a:pathLst>
                <a:path w="101" h="69">
                  <a:moveTo>
                    <a:pt x="101" y="0"/>
                  </a:moveTo>
                  <a:lnTo>
                    <a:pt x="99" y="2"/>
                  </a:lnTo>
                  <a:lnTo>
                    <a:pt x="97" y="3"/>
                  </a:lnTo>
                  <a:lnTo>
                    <a:pt x="95" y="5"/>
                  </a:lnTo>
                  <a:lnTo>
                    <a:pt x="94" y="6"/>
                  </a:lnTo>
                  <a:lnTo>
                    <a:pt x="92" y="7"/>
                  </a:lnTo>
                  <a:lnTo>
                    <a:pt x="90" y="9"/>
                  </a:lnTo>
                  <a:lnTo>
                    <a:pt x="88" y="10"/>
                  </a:lnTo>
                  <a:lnTo>
                    <a:pt x="87" y="11"/>
                  </a:lnTo>
                  <a:lnTo>
                    <a:pt x="85" y="13"/>
                  </a:lnTo>
                  <a:lnTo>
                    <a:pt x="83" y="14"/>
                  </a:lnTo>
                  <a:lnTo>
                    <a:pt x="81" y="16"/>
                  </a:lnTo>
                  <a:lnTo>
                    <a:pt x="79" y="17"/>
                  </a:lnTo>
                  <a:lnTo>
                    <a:pt x="77" y="18"/>
                  </a:lnTo>
                  <a:lnTo>
                    <a:pt x="76" y="20"/>
                  </a:lnTo>
                  <a:lnTo>
                    <a:pt x="74" y="21"/>
                  </a:lnTo>
                  <a:lnTo>
                    <a:pt x="72" y="23"/>
                  </a:lnTo>
                  <a:lnTo>
                    <a:pt x="70" y="24"/>
                  </a:lnTo>
                  <a:lnTo>
                    <a:pt x="68" y="25"/>
                  </a:lnTo>
                  <a:lnTo>
                    <a:pt x="66" y="27"/>
                  </a:lnTo>
                  <a:lnTo>
                    <a:pt x="64" y="28"/>
                  </a:lnTo>
                  <a:lnTo>
                    <a:pt x="62" y="30"/>
                  </a:lnTo>
                  <a:lnTo>
                    <a:pt x="60" y="31"/>
                  </a:lnTo>
                  <a:lnTo>
                    <a:pt x="59" y="32"/>
                  </a:lnTo>
                  <a:lnTo>
                    <a:pt x="57" y="33"/>
                  </a:lnTo>
                  <a:lnTo>
                    <a:pt x="55" y="35"/>
                  </a:lnTo>
                  <a:lnTo>
                    <a:pt x="53" y="36"/>
                  </a:lnTo>
                  <a:lnTo>
                    <a:pt x="51" y="37"/>
                  </a:lnTo>
                  <a:lnTo>
                    <a:pt x="49" y="39"/>
                  </a:lnTo>
                  <a:lnTo>
                    <a:pt x="47" y="40"/>
                  </a:lnTo>
                  <a:lnTo>
                    <a:pt x="45" y="41"/>
                  </a:lnTo>
                  <a:lnTo>
                    <a:pt x="43" y="43"/>
                  </a:lnTo>
                  <a:lnTo>
                    <a:pt x="41" y="44"/>
                  </a:lnTo>
                  <a:lnTo>
                    <a:pt x="39" y="45"/>
                  </a:lnTo>
                  <a:lnTo>
                    <a:pt x="37" y="46"/>
                  </a:lnTo>
                  <a:lnTo>
                    <a:pt x="35" y="48"/>
                  </a:lnTo>
                  <a:lnTo>
                    <a:pt x="33" y="49"/>
                  </a:lnTo>
                  <a:lnTo>
                    <a:pt x="32" y="50"/>
                  </a:lnTo>
                  <a:lnTo>
                    <a:pt x="29" y="52"/>
                  </a:lnTo>
                  <a:lnTo>
                    <a:pt x="28" y="52"/>
                  </a:lnTo>
                  <a:lnTo>
                    <a:pt x="26" y="54"/>
                  </a:lnTo>
                  <a:lnTo>
                    <a:pt x="23" y="55"/>
                  </a:lnTo>
                  <a:lnTo>
                    <a:pt x="22" y="56"/>
                  </a:lnTo>
                  <a:lnTo>
                    <a:pt x="20" y="58"/>
                  </a:lnTo>
                  <a:lnTo>
                    <a:pt x="17" y="58"/>
                  </a:lnTo>
                  <a:lnTo>
                    <a:pt x="16" y="60"/>
                  </a:lnTo>
                  <a:lnTo>
                    <a:pt x="14" y="61"/>
                  </a:lnTo>
                  <a:lnTo>
                    <a:pt x="12" y="62"/>
                  </a:lnTo>
                  <a:lnTo>
                    <a:pt x="10" y="63"/>
                  </a:lnTo>
                  <a:lnTo>
                    <a:pt x="7" y="65"/>
                  </a:lnTo>
                  <a:lnTo>
                    <a:pt x="6" y="66"/>
                  </a:lnTo>
                  <a:lnTo>
                    <a:pt x="3" y="67"/>
                  </a:lnTo>
                  <a:lnTo>
                    <a:pt x="1" y="68"/>
                  </a:lnTo>
                  <a:lnTo>
                    <a:pt x="0" y="69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6" name="Rectangle 208"/>
            <p:cNvSpPr>
              <a:spLocks noChangeArrowheads="1"/>
            </p:cNvSpPr>
            <p:nvPr/>
          </p:nvSpPr>
          <p:spPr bwMode="auto">
            <a:xfrm rot="2880000">
              <a:off x="4454" y="2827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88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7" name="Line 209"/>
            <p:cNvSpPr>
              <a:spLocks noChangeShapeType="1"/>
            </p:cNvSpPr>
            <p:nvPr/>
          </p:nvSpPr>
          <p:spPr bwMode="auto">
            <a:xfrm>
              <a:off x="4476" y="2832"/>
              <a:ext cx="22" cy="24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8" name="Freeform 210"/>
            <p:cNvSpPr>
              <a:spLocks/>
            </p:cNvSpPr>
            <p:nvPr/>
          </p:nvSpPr>
          <p:spPr bwMode="auto">
            <a:xfrm>
              <a:off x="4642" y="2148"/>
              <a:ext cx="50" cy="367"/>
            </a:xfrm>
            <a:custGeom>
              <a:avLst/>
              <a:gdLst/>
              <a:ahLst/>
              <a:cxnLst>
                <a:cxn ang="0">
                  <a:pos x="35" y="362"/>
                </a:cxn>
                <a:cxn ang="0">
                  <a:pos x="36" y="355"/>
                </a:cxn>
                <a:cxn ang="0">
                  <a:pos x="38" y="349"/>
                </a:cxn>
                <a:cxn ang="0">
                  <a:pos x="39" y="342"/>
                </a:cxn>
                <a:cxn ang="0">
                  <a:pos x="40" y="335"/>
                </a:cxn>
                <a:cxn ang="0">
                  <a:pos x="42" y="328"/>
                </a:cxn>
                <a:cxn ang="0">
                  <a:pos x="43" y="321"/>
                </a:cxn>
                <a:cxn ang="0">
                  <a:pos x="44" y="315"/>
                </a:cxn>
                <a:cxn ang="0">
                  <a:pos x="45" y="308"/>
                </a:cxn>
                <a:cxn ang="0">
                  <a:pos x="46" y="301"/>
                </a:cxn>
                <a:cxn ang="0">
                  <a:pos x="46" y="294"/>
                </a:cxn>
                <a:cxn ang="0">
                  <a:pos x="47" y="287"/>
                </a:cxn>
                <a:cxn ang="0">
                  <a:pos x="48" y="280"/>
                </a:cxn>
                <a:cxn ang="0">
                  <a:pos x="48" y="273"/>
                </a:cxn>
                <a:cxn ang="0">
                  <a:pos x="49" y="267"/>
                </a:cxn>
                <a:cxn ang="0">
                  <a:pos x="49" y="260"/>
                </a:cxn>
                <a:cxn ang="0">
                  <a:pos x="50" y="253"/>
                </a:cxn>
                <a:cxn ang="0">
                  <a:pos x="50" y="246"/>
                </a:cxn>
                <a:cxn ang="0">
                  <a:pos x="50" y="239"/>
                </a:cxn>
                <a:cxn ang="0">
                  <a:pos x="50" y="232"/>
                </a:cxn>
                <a:cxn ang="0">
                  <a:pos x="50" y="225"/>
                </a:cxn>
                <a:cxn ang="0">
                  <a:pos x="50" y="218"/>
                </a:cxn>
                <a:cxn ang="0">
                  <a:pos x="49" y="211"/>
                </a:cxn>
                <a:cxn ang="0">
                  <a:pos x="49" y="204"/>
                </a:cxn>
                <a:cxn ang="0">
                  <a:pos x="49" y="198"/>
                </a:cxn>
                <a:cxn ang="0">
                  <a:pos x="48" y="191"/>
                </a:cxn>
                <a:cxn ang="0">
                  <a:pos x="48" y="184"/>
                </a:cxn>
                <a:cxn ang="0">
                  <a:pos x="47" y="177"/>
                </a:cxn>
                <a:cxn ang="0">
                  <a:pos x="46" y="170"/>
                </a:cxn>
                <a:cxn ang="0">
                  <a:pos x="46" y="163"/>
                </a:cxn>
                <a:cxn ang="0">
                  <a:pos x="45" y="156"/>
                </a:cxn>
                <a:cxn ang="0">
                  <a:pos x="44" y="149"/>
                </a:cxn>
                <a:cxn ang="0">
                  <a:pos x="42" y="142"/>
                </a:cxn>
                <a:cxn ang="0">
                  <a:pos x="41" y="136"/>
                </a:cxn>
                <a:cxn ang="0">
                  <a:pos x="40" y="129"/>
                </a:cxn>
                <a:cxn ang="0">
                  <a:pos x="39" y="122"/>
                </a:cxn>
                <a:cxn ang="0">
                  <a:pos x="37" y="115"/>
                </a:cxn>
                <a:cxn ang="0">
                  <a:pos x="36" y="109"/>
                </a:cxn>
                <a:cxn ang="0">
                  <a:pos x="35" y="102"/>
                </a:cxn>
                <a:cxn ang="0">
                  <a:pos x="33" y="95"/>
                </a:cxn>
                <a:cxn ang="0">
                  <a:pos x="31" y="88"/>
                </a:cxn>
                <a:cxn ang="0">
                  <a:pos x="29" y="82"/>
                </a:cxn>
                <a:cxn ang="0">
                  <a:pos x="27" y="75"/>
                </a:cxn>
                <a:cxn ang="0">
                  <a:pos x="25" y="68"/>
                </a:cxn>
                <a:cxn ang="0">
                  <a:pos x="23" y="62"/>
                </a:cxn>
                <a:cxn ang="0">
                  <a:pos x="21" y="55"/>
                </a:cxn>
                <a:cxn ang="0">
                  <a:pos x="19" y="48"/>
                </a:cxn>
                <a:cxn ang="0">
                  <a:pos x="17" y="42"/>
                </a:cxn>
                <a:cxn ang="0">
                  <a:pos x="14" y="35"/>
                </a:cxn>
                <a:cxn ang="0">
                  <a:pos x="12" y="29"/>
                </a:cxn>
                <a:cxn ang="0">
                  <a:pos x="9" y="22"/>
                </a:cxn>
                <a:cxn ang="0">
                  <a:pos x="7" y="16"/>
                </a:cxn>
                <a:cxn ang="0">
                  <a:pos x="4" y="10"/>
                </a:cxn>
                <a:cxn ang="0">
                  <a:pos x="1" y="3"/>
                </a:cxn>
              </a:cxnLst>
              <a:rect l="0" t="0" r="r" b="b"/>
              <a:pathLst>
                <a:path w="50" h="367">
                  <a:moveTo>
                    <a:pt x="34" y="367"/>
                  </a:moveTo>
                  <a:lnTo>
                    <a:pt x="34" y="366"/>
                  </a:lnTo>
                  <a:lnTo>
                    <a:pt x="35" y="364"/>
                  </a:lnTo>
                  <a:lnTo>
                    <a:pt x="35" y="362"/>
                  </a:lnTo>
                  <a:lnTo>
                    <a:pt x="35" y="360"/>
                  </a:lnTo>
                  <a:lnTo>
                    <a:pt x="36" y="359"/>
                  </a:lnTo>
                  <a:lnTo>
                    <a:pt x="36" y="357"/>
                  </a:lnTo>
                  <a:lnTo>
                    <a:pt x="36" y="355"/>
                  </a:lnTo>
                  <a:lnTo>
                    <a:pt x="37" y="354"/>
                  </a:lnTo>
                  <a:lnTo>
                    <a:pt x="37" y="352"/>
                  </a:lnTo>
                  <a:lnTo>
                    <a:pt x="38" y="351"/>
                  </a:lnTo>
                  <a:lnTo>
                    <a:pt x="38" y="349"/>
                  </a:lnTo>
                  <a:lnTo>
                    <a:pt x="38" y="347"/>
                  </a:lnTo>
                  <a:lnTo>
                    <a:pt x="39" y="345"/>
                  </a:lnTo>
                  <a:lnTo>
                    <a:pt x="39" y="344"/>
                  </a:lnTo>
                  <a:lnTo>
                    <a:pt x="39" y="342"/>
                  </a:lnTo>
                  <a:lnTo>
                    <a:pt x="40" y="340"/>
                  </a:lnTo>
                  <a:lnTo>
                    <a:pt x="40" y="338"/>
                  </a:lnTo>
                  <a:lnTo>
                    <a:pt x="40" y="337"/>
                  </a:lnTo>
                  <a:lnTo>
                    <a:pt x="40" y="335"/>
                  </a:lnTo>
                  <a:lnTo>
                    <a:pt x="41" y="333"/>
                  </a:lnTo>
                  <a:lnTo>
                    <a:pt x="41" y="332"/>
                  </a:lnTo>
                  <a:lnTo>
                    <a:pt x="41" y="330"/>
                  </a:lnTo>
                  <a:lnTo>
                    <a:pt x="42" y="328"/>
                  </a:lnTo>
                  <a:lnTo>
                    <a:pt x="42" y="326"/>
                  </a:lnTo>
                  <a:lnTo>
                    <a:pt x="42" y="325"/>
                  </a:lnTo>
                  <a:lnTo>
                    <a:pt x="43" y="323"/>
                  </a:lnTo>
                  <a:lnTo>
                    <a:pt x="43" y="321"/>
                  </a:lnTo>
                  <a:lnTo>
                    <a:pt x="43" y="320"/>
                  </a:lnTo>
                  <a:lnTo>
                    <a:pt x="43" y="318"/>
                  </a:lnTo>
                  <a:lnTo>
                    <a:pt x="44" y="317"/>
                  </a:lnTo>
                  <a:lnTo>
                    <a:pt x="44" y="315"/>
                  </a:lnTo>
                  <a:lnTo>
                    <a:pt x="44" y="313"/>
                  </a:lnTo>
                  <a:lnTo>
                    <a:pt x="45" y="311"/>
                  </a:lnTo>
                  <a:lnTo>
                    <a:pt x="45" y="310"/>
                  </a:lnTo>
                  <a:lnTo>
                    <a:pt x="45" y="308"/>
                  </a:lnTo>
                  <a:lnTo>
                    <a:pt x="45" y="306"/>
                  </a:lnTo>
                  <a:lnTo>
                    <a:pt x="46" y="304"/>
                  </a:lnTo>
                  <a:lnTo>
                    <a:pt x="46" y="303"/>
                  </a:lnTo>
                  <a:lnTo>
                    <a:pt x="46" y="301"/>
                  </a:lnTo>
                  <a:lnTo>
                    <a:pt x="46" y="299"/>
                  </a:lnTo>
                  <a:lnTo>
                    <a:pt x="46" y="298"/>
                  </a:lnTo>
                  <a:lnTo>
                    <a:pt x="46" y="296"/>
                  </a:lnTo>
                  <a:lnTo>
                    <a:pt x="46" y="294"/>
                  </a:lnTo>
                  <a:lnTo>
                    <a:pt x="47" y="292"/>
                  </a:lnTo>
                  <a:lnTo>
                    <a:pt x="47" y="291"/>
                  </a:lnTo>
                  <a:lnTo>
                    <a:pt x="47" y="289"/>
                  </a:lnTo>
                  <a:lnTo>
                    <a:pt x="47" y="287"/>
                  </a:lnTo>
                  <a:lnTo>
                    <a:pt x="47" y="285"/>
                  </a:lnTo>
                  <a:lnTo>
                    <a:pt x="47" y="284"/>
                  </a:lnTo>
                  <a:lnTo>
                    <a:pt x="48" y="282"/>
                  </a:lnTo>
                  <a:lnTo>
                    <a:pt x="48" y="280"/>
                  </a:lnTo>
                  <a:lnTo>
                    <a:pt x="48" y="279"/>
                  </a:lnTo>
                  <a:lnTo>
                    <a:pt x="48" y="277"/>
                  </a:lnTo>
                  <a:lnTo>
                    <a:pt x="48" y="275"/>
                  </a:lnTo>
                  <a:lnTo>
                    <a:pt x="48" y="273"/>
                  </a:lnTo>
                  <a:lnTo>
                    <a:pt x="49" y="272"/>
                  </a:lnTo>
                  <a:lnTo>
                    <a:pt x="49" y="270"/>
                  </a:lnTo>
                  <a:lnTo>
                    <a:pt x="49" y="268"/>
                  </a:lnTo>
                  <a:lnTo>
                    <a:pt x="49" y="267"/>
                  </a:lnTo>
                  <a:lnTo>
                    <a:pt x="49" y="265"/>
                  </a:lnTo>
                  <a:lnTo>
                    <a:pt x="49" y="263"/>
                  </a:lnTo>
                  <a:lnTo>
                    <a:pt x="49" y="261"/>
                  </a:lnTo>
                  <a:lnTo>
                    <a:pt x="49" y="260"/>
                  </a:lnTo>
                  <a:lnTo>
                    <a:pt x="49" y="258"/>
                  </a:lnTo>
                  <a:lnTo>
                    <a:pt x="49" y="256"/>
                  </a:lnTo>
                  <a:lnTo>
                    <a:pt x="50" y="254"/>
                  </a:lnTo>
                  <a:lnTo>
                    <a:pt x="50" y="253"/>
                  </a:lnTo>
                  <a:lnTo>
                    <a:pt x="50" y="251"/>
                  </a:lnTo>
                  <a:lnTo>
                    <a:pt x="50" y="249"/>
                  </a:lnTo>
                  <a:lnTo>
                    <a:pt x="50" y="248"/>
                  </a:lnTo>
                  <a:lnTo>
                    <a:pt x="50" y="246"/>
                  </a:lnTo>
                  <a:lnTo>
                    <a:pt x="50" y="244"/>
                  </a:lnTo>
                  <a:lnTo>
                    <a:pt x="50" y="242"/>
                  </a:lnTo>
                  <a:lnTo>
                    <a:pt x="50" y="241"/>
                  </a:lnTo>
                  <a:lnTo>
                    <a:pt x="50" y="239"/>
                  </a:lnTo>
                  <a:lnTo>
                    <a:pt x="50" y="237"/>
                  </a:lnTo>
                  <a:lnTo>
                    <a:pt x="50" y="235"/>
                  </a:lnTo>
                  <a:lnTo>
                    <a:pt x="50" y="234"/>
                  </a:lnTo>
                  <a:lnTo>
                    <a:pt x="50" y="232"/>
                  </a:lnTo>
                  <a:lnTo>
                    <a:pt x="50" y="230"/>
                  </a:lnTo>
                  <a:lnTo>
                    <a:pt x="50" y="229"/>
                  </a:lnTo>
                  <a:lnTo>
                    <a:pt x="50" y="227"/>
                  </a:lnTo>
                  <a:lnTo>
                    <a:pt x="50" y="225"/>
                  </a:lnTo>
                  <a:lnTo>
                    <a:pt x="50" y="223"/>
                  </a:lnTo>
                  <a:lnTo>
                    <a:pt x="50" y="222"/>
                  </a:lnTo>
                  <a:lnTo>
                    <a:pt x="50" y="220"/>
                  </a:lnTo>
                  <a:lnTo>
                    <a:pt x="50" y="218"/>
                  </a:lnTo>
                  <a:lnTo>
                    <a:pt x="50" y="216"/>
                  </a:lnTo>
                  <a:lnTo>
                    <a:pt x="50" y="215"/>
                  </a:lnTo>
                  <a:lnTo>
                    <a:pt x="50" y="213"/>
                  </a:lnTo>
                  <a:lnTo>
                    <a:pt x="49" y="211"/>
                  </a:lnTo>
                  <a:lnTo>
                    <a:pt x="49" y="210"/>
                  </a:lnTo>
                  <a:lnTo>
                    <a:pt x="49" y="208"/>
                  </a:lnTo>
                  <a:lnTo>
                    <a:pt x="49" y="206"/>
                  </a:lnTo>
                  <a:lnTo>
                    <a:pt x="49" y="204"/>
                  </a:lnTo>
                  <a:lnTo>
                    <a:pt x="49" y="203"/>
                  </a:lnTo>
                  <a:lnTo>
                    <a:pt x="49" y="201"/>
                  </a:lnTo>
                  <a:lnTo>
                    <a:pt x="49" y="199"/>
                  </a:lnTo>
                  <a:lnTo>
                    <a:pt x="49" y="198"/>
                  </a:lnTo>
                  <a:lnTo>
                    <a:pt x="49" y="196"/>
                  </a:lnTo>
                  <a:lnTo>
                    <a:pt x="48" y="194"/>
                  </a:lnTo>
                  <a:lnTo>
                    <a:pt x="48" y="192"/>
                  </a:lnTo>
                  <a:lnTo>
                    <a:pt x="48" y="191"/>
                  </a:lnTo>
                  <a:lnTo>
                    <a:pt x="48" y="189"/>
                  </a:lnTo>
                  <a:lnTo>
                    <a:pt x="48" y="187"/>
                  </a:lnTo>
                  <a:lnTo>
                    <a:pt x="48" y="185"/>
                  </a:lnTo>
                  <a:lnTo>
                    <a:pt x="48" y="184"/>
                  </a:lnTo>
                  <a:lnTo>
                    <a:pt x="47" y="182"/>
                  </a:lnTo>
                  <a:lnTo>
                    <a:pt x="47" y="180"/>
                  </a:lnTo>
                  <a:lnTo>
                    <a:pt x="47" y="179"/>
                  </a:lnTo>
                  <a:lnTo>
                    <a:pt x="47" y="177"/>
                  </a:lnTo>
                  <a:lnTo>
                    <a:pt x="47" y="175"/>
                  </a:lnTo>
                  <a:lnTo>
                    <a:pt x="46" y="173"/>
                  </a:lnTo>
                  <a:lnTo>
                    <a:pt x="46" y="172"/>
                  </a:lnTo>
                  <a:lnTo>
                    <a:pt x="46" y="170"/>
                  </a:lnTo>
                  <a:lnTo>
                    <a:pt x="46" y="168"/>
                  </a:lnTo>
                  <a:lnTo>
                    <a:pt x="46" y="166"/>
                  </a:lnTo>
                  <a:lnTo>
                    <a:pt x="46" y="165"/>
                  </a:lnTo>
                  <a:lnTo>
                    <a:pt x="46" y="163"/>
                  </a:lnTo>
                  <a:lnTo>
                    <a:pt x="45" y="161"/>
                  </a:lnTo>
                  <a:lnTo>
                    <a:pt x="45" y="160"/>
                  </a:lnTo>
                  <a:lnTo>
                    <a:pt x="45" y="158"/>
                  </a:lnTo>
                  <a:lnTo>
                    <a:pt x="45" y="156"/>
                  </a:lnTo>
                  <a:lnTo>
                    <a:pt x="44" y="154"/>
                  </a:lnTo>
                  <a:lnTo>
                    <a:pt x="44" y="153"/>
                  </a:lnTo>
                  <a:lnTo>
                    <a:pt x="44" y="151"/>
                  </a:lnTo>
                  <a:lnTo>
                    <a:pt x="44" y="149"/>
                  </a:lnTo>
                  <a:lnTo>
                    <a:pt x="43" y="148"/>
                  </a:lnTo>
                  <a:lnTo>
                    <a:pt x="43" y="146"/>
                  </a:lnTo>
                  <a:lnTo>
                    <a:pt x="43" y="144"/>
                  </a:lnTo>
                  <a:lnTo>
                    <a:pt x="42" y="142"/>
                  </a:lnTo>
                  <a:lnTo>
                    <a:pt x="42" y="141"/>
                  </a:lnTo>
                  <a:lnTo>
                    <a:pt x="42" y="139"/>
                  </a:lnTo>
                  <a:lnTo>
                    <a:pt x="41" y="138"/>
                  </a:lnTo>
                  <a:lnTo>
                    <a:pt x="41" y="136"/>
                  </a:lnTo>
                  <a:lnTo>
                    <a:pt x="41" y="134"/>
                  </a:lnTo>
                  <a:lnTo>
                    <a:pt x="41" y="132"/>
                  </a:lnTo>
                  <a:lnTo>
                    <a:pt x="40" y="131"/>
                  </a:lnTo>
                  <a:lnTo>
                    <a:pt x="40" y="129"/>
                  </a:lnTo>
                  <a:lnTo>
                    <a:pt x="40" y="127"/>
                  </a:lnTo>
                  <a:lnTo>
                    <a:pt x="40" y="126"/>
                  </a:lnTo>
                  <a:lnTo>
                    <a:pt x="39" y="124"/>
                  </a:lnTo>
                  <a:lnTo>
                    <a:pt x="39" y="122"/>
                  </a:lnTo>
                  <a:lnTo>
                    <a:pt x="38" y="120"/>
                  </a:lnTo>
                  <a:lnTo>
                    <a:pt x="38" y="119"/>
                  </a:lnTo>
                  <a:lnTo>
                    <a:pt x="38" y="117"/>
                  </a:lnTo>
                  <a:lnTo>
                    <a:pt x="37" y="115"/>
                  </a:lnTo>
                  <a:lnTo>
                    <a:pt x="37" y="113"/>
                  </a:lnTo>
                  <a:lnTo>
                    <a:pt x="37" y="112"/>
                  </a:lnTo>
                  <a:lnTo>
                    <a:pt x="36" y="110"/>
                  </a:lnTo>
                  <a:lnTo>
                    <a:pt x="36" y="109"/>
                  </a:lnTo>
                  <a:lnTo>
                    <a:pt x="35" y="107"/>
                  </a:lnTo>
                  <a:lnTo>
                    <a:pt x="35" y="105"/>
                  </a:lnTo>
                  <a:lnTo>
                    <a:pt x="35" y="104"/>
                  </a:lnTo>
                  <a:lnTo>
                    <a:pt x="35" y="102"/>
                  </a:lnTo>
                  <a:lnTo>
                    <a:pt x="34" y="100"/>
                  </a:lnTo>
                  <a:lnTo>
                    <a:pt x="34" y="98"/>
                  </a:lnTo>
                  <a:lnTo>
                    <a:pt x="33" y="97"/>
                  </a:lnTo>
                  <a:lnTo>
                    <a:pt x="33" y="95"/>
                  </a:lnTo>
                  <a:lnTo>
                    <a:pt x="32" y="94"/>
                  </a:lnTo>
                  <a:lnTo>
                    <a:pt x="32" y="92"/>
                  </a:lnTo>
                  <a:lnTo>
                    <a:pt x="31" y="90"/>
                  </a:lnTo>
                  <a:lnTo>
                    <a:pt x="31" y="88"/>
                  </a:lnTo>
                  <a:lnTo>
                    <a:pt x="30" y="87"/>
                  </a:lnTo>
                  <a:lnTo>
                    <a:pt x="30" y="85"/>
                  </a:lnTo>
                  <a:lnTo>
                    <a:pt x="30" y="83"/>
                  </a:lnTo>
                  <a:lnTo>
                    <a:pt x="29" y="82"/>
                  </a:lnTo>
                  <a:lnTo>
                    <a:pt x="29" y="80"/>
                  </a:lnTo>
                  <a:lnTo>
                    <a:pt x="28" y="79"/>
                  </a:lnTo>
                  <a:lnTo>
                    <a:pt x="28" y="77"/>
                  </a:lnTo>
                  <a:lnTo>
                    <a:pt x="27" y="75"/>
                  </a:lnTo>
                  <a:lnTo>
                    <a:pt x="27" y="73"/>
                  </a:lnTo>
                  <a:lnTo>
                    <a:pt x="26" y="72"/>
                  </a:lnTo>
                  <a:lnTo>
                    <a:pt x="26" y="70"/>
                  </a:lnTo>
                  <a:lnTo>
                    <a:pt x="25" y="68"/>
                  </a:lnTo>
                  <a:lnTo>
                    <a:pt x="25" y="67"/>
                  </a:lnTo>
                  <a:lnTo>
                    <a:pt x="24" y="65"/>
                  </a:lnTo>
                  <a:lnTo>
                    <a:pt x="24" y="63"/>
                  </a:lnTo>
                  <a:lnTo>
                    <a:pt x="23" y="62"/>
                  </a:lnTo>
                  <a:lnTo>
                    <a:pt x="23" y="60"/>
                  </a:lnTo>
                  <a:lnTo>
                    <a:pt x="22" y="58"/>
                  </a:lnTo>
                  <a:lnTo>
                    <a:pt x="22" y="57"/>
                  </a:lnTo>
                  <a:lnTo>
                    <a:pt x="21" y="55"/>
                  </a:lnTo>
                  <a:lnTo>
                    <a:pt x="20" y="54"/>
                  </a:lnTo>
                  <a:lnTo>
                    <a:pt x="20" y="52"/>
                  </a:lnTo>
                  <a:lnTo>
                    <a:pt x="19" y="50"/>
                  </a:lnTo>
                  <a:lnTo>
                    <a:pt x="19" y="48"/>
                  </a:lnTo>
                  <a:lnTo>
                    <a:pt x="18" y="47"/>
                  </a:lnTo>
                  <a:lnTo>
                    <a:pt x="18" y="45"/>
                  </a:lnTo>
                  <a:lnTo>
                    <a:pt x="17" y="44"/>
                  </a:lnTo>
                  <a:lnTo>
                    <a:pt x="17" y="42"/>
                  </a:lnTo>
                  <a:lnTo>
                    <a:pt x="16" y="40"/>
                  </a:lnTo>
                  <a:lnTo>
                    <a:pt x="15" y="39"/>
                  </a:lnTo>
                  <a:lnTo>
                    <a:pt x="15" y="37"/>
                  </a:lnTo>
                  <a:lnTo>
                    <a:pt x="14" y="35"/>
                  </a:lnTo>
                  <a:lnTo>
                    <a:pt x="14" y="34"/>
                  </a:lnTo>
                  <a:lnTo>
                    <a:pt x="13" y="32"/>
                  </a:lnTo>
                  <a:lnTo>
                    <a:pt x="12" y="31"/>
                  </a:lnTo>
                  <a:lnTo>
                    <a:pt x="12" y="29"/>
                  </a:lnTo>
                  <a:lnTo>
                    <a:pt x="11" y="27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9" y="22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7" y="18"/>
                  </a:lnTo>
                  <a:lnTo>
                    <a:pt x="7" y="16"/>
                  </a:lnTo>
                  <a:lnTo>
                    <a:pt x="6" y="14"/>
                  </a:lnTo>
                  <a:lnTo>
                    <a:pt x="5" y="13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3" y="8"/>
                  </a:lnTo>
                  <a:lnTo>
                    <a:pt x="3" y="7"/>
                  </a:lnTo>
                  <a:lnTo>
                    <a:pt x="2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" name="Freeform 211"/>
            <p:cNvSpPr>
              <a:spLocks/>
            </p:cNvSpPr>
            <p:nvPr/>
          </p:nvSpPr>
          <p:spPr bwMode="auto">
            <a:xfrm>
              <a:off x="4475" y="2515"/>
              <a:ext cx="201" cy="317"/>
            </a:xfrm>
            <a:custGeom>
              <a:avLst/>
              <a:gdLst/>
              <a:ahLst/>
              <a:cxnLst>
                <a:cxn ang="0">
                  <a:pos x="199" y="6"/>
                </a:cxn>
                <a:cxn ang="0">
                  <a:pos x="197" y="13"/>
                </a:cxn>
                <a:cxn ang="0">
                  <a:pos x="196" y="21"/>
                </a:cxn>
                <a:cxn ang="0">
                  <a:pos x="193" y="28"/>
                </a:cxn>
                <a:cxn ang="0">
                  <a:pos x="191" y="35"/>
                </a:cxn>
                <a:cxn ang="0">
                  <a:pos x="189" y="42"/>
                </a:cxn>
                <a:cxn ang="0">
                  <a:pos x="186" y="50"/>
                </a:cxn>
                <a:cxn ang="0">
                  <a:pos x="184" y="57"/>
                </a:cxn>
                <a:cxn ang="0">
                  <a:pos x="181" y="64"/>
                </a:cxn>
                <a:cxn ang="0">
                  <a:pos x="179" y="71"/>
                </a:cxn>
                <a:cxn ang="0">
                  <a:pos x="176" y="78"/>
                </a:cxn>
                <a:cxn ang="0">
                  <a:pos x="173" y="85"/>
                </a:cxn>
                <a:cxn ang="0">
                  <a:pos x="170" y="92"/>
                </a:cxn>
                <a:cxn ang="0">
                  <a:pos x="167" y="99"/>
                </a:cxn>
                <a:cxn ang="0">
                  <a:pos x="164" y="106"/>
                </a:cxn>
                <a:cxn ang="0">
                  <a:pos x="160" y="113"/>
                </a:cxn>
                <a:cxn ang="0">
                  <a:pos x="157" y="120"/>
                </a:cxn>
                <a:cxn ang="0">
                  <a:pos x="154" y="127"/>
                </a:cxn>
                <a:cxn ang="0">
                  <a:pos x="150" y="134"/>
                </a:cxn>
                <a:cxn ang="0">
                  <a:pos x="147" y="141"/>
                </a:cxn>
                <a:cxn ang="0">
                  <a:pos x="143" y="147"/>
                </a:cxn>
                <a:cxn ang="0">
                  <a:pos x="139" y="154"/>
                </a:cxn>
                <a:cxn ang="0">
                  <a:pos x="135" y="160"/>
                </a:cxn>
                <a:cxn ang="0">
                  <a:pos x="131" y="167"/>
                </a:cxn>
                <a:cxn ang="0">
                  <a:pos x="127" y="173"/>
                </a:cxn>
                <a:cxn ang="0">
                  <a:pos x="123" y="180"/>
                </a:cxn>
                <a:cxn ang="0">
                  <a:pos x="119" y="186"/>
                </a:cxn>
                <a:cxn ang="0">
                  <a:pos x="114" y="193"/>
                </a:cxn>
                <a:cxn ang="0">
                  <a:pos x="110" y="199"/>
                </a:cxn>
                <a:cxn ang="0">
                  <a:pos x="106" y="205"/>
                </a:cxn>
                <a:cxn ang="0">
                  <a:pos x="101" y="212"/>
                </a:cxn>
                <a:cxn ang="0">
                  <a:pos x="96" y="218"/>
                </a:cxn>
                <a:cxn ang="0">
                  <a:pos x="91" y="224"/>
                </a:cxn>
                <a:cxn ang="0">
                  <a:pos x="86" y="230"/>
                </a:cxn>
                <a:cxn ang="0">
                  <a:pos x="82" y="236"/>
                </a:cxn>
                <a:cxn ang="0">
                  <a:pos x="77" y="242"/>
                </a:cxn>
                <a:cxn ang="0">
                  <a:pos x="72" y="247"/>
                </a:cxn>
                <a:cxn ang="0">
                  <a:pos x="66" y="253"/>
                </a:cxn>
                <a:cxn ang="0">
                  <a:pos x="61" y="259"/>
                </a:cxn>
                <a:cxn ang="0">
                  <a:pos x="56" y="265"/>
                </a:cxn>
                <a:cxn ang="0">
                  <a:pos x="51" y="270"/>
                </a:cxn>
                <a:cxn ang="0">
                  <a:pos x="45" y="276"/>
                </a:cxn>
                <a:cxn ang="0">
                  <a:pos x="40" y="281"/>
                </a:cxn>
                <a:cxn ang="0">
                  <a:pos x="34" y="287"/>
                </a:cxn>
                <a:cxn ang="0">
                  <a:pos x="28" y="292"/>
                </a:cxn>
                <a:cxn ang="0">
                  <a:pos x="22" y="297"/>
                </a:cxn>
                <a:cxn ang="0">
                  <a:pos x="17" y="303"/>
                </a:cxn>
                <a:cxn ang="0">
                  <a:pos x="11" y="308"/>
                </a:cxn>
                <a:cxn ang="0">
                  <a:pos x="5" y="313"/>
                </a:cxn>
              </a:cxnLst>
              <a:rect l="0" t="0" r="r" b="b"/>
              <a:pathLst>
                <a:path w="201" h="317">
                  <a:moveTo>
                    <a:pt x="201" y="0"/>
                  </a:moveTo>
                  <a:lnTo>
                    <a:pt x="200" y="2"/>
                  </a:lnTo>
                  <a:lnTo>
                    <a:pt x="200" y="4"/>
                  </a:lnTo>
                  <a:lnTo>
                    <a:pt x="199" y="6"/>
                  </a:lnTo>
                  <a:lnTo>
                    <a:pt x="199" y="8"/>
                  </a:lnTo>
                  <a:lnTo>
                    <a:pt x="198" y="9"/>
                  </a:lnTo>
                  <a:lnTo>
                    <a:pt x="198" y="11"/>
                  </a:lnTo>
                  <a:lnTo>
                    <a:pt x="197" y="13"/>
                  </a:lnTo>
                  <a:lnTo>
                    <a:pt x="197" y="15"/>
                  </a:lnTo>
                  <a:lnTo>
                    <a:pt x="197" y="17"/>
                  </a:lnTo>
                  <a:lnTo>
                    <a:pt x="196" y="18"/>
                  </a:lnTo>
                  <a:lnTo>
                    <a:pt x="196" y="21"/>
                  </a:lnTo>
                  <a:lnTo>
                    <a:pt x="195" y="22"/>
                  </a:lnTo>
                  <a:lnTo>
                    <a:pt x="194" y="24"/>
                  </a:lnTo>
                  <a:lnTo>
                    <a:pt x="194" y="26"/>
                  </a:lnTo>
                  <a:lnTo>
                    <a:pt x="193" y="28"/>
                  </a:lnTo>
                  <a:lnTo>
                    <a:pt x="193" y="30"/>
                  </a:lnTo>
                  <a:lnTo>
                    <a:pt x="192" y="31"/>
                  </a:lnTo>
                  <a:lnTo>
                    <a:pt x="191" y="33"/>
                  </a:lnTo>
                  <a:lnTo>
                    <a:pt x="191" y="35"/>
                  </a:lnTo>
                  <a:lnTo>
                    <a:pt x="191" y="37"/>
                  </a:lnTo>
                  <a:lnTo>
                    <a:pt x="190" y="39"/>
                  </a:lnTo>
                  <a:lnTo>
                    <a:pt x="189" y="40"/>
                  </a:lnTo>
                  <a:lnTo>
                    <a:pt x="189" y="42"/>
                  </a:lnTo>
                  <a:lnTo>
                    <a:pt x="188" y="44"/>
                  </a:lnTo>
                  <a:lnTo>
                    <a:pt x="187" y="46"/>
                  </a:lnTo>
                  <a:lnTo>
                    <a:pt x="187" y="48"/>
                  </a:lnTo>
                  <a:lnTo>
                    <a:pt x="186" y="50"/>
                  </a:lnTo>
                  <a:lnTo>
                    <a:pt x="186" y="51"/>
                  </a:lnTo>
                  <a:lnTo>
                    <a:pt x="185" y="53"/>
                  </a:lnTo>
                  <a:lnTo>
                    <a:pt x="185" y="55"/>
                  </a:lnTo>
                  <a:lnTo>
                    <a:pt x="184" y="57"/>
                  </a:lnTo>
                  <a:lnTo>
                    <a:pt x="183" y="59"/>
                  </a:lnTo>
                  <a:lnTo>
                    <a:pt x="183" y="60"/>
                  </a:lnTo>
                  <a:lnTo>
                    <a:pt x="182" y="62"/>
                  </a:lnTo>
                  <a:lnTo>
                    <a:pt x="181" y="64"/>
                  </a:lnTo>
                  <a:lnTo>
                    <a:pt x="181" y="65"/>
                  </a:lnTo>
                  <a:lnTo>
                    <a:pt x="180" y="67"/>
                  </a:lnTo>
                  <a:lnTo>
                    <a:pt x="179" y="69"/>
                  </a:lnTo>
                  <a:lnTo>
                    <a:pt x="179" y="71"/>
                  </a:lnTo>
                  <a:lnTo>
                    <a:pt x="178" y="73"/>
                  </a:lnTo>
                  <a:lnTo>
                    <a:pt x="177" y="75"/>
                  </a:lnTo>
                  <a:lnTo>
                    <a:pt x="176" y="76"/>
                  </a:lnTo>
                  <a:lnTo>
                    <a:pt x="176" y="78"/>
                  </a:lnTo>
                  <a:lnTo>
                    <a:pt x="175" y="80"/>
                  </a:lnTo>
                  <a:lnTo>
                    <a:pt x="175" y="81"/>
                  </a:lnTo>
                  <a:lnTo>
                    <a:pt x="174" y="84"/>
                  </a:lnTo>
                  <a:lnTo>
                    <a:pt x="173" y="85"/>
                  </a:lnTo>
                  <a:lnTo>
                    <a:pt x="172" y="87"/>
                  </a:lnTo>
                  <a:lnTo>
                    <a:pt x="171" y="89"/>
                  </a:lnTo>
                  <a:lnTo>
                    <a:pt x="170" y="90"/>
                  </a:lnTo>
                  <a:lnTo>
                    <a:pt x="170" y="92"/>
                  </a:lnTo>
                  <a:lnTo>
                    <a:pt x="169" y="94"/>
                  </a:lnTo>
                  <a:lnTo>
                    <a:pt x="169" y="96"/>
                  </a:lnTo>
                  <a:lnTo>
                    <a:pt x="168" y="97"/>
                  </a:lnTo>
                  <a:lnTo>
                    <a:pt x="167" y="99"/>
                  </a:lnTo>
                  <a:lnTo>
                    <a:pt x="166" y="101"/>
                  </a:lnTo>
                  <a:lnTo>
                    <a:pt x="165" y="103"/>
                  </a:lnTo>
                  <a:lnTo>
                    <a:pt x="165" y="104"/>
                  </a:lnTo>
                  <a:lnTo>
                    <a:pt x="164" y="106"/>
                  </a:lnTo>
                  <a:lnTo>
                    <a:pt x="163" y="108"/>
                  </a:lnTo>
                  <a:lnTo>
                    <a:pt x="162" y="109"/>
                  </a:lnTo>
                  <a:lnTo>
                    <a:pt x="161" y="111"/>
                  </a:lnTo>
                  <a:lnTo>
                    <a:pt x="160" y="113"/>
                  </a:lnTo>
                  <a:lnTo>
                    <a:pt x="159" y="115"/>
                  </a:lnTo>
                  <a:lnTo>
                    <a:pt x="159" y="116"/>
                  </a:lnTo>
                  <a:lnTo>
                    <a:pt x="158" y="118"/>
                  </a:lnTo>
                  <a:lnTo>
                    <a:pt x="157" y="120"/>
                  </a:lnTo>
                  <a:lnTo>
                    <a:pt x="156" y="122"/>
                  </a:lnTo>
                  <a:lnTo>
                    <a:pt x="155" y="123"/>
                  </a:lnTo>
                  <a:lnTo>
                    <a:pt x="154" y="125"/>
                  </a:lnTo>
                  <a:lnTo>
                    <a:pt x="154" y="127"/>
                  </a:lnTo>
                  <a:lnTo>
                    <a:pt x="153" y="128"/>
                  </a:lnTo>
                  <a:lnTo>
                    <a:pt x="152" y="130"/>
                  </a:lnTo>
                  <a:lnTo>
                    <a:pt x="151" y="132"/>
                  </a:lnTo>
                  <a:lnTo>
                    <a:pt x="150" y="134"/>
                  </a:lnTo>
                  <a:lnTo>
                    <a:pt x="149" y="135"/>
                  </a:lnTo>
                  <a:lnTo>
                    <a:pt x="149" y="137"/>
                  </a:lnTo>
                  <a:lnTo>
                    <a:pt x="148" y="139"/>
                  </a:lnTo>
                  <a:lnTo>
                    <a:pt x="147" y="141"/>
                  </a:lnTo>
                  <a:lnTo>
                    <a:pt x="146" y="142"/>
                  </a:lnTo>
                  <a:lnTo>
                    <a:pt x="144" y="144"/>
                  </a:lnTo>
                  <a:lnTo>
                    <a:pt x="143" y="145"/>
                  </a:lnTo>
                  <a:lnTo>
                    <a:pt x="143" y="147"/>
                  </a:lnTo>
                  <a:lnTo>
                    <a:pt x="142" y="149"/>
                  </a:lnTo>
                  <a:lnTo>
                    <a:pt x="141" y="150"/>
                  </a:lnTo>
                  <a:lnTo>
                    <a:pt x="140" y="152"/>
                  </a:lnTo>
                  <a:lnTo>
                    <a:pt x="139" y="154"/>
                  </a:lnTo>
                  <a:lnTo>
                    <a:pt x="138" y="155"/>
                  </a:lnTo>
                  <a:lnTo>
                    <a:pt x="137" y="157"/>
                  </a:lnTo>
                  <a:lnTo>
                    <a:pt x="136" y="159"/>
                  </a:lnTo>
                  <a:lnTo>
                    <a:pt x="135" y="160"/>
                  </a:lnTo>
                  <a:lnTo>
                    <a:pt x="134" y="162"/>
                  </a:lnTo>
                  <a:lnTo>
                    <a:pt x="133" y="164"/>
                  </a:lnTo>
                  <a:lnTo>
                    <a:pt x="132" y="165"/>
                  </a:lnTo>
                  <a:lnTo>
                    <a:pt x="131" y="167"/>
                  </a:lnTo>
                  <a:lnTo>
                    <a:pt x="130" y="169"/>
                  </a:lnTo>
                  <a:lnTo>
                    <a:pt x="129" y="170"/>
                  </a:lnTo>
                  <a:lnTo>
                    <a:pt x="128" y="172"/>
                  </a:lnTo>
                  <a:lnTo>
                    <a:pt x="127" y="173"/>
                  </a:lnTo>
                  <a:lnTo>
                    <a:pt x="126" y="175"/>
                  </a:lnTo>
                  <a:lnTo>
                    <a:pt x="125" y="177"/>
                  </a:lnTo>
                  <a:lnTo>
                    <a:pt x="124" y="178"/>
                  </a:lnTo>
                  <a:lnTo>
                    <a:pt x="123" y="180"/>
                  </a:lnTo>
                  <a:lnTo>
                    <a:pt x="122" y="181"/>
                  </a:lnTo>
                  <a:lnTo>
                    <a:pt x="121" y="183"/>
                  </a:lnTo>
                  <a:lnTo>
                    <a:pt x="120" y="185"/>
                  </a:lnTo>
                  <a:lnTo>
                    <a:pt x="119" y="186"/>
                  </a:lnTo>
                  <a:lnTo>
                    <a:pt x="117" y="188"/>
                  </a:lnTo>
                  <a:lnTo>
                    <a:pt x="117" y="190"/>
                  </a:lnTo>
                  <a:lnTo>
                    <a:pt x="115" y="191"/>
                  </a:lnTo>
                  <a:lnTo>
                    <a:pt x="114" y="193"/>
                  </a:lnTo>
                  <a:lnTo>
                    <a:pt x="113" y="194"/>
                  </a:lnTo>
                  <a:lnTo>
                    <a:pt x="112" y="196"/>
                  </a:lnTo>
                  <a:lnTo>
                    <a:pt x="111" y="197"/>
                  </a:lnTo>
                  <a:lnTo>
                    <a:pt x="110" y="199"/>
                  </a:lnTo>
                  <a:lnTo>
                    <a:pt x="109" y="200"/>
                  </a:lnTo>
                  <a:lnTo>
                    <a:pt x="108" y="202"/>
                  </a:lnTo>
                  <a:lnTo>
                    <a:pt x="106" y="204"/>
                  </a:lnTo>
                  <a:lnTo>
                    <a:pt x="106" y="205"/>
                  </a:lnTo>
                  <a:lnTo>
                    <a:pt x="104" y="207"/>
                  </a:lnTo>
                  <a:lnTo>
                    <a:pt x="103" y="208"/>
                  </a:lnTo>
                  <a:lnTo>
                    <a:pt x="102" y="210"/>
                  </a:lnTo>
                  <a:lnTo>
                    <a:pt x="101" y="212"/>
                  </a:lnTo>
                  <a:lnTo>
                    <a:pt x="100" y="213"/>
                  </a:lnTo>
                  <a:lnTo>
                    <a:pt x="98" y="215"/>
                  </a:lnTo>
                  <a:lnTo>
                    <a:pt x="97" y="216"/>
                  </a:lnTo>
                  <a:lnTo>
                    <a:pt x="96" y="218"/>
                  </a:lnTo>
                  <a:lnTo>
                    <a:pt x="95" y="219"/>
                  </a:lnTo>
                  <a:lnTo>
                    <a:pt x="94" y="221"/>
                  </a:lnTo>
                  <a:lnTo>
                    <a:pt x="93" y="222"/>
                  </a:lnTo>
                  <a:lnTo>
                    <a:pt x="91" y="224"/>
                  </a:lnTo>
                  <a:lnTo>
                    <a:pt x="90" y="225"/>
                  </a:lnTo>
                  <a:lnTo>
                    <a:pt x="89" y="227"/>
                  </a:lnTo>
                  <a:lnTo>
                    <a:pt x="88" y="228"/>
                  </a:lnTo>
                  <a:lnTo>
                    <a:pt x="86" y="230"/>
                  </a:lnTo>
                  <a:lnTo>
                    <a:pt x="85" y="231"/>
                  </a:lnTo>
                  <a:lnTo>
                    <a:pt x="84" y="233"/>
                  </a:lnTo>
                  <a:lnTo>
                    <a:pt x="83" y="234"/>
                  </a:lnTo>
                  <a:lnTo>
                    <a:pt x="82" y="236"/>
                  </a:lnTo>
                  <a:lnTo>
                    <a:pt x="80" y="237"/>
                  </a:lnTo>
                  <a:lnTo>
                    <a:pt x="79" y="239"/>
                  </a:lnTo>
                  <a:lnTo>
                    <a:pt x="78" y="240"/>
                  </a:lnTo>
                  <a:lnTo>
                    <a:pt x="77" y="242"/>
                  </a:lnTo>
                  <a:lnTo>
                    <a:pt x="75" y="243"/>
                  </a:lnTo>
                  <a:lnTo>
                    <a:pt x="74" y="245"/>
                  </a:lnTo>
                  <a:lnTo>
                    <a:pt x="73" y="246"/>
                  </a:lnTo>
                  <a:lnTo>
                    <a:pt x="72" y="247"/>
                  </a:lnTo>
                  <a:lnTo>
                    <a:pt x="70" y="249"/>
                  </a:lnTo>
                  <a:lnTo>
                    <a:pt x="69" y="250"/>
                  </a:lnTo>
                  <a:lnTo>
                    <a:pt x="68" y="252"/>
                  </a:lnTo>
                  <a:lnTo>
                    <a:pt x="66" y="253"/>
                  </a:lnTo>
                  <a:lnTo>
                    <a:pt x="65" y="255"/>
                  </a:lnTo>
                  <a:lnTo>
                    <a:pt x="64" y="256"/>
                  </a:lnTo>
                  <a:lnTo>
                    <a:pt x="63" y="258"/>
                  </a:lnTo>
                  <a:lnTo>
                    <a:pt x="61" y="259"/>
                  </a:lnTo>
                  <a:lnTo>
                    <a:pt x="60" y="260"/>
                  </a:lnTo>
                  <a:lnTo>
                    <a:pt x="58" y="262"/>
                  </a:lnTo>
                  <a:lnTo>
                    <a:pt x="57" y="263"/>
                  </a:lnTo>
                  <a:lnTo>
                    <a:pt x="56" y="265"/>
                  </a:lnTo>
                  <a:lnTo>
                    <a:pt x="54" y="266"/>
                  </a:lnTo>
                  <a:lnTo>
                    <a:pt x="53" y="268"/>
                  </a:lnTo>
                  <a:lnTo>
                    <a:pt x="52" y="269"/>
                  </a:lnTo>
                  <a:lnTo>
                    <a:pt x="51" y="270"/>
                  </a:lnTo>
                  <a:lnTo>
                    <a:pt x="49" y="272"/>
                  </a:lnTo>
                  <a:lnTo>
                    <a:pt x="48" y="273"/>
                  </a:lnTo>
                  <a:lnTo>
                    <a:pt x="47" y="275"/>
                  </a:lnTo>
                  <a:lnTo>
                    <a:pt x="45" y="276"/>
                  </a:lnTo>
                  <a:lnTo>
                    <a:pt x="44" y="277"/>
                  </a:lnTo>
                  <a:lnTo>
                    <a:pt x="42" y="279"/>
                  </a:lnTo>
                  <a:lnTo>
                    <a:pt x="41" y="280"/>
                  </a:lnTo>
                  <a:lnTo>
                    <a:pt x="40" y="281"/>
                  </a:lnTo>
                  <a:lnTo>
                    <a:pt x="38" y="283"/>
                  </a:lnTo>
                  <a:lnTo>
                    <a:pt x="36" y="284"/>
                  </a:lnTo>
                  <a:lnTo>
                    <a:pt x="35" y="285"/>
                  </a:lnTo>
                  <a:lnTo>
                    <a:pt x="34" y="287"/>
                  </a:lnTo>
                  <a:lnTo>
                    <a:pt x="32" y="288"/>
                  </a:lnTo>
                  <a:lnTo>
                    <a:pt x="31" y="290"/>
                  </a:lnTo>
                  <a:lnTo>
                    <a:pt x="30" y="291"/>
                  </a:lnTo>
                  <a:lnTo>
                    <a:pt x="28" y="292"/>
                  </a:lnTo>
                  <a:lnTo>
                    <a:pt x="27" y="294"/>
                  </a:lnTo>
                  <a:lnTo>
                    <a:pt x="26" y="295"/>
                  </a:lnTo>
                  <a:lnTo>
                    <a:pt x="24" y="296"/>
                  </a:lnTo>
                  <a:lnTo>
                    <a:pt x="22" y="297"/>
                  </a:lnTo>
                  <a:lnTo>
                    <a:pt x="21" y="299"/>
                  </a:lnTo>
                  <a:lnTo>
                    <a:pt x="20" y="300"/>
                  </a:lnTo>
                  <a:lnTo>
                    <a:pt x="18" y="301"/>
                  </a:lnTo>
                  <a:lnTo>
                    <a:pt x="17" y="303"/>
                  </a:lnTo>
                  <a:lnTo>
                    <a:pt x="15" y="304"/>
                  </a:lnTo>
                  <a:lnTo>
                    <a:pt x="14" y="305"/>
                  </a:lnTo>
                  <a:lnTo>
                    <a:pt x="12" y="306"/>
                  </a:lnTo>
                  <a:lnTo>
                    <a:pt x="11" y="308"/>
                  </a:lnTo>
                  <a:lnTo>
                    <a:pt x="10" y="309"/>
                  </a:lnTo>
                  <a:lnTo>
                    <a:pt x="8" y="310"/>
                  </a:lnTo>
                  <a:lnTo>
                    <a:pt x="6" y="312"/>
                  </a:lnTo>
                  <a:lnTo>
                    <a:pt x="5" y="313"/>
                  </a:lnTo>
                  <a:lnTo>
                    <a:pt x="3" y="314"/>
                  </a:lnTo>
                  <a:lnTo>
                    <a:pt x="2" y="316"/>
                  </a:lnTo>
                  <a:lnTo>
                    <a:pt x="0" y="317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" name="Rectangle 212"/>
            <p:cNvSpPr>
              <a:spLocks noChangeArrowheads="1"/>
            </p:cNvSpPr>
            <p:nvPr/>
          </p:nvSpPr>
          <p:spPr bwMode="auto">
            <a:xfrm rot="720000">
              <a:off x="4634" y="2482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11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1" name="Line 213"/>
            <p:cNvSpPr>
              <a:spLocks noChangeShapeType="1"/>
            </p:cNvSpPr>
            <p:nvPr/>
          </p:nvSpPr>
          <p:spPr bwMode="auto">
            <a:xfrm>
              <a:off x="4664" y="2513"/>
              <a:ext cx="11" cy="2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" name="Rectangle 214"/>
            <p:cNvSpPr>
              <a:spLocks noChangeArrowheads="1"/>
            </p:cNvSpPr>
            <p:nvPr/>
          </p:nvSpPr>
          <p:spPr bwMode="auto">
            <a:xfrm rot="17880000">
              <a:off x="3351" y="3097"/>
              <a:ext cx="501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Pseudomonas 37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3" name="Line 215"/>
            <p:cNvSpPr>
              <a:spLocks noChangeShapeType="1"/>
            </p:cNvSpPr>
            <p:nvPr/>
          </p:nvSpPr>
          <p:spPr bwMode="auto">
            <a:xfrm flipV="1">
              <a:off x="3725" y="2956"/>
              <a:ext cx="1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4" name="Rectangle 216"/>
            <p:cNvSpPr>
              <a:spLocks noChangeArrowheads="1"/>
            </p:cNvSpPr>
            <p:nvPr/>
          </p:nvSpPr>
          <p:spPr bwMode="auto">
            <a:xfrm rot="18180000">
              <a:off x="3289" y="3061"/>
              <a:ext cx="501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Pseudomonas 13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5" name="Line 217"/>
            <p:cNvSpPr>
              <a:spLocks noChangeShapeType="1"/>
            </p:cNvSpPr>
            <p:nvPr/>
          </p:nvSpPr>
          <p:spPr bwMode="auto">
            <a:xfrm flipV="1">
              <a:off x="3677" y="2929"/>
              <a:ext cx="1" cy="2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" name="Rectangle 218"/>
            <p:cNvSpPr>
              <a:spLocks noChangeArrowheads="1"/>
            </p:cNvSpPr>
            <p:nvPr/>
          </p:nvSpPr>
          <p:spPr bwMode="auto">
            <a:xfrm rot="18420000">
              <a:off x="3170" y="3045"/>
              <a:ext cx="569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Pseudomonas 2744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7" name="Line 219"/>
            <p:cNvSpPr>
              <a:spLocks noChangeShapeType="1"/>
            </p:cNvSpPr>
            <p:nvPr/>
          </p:nvSpPr>
          <p:spPr bwMode="auto">
            <a:xfrm flipV="1">
              <a:off x="3633" y="2899"/>
              <a:ext cx="1" cy="2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" name="Rectangle 220"/>
            <p:cNvSpPr>
              <a:spLocks noChangeArrowheads="1"/>
            </p:cNvSpPr>
            <p:nvPr/>
          </p:nvSpPr>
          <p:spPr bwMode="auto">
            <a:xfrm rot="18720000">
              <a:off x="3111" y="3002"/>
              <a:ext cx="569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Pseudomonas 2490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9" name="Line 221"/>
            <p:cNvSpPr>
              <a:spLocks noChangeShapeType="1"/>
            </p:cNvSpPr>
            <p:nvPr/>
          </p:nvSpPr>
          <p:spPr bwMode="auto">
            <a:xfrm flipH="1">
              <a:off x="3589" y="2867"/>
              <a:ext cx="1" cy="2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" name="Freeform 222"/>
            <p:cNvSpPr>
              <a:spLocks/>
            </p:cNvSpPr>
            <p:nvPr/>
          </p:nvSpPr>
          <p:spPr bwMode="auto">
            <a:xfrm>
              <a:off x="3655" y="2915"/>
              <a:ext cx="70" cy="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4" y="3"/>
                </a:cxn>
                <a:cxn ang="0">
                  <a:pos x="6" y="4"/>
                </a:cxn>
                <a:cxn ang="0">
                  <a:pos x="7" y="5"/>
                </a:cxn>
                <a:cxn ang="0">
                  <a:pos x="9" y="6"/>
                </a:cxn>
                <a:cxn ang="0">
                  <a:pos x="11" y="7"/>
                </a:cxn>
                <a:cxn ang="0">
                  <a:pos x="12" y="8"/>
                </a:cxn>
                <a:cxn ang="0">
                  <a:pos x="14" y="10"/>
                </a:cxn>
                <a:cxn ang="0">
                  <a:pos x="16" y="11"/>
                </a:cxn>
                <a:cxn ang="0">
                  <a:pos x="18" y="12"/>
                </a:cxn>
                <a:cxn ang="0">
                  <a:pos x="20" y="13"/>
                </a:cxn>
                <a:cxn ang="0">
                  <a:pos x="22" y="14"/>
                </a:cxn>
                <a:cxn ang="0">
                  <a:pos x="23" y="15"/>
                </a:cxn>
                <a:cxn ang="0">
                  <a:pos x="25" y="16"/>
                </a:cxn>
                <a:cxn ang="0">
                  <a:pos x="27" y="17"/>
                </a:cxn>
                <a:cxn ang="0">
                  <a:pos x="29" y="19"/>
                </a:cxn>
                <a:cxn ang="0">
                  <a:pos x="31" y="19"/>
                </a:cxn>
                <a:cxn ang="0">
                  <a:pos x="33" y="21"/>
                </a:cxn>
                <a:cxn ang="0">
                  <a:pos x="34" y="22"/>
                </a:cxn>
                <a:cxn ang="0">
                  <a:pos x="36" y="23"/>
                </a:cxn>
                <a:cxn ang="0">
                  <a:pos x="38" y="24"/>
                </a:cxn>
                <a:cxn ang="0">
                  <a:pos x="40" y="25"/>
                </a:cxn>
                <a:cxn ang="0">
                  <a:pos x="42" y="26"/>
                </a:cxn>
                <a:cxn ang="0">
                  <a:pos x="44" y="27"/>
                </a:cxn>
                <a:cxn ang="0">
                  <a:pos x="45" y="28"/>
                </a:cxn>
                <a:cxn ang="0">
                  <a:pos x="47" y="29"/>
                </a:cxn>
                <a:cxn ang="0">
                  <a:pos x="49" y="30"/>
                </a:cxn>
                <a:cxn ang="0">
                  <a:pos x="51" y="32"/>
                </a:cxn>
                <a:cxn ang="0">
                  <a:pos x="53" y="32"/>
                </a:cxn>
                <a:cxn ang="0">
                  <a:pos x="55" y="33"/>
                </a:cxn>
                <a:cxn ang="0">
                  <a:pos x="57" y="35"/>
                </a:cxn>
                <a:cxn ang="0">
                  <a:pos x="59" y="35"/>
                </a:cxn>
                <a:cxn ang="0">
                  <a:pos x="60" y="36"/>
                </a:cxn>
                <a:cxn ang="0">
                  <a:pos x="62" y="38"/>
                </a:cxn>
                <a:cxn ang="0">
                  <a:pos x="64" y="38"/>
                </a:cxn>
                <a:cxn ang="0">
                  <a:pos x="66" y="39"/>
                </a:cxn>
                <a:cxn ang="0">
                  <a:pos x="68" y="41"/>
                </a:cxn>
                <a:cxn ang="0">
                  <a:pos x="70" y="41"/>
                </a:cxn>
              </a:cxnLst>
              <a:rect l="0" t="0" r="r" b="b"/>
              <a:pathLst>
                <a:path w="70" h="41">
                  <a:moveTo>
                    <a:pt x="0" y="0"/>
                  </a:moveTo>
                  <a:lnTo>
                    <a:pt x="2" y="1"/>
                  </a:lnTo>
                  <a:lnTo>
                    <a:pt x="4" y="3"/>
                  </a:lnTo>
                  <a:lnTo>
                    <a:pt x="6" y="4"/>
                  </a:lnTo>
                  <a:lnTo>
                    <a:pt x="7" y="5"/>
                  </a:lnTo>
                  <a:lnTo>
                    <a:pt x="9" y="6"/>
                  </a:lnTo>
                  <a:lnTo>
                    <a:pt x="11" y="7"/>
                  </a:lnTo>
                  <a:lnTo>
                    <a:pt x="12" y="8"/>
                  </a:lnTo>
                  <a:lnTo>
                    <a:pt x="14" y="10"/>
                  </a:lnTo>
                  <a:lnTo>
                    <a:pt x="16" y="11"/>
                  </a:lnTo>
                  <a:lnTo>
                    <a:pt x="18" y="12"/>
                  </a:lnTo>
                  <a:lnTo>
                    <a:pt x="20" y="13"/>
                  </a:lnTo>
                  <a:lnTo>
                    <a:pt x="22" y="14"/>
                  </a:lnTo>
                  <a:lnTo>
                    <a:pt x="23" y="15"/>
                  </a:lnTo>
                  <a:lnTo>
                    <a:pt x="25" y="16"/>
                  </a:lnTo>
                  <a:lnTo>
                    <a:pt x="27" y="17"/>
                  </a:lnTo>
                  <a:lnTo>
                    <a:pt x="29" y="19"/>
                  </a:lnTo>
                  <a:lnTo>
                    <a:pt x="31" y="19"/>
                  </a:lnTo>
                  <a:lnTo>
                    <a:pt x="33" y="21"/>
                  </a:lnTo>
                  <a:lnTo>
                    <a:pt x="34" y="22"/>
                  </a:lnTo>
                  <a:lnTo>
                    <a:pt x="36" y="23"/>
                  </a:lnTo>
                  <a:lnTo>
                    <a:pt x="38" y="24"/>
                  </a:lnTo>
                  <a:lnTo>
                    <a:pt x="40" y="25"/>
                  </a:lnTo>
                  <a:lnTo>
                    <a:pt x="42" y="26"/>
                  </a:lnTo>
                  <a:lnTo>
                    <a:pt x="44" y="27"/>
                  </a:lnTo>
                  <a:lnTo>
                    <a:pt x="45" y="28"/>
                  </a:lnTo>
                  <a:lnTo>
                    <a:pt x="47" y="29"/>
                  </a:lnTo>
                  <a:lnTo>
                    <a:pt x="49" y="30"/>
                  </a:lnTo>
                  <a:lnTo>
                    <a:pt x="51" y="32"/>
                  </a:lnTo>
                  <a:lnTo>
                    <a:pt x="53" y="32"/>
                  </a:lnTo>
                  <a:lnTo>
                    <a:pt x="55" y="33"/>
                  </a:lnTo>
                  <a:lnTo>
                    <a:pt x="57" y="35"/>
                  </a:lnTo>
                  <a:lnTo>
                    <a:pt x="59" y="35"/>
                  </a:lnTo>
                  <a:lnTo>
                    <a:pt x="60" y="36"/>
                  </a:lnTo>
                  <a:lnTo>
                    <a:pt x="62" y="38"/>
                  </a:lnTo>
                  <a:lnTo>
                    <a:pt x="64" y="38"/>
                  </a:lnTo>
                  <a:lnTo>
                    <a:pt x="66" y="39"/>
                  </a:lnTo>
                  <a:lnTo>
                    <a:pt x="68" y="41"/>
                  </a:lnTo>
                  <a:lnTo>
                    <a:pt x="70" y="41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" name="Freeform 223"/>
            <p:cNvSpPr>
              <a:spLocks/>
            </p:cNvSpPr>
            <p:nvPr/>
          </p:nvSpPr>
          <p:spPr bwMode="auto">
            <a:xfrm>
              <a:off x="3591" y="2867"/>
              <a:ext cx="64" cy="48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2" y="47"/>
                </a:cxn>
                <a:cxn ang="0">
                  <a:pos x="60" y="46"/>
                </a:cxn>
                <a:cxn ang="0">
                  <a:pos x="59" y="45"/>
                </a:cxn>
                <a:cxn ang="0">
                  <a:pos x="57" y="43"/>
                </a:cxn>
                <a:cxn ang="0">
                  <a:pos x="55" y="42"/>
                </a:cxn>
                <a:cxn ang="0">
                  <a:pos x="53" y="41"/>
                </a:cxn>
                <a:cxn ang="0">
                  <a:pos x="51" y="39"/>
                </a:cxn>
                <a:cxn ang="0">
                  <a:pos x="49" y="38"/>
                </a:cxn>
                <a:cxn ang="0">
                  <a:pos x="48" y="37"/>
                </a:cxn>
                <a:cxn ang="0">
                  <a:pos x="46" y="36"/>
                </a:cxn>
                <a:cxn ang="0">
                  <a:pos x="44" y="34"/>
                </a:cxn>
                <a:cxn ang="0">
                  <a:pos x="42" y="33"/>
                </a:cxn>
                <a:cxn ang="0">
                  <a:pos x="40" y="32"/>
                </a:cxn>
                <a:cxn ang="0">
                  <a:pos x="38" y="30"/>
                </a:cxn>
                <a:cxn ang="0">
                  <a:pos x="37" y="29"/>
                </a:cxn>
                <a:cxn ang="0">
                  <a:pos x="35" y="28"/>
                </a:cxn>
                <a:cxn ang="0">
                  <a:pos x="33" y="26"/>
                </a:cxn>
                <a:cxn ang="0">
                  <a:pos x="31" y="25"/>
                </a:cxn>
                <a:cxn ang="0">
                  <a:pos x="29" y="23"/>
                </a:cxn>
                <a:cxn ang="0">
                  <a:pos x="27" y="22"/>
                </a:cxn>
                <a:cxn ang="0">
                  <a:pos x="26" y="21"/>
                </a:cxn>
                <a:cxn ang="0">
                  <a:pos x="24" y="20"/>
                </a:cxn>
                <a:cxn ang="0">
                  <a:pos x="22" y="18"/>
                </a:cxn>
                <a:cxn ang="0">
                  <a:pos x="21" y="17"/>
                </a:cxn>
                <a:cxn ang="0">
                  <a:pos x="19" y="15"/>
                </a:cxn>
                <a:cxn ang="0">
                  <a:pos x="17" y="14"/>
                </a:cxn>
                <a:cxn ang="0">
                  <a:pos x="15" y="13"/>
                </a:cxn>
                <a:cxn ang="0">
                  <a:pos x="14" y="11"/>
                </a:cxn>
                <a:cxn ang="0">
                  <a:pos x="12" y="10"/>
                </a:cxn>
                <a:cxn ang="0">
                  <a:pos x="10" y="8"/>
                </a:cxn>
                <a:cxn ang="0">
                  <a:pos x="8" y="7"/>
                </a:cxn>
                <a:cxn ang="0">
                  <a:pos x="6" y="5"/>
                </a:cxn>
                <a:cxn ang="0">
                  <a:pos x="5" y="4"/>
                </a:cxn>
                <a:cxn ang="0">
                  <a:pos x="3" y="3"/>
                </a:cxn>
                <a:cxn ang="0">
                  <a:pos x="1" y="1"/>
                </a:cxn>
                <a:cxn ang="0">
                  <a:pos x="0" y="0"/>
                </a:cxn>
              </a:cxnLst>
              <a:rect l="0" t="0" r="r" b="b"/>
              <a:pathLst>
                <a:path w="64" h="48">
                  <a:moveTo>
                    <a:pt x="64" y="48"/>
                  </a:moveTo>
                  <a:lnTo>
                    <a:pt x="62" y="47"/>
                  </a:lnTo>
                  <a:lnTo>
                    <a:pt x="60" y="46"/>
                  </a:lnTo>
                  <a:lnTo>
                    <a:pt x="59" y="45"/>
                  </a:lnTo>
                  <a:lnTo>
                    <a:pt x="57" y="43"/>
                  </a:lnTo>
                  <a:lnTo>
                    <a:pt x="55" y="42"/>
                  </a:lnTo>
                  <a:lnTo>
                    <a:pt x="53" y="41"/>
                  </a:lnTo>
                  <a:lnTo>
                    <a:pt x="51" y="39"/>
                  </a:lnTo>
                  <a:lnTo>
                    <a:pt x="49" y="38"/>
                  </a:lnTo>
                  <a:lnTo>
                    <a:pt x="48" y="37"/>
                  </a:lnTo>
                  <a:lnTo>
                    <a:pt x="46" y="36"/>
                  </a:lnTo>
                  <a:lnTo>
                    <a:pt x="44" y="34"/>
                  </a:lnTo>
                  <a:lnTo>
                    <a:pt x="42" y="33"/>
                  </a:lnTo>
                  <a:lnTo>
                    <a:pt x="40" y="32"/>
                  </a:lnTo>
                  <a:lnTo>
                    <a:pt x="38" y="30"/>
                  </a:lnTo>
                  <a:lnTo>
                    <a:pt x="37" y="29"/>
                  </a:lnTo>
                  <a:lnTo>
                    <a:pt x="35" y="28"/>
                  </a:lnTo>
                  <a:lnTo>
                    <a:pt x="33" y="26"/>
                  </a:lnTo>
                  <a:lnTo>
                    <a:pt x="31" y="25"/>
                  </a:lnTo>
                  <a:lnTo>
                    <a:pt x="29" y="23"/>
                  </a:lnTo>
                  <a:lnTo>
                    <a:pt x="27" y="22"/>
                  </a:lnTo>
                  <a:lnTo>
                    <a:pt x="26" y="21"/>
                  </a:lnTo>
                  <a:lnTo>
                    <a:pt x="24" y="20"/>
                  </a:lnTo>
                  <a:lnTo>
                    <a:pt x="22" y="18"/>
                  </a:lnTo>
                  <a:lnTo>
                    <a:pt x="21" y="17"/>
                  </a:lnTo>
                  <a:lnTo>
                    <a:pt x="19" y="15"/>
                  </a:lnTo>
                  <a:lnTo>
                    <a:pt x="17" y="14"/>
                  </a:lnTo>
                  <a:lnTo>
                    <a:pt x="15" y="13"/>
                  </a:lnTo>
                  <a:lnTo>
                    <a:pt x="14" y="11"/>
                  </a:lnTo>
                  <a:lnTo>
                    <a:pt x="12" y="10"/>
                  </a:lnTo>
                  <a:lnTo>
                    <a:pt x="10" y="8"/>
                  </a:lnTo>
                  <a:lnTo>
                    <a:pt x="8" y="7"/>
                  </a:lnTo>
                  <a:lnTo>
                    <a:pt x="6" y="5"/>
                  </a:lnTo>
                  <a:lnTo>
                    <a:pt x="5" y="4"/>
                  </a:lnTo>
                  <a:lnTo>
                    <a:pt x="3" y="3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" name="Rectangle 224"/>
            <p:cNvSpPr>
              <a:spLocks noChangeArrowheads="1"/>
            </p:cNvSpPr>
            <p:nvPr/>
          </p:nvSpPr>
          <p:spPr bwMode="auto">
            <a:xfrm rot="18300000">
              <a:off x="3657" y="2868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66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3" name="Line 225"/>
            <p:cNvSpPr>
              <a:spLocks noChangeShapeType="1"/>
            </p:cNvSpPr>
            <p:nvPr/>
          </p:nvSpPr>
          <p:spPr bwMode="auto">
            <a:xfrm flipH="1">
              <a:off x="3656" y="2913"/>
              <a:ext cx="1" cy="2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" name="Rectangle 226"/>
            <p:cNvSpPr>
              <a:spLocks noChangeArrowheads="1"/>
            </p:cNvSpPr>
            <p:nvPr/>
          </p:nvSpPr>
          <p:spPr bwMode="auto">
            <a:xfrm rot="18960000">
              <a:off x="3119" y="2924"/>
              <a:ext cx="501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Pseudomonas 64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5" name="Line 227"/>
            <p:cNvSpPr>
              <a:spLocks noChangeShapeType="1"/>
            </p:cNvSpPr>
            <p:nvPr/>
          </p:nvSpPr>
          <p:spPr bwMode="auto">
            <a:xfrm>
              <a:off x="3554" y="2828"/>
              <a:ext cx="1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6" name="Freeform 228"/>
            <p:cNvSpPr>
              <a:spLocks/>
            </p:cNvSpPr>
            <p:nvPr/>
          </p:nvSpPr>
          <p:spPr bwMode="auto">
            <a:xfrm>
              <a:off x="3603" y="2873"/>
              <a:ext cx="54" cy="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4" y="3"/>
                </a:cxn>
                <a:cxn ang="0">
                  <a:pos x="6" y="4"/>
                </a:cxn>
                <a:cxn ang="0">
                  <a:pos x="8" y="6"/>
                </a:cxn>
                <a:cxn ang="0">
                  <a:pos x="10" y="7"/>
                </a:cxn>
                <a:cxn ang="0">
                  <a:pos x="12" y="8"/>
                </a:cxn>
                <a:cxn ang="0">
                  <a:pos x="14" y="10"/>
                </a:cxn>
                <a:cxn ang="0">
                  <a:pos x="15" y="11"/>
                </a:cxn>
                <a:cxn ang="0">
                  <a:pos x="17" y="13"/>
                </a:cxn>
                <a:cxn ang="0">
                  <a:pos x="19" y="14"/>
                </a:cxn>
                <a:cxn ang="0">
                  <a:pos x="21" y="1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20"/>
                </a:cxn>
                <a:cxn ang="0">
                  <a:pos x="29" y="22"/>
                </a:cxn>
                <a:cxn ang="0">
                  <a:pos x="31" y="23"/>
                </a:cxn>
                <a:cxn ang="0">
                  <a:pos x="32" y="24"/>
                </a:cxn>
                <a:cxn ang="0">
                  <a:pos x="35" y="26"/>
                </a:cxn>
                <a:cxn ang="0">
                  <a:pos x="37" y="27"/>
                </a:cxn>
                <a:cxn ang="0">
                  <a:pos x="38" y="29"/>
                </a:cxn>
                <a:cxn ang="0">
                  <a:pos x="40" y="30"/>
                </a:cxn>
                <a:cxn ang="0">
                  <a:pos x="42" y="31"/>
                </a:cxn>
                <a:cxn ang="0">
                  <a:pos x="44" y="33"/>
                </a:cxn>
                <a:cxn ang="0">
                  <a:pos x="46" y="34"/>
                </a:cxn>
                <a:cxn ang="0">
                  <a:pos x="48" y="36"/>
                </a:cxn>
                <a:cxn ang="0">
                  <a:pos x="50" y="37"/>
                </a:cxn>
                <a:cxn ang="0">
                  <a:pos x="52" y="38"/>
                </a:cxn>
                <a:cxn ang="0">
                  <a:pos x="54" y="39"/>
                </a:cxn>
              </a:cxnLst>
              <a:rect l="0" t="0" r="r" b="b"/>
              <a:pathLst>
                <a:path w="54" h="39">
                  <a:moveTo>
                    <a:pt x="0" y="0"/>
                  </a:moveTo>
                  <a:lnTo>
                    <a:pt x="2" y="1"/>
                  </a:lnTo>
                  <a:lnTo>
                    <a:pt x="4" y="3"/>
                  </a:lnTo>
                  <a:lnTo>
                    <a:pt x="6" y="4"/>
                  </a:lnTo>
                  <a:lnTo>
                    <a:pt x="8" y="6"/>
                  </a:lnTo>
                  <a:lnTo>
                    <a:pt x="10" y="7"/>
                  </a:lnTo>
                  <a:lnTo>
                    <a:pt x="12" y="8"/>
                  </a:lnTo>
                  <a:lnTo>
                    <a:pt x="14" y="10"/>
                  </a:lnTo>
                  <a:lnTo>
                    <a:pt x="15" y="11"/>
                  </a:lnTo>
                  <a:lnTo>
                    <a:pt x="17" y="13"/>
                  </a:lnTo>
                  <a:lnTo>
                    <a:pt x="19" y="14"/>
                  </a:lnTo>
                  <a:lnTo>
                    <a:pt x="21" y="16"/>
                  </a:lnTo>
                  <a:lnTo>
                    <a:pt x="23" y="17"/>
                  </a:lnTo>
                  <a:lnTo>
                    <a:pt x="25" y="19"/>
                  </a:lnTo>
                  <a:lnTo>
                    <a:pt x="27" y="20"/>
                  </a:lnTo>
                  <a:lnTo>
                    <a:pt x="29" y="22"/>
                  </a:lnTo>
                  <a:lnTo>
                    <a:pt x="31" y="23"/>
                  </a:lnTo>
                  <a:lnTo>
                    <a:pt x="32" y="24"/>
                  </a:lnTo>
                  <a:lnTo>
                    <a:pt x="35" y="26"/>
                  </a:lnTo>
                  <a:lnTo>
                    <a:pt x="37" y="27"/>
                  </a:lnTo>
                  <a:lnTo>
                    <a:pt x="38" y="29"/>
                  </a:lnTo>
                  <a:lnTo>
                    <a:pt x="40" y="30"/>
                  </a:lnTo>
                  <a:lnTo>
                    <a:pt x="42" y="31"/>
                  </a:lnTo>
                  <a:lnTo>
                    <a:pt x="44" y="33"/>
                  </a:lnTo>
                  <a:lnTo>
                    <a:pt x="46" y="34"/>
                  </a:lnTo>
                  <a:lnTo>
                    <a:pt x="48" y="36"/>
                  </a:lnTo>
                  <a:lnTo>
                    <a:pt x="50" y="37"/>
                  </a:lnTo>
                  <a:lnTo>
                    <a:pt x="52" y="38"/>
                  </a:lnTo>
                  <a:lnTo>
                    <a:pt x="54" y="39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7" name="Freeform 229"/>
            <p:cNvSpPr>
              <a:spLocks/>
            </p:cNvSpPr>
            <p:nvPr/>
          </p:nvSpPr>
          <p:spPr bwMode="auto">
            <a:xfrm>
              <a:off x="3554" y="2828"/>
              <a:ext cx="49" cy="45"/>
            </a:xfrm>
            <a:custGeom>
              <a:avLst/>
              <a:gdLst/>
              <a:ahLst/>
              <a:cxnLst>
                <a:cxn ang="0">
                  <a:pos x="49" y="45"/>
                </a:cxn>
                <a:cxn ang="0">
                  <a:pos x="48" y="43"/>
                </a:cxn>
                <a:cxn ang="0">
                  <a:pos x="46" y="41"/>
                </a:cxn>
                <a:cxn ang="0">
                  <a:pos x="43" y="40"/>
                </a:cxn>
                <a:cxn ang="0">
                  <a:pos x="42" y="38"/>
                </a:cxn>
                <a:cxn ang="0">
                  <a:pos x="40" y="37"/>
                </a:cxn>
                <a:cxn ang="0">
                  <a:pos x="38" y="35"/>
                </a:cxn>
                <a:cxn ang="0">
                  <a:pos x="36" y="33"/>
                </a:cxn>
                <a:cxn ang="0">
                  <a:pos x="34" y="31"/>
                </a:cxn>
                <a:cxn ang="0">
                  <a:pos x="32" y="30"/>
                </a:cxn>
                <a:cxn ang="0">
                  <a:pos x="30" y="28"/>
                </a:cxn>
                <a:cxn ang="0">
                  <a:pos x="28" y="26"/>
                </a:cxn>
                <a:cxn ang="0">
                  <a:pos x="26" y="25"/>
                </a:cxn>
                <a:cxn ang="0">
                  <a:pos x="24" y="23"/>
                </a:cxn>
                <a:cxn ang="0">
                  <a:pos x="22" y="21"/>
                </a:cxn>
                <a:cxn ang="0">
                  <a:pos x="21" y="19"/>
                </a:cxn>
                <a:cxn ang="0">
                  <a:pos x="19" y="18"/>
                </a:cxn>
                <a:cxn ang="0">
                  <a:pos x="17" y="16"/>
                </a:cxn>
                <a:cxn ang="0">
                  <a:pos x="15" y="14"/>
                </a:cxn>
                <a:cxn ang="0">
                  <a:pos x="13" y="12"/>
                </a:cxn>
                <a:cxn ang="0">
                  <a:pos x="11" y="11"/>
                </a:cxn>
                <a:cxn ang="0">
                  <a:pos x="9" y="9"/>
                </a:cxn>
                <a:cxn ang="0">
                  <a:pos x="7" y="7"/>
                </a:cxn>
                <a:cxn ang="0">
                  <a:pos x="6" y="6"/>
                </a:cxn>
                <a:cxn ang="0">
                  <a:pos x="4" y="4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49" h="45">
                  <a:moveTo>
                    <a:pt x="49" y="45"/>
                  </a:moveTo>
                  <a:lnTo>
                    <a:pt x="48" y="43"/>
                  </a:lnTo>
                  <a:lnTo>
                    <a:pt x="46" y="41"/>
                  </a:lnTo>
                  <a:lnTo>
                    <a:pt x="43" y="40"/>
                  </a:lnTo>
                  <a:lnTo>
                    <a:pt x="42" y="38"/>
                  </a:lnTo>
                  <a:lnTo>
                    <a:pt x="40" y="37"/>
                  </a:lnTo>
                  <a:lnTo>
                    <a:pt x="38" y="35"/>
                  </a:lnTo>
                  <a:lnTo>
                    <a:pt x="36" y="33"/>
                  </a:lnTo>
                  <a:lnTo>
                    <a:pt x="34" y="31"/>
                  </a:lnTo>
                  <a:lnTo>
                    <a:pt x="32" y="30"/>
                  </a:lnTo>
                  <a:lnTo>
                    <a:pt x="30" y="28"/>
                  </a:lnTo>
                  <a:lnTo>
                    <a:pt x="28" y="26"/>
                  </a:lnTo>
                  <a:lnTo>
                    <a:pt x="26" y="25"/>
                  </a:lnTo>
                  <a:lnTo>
                    <a:pt x="24" y="23"/>
                  </a:lnTo>
                  <a:lnTo>
                    <a:pt x="22" y="21"/>
                  </a:lnTo>
                  <a:lnTo>
                    <a:pt x="21" y="19"/>
                  </a:lnTo>
                  <a:lnTo>
                    <a:pt x="19" y="18"/>
                  </a:lnTo>
                  <a:lnTo>
                    <a:pt x="17" y="16"/>
                  </a:lnTo>
                  <a:lnTo>
                    <a:pt x="15" y="14"/>
                  </a:lnTo>
                  <a:lnTo>
                    <a:pt x="13" y="12"/>
                  </a:lnTo>
                  <a:lnTo>
                    <a:pt x="11" y="11"/>
                  </a:lnTo>
                  <a:lnTo>
                    <a:pt x="9" y="9"/>
                  </a:lnTo>
                  <a:lnTo>
                    <a:pt x="7" y="7"/>
                  </a:lnTo>
                  <a:lnTo>
                    <a:pt x="6" y="6"/>
                  </a:lnTo>
                  <a:lnTo>
                    <a:pt x="4" y="4"/>
                  </a:ln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8" name="Rectangle 230"/>
            <p:cNvSpPr>
              <a:spLocks noChangeArrowheads="1"/>
            </p:cNvSpPr>
            <p:nvPr/>
          </p:nvSpPr>
          <p:spPr bwMode="auto">
            <a:xfrm rot="18660000">
              <a:off x="3608" y="2829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9" name="Line 231"/>
            <p:cNvSpPr>
              <a:spLocks noChangeShapeType="1"/>
            </p:cNvSpPr>
            <p:nvPr/>
          </p:nvSpPr>
          <p:spPr bwMode="auto">
            <a:xfrm flipH="1">
              <a:off x="3604" y="2840"/>
              <a:ext cx="30" cy="32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0" name="Rectangle 232"/>
            <p:cNvSpPr>
              <a:spLocks noChangeArrowheads="1"/>
            </p:cNvSpPr>
            <p:nvPr/>
          </p:nvSpPr>
          <p:spPr bwMode="auto">
            <a:xfrm rot="19260000">
              <a:off x="3173" y="2835"/>
              <a:ext cx="404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Serratia 3678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1" name="Line 233"/>
            <p:cNvSpPr>
              <a:spLocks noChangeShapeType="1"/>
            </p:cNvSpPr>
            <p:nvPr/>
          </p:nvSpPr>
          <p:spPr bwMode="auto">
            <a:xfrm flipV="1">
              <a:off x="3535" y="2775"/>
              <a:ext cx="2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2" name="Rectangle 234"/>
            <p:cNvSpPr>
              <a:spLocks noChangeArrowheads="1"/>
            </p:cNvSpPr>
            <p:nvPr/>
          </p:nvSpPr>
          <p:spPr bwMode="auto">
            <a:xfrm rot="19500000">
              <a:off x="3132" y="2782"/>
              <a:ext cx="404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Serratia 1639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3" name="Line 235"/>
            <p:cNvSpPr>
              <a:spLocks noChangeShapeType="1"/>
            </p:cNvSpPr>
            <p:nvPr/>
          </p:nvSpPr>
          <p:spPr bwMode="auto">
            <a:xfrm flipV="1">
              <a:off x="3504" y="2736"/>
              <a:ext cx="2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4" name="Freeform 236"/>
            <p:cNvSpPr>
              <a:spLocks/>
            </p:cNvSpPr>
            <p:nvPr/>
          </p:nvSpPr>
          <p:spPr bwMode="auto">
            <a:xfrm>
              <a:off x="3520" y="2756"/>
              <a:ext cx="16" cy="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2"/>
                </a:cxn>
                <a:cxn ang="0">
                  <a:pos x="2" y="4"/>
                </a:cxn>
                <a:cxn ang="0">
                  <a:pos x="4" y="6"/>
                </a:cxn>
                <a:cxn ang="0">
                  <a:pos x="6" y="7"/>
                </a:cxn>
                <a:cxn ang="0">
                  <a:pos x="7" y="9"/>
                </a:cxn>
                <a:cxn ang="0">
                  <a:pos x="8" y="11"/>
                </a:cxn>
                <a:cxn ang="0">
                  <a:pos x="10" y="13"/>
                </a:cxn>
                <a:cxn ang="0">
                  <a:pos x="12" y="15"/>
                </a:cxn>
                <a:cxn ang="0">
                  <a:pos x="13" y="16"/>
                </a:cxn>
                <a:cxn ang="0">
                  <a:pos x="14" y="18"/>
                </a:cxn>
                <a:cxn ang="0">
                  <a:pos x="16" y="20"/>
                </a:cxn>
              </a:cxnLst>
              <a:rect l="0" t="0" r="r" b="b"/>
              <a:pathLst>
                <a:path w="16" h="20">
                  <a:moveTo>
                    <a:pt x="0" y="0"/>
                  </a:moveTo>
                  <a:lnTo>
                    <a:pt x="1" y="2"/>
                  </a:lnTo>
                  <a:lnTo>
                    <a:pt x="2" y="4"/>
                  </a:lnTo>
                  <a:lnTo>
                    <a:pt x="4" y="6"/>
                  </a:lnTo>
                  <a:lnTo>
                    <a:pt x="6" y="7"/>
                  </a:lnTo>
                  <a:lnTo>
                    <a:pt x="7" y="9"/>
                  </a:lnTo>
                  <a:lnTo>
                    <a:pt x="8" y="11"/>
                  </a:lnTo>
                  <a:lnTo>
                    <a:pt x="10" y="13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4" y="18"/>
                  </a:lnTo>
                  <a:lnTo>
                    <a:pt x="16" y="2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5" name="Freeform 237"/>
            <p:cNvSpPr>
              <a:spLocks/>
            </p:cNvSpPr>
            <p:nvPr/>
          </p:nvSpPr>
          <p:spPr bwMode="auto">
            <a:xfrm>
              <a:off x="3505" y="2736"/>
              <a:ext cx="15" cy="20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13" y="18"/>
                </a:cxn>
                <a:cxn ang="0">
                  <a:pos x="12" y="17"/>
                </a:cxn>
                <a:cxn ang="0">
                  <a:pos x="11" y="15"/>
                </a:cxn>
                <a:cxn ang="0">
                  <a:pos x="9" y="13"/>
                </a:cxn>
                <a:cxn ang="0">
                  <a:pos x="8" y="11"/>
                </a:cxn>
                <a:cxn ang="0">
                  <a:pos x="6" y="9"/>
                </a:cxn>
                <a:cxn ang="0">
                  <a:pos x="5" y="7"/>
                </a:cxn>
                <a:cxn ang="0">
                  <a:pos x="4" y="6"/>
                </a:cxn>
                <a:cxn ang="0">
                  <a:pos x="2" y="4"/>
                </a:cxn>
                <a:cxn ang="0">
                  <a:pos x="1" y="2"/>
                </a:cxn>
                <a:cxn ang="0">
                  <a:pos x="0" y="0"/>
                </a:cxn>
              </a:cxnLst>
              <a:rect l="0" t="0" r="r" b="b"/>
              <a:pathLst>
                <a:path w="15" h="20">
                  <a:moveTo>
                    <a:pt x="15" y="20"/>
                  </a:moveTo>
                  <a:lnTo>
                    <a:pt x="13" y="18"/>
                  </a:lnTo>
                  <a:lnTo>
                    <a:pt x="12" y="17"/>
                  </a:lnTo>
                  <a:lnTo>
                    <a:pt x="11" y="15"/>
                  </a:lnTo>
                  <a:lnTo>
                    <a:pt x="9" y="13"/>
                  </a:lnTo>
                  <a:lnTo>
                    <a:pt x="8" y="11"/>
                  </a:lnTo>
                  <a:lnTo>
                    <a:pt x="6" y="9"/>
                  </a:lnTo>
                  <a:lnTo>
                    <a:pt x="5" y="7"/>
                  </a:lnTo>
                  <a:lnTo>
                    <a:pt x="4" y="6"/>
                  </a:lnTo>
                  <a:lnTo>
                    <a:pt x="2" y="4"/>
                  </a:lnTo>
                  <a:lnTo>
                    <a:pt x="1" y="2"/>
                  </a:lnTo>
                  <a:lnTo>
                    <a:pt x="0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6" name="Rectangle 238"/>
            <p:cNvSpPr>
              <a:spLocks noChangeArrowheads="1"/>
            </p:cNvSpPr>
            <p:nvPr/>
          </p:nvSpPr>
          <p:spPr bwMode="auto">
            <a:xfrm rot="19380000">
              <a:off x="3528" y="2718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70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" name="Line 239"/>
            <p:cNvSpPr>
              <a:spLocks noChangeShapeType="1"/>
            </p:cNvSpPr>
            <p:nvPr/>
          </p:nvSpPr>
          <p:spPr bwMode="auto">
            <a:xfrm flipH="1">
              <a:off x="3521" y="2755"/>
              <a:ext cx="1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8" name="Rectangle 240"/>
            <p:cNvSpPr>
              <a:spLocks noChangeArrowheads="1"/>
            </p:cNvSpPr>
            <p:nvPr/>
          </p:nvSpPr>
          <p:spPr bwMode="auto">
            <a:xfrm rot="19800000">
              <a:off x="3129" y="2721"/>
              <a:ext cx="370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Serratia 197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9" name="Line 241"/>
            <p:cNvSpPr>
              <a:spLocks noChangeShapeType="1"/>
            </p:cNvSpPr>
            <p:nvPr/>
          </p:nvSpPr>
          <p:spPr bwMode="auto">
            <a:xfrm flipH="1">
              <a:off x="3477" y="2693"/>
              <a:ext cx="2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0" name="Rectangle 242"/>
            <p:cNvSpPr>
              <a:spLocks noChangeArrowheads="1"/>
            </p:cNvSpPr>
            <p:nvPr/>
          </p:nvSpPr>
          <p:spPr bwMode="auto">
            <a:xfrm rot="20040000">
              <a:off x="3101" y="2662"/>
              <a:ext cx="370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Serratia 677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1" name="Line 243"/>
            <p:cNvSpPr>
              <a:spLocks noChangeShapeType="1"/>
            </p:cNvSpPr>
            <p:nvPr/>
          </p:nvSpPr>
          <p:spPr bwMode="auto">
            <a:xfrm flipV="1">
              <a:off x="3455" y="2648"/>
              <a:ext cx="2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2" name="Rectangle 244"/>
            <p:cNvSpPr>
              <a:spLocks noChangeArrowheads="1"/>
            </p:cNvSpPr>
            <p:nvPr/>
          </p:nvSpPr>
          <p:spPr bwMode="auto">
            <a:xfrm rot="20340000">
              <a:off x="3110" y="2600"/>
              <a:ext cx="336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Serratia 18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3" name="Line 245"/>
            <p:cNvSpPr>
              <a:spLocks noChangeShapeType="1"/>
            </p:cNvSpPr>
            <p:nvPr/>
          </p:nvSpPr>
          <p:spPr bwMode="auto">
            <a:xfrm flipV="1">
              <a:off x="3434" y="2602"/>
              <a:ext cx="2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4" name="Freeform 246"/>
            <p:cNvSpPr>
              <a:spLocks/>
            </p:cNvSpPr>
            <p:nvPr/>
          </p:nvSpPr>
          <p:spPr bwMode="auto">
            <a:xfrm>
              <a:off x="3474" y="2681"/>
              <a:ext cx="49" cy="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2" y="6"/>
                </a:cxn>
                <a:cxn ang="0">
                  <a:pos x="4" y="7"/>
                </a:cxn>
                <a:cxn ang="0">
                  <a:pos x="5" y="9"/>
                </a:cxn>
                <a:cxn ang="0">
                  <a:pos x="5" y="11"/>
                </a:cxn>
                <a:cxn ang="0">
                  <a:pos x="7" y="12"/>
                </a:cxn>
                <a:cxn ang="0">
                  <a:pos x="8" y="14"/>
                </a:cxn>
                <a:cxn ang="0">
                  <a:pos x="9" y="16"/>
                </a:cxn>
                <a:cxn ang="0">
                  <a:pos x="10" y="18"/>
                </a:cxn>
                <a:cxn ang="0">
                  <a:pos x="11" y="19"/>
                </a:cxn>
                <a:cxn ang="0">
                  <a:pos x="12" y="21"/>
                </a:cxn>
                <a:cxn ang="0">
                  <a:pos x="13" y="23"/>
                </a:cxn>
                <a:cxn ang="0">
                  <a:pos x="14" y="25"/>
                </a:cxn>
                <a:cxn ang="0">
                  <a:pos x="16" y="26"/>
                </a:cxn>
                <a:cxn ang="0">
                  <a:pos x="16" y="28"/>
                </a:cxn>
                <a:cxn ang="0">
                  <a:pos x="17" y="30"/>
                </a:cxn>
                <a:cxn ang="0">
                  <a:pos x="19" y="31"/>
                </a:cxn>
                <a:cxn ang="0">
                  <a:pos x="20" y="33"/>
                </a:cxn>
                <a:cxn ang="0">
                  <a:pos x="21" y="35"/>
                </a:cxn>
                <a:cxn ang="0">
                  <a:pos x="22" y="37"/>
                </a:cxn>
                <a:cxn ang="0">
                  <a:pos x="23" y="38"/>
                </a:cxn>
                <a:cxn ang="0">
                  <a:pos x="24" y="40"/>
                </a:cxn>
                <a:cxn ang="0">
                  <a:pos x="26" y="42"/>
                </a:cxn>
                <a:cxn ang="0">
                  <a:pos x="27" y="43"/>
                </a:cxn>
                <a:cxn ang="0">
                  <a:pos x="28" y="45"/>
                </a:cxn>
                <a:cxn ang="0">
                  <a:pos x="29" y="47"/>
                </a:cxn>
                <a:cxn ang="0">
                  <a:pos x="30" y="48"/>
                </a:cxn>
                <a:cxn ang="0">
                  <a:pos x="32" y="50"/>
                </a:cxn>
                <a:cxn ang="0">
                  <a:pos x="33" y="52"/>
                </a:cxn>
                <a:cxn ang="0">
                  <a:pos x="34" y="53"/>
                </a:cxn>
                <a:cxn ang="0">
                  <a:pos x="35" y="55"/>
                </a:cxn>
                <a:cxn ang="0">
                  <a:pos x="36" y="57"/>
                </a:cxn>
                <a:cxn ang="0">
                  <a:pos x="37" y="59"/>
                </a:cxn>
                <a:cxn ang="0">
                  <a:pos x="39" y="60"/>
                </a:cxn>
                <a:cxn ang="0">
                  <a:pos x="40" y="62"/>
                </a:cxn>
                <a:cxn ang="0">
                  <a:pos x="41" y="63"/>
                </a:cxn>
                <a:cxn ang="0">
                  <a:pos x="43" y="65"/>
                </a:cxn>
                <a:cxn ang="0">
                  <a:pos x="44" y="67"/>
                </a:cxn>
                <a:cxn ang="0">
                  <a:pos x="45" y="68"/>
                </a:cxn>
                <a:cxn ang="0">
                  <a:pos x="46" y="70"/>
                </a:cxn>
                <a:cxn ang="0">
                  <a:pos x="48" y="72"/>
                </a:cxn>
                <a:cxn ang="0">
                  <a:pos x="49" y="73"/>
                </a:cxn>
              </a:cxnLst>
              <a:rect l="0" t="0" r="r" b="b"/>
              <a:pathLst>
                <a:path w="49" h="73">
                  <a:moveTo>
                    <a:pt x="0" y="0"/>
                  </a:moveTo>
                  <a:lnTo>
                    <a:pt x="0" y="2"/>
                  </a:lnTo>
                  <a:lnTo>
                    <a:pt x="1" y="4"/>
                  </a:lnTo>
                  <a:lnTo>
                    <a:pt x="2" y="6"/>
                  </a:lnTo>
                  <a:lnTo>
                    <a:pt x="4" y="7"/>
                  </a:lnTo>
                  <a:lnTo>
                    <a:pt x="5" y="9"/>
                  </a:lnTo>
                  <a:lnTo>
                    <a:pt x="5" y="11"/>
                  </a:lnTo>
                  <a:lnTo>
                    <a:pt x="7" y="12"/>
                  </a:lnTo>
                  <a:lnTo>
                    <a:pt x="8" y="14"/>
                  </a:lnTo>
                  <a:lnTo>
                    <a:pt x="9" y="16"/>
                  </a:lnTo>
                  <a:lnTo>
                    <a:pt x="10" y="18"/>
                  </a:lnTo>
                  <a:lnTo>
                    <a:pt x="11" y="19"/>
                  </a:lnTo>
                  <a:lnTo>
                    <a:pt x="12" y="21"/>
                  </a:lnTo>
                  <a:lnTo>
                    <a:pt x="13" y="23"/>
                  </a:lnTo>
                  <a:lnTo>
                    <a:pt x="14" y="25"/>
                  </a:lnTo>
                  <a:lnTo>
                    <a:pt x="16" y="26"/>
                  </a:lnTo>
                  <a:lnTo>
                    <a:pt x="16" y="28"/>
                  </a:lnTo>
                  <a:lnTo>
                    <a:pt x="17" y="30"/>
                  </a:lnTo>
                  <a:lnTo>
                    <a:pt x="19" y="31"/>
                  </a:lnTo>
                  <a:lnTo>
                    <a:pt x="20" y="33"/>
                  </a:lnTo>
                  <a:lnTo>
                    <a:pt x="21" y="35"/>
                  </a:lnTo>
                  <a:lnTo>
                    <a:pt x="22" y="37"/>
                  </a:lnTo>
                  <a:lnTo>
                    <a:pt x="23" y="38"/>
                  </a:lnTo>
                  <a:lnTo>
                    <a:pt x="24" y="40"/>
                  </a:lnTo>
                  <a:lnTo>
                    <a:pt x="26" y="42"/>
                  </a:lnTo>
                  <a:lnTo>
                    <a:pt x="27" y="43"/>
                  </a:lnTo>
                  <a:lnTo>
                    <a:pt x="28" y="45"/>
                  </a:lnTo>
                  <a:lnTo>
                    <a:pt x="29" y="47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3" y="52"/>
                  </a:lnTo>
                  <a:lnTo>
                    <a:pt x="34" y="53"/>
                  </a:lnTo>
                  <a:lnTo>
                    <a:pt x="35" y="55"/>
                  </a:lnTo>
                  <a:lnTo>
                    <a:pt x="36" y="57"/>
                  </a:lnTo>
                  <a:lnTo>
                    <a:pt x="37" y="59"/>
                  </a:lnTo>
                  <a:lnTo>
                    <a:pt x="39" y="60"/>
                  </a:lnTo>
                  <a:lnTo>
                    <a:pt x="40" y="62"/>
                  </a:lnTo>
                  <a:lnTo>
                    <a:pt x="41" y="63"/>
                  </a:lnTo>
                  <a:lnTo>
                    <a:pt x="43" y="65"/>
                  </a:lnTo>
                  <a:lnTo>
                    <a:pt x="44" y="67"/>
                  </a:lnTo>
                  <a:lnTo>
                    <a:pt x="45" y="68"/>
                  </a:lnTo>
                  <a:lnTo>
                    <a:pt x="46" y="70"/>
                  </a:lnTo>
                  <a:lnTo>
                    <a:pt x="48" y="72"/>
                  </a:lnTo>
                  <a:lnTo>
                    <a:pt x="49" y="73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5" name="Freeform 247"/>
            <p:cNvSpPr>
              <a:spLocks/>
            </p:cNvSpPr>
            <p:nvPr/>
          </p:nvSpPr>
          <p:spPr bwMode="auto">
            <a:xfrm>
              <a:off x="3435" y="2602"/>
              <a:ext cx="39" cy="79"/>
            </a:xfrm>
            <a:custGeom>
              <a:avLst/>
              <a:gdLst/>
              <a:ahLst/>
              <a:cxnLst>
                <a:cxn ang="0">
                  <a:pos x="39" y="79"/>
                </a:cxn>
                <a:cxn ang="0">
                  <a:pos x="37" y="77"/>
                </a:cxn>
                <a:cxn ang="0">
                  <a:pos x="36" y="76"/>
                </a:cxn>
                <a:cxn ang="0">
                  <a:pos x="35" y="74"/>
                </a:cxn>
                <a:cxn ang="0">
                  <a:pos x="34" y="72"/>
                </a:cxn>
                <a:cxn ang="0">
                  <a:pos x="34" y="71"/>
                </a:cxn>
                <a:cxn ang="0">
                  <a:pos x="33" y="69"/>
                </a:cxn>
                <a:cxn ang="0">
                  <a:pos x="32" y="67"/>
                </a:cxn>
                <a:cxn ang="0">
                  <a:pos x="31" y="66"/>
                </a:cxn>
                <a:cxn ang="0">
                  <a:pos x="30" y="64"/>
                </a:cxn>
                <a:cxn ang="0">
                  <a:pos x="29" y="62"/>
                </a:cxn>
                <a:cxn ang="0">
                  <a:pos x="28" y="60"/>
                </a:cxn>
                <a:cxn ang="0">
                  <a:pos x="27" y="59"/>
                </a:cxn>
                <a:cxn ang="0">
                  <a:pos x="26" y="57"/>
                </a:cxn>
                <a:cxn ang="0">
                  <a:pos x="25" y="55"/>
                </a:cxn>
                <a:cxn ang="0">
                  <a:pos x="24" y="54"/>
                </a:cxn>
                <a:cxn ang="0">
                  <a:pos x="23" y="52"/>
                </a:cxn>
                <a:cxn ang="0">
                  <a:pos x="23" y="50"/>
                </a:cxn>
                <a:cxn ang="0">
                  <a:pos x="22" y="48"/>
                </a:cxn>
                <a:cxn ang="0">
                  <a:pos x="21" y="47"/>
                </a:cxn>
                <a:cxn ang="0">
                  <a:pos x="20" y="45"/>
                </a:cxn>
                <a:cxn ang="0">
                  <a:pos x="19" y="43"/>
                </a:cxn>
                <a:cxn ang="0">
                  <a:pos x="18" y="41"/>
                </a:cxn>
                <a:cxn ang="0">
                  <a:pos x="18" y="39"/>
                </a:cxn>
                <a:cxn ang="0">
                  <a:pos x="17" y="38"/>
                </a:cxn>
                <a:cxn ang="0">
                  <a:pos x="16" y="36"/>
                </a:cxn>
                <a:cxn ang="0">
                  <a:pos x="15" y="34"/>
                </a:cxn>
                <a:cxn ang="0">
                  <a:pos x="14" y="32"/>
                </a:cxn>
                <a:cxn ang="0">
                  <a:pos x="13" y="31"/>
                </a:cxn>
                <a:cxn ang="0">
                  <a:pos x="12" y="29"/>
                </a:cxn>
                <a:cxn ang="0">
                  <a:pos x="12" y="27"/>
                </a:cxn>
                <a:cxn ang="0">
                  <a:pos x="11" y="25"/>
                </a:cxn>
                <a:cxn ang="0">
                  <a:pos x="10" y="24"/>
                </a:cxn>
                <a:cxn ang="0">
                  <a:pos x="9" y="22"/>
                </a:cxn>
                <a:cxn ang="0">
                  <a:pos x="8" y="20"/>
                </a:cxn>
                <a:cxn ang="0">
                  <a:pos x="7" y="18"/>
                </a:cxn>
                <a:cxn ang="0">
                  <a:pos x="7" y="16"/>
                </a:cxn>
                <a:cxn ang="0">
                  <a:pos x="6" y="15"/>
                </a:cxn>
                <a:cxn ang="0">
                  <a:pos x="5" y="13"/>
                </a:cxn>
                <a:cxn ang="0">
                  <a:pos x="4" y="11"/>
                </a:cxn>
                <a:cxn ang="0">
                  <a:pos x="4" y="10"/>
                </a:cxn>
                <a:cxn ang="0">
                  <a:pos x="3" y="7"/>
                </a:cxn>
                <a:cxn ang="0">
                  <a:pos x="2" y="6"/>
                </a:cxn>
                <a:cxn ang="0">
                  <a:pos x="2" y="4"/>
                </a:cxn>
                <a:cxn ang="0">
                  <a:pos x="1" y="2"/>
                </a:cxn>
                <a:cxn ang="0">
                  <a:pos x="0" y="0"/>
                </a:cxn>
              </a:cxnLst>
              <a:rect l="0" t="0" r="r" b="b"/>
              <a:pathLst>
                <a:path w="39" h="79">
                  <a:moveTo>
                    <a:pt x="39" y="79"/>
                  </a:moveTo>
                  <a:lnTo>
                    <a:pt x="37" y="77"/>
                  </a:lnTo>
                  <a:lnTo>
                    <a:pt x="36" y="76"/>
                  </a:lnTo>
                  <a:lnTo>
                    <a:pt x="35" y="74"/>
                  </a:lnTo>
                  <a:lnTo>
                    <a:pt x="34" y="72"/>
                  </a:lnTo>
                  <a:lnTo>
                    <a:pt x="34" y="71"/>
                  </a:lnTo>
                  <a:lnTo>
                    <a:pt x="33" y="69"/>
                  </a:lnTo>
                  <a:lnTo>
                    <a:pt x="32" y="67"/>
                  </a:lnTo>
                  <a:lnTo>
                    <a:pt x="31" y="66"/>
                  </a:lnTo>
                  <a:lnTo>
                    <a:pt x="30" y="64"/>
                  </a:lnTo>
                  <a:lnTo>
                    <a:pt x="29" y="62"/>
                  </a:lnTo>
                  <a:lnTo>
                    <a:pt x="28" y="60"/>
                  </a:lnTo>
                  <a:lnTo>
                    <a:pt x="27" y="59"/>
                  </a:lnTo>
                  <a:lnTo>
                    <a:pt x="26" y="57"/>
                  </a:lnTo>
                  <a:lnTo>
                    <a:pt x="25" y="55"/>
                  </a:lnTo>
                  <a:lnTo>
                    <a:pt x="24" y="54"/>
                  </a:lnTo>
                  <a:lnTo>
                    <a:pt x="23" y="52"/>
                  </a:lnTo>
                  <a:lnTo>
                    <a:pt x="23" y="50"/>
                  </a:lnTo>
                  <a:lnTo>
                    <a:pt x="22" y="48"/>
                  </a:lnTo>
                  <a:lnTo>
                    <a:pt x="21" y="47"/>
                  </a:lnTo>
                  <a:lnTo>
                    <a:pt x="20" y="45"/>
                  </a:lnTo>
                  <a:lnTo>
                    <a:pt x="19" y="43"/>
                  </a:lnTo>
                  <a:lnTo>
                    <a:pt x="18" y="41"/>
                  </a:lnTo>
                  <a:lnTo>
                    <a:pt x="18" y="39"/>
                  </a:lnTo>
                  <a:lnTo>
                    <a:pt x="17" y="38"/>
                  </a:lnTo>
                  <a:lnTo>
                    <a:pt x="16" y="36"/>
                  </a:lnTo>
                  <a:lnTo>
                    <a:pt x="15" y="34"/>
                  </a:lnTo>
                  <a:lnTo>
                    <a:pt x="14" y="32"/>
                  </a:lnTo>
                  <a:lnTo>
                    <a:pt x="13" y="31"/>
                  </a:lnTo>
                  <a:lnTo>
                    <a:pt x="12" y="29"/>
                  </a:lnTo>
                  <a:lnTo>
                    <a:pt x="12" y="27"/>
                  </a:lnTo>
                  <a:lnTo>
                    <a:pt x="11" y="25"/>
                  </a:lnTo>
                  <a:lnTo>
                    <a:pt x="10" y="24"/>
                  </a:lnTo>
                  <a:lnTo>
                    <a:pt x="9" y="22"/>
                  </a:lnTo>
                  <a:lnTo>
                    <a:pt x="8" y="20"/>
                  </a:lnTo>
                  <a:lnTo>
                    <a:pt x="7" y="18"/>
                  </a:lnTo>
                  <a:lnTo>
                    <a:pt x="7" y="16"/>
                  </a:lnTo>
                  <a:lnTo>
                    <a:pt x="6" y="15"/>
                  </a:lnTo>
                  <a:lnTo>
                    <a:pt x="5" y="13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3" y="7"/>
                  </a:lnTo>
                  <a:lnTo>
                    <a:pt x="2" y="6"/>
                  </a:lnTo>
                  <a:lnTo>
                    <a:pt x="2" y="4"/>
                  </a:lnTo>
                  <a:lnTo>
                    <a:pt x="1" y="2"/>
                  </a:lnTo>
                  <a:lnTo>
                    <a:pt x="0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6" name="Rectangle 248"/>
            <p:cNvSpPr>
              <a:spLocks noChangeArrowheads="1"/>
            </p:cNvSpPr>
            <p:nvPr/>
          </p:nvSpPr>
          <p:spPr bwMode="auto">
            <a:xfrm rot="19860000">
              <a:off x="3483" y="2647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78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" name="Line 249"/>
            <p:cNvSpPr>
              <a:spLocks noChangeShapeType="1"/>
            </p:cNvSpPr>
            <p:nvPr/>
          </p:nvSpPr>
          <p:spPr bwMode="auto">
            <a:xfrm flipH="1">
              <a:off x="3474" y="2679"/>
              <a:ext cx="3" cy="2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8" name="Rectangle 250"/>
            <p:cNvSpPr>
              <a:spLocks noChangeArrowheads="1"/>
            </p:cNvSpPr>
            <p:nvPr/>
          </p:nvSpPr>
          <p:spPr bwMode="auto">
            <a:xfrm rot="20580000">
              <a:off x="3018" y="2564"/>
              <a:ext cx="359" cy="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Xbovienii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 114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9" name="Line 251"/>
            <p:cNvSpPr>
              <a:spLocks noChangeShapeType="1"/>
            </p:cNvSpPr>
            <p:nvPr/>
          </p:nvSpPr>
          <p:spPr bwMode="auto">
            <a:xfrm flipV="1">
              <a:off x="3389" y="2562"/>
              <a:ext cx="2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0" name="Rectangle 252"/>
            <p:cNvSpPr>
              <a:spLocks noChangeArrowheads="1"/>
            </p:cNvSpPr>
            <p:nvPr/>
          </p:nvSpPr>
          <p:spPr bwMode="auto">
            <a:xfrm rot="20880000">
              <a:off x="3036" y="2499"/>
              <a:ext cx="327" cy="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Xbovienii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 54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" name="Line 253"/>
            <p:cNvSpPr>
              <a:spLocks noChangeShapeType="1"/>
            </p:cNvSpPr>
            <p:nvPr/>
          </p:nvSpPr>
          <p:spPr bwMode="auto">
            <a:xfrm>
              <a:off x="3376" y="2513"/>
              <a:ext cx="2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2" name="Freeform 254"/>
            <p:cNvSpPr>
              <a:spLocks/>
            </p:cNvSpPr>
            <p:nvPr/>
          </p:nvSpPr>
          <p:spPr bwMode="auto">
            <a:xfrm>
              <a:off x="3383" y="2538"/>
              <a:ext cx="7" cy="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2" y="5"/>
                </a:cxn>
                <a:cxn ang="0">
                  <a:pos x="2" y="7"/>
                </a:cxn>
                <a:cxn ang="0">
                  <a:pos x="3" y="9"/>
                </a:cxn>
                <a:cxn ang="0">
                  <a:pos x="3" y="11"/>
                </a:cxn>
                <a:cxn ang="0">
                  <a:pos x="4" y="13"/>
                </a:cxn>
                <a:cxn ang="0">
                  <a:pos x="4" y="14"/>
                </a:cxn>
                <a:cxn ang="0">
                  <a:pos x="5" y="16"/>
                </a:cxn>
                <a:cxn ang="0">
                  <a:pos x="5" y="18"/>
                </a:cxn>
                <a:cxn ang="0">
                  <a:pos x="6" y="20"/>
                </a:cxn>
                <a:cxn ang="0">
                  <a:pos x="6" y="21"/>
                </a:cxn>
                <a:cxn ang="0">
                  <a:pos x="7" y="23"/>
                </a:cxn>
                <a:cxn ang="0">
                  <a:pos x="7" y="25"/>
                </a:cxn>
              </a:cxnLst>
              <a:rect l="0" t="0" r="r" b="b"/>
              <a:pathLst>
                <a:path w="7" h="25">
                  <a:moveTo>
                    <a:pt x="0" y="0"/>
                  </a:moveTo>
                  <a:lnTo>
                    <a:pt x="1" y="2"/>
                  </a:lnTo>
                  <a:lnTo>
                    <a:pt x="1" y="4"/>
                  </a:lnTo>
                  <a:lnTo>
                    <a:pt x="2" y="5"/>
                  </a:lnTo>
                  <a:lnTo>
                    <a:pt x="2" y="7"/>
                  </a:lnTo>
                  <a:lnTo>
                    <a:pt x="3" y="9"/>
                  </a:lnTo>
                  <a:lnTo>
                    <a:pt x="3" y="11"/>
                  </a:lnTo>
                  <a:lnTo>
                    <a:pt x="4" y="13"/>
                  </a:lnTo>
                  <a:lnTo>
                    <a:pt x="4" y="14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1"/>
                  </a:lnTo>
                  <a:lnTo>
                    <a:pt x="7" y="23"/>
                  </a:lnTo>
                  <a:lnTo>
                    <a:pt x="7" y="25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3" name="Freeform 255"/>
            <p:cNvSpPr>
              <a:spLocks/>
            </p:cNvSpPr>
            <p:nvPr/>
          </p:nvSpPr>
          <p:spPr bwMode="auto">
            <a:xfrm>
              <a:off x="3377" y="2513"/>
              <a:ext cx="6" cy="25"/>
            </a:xfrm>
            <a:custGeom>
              <a:avLst/>
              <a:gdLst/>
              <a:ahLst/>
              <a:cxnLst>
                <a:cxn ang="0">
                  <a:pos x="6" y="25"/>
                </a:cxn>
                <a:cxn ang="0">
                  <a:pos x="6" y="23"/>
                </a:cxn>
                <a:cxn ang="0">
                  <a:pos x="5" y="21"/>
                </a:cxn>
                <a:cxn ang="0">
                  <a:pos x="5" y="20"/>
                </a:cxn>
                <a:cxn ang="0">
                  <a:pos x="4" y="18"/>
                </a:cxn>
                <a:cxn ang="0">
                  <a:pos x="4" y="16"/>
                </a:cxn>
                <a:cxn ang="0">
                  <a:pos x="4" y="14"/>
                </a:cxn>
                <a:cxn ang="0">
                  <a:pos x="3" y="12"/>
                </a:cxn>
                <a:cxn ang="0">
                  <a:pos x="3" y="11"/>
                </a:cxn>
                <a:cxn ang="0">
                  <a:pos x="2" y="9"/>
                </a:cxn>
                <a:cxn ang="0">
                  <a:pos x="2" y="7"/>
                </a:cxn>
                <a:cxn ang="0">
                  <a:pos x="1" y="5"/>
                </a:cxn>
                <a:cxn ang="0">
                  <a:pos x="1" y="3"/>
                </a:cxn>
                <a:cxn ang="0">
                  <a:pos x="1" y="2"/>
                </a:cxn>
                <a:cxn ang="0">
                  <a:pos x="0" y="0"/>
                </a:cxn>
              </a:cxnLst>
              <a:rect l="0" t="0" r="r" b="b"/>
              <a:pathLst>
                <a:path w="6" h="25">
                  <a:moveTo>
                    <a:pt x="6" y="25"/>
                  </a:moveTo>
                  <a:lnTo>
                    <a:pt x="6" y="23"/>
                  </a:lnTo>
                  <a:lnTo>
                    <a:pt x="5" y="21"/>
                  </a:lnTo>
                  <a:lnTo>
                    <a:pt x="5" y="20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2" y="9"/>
                  </a:lnTo>
                  <a:lnTo>
                    <a:pt x="2" y="7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4" name="Rectangle 256"/>
            <p:cNvSpPr>
              <a:spLocks noChangeArrowheads="1"/>
            </p:cNvSpPr>
            <p:nvPr/>
          </p:nvSpPr>
          <p:spPr bwMode="auto">
            <a:xfrm rot="20760000">
              <a:off x="3394" y="2515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71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" name="Line 257"/>
            <p:cNvSpPr>
              <a:spLocks noChangeShapeType="1"/>
            </p:cNvSpPr>
            <p:nvPr/>
          </p:nvSpPr>
          <p:spPr bwMode="auto">
            <a:xfrm flipH="1">
              <a:off x="3384" y="2538"/>
              <a:ext cx="2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6" name="Rectangle 258"/>
            <p:cNvSpPr>
              <a:spLocks noChangeArrowheads="1"/>
            </p:cNvSpPr>
            <p:nvPr/>
          </p:nvSpPr>
          <p:spPr bwMode="auto">
            <a:xfrm rot="21120000">
              <a:off x="2902" y="2440"/>
              <a:ext cx="439" cy="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Pluminescens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 15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" name="Line 259"/>
            <p:cNvSpPr>
              <a:spLocks noChangeShapeType="1"/>
            </p:cNvSpPr>
            <p:nvPr/>
          </p:nvSpPr>
          <p:spPr bwMode="auto">
            <a:xfrm flipH="1">
              <a:off x="3362" y="2462"/>
              <a:ext cx="5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8" name="Rectangle 260"/>
            <p:cNvSpPr>
              <a:spLocks noChangeArrowheads="1"/>
            </p:cNvSpPr>
            <p:nvPr/>
          </p:nvSpPr>
          <p:spPr bwMode="auto">
            <a:xfrm rot="21420000">
              <a:off x="3025" y="2371"/>
              <a:ext cx="323" cy="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Calibri" pitchFamily="34" charset="0"/>
                  <a:cs typeface="Arial" pitchFamily="34" charset="0"/>
                </a:rPr>
                <a:t>Xpoinarii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Calibri" pitchFamily="34" charset="0"/>
                  <a:cs typeface="Arial" pitchFamily="34" charset="0"/>
                </a:rPr>
                <a:t> 31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9" name="Line 261"/>
            <p:cNvSpPr>
              <a:spLocks noChangeShapeType="1"/>
            </p:cNvSpPr>
            <p:nvPr/>
          </p:nvSpPr>
          <p:spPr bwMode="auto">
            <a:xfrm>
              <a:off x="3363" y="2410"/>
              <a:ext cx="2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0" name="Rectangle 262"/>
            <p:cNvSpPr>
              <a:spLocks noChangeArrowheads="1"/>
            </p:cNvSpPr>
            <p:nvPr/>
          </p:nvSpPr>
          <p:spPr bwMode="auto">
            <a:xfrm rot="120000">
              <a:off x="2887" y="2298"/>
              <a:ext cx="479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Xenorhabdus 16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1" name="Line 263"/>
            <p:cNvSpPr>
              <a:spLocks noChangeShapeType="1"/>
            </p:cNvSpPr>
            <p:nvPr/>
          </p:nvSpPr>
          <p:spPr bwMode="auto">
            <a:xfrm>
              <a:off x="3362" y="2358"/>
              <a:ext cx="2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2" name="Freeform 264"/>
            <p:cNvSpPr>
              <a:spLocks/>
            </p:cNvSpPr>
            <p:nvPr/>
          </p:nvSpPr>
          <p:spPr bwMode="auto">
            <a:xfrm>
              <a:off x="3364" y="2410"/>
              <a:ext cx="4" cy="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0" y="11"/>
                </a:cxn>
                <a:cxn ang="0">
                  <a:pos x="0" y="12"/>
                </a:cxn>
                <a:cxn ang="0">
                  <a:pos x="1" y="14"/>
                </a:cxn>
                <a:cxn ang="0">
                  <a:pos x="1" y="16"/>
                </a:cxn>
                <a:cxn ang="0">
                  <a:pos x="1" y="17"/>
                </a:cxn>
                <a:cxn ang="0">
                  <a:pos x="1" y="19"/>
                </a:cxn>
                <a:cxn ang="0">
                  <a:pos x="1" y="21"/>
                </a:cxn>
                <a:cxn ang="0">
                  <a:pos x="1" y="23"/>
                </a:cxn>
                <a:cxn ang="0">
                  <a:pos x="1" y="24"/>
                </a:cxn>
                <a:cxn ang="0">
                  <a:pos x="2" y="26"/>
                </a:cxn>
                <a:cxn ang="0">
                  <a:pos x="2" y="28"/>
                </a:cxn>
                <a:cxn ang="0">
                  <a:pos x="2" y="30"/>
                </a:cxn>
                <a:cxn ang="0">
                  <a:pos x="2" y="31"/>
                </a:cxn>
                <a:cxn ang="0">
                  <a:pos x="2" y="33"/>
                </a:cxn>
                <a:cxn ang="0">
                  <a:pos x="2" y="35"/>
                </a:cxn>
                <a:cxn ang="0">
                  <a:pos x="3" y="36"/>
                </a:cxn>
                <a:cxn ang="0">
                  <a:pos x="3" y="38"/>
                </a:cxn>
                <a:cxn ang="0">
                  <a:pos x="3" y="40"/>
                </a:cxn>
                <a:cxn ang="0">
                  <a:pos x="3" y="42"/>
                </a:cxn>
                <a:cxn ang="0">
                  <a:pos x="3" y="43"/>
                </a:cxn>
                <a:cxn ang="0">
                  <a:pos x="3" y="45"/>
                </a:cxn>
                <a:cxn ang="0">
                  <a:pos x="3" y="47"/>
                </a:cxn>
                <a:cxn ang="0">
                  <a:pos x="4" y="48"/>
                </a:cxn>
                <a:cxn ang="0">
                  <a:pos x="4" y="50"/>
                </a:cxn>
                <a:cxn ang="0">
                  <a:pos x="4" y="52"/>
                </a:cxn>
              </a:cxnLst>
              <a:rect l="0" t="0" r="r" b="b"/>
              <a:pathLst>
                <a:path w="4" h="52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1" y="14"/>
                  </a:lnTo>
                  <a:lnTo>
                    <a:pt x="1" y="16"/>
                  </a:lnTo>
                  <a:lnTo>
                    <a:pt x="1" y="17"/>
                  </a:lnTo>
                  <a:lnTo>
                    <a:pt x="1" y="19"/>
                  </a:lnTo>
                  <a:lnTo>
                    <a:pt x="1" y="21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2" y="26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2" y="31"/>
                  </a:lnTo>
                  <a:lnTo>
                    <a:pt x="2" y="33"/>
                  </a:lnTo>
                  <a:lnTo>
                    <a:pt x="2" y="35"/>
                  </a:lnTo>
                  <a:lnTo>
                    <a:pt x="3" y="36"/>
                  </a:lnTo>
                  <a:lnTo>
                    <a:pt x="3" y="38"/>
                  </a:lnTo>
                  <a:lnTo>
                    <a:pt x="3" y="40"/>
                  </a:lnTo>
                  <a:lnTo>
                    <a:pt x="3" y="42"/>
                  </a:lnTo>
                  <a:lnTo>
                    <a:pt x="3" y="43"/>
                  </a:lnTo>
                  <a:lnTo>
                    <a:pt x="3" y="45"/>
                  </a:lnTo>
                  <a:lnTo>
                    <a:pt x="3" y="47"/>
                  </a:lnTo>
                  <a:lnTo>
                    <a:pt x="4" y="48"/>
                  </a:lnTo>
                  <a:lnTo>
                    <a:pt x="4" y="50"/>
                  </a:lnTo>
                  <a:lnTo>
                    <a:pt x="4" y="52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3" name="Freeform 265"/>
            <p:cNvSpPr>
              <a:spLocks/>
            </p:cNvSpPr>
            <p:nvPr/>
          </p:nvSpPr>
          <p:spPr bwMode="auto">
            <a:xfrm>
              <a:off x="3363" y="2358"/>
              <a:ext cx="1" cy="52"/>
            </a:xfrm>
            <a:custGeom>
              <a:avLst/>
              <a:gdLst/>
              <a:ahLst/>
              <a:cxnLst>
                <a:cxn ang="0">
                  <a:pos x="1" y="52"/>
                </a:cxn>
                <a:cxn ang="0">
                  <a:pos x="1" y="50"/>
                </a:cxn>
                <a:cxn ang="0">
                  <a:pos x="1" y="49"/>
                </a:cxn>
                <a:cxn ang="0">
                  <a:pos x="0" y="47"/>
                </a:cxn>
                <a:cxn ang="0">
                  <a:pos x="0" y="45"/>
                </a:cxn>
                <a:cxn ang="0">
                  <a:pos x="0" y="44"/>
                </a:cxn>
                <a:cxn ang="0">
                  <a:pos x="0" y="42"/>
                </a:cxn>
                <a:cxn ang="0">
                  <a:pos x="0" y="40"/>
                </a:cxn>
                <a:cxn ang="0">
                  <a:pos x="0" y="38"/>
                </a:cxn>
                <a:cxn ang="0">
                  <a:pos x="0" y="37"/>
                </a:cxn>
                <a:cxn ang="0">
                  <a:pos x="0" y="35"/>
                </a:cxn>
                <a:cxn ang="0">
                  <a:pos x="0" y="33"/>
                </a:cxn>
                <a:cxn ang="0">
                  <a:pos x="0" y="31"/>
                </a:cxn>
                <a:cxn ang="0">
                  <a:pos x="0" y="30"/>
                </a:cxn>
                <a:cxn ang="0">
                  <a:pos x="0" y="28"/>
                </a:cxn>
                <a:cxn ang="0">
                  <a:pos x="0" y="26"/>
                </a:cxn>
                <a:cxn ang="0">
                  <a:pos x="0" y="25"/>
                </a:cxn>
                <a:cxn ang="0">
                  <a:pos x="0" y="23"/>
                </a:cxn>
                <a:cxn ang="0">
                  <a:pos x="0" y="21"/>
                </a:cxn>
                <a:cxn ang="0">
                  <a:pos x="0" y="19"/>
                </a:cxn>
                <a:cxn ang="0">
                  <a:pos x="0" y="18"/>
                </a:cxn>
                <a:cxn ang="0">
                  <a:pos x="0" y="16"/>
                </a:cxn>
                <a:cxn ang="0">
                  <a:pos x="0" y="14"/>
                </a:cxn>
                <a:cxn ang="0">
                  <a:pos x="0" y="13"/>
                </a:cxn>
                <a:cxn ang="0">
                  <a:pos x="0" y="11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0" y="6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1" h="52">
                  <a:moveTo>
                    <a:pt x="1" y="52"/>
                  </a:moveTo>
                  <a:lnTo>
                    <a:pt x="1" y="50"/>
                  </a:lnTo>
                  <a:lnTo>
                    <a:pt x="1" y="49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4" name="Rectangle 266"/>
            <p:cNvSpPr>
              <a:spLocks noChangeArrowheads="1"/>
            </p:cNvSpPr>
            <p:nvPr/>
          </p:nvSpPr>
          <p:spPr bwMode="auto">
            <a:xfrm rot="21420000">
              <a:off x="3372" y="2378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51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5" name="Line 267"/>
            <p:cNvSpPr>
              <a:spLocks noChangeShapeType="1"/>
            </p:cNvSpPr>
            <p:nvPr/>
          </p:nvSpPr>
          <p:spPr bwMode="auto">
            <a:xfrm flipH="1">
              <a:off x="3365" y="2410"/>
              <a:ext cx="2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6" name="Freeform 268"/>
            <p:cNvSpPr>
              <a:spLocks/>
            </p:cNvSpPr>
            <p:nvPr/>
          </p:nvSpPr>
          <p:spPr bwMode="auto">
            <a:xfrm>
              <a:off x="3374" y="2474"/>
              <a:ext cx="13" cy="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1" y="5"/>
                </a:cxn>
                <a:cxn ang="0">
                  <a:pos x="1" y="7"/>
                </a:cxn>
                <a:cxn ang="0">
                  <a:pos x="1" y="9"/>
                </a:cxn>
                <a:cxn ang="0">
                  <a:pos x="2" y="10"/>
                </a:cxn>
                <a:cxn ang="0">
                  <a:pos x="2" y="12"/>
                </a:cxn>
                <a:cxn ang="0">
                  <a:pos x="2" y="14"/>
                </a:cxn>
                <a:cxn ang="0">
                  <a:pos x="3" y="16"/>
                </a:cxn>
                <a:cxn ang="0">
                  <a:pos x="3" y="17"/>
                </a:cxn>
                <a:cxn ang="0">
                  <a:pos x="3" y="19"/>
                </a:cxn>
                <a:cxn ang="0">
                  <a:pos x="4" y="21"/>
                </a:cxn>
                <a:cxn ang="0">
                  <a:pos x="4" y="22"/>
                </a:cxn>
                <a:cxn ang="0">
                  <a:pos x="4" y="24"/>
                </a:cxn>
                <a:cxn ang="0">
                  <a:pos x="4" y="26"/>
                </a:cxn>
                <a:cxn ang="0">
                  <a:pos x="5" y="28"/>
                </a:cxn>
                <a:cxn ang="0">
                  <a:pos x="5" y="29"/>
                </a:cxn>
                <a:cxn ang="0">
                  <a:pos x="5" y="31"/>
                </a:cxn>
                <a:cxn ang="0">
                  <a:pos x="6" y="33"/>
                </a:cxn>
                <a:cxn ang="0">
                  <a:pos x="6" y="34"/>
                </a:cxn>
                <a:cxn ang="0">
                  <a:pos x="6" y="36"/>
                </a:cxn>
                <a:cxn ang="0">
                  <a:pos x="7" y="38"/>
                </a:cxn>
                <a:cxn ang="0">
                  <a:pos x="7" y="39"/>
                </a:cxn>
                <a:cxn ang="0">
                  <a:pos x="8" y="41"/>
                </a:cxn>
                <a:cxn ang="0">
                  <a:pos x="8" y="43"/>
                </a:cxn>
                <a:cxn ang="0">
                  <a:pos x="8" y="44"/>
                </a:cxn>
                <a:cxn ang="0">
                  <a:pos x="9" y="46"/>
                </a:cxn>
                <a:cxn ang="0">
                  <a:pos x="9" y="48"/>
                </a:cxn>
                <a:cxn ang="0">
                  <a:pos x="9" y="50"/>
                </a:cxn>
                <a:cxn ang="0">
                  <a:pos x="10" y="51"/>
                </a:cxn>
                <a:cxn ang="0">
                  <a:pos x="10" y="53"/>
                </a:cxn>
                <a:cxn ang="0">
                  <a:pos x="11" y="55"/>
                </a:cxn>
                <a:cxn ang="0">
                  <a:pos x="11" y="56"/>
                </a:cxn>
                <a:cxn ang="0">
                  <a:pos x="12" y="58"/>
                </a:cxn>
                <a:cxn ang="0">
                  <a:pos x="12" y="60"/>
                </a:cxn>
                <a:cxn ang="0">
                  <a:pos x="13" y="62"/>
                </a:cxn>
                <a:cxn ang="0">
                  <a:pos x="13" y="63"/>
                </a:cxn>
              </a:cxnLst>
              <a:rect l="0" t="0" r="r" b="b"/>
              <a:pathLst>
                <a:path w="13" h="63">
                  <a:moveTo>
                    <a:pt x="0" y="0"/>
                  </a:moveTo>
                  <a:lnTo>
                    <a:pt x="0" y="2"/>
                  </a:lnTo>
                  <a:lnTo>
                    <a:pt x="0" y="3"/>
                  </a:lnTo>
                  <a:lnTo>
                    <a:pt x="1" y="5"/>
                  </a:lnTo>
                  <a:lnTo>
                    <a:pt x="1" y="7"/>
                  </a:lnTo>
                  <a:lnTo>
                    <a:pt x="1" y="9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3" y="16"/>
                  </a:lnTo>
                  <a:lnTo>
                    <a:pt x="3" y="17"/>
                  </a:lnTo>
                  <a:lnTo>
                    <a:pt x="3" y="19"/>
                  </a:lnTo>
                  <a:lnTo>
                    <a:pt x="4" y="21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4" y="26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5" y="31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7" y="38"/>
                  </a:lnTo>
                  <a:lnTo>
                    <a:pt x="7" y="39"/>
                  </a:lnTo>
                  <a:lnTo>
                    <a:pt x="8" y="41"/>
                  </a:lnTo>
                  <a:lnTo>
                    <a:pt x="8" y="43"/>
                  </a:lnTo>
                  <a:lnTo>
                    <a:pt x="8" y="44"/>
                  </a:lnTo>
                  <a:lnTo>
                    <a:pt x="9" y="46"/>
                  </a:lnTo>
                  <a:lnTo>
                    <a:pt x="9" y="48"/>
                  </a:lnTo>
                  <a:lnTo>
                    <a:pt x="9" y="50"/>
                  </a:lnTo>
                  <a:lnTo>
                    <a:pt x="10" y="51"/>
                  </a:lnTo>
                  <a:lnTo>
                    <a:pt x="10" y="53"/>
                  </a:lnTo>
                  <a:lnTo>
                    <a:pt x="11" y="55"/>
                  </a:lnTo>
                  <a:lnTo>
                    <a:pt x="11" y="56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3" y="62"/>
                  </a:lnTo>
                  <a:lnTo>
                    <a:pt x="13" y="63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7" name="Freeform 269"/>
            <p:cNvSpPr>
              <a:spLocks/>
            </p:cNvSpPr>
            <p:nvPr/>
          </p:nvSpPr>
          <p:spPr bwMode="auto">
            <a:xfrm>
              <a:off x="3367" y="2410"/>
              <a:ext cx="7" cy="64"/>
            </a:xfrm>
            <a:custGeom>
              <a:avLst/>
              <a:gdLst/>
              <a:ahLst/>
              <a:cxnLst>
                <a:cxn ang="0">
                  <a:pos x="7" y="64"/>
                </a:cxn>
                <a:cxn ang="0">
                  <a:pos x="6" y="62"/>
                </a:cxn>
                <a:cxn ang="0">
                  <a:pos x="6" y="61"/>
                </a:cxn>
                <a:cxn ang="0">
                  <a:pos x="6" y="59"/>
                </a:cxn>
                <a:cxn ang="0">
                  <a:pos x="6" y="57"/>
                </a:cxn>
                <a:cxn ang="0">
                  <a:pos x="5" y="55"/>
                </a:cxn>
                <a:cxn ang="0">
                  <a:pos x="5" y="54"/>
                </a:cxn>
                <a:cxn ang="0">
                  <a:pos x="5" y="52"/>
                </a:cxn>
                <a:cxn ang="0">
                  <a:pos x="5" y="50"/>
                </a:cxn>
                <a:cxn ang="0">
                  <a:pos x="5" y="48"/>
                </a:cxn>
                <a:cxn ang="0">
                  <a:pos x="5" y="47"/>
                </a:cxn>
                <a:cxn ang="0">
                  <a:pos x="4" y="45"/>
                </a:cxn>
                <a:cxn ang="0">
                  <a:pos x="4" y="43"/>
                </a:cxn>
                <a:cxn ang="0">
                  <a:pos x="4" y="42"/>
                </a:cxn>
                <a:cxn ang="0">
                  <a:pos x="4" y="40"/>
                </a:cxn>
                <a:cxn ang="0">
                  <a:pos x="4" y="38"/>
                </a:cxn>
                <a:cxn ang="0">
                  <a:pos x="3" y="36"/>
                </a:cxn>
                <a:cxn ang="0">
                  <a:pos x="3" y="35"/>
                </a:cxn>
                <a:cxn ang="0">
                  <a:pos x="3" y="33"/>
                </a:cxn>
                <a:cxn ang="0">
                  <a:pos x="3" y="31"/>
                </a:cxn>
                <a:cxn ang="0">
                  <a:pos x="3" y="30"/>
                </a:cxn>
                <a:cxn ang="0">
                  <a:pos x="2" y="28"/>
                </a:cxn>
                <a:cxn ang="0">
                  <a:pos x="2" y="26"/>
                </a:cxn>
                <a:cxn ang="0">
                  <a:pos x="2" y="24"/>
                </a:cxn>
                <a:cxn ang="0">
                  <a:pos x="2" y="23"/>
                </a:cxn>
                <a:cxn ang="0">
                  <a:pos x="2" y="21"/>
                </a:cxn>
                <a:cxn ang="0">
                  <a:pos x="2" y="19"/>
                </a:cxn>
                <a:cxn ang="0">
                  <a:pos x="1" y="17"/>
                </a:cxn>
                <a:cxn ang="0">
                  <a:pos x="1" y="16"/>
                </a:cxn>
                <a:cxn ang="0">
                  <a:pos x="1" y="14"/>
                </a:cxn>
                <a:cxn ang="0">
                  <a:pos x="1" y="12"/>
                </a:cxn>
                <a:cxn ang="0">
                  <a:pos x="1" y="11"/>
                </a:cxn>
                <a:cxn ang="0">
                  <a:pos x="1" y="9"/>
                </a:cxn>
                <a:cxn ang="0">
                  <a:pos x="1" y="7"/>
                </a:cxn>
                <a:cxn ang="0">
                  <a:pos x="1" y="5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7" h="64">
                  <a:moveTo>
                    <a:pt x="7" y="64"/>
                  </a:moveTo>
                  <a:lnTo>
                    <a:pt x="6" y="62"/>
                  </a:lnTo>
                  <a:lnTo>
                    <a:pt x="6" y="61"/>
                  </a:lnTo>
                  <a:lnTo>
                    <a:pt x="6" y="59"/>
                  </a:lnTo>
                  <a:lnTo>
                    <a:pt x="6" y="57"/>
                  </a:lnTo>
                  <a:lnTo>
                    <a:pt x="5" y="55"/>
                  </a:lnTo>
                  <a:lnTo>
                    <a:pt x="5" y="54"/>
                  </a:lnTo>
                  <a:lnTo>
                    <a:pt x="5" y="52"/>
                  </a:lnTo>
                  <a:lnTo>
                    <a:pt x="5" y="50"/>
                  </a:lnTo>
                  <a:lnTo>
                    <a:pt x="5" y="48"/>
                  </a:lnTo>
                  <a:lnTo>
                    <a:pt x="5" y="47"/>
                  </a:lnTo>
                  <a:lnTo>
                    <a:pt x="4" y="45"/>
                  </a:lnTo>
                  <a:lnTo>
                    <a:pt x="4" y="43"/>
                  </a:lnTo>
                  <a:lnTo>
                    <a:pt x="4" y="42"/>
                  </a:lnTo>
                  <a:lnTo>
                    <a:pt x="4" y="40"/>
                  </a:lnTo>
                  <a:lnTo>
                    <a:pt x="4" y="38"/>
                  </a:lnTo>
                  <a:lnTo>
                    <a:pt x="3" y="36"/>
                  </a:lnTo>
                  <a:lnTo>
                    <a:pt x="3" y="35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3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1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8" name="Rectangle 270"/>
            <p:cNvSpPr>
              <a:spLocks noChangeArrowheads="1"/>
            </p:cNvSpPr>
            <p:nvPr/>
          </p:nvSpPr>
          <p:spPr bwMode="auto">
            <a:xfrm rot="21060000">
              <a:off x="3381" y="2439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9" name="Line 271"/>
            <p:cNvSpPr>
              <a:spLocks noChangeShapeType="1"/>
            </p:cNvSpPr>
            <p:nvPr/>
          </p:nvSpPr>
          <p:spPr bwMode="auto">
            <a:xfrm flipH="1">
              <a:off x="3375" y="2470"/>
              <a:ext cx="28" cy="4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0" name="Freeform 272"/>
            <p:cNvSpPr>
              <a:spLocks/>
            </p:cNvSpPr>
            <p:nvPr/>
          </p:nvSpPr>
          <p:spPr bwMode="auto">
            <a:xfrm>
              <a:off x="3431" y="2577"/>
              <a:ext cx="47" cy="1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2" y="6"/>
                </a:cxn>
                <a:cxn ang="0">
                  <a:pos x="3" y="7"/>
                </a:cxn>
                <a:cxn ang="0">
                  <a:pos x="3" y="9"/>
                </a:cxn>
                <a:cxn ang="0">
                  <a:pos x="4" y="11"/>
                </a:cxn>
                <a:cxn ang="0">
                  <a:pos x="5" y="13"/>
                </a:cxn>
                <a:cxn ang="0">
                  <a:pos x="5" y="14"/>
                </a:cxn>
                <a:cxn ang="0">
                  <a:pos x="6" y="16"/>
                </a:cxn>
                <a:cxn ang="0">
                  <a:pos x="6" y="18"/>
                </a:cxn>
                <a:cxn ang="0">
                  <a:pos x="7" y="19"/>
                </a:cxn>
                <a:cxn ang="0">
                  <a:pos x="8" y="21"/>
                </a:cxn>
                <a:cxn ang="0">
                  <a:pos x="9" y="23"/>
                </a:cxn>
                <a:cxn ang="0">
                  <a:pos x="9" y="25"/>
                </a:cxn>
                <a:cxn ang="0">
                  <a:pos x="10" y="26"/>
                </a:cxn>
                <a:cxn ang="0">
                  <a:pos x="11" y="28"/>
                </a:cxn>
                <a:cxn ang="0">
                  <a:pos x="11" y="30"/>
                </a:cxn>
                <a:cxn ang="0">
                  <a:pos x="12" y="32"/>
                </a:cxn>
                <a:cxn ang="0">
                  <a:pos x="13" y="33"/>
                </a:cxn>
                <a:cxn ang="0">
                  <a:pos x="14" y="35"/>
                </a:cxn>
                <a:cxn ang="0">
                  <a:pos x="14" y="37"/>
                </a:cxn>
                <a:cxn ang="0">
                  <a:pos x="15" y="38"/>
                </a:cxn>
                <a:cxn ang="0">
                  <a:pos x="16" y="40"/>
                </a:cxn>
                <a:cxn ang="0">
                  <a:pos x="16" y="42"/>
                </a:cxn>
                <a:cxn ang="0">
                  <a:pos x="17" y="44"/>
                </a:cxn>
                <a:cxn ang="0">
                  <a:pos x="18" y="45"/>
                </a:cxn>
                <a:cxn ang="0">
                  <a:pos x="19" y="47"/>
                </a:cxn>
                <a:cxn ang="0">
                  <a:pos x="20" y="49"/>
                </a:cxn>
                <a:cxn ang="0">
                  <a:pos x="20" y="50"/>
                </a:cxn>
                <a:cxn ang="0">
                  <a:pos x="21" y="52"/>
                </a:cxn>
                <a:cxn ang="0">
                  <a:pos x="22" y="54"/>
                </a:cxn>
                <a:cxn ang="0">
                  <a:pos x="23" y="56"/>
                </a:cxn>
                <a:cxn ang="0">
                  <a:pos x="23" y="57"/>
                </a:cxn>
                <a:cxn ang="0">
                  <a:pos x="24" y="59"/>
                </a:cxn>
                <a:cxn ang="0">
                  <a:pos x="25" y="60"/>
                </a:cxn>
                <a:cxn ang="0">
                  <a:pos x="26" y="62"/>
                </a:cxn>
                <a:cxn ang="0">
                  <a:pos x="27" y="64"/>
                </a:cxn>
                <a:cxn ang="0">
                  <a:pos x="27" y="66"/>
                </a:cxn>
                <a:cxn ang="0">
                  <a:pos x="28" y="67"/>
                </a:cxn>
                <a:cxn ang="0">
                  <a:pos x="29" y="69"/>
                </a:cxn>
                <a:cxn ang="0">
                  <a:pos x="30" y="71"/>
                </a:cxn>
                <a:cxn ang="0">
                  <a:pos x="31" y="72"/>
                </a:cxn>
                <a:cxn ang="0">
                  <a:pos x="32" y="74"/>
                </a:cxn>
                <a:cxn ang="0">
                  <a:pos x="32" y="75"/>
                </a:cxn>
                <a:cxn ang="0">
                  <a:pos x="33" y="77"/>
                </a:cxn>
                <a:cxn ang="0">
                  <a:pos x="34" y="79"/>
                </a:cxn>
                <a:cxn ang="0">
                  <a:pos x="35" y="81"/>
                </a:cxn>
                <a:cxn ang="0">
                  <a:pos x="36" y="82"/>
                </a:cxn>
                <a:cxn ang="0">
                  <a:pos x="37" y="84"/>
                </a:cxn>
                <a:cxn ang="0">
                  <a:pos x="38" y="85"/>
                </a:cxn>
                <a:cxn ang="0">
                  <a:pos x="38" y="87"/>
                </a:cxn>
                <a:cxn ang="0">
                  <a:pos x="39" y="89"/>
                </a:cxn>
                <a:cxn ang="0">
                  <a:pos x="40" y="91"/>
                </a:cxn>
                <a:cxn ang="0">
                  <a:pos x="41" y="92"/>
                </a:cxn>
                <a:cxn ang="0">
                  <a:pos x="42" y="94"/>
                </a:cxn>
                <a:cxn ang="0">
                  <a:pos x="43" y="95"/>
                </a:cxn>
                <a:cxn ang="0">
                  <a:pos x="44" y="97"/>
                </a:cxn>
                <a:cxn ang="0">
                  <a:pos x="45" y="98"/>
                </a:cxn>
                <a:cxn ang="0">
                  <a:pos x="46" y="100"/>
                </a:cxn>
                <a:cxn ang="0">
                  <a:pos x="47" y="102"/>
                </a:cxn>
              </a:cxnLst>
              <a:rect l="0" t="0" r="r" b="b"/>
              <a:pathLst>
                <a:path w="47" h="102">
                  <a:moveTo>
                    <a:pt x="0" y="0"/>
                  </a:moveTo>
                  <a:lnTo>
                    <a:pt x="1" y="2"/>
                  </a:lnTo>
                  <a:lnTo>
                    <a:pt x="1" y="4"/>
                  </a:lnTo>
                  <a:lnTo>
                    <a:pt x="2" y="6"/>
                  </a:lnTo>
                  <a:lnTo>
                    <a:pt x="3" y="7"/>
                  </a:lnTo>
                  <a:lnTo>
                    <a:pt x="3" y="9"/>
                  </a:lnTo>
                  <a:lnTo>
                    <a:pt x="4" y="11"/>
                  </a:lnTo>
                  <a:lnTo>
                    <a:pt x="5" y="13"/>
                  </a:lnTo>
                  <a:lnTo>
                    <a:pt x="5" y="14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7" y="19"/>
                  </a:lnTo>
                  <a:lnTo>
                    <a:pt x="8" y="21"/>
                  </a:lnTo>
                  <a:lnTo>
                    <a:pt x="9" y="23"/>
                  </a:lnTo>
                  <a:lnTo>
                    <a:pt x="9" y="25"/>
                  </a:lnTo>
                  <a:lnTo>
                    <a:pt x="10" y="26"/>
                  </a:lnTo>
                  <a:lnTo>
                    <a:pt x="11" y="28"/>
                  </a:lnTo>
                  <a:lnTo>
                    <a:pt x="11" y="30"/>
                  </a:lnTo>
                  <a:lnTo>
                    <a:pt x="12" y="32"/>
                  </a:lnTo>
                  <a:lnTo>
                    <a:pt x="13" y="33"/>
                  </a:lnTo>
                  <a:lnTo>
                    <a:pt x="14" y="35"/>
                  </a:lnTo>
                  <a:lnTo>
                    <a:pt x="14" y="37"/>
                  </a:lnTo>
                  <a:lnTo>
                    <a:pt x="15" y="38"/>
                  </a:lnTo>
                  <a:lnTo>
                    <a:pt x="16" y="40"/>
                  </a:lnTo>
                  <a:lnTo>
                    <a:pt x="16" y="42"/>
                  </a:lnTo>
                  <a:lnTo>
                    <a:pt x="17" y="44"/>
                  </a:lnTo>
                  <a:lnTo>
                    <a:pt x="18" y="45"/>
                  </a:lnTo>
                  <a:lnTo>
                    <a:pt x="19" y="47"/>
                  </a:lnTo>
                  <a:lnTo>
                    <a:pt x="20" y="49"/>
                  </a:lnTo>
                  <a:lnTo>
                    <a:pt x="20" y="50"/>
                  </a:lnTo>
                  <a:lnTo>
                    <a:pt x="21" y="52"/>
                  </a:lnTo>
                  <a:lnTo>
                    <a:pt x="22" y="54"/>
                  </a:lnTo>
                  <a:lnTo>
                    <a:pt x="23" y="56"/>
                  </a:lnTo>
                  <a:lnTo>
                    <a:pt x="23" y="57"/>
                  </a:lnTo>
                  <a:lnTo>
                    <a:pt x="24" y="59"/>
                  </a:lnTo>
                  <a:lnTo>
                    <a:pt x="25" y="60"/>
                  </a:lnTo>
                  <a:lnTo>
                    <a:pt x="26" y="62"/>
                  </a:lnTo>
                  <a:lnTo>
                    <a:pt x="27" y="64"/>
                  </a:lnTo>
                  <a:lnTo>
                    <a:pt x="27" y="66"/>
                  </a:lnTo>
                  <a:lnTo>
                    <a:pt x="28" y="67"/>
                  </a:lnTo>
                  <a:lnTo>
                    <a:pt x="29" y="69"/>
                  </a:lnTo>
                  <a:lnTo>
                    <a:pt x="30" y="71"/>
                  </a:lnTo>
                  <a:lnTo>
                    <a:pt x="31" y="72"/>
                  </a:lnTo>
                  <a:lnTo>
                    <a:pt x="32" y="74"/>
                  </a:lnTo>
                  <a:lnTo>
                    <a:pt x="32" y="75"/>
                  </a:lnTo>
                  <a:lnTo>
                    <a:pt x="33" y="77"/>
                  </a:lnTo>
                  <a:lnTo>
                    <a:pt x="34" y="79"/>
                  </a:lnTo>
                  <a:lnTo>
                    <a:pt x="35" y="81"/>
                  </a:lnTo>
                  <a:lnTo>
                    <a:pt x="36" y="82"/>
                  </a:lnTo>
                  <a:lnTo>
                    <a:pt x="37" y="84"/>
                  </a:lnTo>
                  <a:lnTo>
                    <a:pt x="38" y="85"/>
                  </a:lnTo>
                  <a:lnTo>
                    <a:pt x="38" y="87"/>
                  </a:lnTo>
                  <a:lnTo>
                    <a:pt x="39" y="89"/>
                  </a:lnTo>
                  <a:lnTo>
                    <a:pt x="40" y="91"/>
                  </a:lnTo>
                  <a:lnTo>
                    <a:pt x="41" y="92"/>
                  </a:lnTo>
                  <a:lnTo>
                    <a:pt x="42" y="94"/>
                  </a:lnTo>
                  <a:lnTo>
                    <a:pt x="43" y="95"/>
                  </a:lnTo>
                  <a:lnTo>
                    <a:pt x="44" y="97"/>
                  </a:lnTo>
                  <a:lnTo>
                    <a:pt x="45" y="98"/>
                  </a:lnTo>
                  <a:lnTo>
                    <a:pt x="46" y="100"/>
                  </a:lnTo>
                  <a:lnTo>
                    <a:pt x="47" y="102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1" name="Freeform 273"/>
            <p:cNvSpPr>
              <a:spLocks/>
            </p:cNvSpPr>
            <p:nvPr/>
          </p:nvSpPr>
          <p:spPr bwMode="auto">
            <a:xfrm>
              <a:off x="3404" y="2470"/>
              <a:ext cx="27" cy="107"/>
            </a:xfrm>
            <a:custGeom>
              <a:avLst/>
              <a:gdLst/>
              <a:ahLst/>
              <a:cxnLst>
                <a:cxn ang="0">
                  <a:pos x="27" y="107"/>
                </a:cxn>
                <a:cxn ang="0">
                  <a:pos x="27" y="106"/>
                </a:cxn>
                <a:cxn ang="0">
                  <a:pos x="26" y="104"/>
                </a:cxn>
                <a:cxn ang="0">
                  <a:pos x="25" y="102"/>
                </a:cxn>
                <a:cxn ang="0">
                  <a:pos x="25" y="101"/>
                </a:cxn>
                <a:cxn ang="0">
                  <a:pos x="24" y="99"/>
                </a:cxn>
                <a:cxn ang="0">
                  <a:pos x="23" y="97"/>
                </a:cxn>
                <a:cxn ang="0">
                  <a:pos x="23" y="95"/>
                </a:cxn>
                <a:cxn ang="0">
                  <a:pos x="22" y="93"/>
                </a:cxn>
                <a:cxn ang="0">
                  <a:pos x="22" y="92"/>
                </a:cxn>
                <a:cxn ang="0">
                  <a:pos x="21" y="90"/>
                </a:cxn>
                <a:cxn ang="0">
                  <a:pos x="21" y="88"/>
                </a:cxn>
                <a:cxn ang="0">
                  <a:pos x="20" y="86"/>
                </a:cxn>
                <a:cxn ang="0">
                  <a:pos x="20" y="85"/>
                </a:cxn>
                <a:cxn ang="0">
                  <a:pos x="19" y="83"/>
                </a:cxn>
                <a:cxn ang="0">
                  <a:pos x="18" y="81"/>
                </a:cxn>
                <a:cxn ang="0">
                  <a:pos x="18" y="79"/>
                </a:cxn>
                <a:cxn ang="0">
                  <a:pos x="17" y="77"/>
                </a:cxn>
                <a:cxn ang="0">
                  <a:pos x="17" y="76"/>
                </a:cxn>
                <a:cxn ang="0">
                  <a:pos x="17" y="74"/>
                </a:cxn>
                <a:cxn ang="0">
                  <a:pos x="16" y="72"/>
                </a:cxn>
                <a:cxn ang="0">
                  <a:pos x="16" y="70"/>
                </a:cxn>
                <a:cxn ang="0">
                  <a:pos x="15" y="69"/>
                </a:cxn>
                <a:cxn ang="0">
                  <a:pos x="14" y="67"/>
                </a:cxn>
                <a:cxn ang="0">
                  <a:pos x="14" y="65"/>
                </a:cxn>
                <a:cxn ang="0">
                  <a:pos x="13" y="63"/>
                </a:cxn>
                <a:cxn ang="0">
                  <a:pos x="13" y="61"/>
                </a:cxn>
                <a:cxn ang="0">
                  <a:pos x="12" y="60"/>
                </a:cxn>
                <a:cxn ang="0">
                  <a:pos x="12" y="58"/>
                </a:cxn>
                <a:cxn ang="0">
                  <a:pos x="11" y="56"/>
                </a:cxn>
                <a:cxn ang="0">
                  <a:pos x="11" y="54"/>
                </a:cxn>
                <a:cxn ang="0">
                  <a:pos x="11" y="52"/>
                </a:cxn>
                <a:cxn ang="0">
                  <a:pos x="10" y="51"/>
                </a:cxn>
                <a:cxn ang="0">
                  <a:pos x="10" y="49"/>
                </a:cxn>
                <a:cxn ang="0">
                  <a:pos x="9" y="47"/>
                </a:cxn>
                <a:cxn ang="0">
                  <a:pos x="9" y="45"/>
                </a:cxn>
                <a:cxn ang="0">
                  <a:pos x="9" y="44"/>
                </a:cxn>
                <a:cxn ang="0">
                  <a:pos x="8" y="42"/>
                </a:cxn>
                <a:cxn ang="0">
                  <a:pos x="8" y="40"/>
                </a:cxn>
                <a:cxn ang="0">
                  <a:pos x="7" y="38"/>
                </a:cxn>
                <a:cxn ang="0">
                  <a:pos x="7" y="36"/>
                </a:cxn>
                <a:cxn ang="0">
                  <a:pos x="6" y="35"/>
                </a:cxn>
                <a:cxn ang="0">
                  <a:pos x="6" y="32"/>
                </a:cxn>
                <a:cxn ang="0">
                  <a:pos x="6" y="31"/>
                </a:cxn>
                <a:cxn ang="0">
                  <a:pos x="6" y="29"/>
                </a:cxn>
                <a:cxn ang="0">
                  <a:pos x="5" y="27"/>
                </a:cxn>
                <a:cxn ang="0">
                  <a:pos x="5" y="26"/>
                </a:cxn>
                <a:cxn ang="0">
                  <a:pos x="4" y="23"/>
                </a:cxn>
                <a:cxn ang="0">
                  <a:pos x="4" y="22"/>
                </a:cxn>
                <a:cxn ang="0">
                  <a:pos x="4" y="20"/>
                </a:cxn>
                <a:cxn ang="0">
                  <a:pos x="3" y="18"/>
                </a:cxn>
                <a:cxn ang="0">
                  <a:pos x="3" y="16"/>
                </a:cxn>
                <a:cxn ang="0">
                  <a:pos x="3" y="14"/>
                </a:cxn>
                <a:cxn ang="0">
                  <a:pos x="2" y="13"/>
                </a:cxn>
                <a:cxn ang="0">
                  <a:pos x="2" y="11"/>
                </a:cxn>
                <a:cxn ang="0">
                  <a:pos x="2" y="9"/>
                </a:cxn>
                <a:cxn ang="0">
                  <a:pos x="1" y="7"/>
                </a:cxn>
                <a:cxn ang="0">
                  <a:pos x="1" y="5"/>
                </a:cxn>
                <a:cxn ang="0">
                  <a:pos x="1" y="4"/>
                </a:cxn>
                <a:cxn ang="0">
                  <a:pos x="1" y="2"/>
                </a:cxn>
                <a:cxn ang="0">
                  <a:pos x="0" y="0"/>
                </a:cxn>
              </a:cxnLst>
              <a:rect l="0" t="0" r="r" b="b"/>
              <a:pathLst>
                <a:path w="27" h="107">
                  <a:moveTo>
                    <a:pt x="27" y="107"/>
                  </a:moveTo>
                  <a:lnTo>
                    <a:pt x="27" y="106"/>
                  </a:lnTo>
                  <a:lnTo>
                    <a:pt x="26" y="104"/>
                  </a:lnTo>
                  <a:lnTo>
                    <a:pt x="25" y="102"/>
                  </a:lnTo>
                  <a:lnTo>
                    <a:pt x="25" y="101"/>
                  </a:lnTo>
                  <a:lnTo>
                    <a:pt x="24" y="99"/>
                  </a:lnTo>
                  <a:lnTo>
                    <a:pt x="23" y="97"/>
                  </a:lnTo>
                  <a:lnTo>
                    <a:pt x="23" y="95"/>
                  </a:lnTo>
                  <a:lnTo>
                    <a:pt x="22" y="93"/>
                  </a:lnTo>
                  <a:lnTo>
                    <a:pt x="22" y="92"/>
                  </a:lnTo>
                  <a:lnTo>
                    <a:pt x="21" y="90"/>
                  </a:lnTo>
                  <a:lnTo>
                    <a:pt x="21" y="88"/>
                  </a:lnTo>
                  <a:lnTo>
                    <a:pt x="20" y="86"/>
                  </a:lnTo>
                  <a:lnTo>
                    <a:pt x="20" y="85"/>
                  </a:lnTo>
                  <a:lnTo>
                    <a:pt x="19" y="83"/>
                  </a:lnTo>
                  <a:lnTo>
                    <a:pt x="18" y="81"/>
                  </a:lnTo>
                  <a:lnTo>
                    <a:pt x="18" y="79"/>
                  </a:lnTo>
                  <a:lnTo>
                    <a:pt x="17" y="77"/>
                  </a:lnTo>
                  <a:lnTo>
                    <a:pt x="17" y="76"/>
                  </a:lnTo>
                  <a:lnTo>
                    <a:pt x="17" y="74"/>
                  </a:lnTo>
                  <a:lnTo>
                    <a:pt x="16" y="72"/>
                  </a:lnTo>
                  <a:lnTo>
                    <a:pt x="16" y="70"/>
                  </a:lnTo>
                  <a:lnTo>
                    <a:pt x="15" y="69"/>
                  </a:lnTo>
                  <a:lnTo>
                    <a:pt x="14" y="67"/>
                  </a:lnTo>
                  <a:lnTo>
                    <a:pt x="14" y="65"/>
                  </a:lnTo>
                  <a:lnTo>
                    <a:pt x="13" y="63"/>
                  </a:lnTo>
                  <a:lnTo>
                    <a:pt x="13" y="61"/>
                  </a:lnTo>
                  <a:lnTo>
                    <a:pt x="12" y="60"/>
                  </a:lnTo>
                  <a:lnTo>
                    <a:pt x="12" y="58"/>
                  </a:lnTo>
                  <a:lnTo>
                    <a:pt x="11" y="56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0" y="51"/>
                  </a:lnTo>
                  <a:lnTo>
                    <a:pt x="10" y="49"/>
                  </a:lnTo>
                  <a:lnTo>
                    <a:pt x="9" y="47"/>
                  </a:lnTo>
                  <a:lnTo>
                    <a:pt x="9" y="45"/>
                  </a:lnTo>
                  <a:lnTo>
                    <a:pt x="9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7" y="38"/>
                  </a:lnTo>
                  <a:lnTo>
                    <a:pt x="7" y="36"/>
                  </a:lnTo>
                  <a:lnTo>
                    <a:pt x="6" y="35"/>
                  </a:lnTo>
                  <a:lnTo>
                    <a:pt x="6" y="32"/>
                  </a:lnTo>
                  <a:lnTo>
                    <a:pt x="6" y="31"/>
                  </a:lnTo>
                  <a:lnTo>
                    <a:pt x="6" y="29"/>
                  </a:lnTo>
                  <a:lnTo>
                    <a:pt x="5" y="27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22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2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2"/>
                  </a:lnTo>
                  <a:lnTo>
                    <a:pt x="0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2" name="Rectangle 274"/>
            <p:cNvSpPr>
              <a:spLocks noChangeArrowheads="1"/>
            </p:cNvSpPr>
            <p:nvPr/>
          </p:nvSpPr>
          <p:spPr bwMode="auto">
            <a:xfrm rot="20460000">
              <a:off x="3435" y="2535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76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3" name="Line 275"/>
            <p:cNvSpPr>
              <a:spLocks noChangeShapeType="1"/>
            </p:cNvSpPr>
            <p:nvPr/>
          </p:nvSpPr>
          <p:spPr bwMode="auto">
            <a:xfrm flipH="1">
              <a:off x="3432" y="2573"/>
              <a:ext cx="13" cy="4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4" name="Freeform 276"/>
            <p:cNvSpPr>
              <a:spLocks/>
            </p:cNvSpPr>
            <p:nvPr/>
          </p:nvSpPr>
          <p:spPr bwMode="auto">
            <a:xfrm>
              <a:off x="3521" y="2718"/>
              <a:ext cx="113" cy="121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4"/>
                </a:cxn>
                <a:cxn ang="0">
                  <a:pos x="6" y="7"/>
                </a:cxn>
                <a:cxn ang="0">
                  <a:pos x="8" y="10"/>
                </a:cxn>
                <a:cxn ang="0">
                  <a:pos x="10" y="13"/>
                </a:cxn>
                <a:cxn ang="0">
                  <a:pos x="12" y="16"/>
                </a:cxn>
                <a:cxn ang="0">
                  <a:pos x="15" y="19"/>
                </a:cxn>
                <a:cxn ang="0">
                  <a:pos x="17" y="22"/>
                </a:cxn>
                <a:cxn ang="0">
                  <a:pos x="19" y="25"/>
                </a:cxn>
                <a:cxn ang="0">
                  <a:pos x="22" y="28"/>
                </a:cxn>
                <a:cxn ang="0">
                  <a:pos x="24" y="31"/>
                </a:cxn>
                <a:cxn ang="0">
                  <a:pos x="26" y="34"/>
                </a:cxn>
                <a:cxn ang="0">
                  <a:pos x="28" y="37"/>
                </a:cxn>
                <a:cxn ang="0">
                  <a:pos x="31" y="40"/>
                </a:cxn>
                <a:cxn ang="0">
                  <a:pos x="33" y="43"/>
                </a:cxn>
                <a:cxn ang="0">
                  <a:pos x="36" y="45"/>
                </a:cxn>
                <a:cxn ang="0">
                  <a:pos x="38" y="48"/>
                </a:cxn>
                <a:cxn ang="0">
                  <a:pos x="41" y="51"/>
                </a:cxn>
                <a:cxn ang="0">
                  <a:pos x="43" y="54"/>
                </a:cxn>
                <a:cxn ang="0">
                  <a:pos x="45" y="56"/>
                </a:cxn>
                <a:cxn ang="0">
                  <a:pos x="48" y="60"/>
                </a:cxn>
                <a:cxn ang="0">
                  <a:pos x="50" y="62"/>
                </a:cxn>
                <a:cxn ang="0">
                  <a:pos x="53" y="65"/>
                </a:cxn>
                <a:cxn ang="0">
                  <a:pos x="56" y="68"/>
                </a:cxn>
                <a:cxn ang="0">
                  <a:pos x="58" y="70"/>
                </a:cxn>
                <a:cxn ang="0">
                  <a:pos x="61" y="73"/>
                </a:cxn>
                <a:cxn ang="0">
                  <a:pos x="64" y="75"/>
                </a:cxn>
                <a:cxn ang="0">
                  <a:pos x="66" y="78"/>
                </a:cxn>
                <a:cxn ang="0">
                  <a:pos x="69" y="81"/>
                </a:cxn>
                <a:cxn ang="0">
                  <a:pos x="71" y="84"/>
                </a:cxn>
                <a:cxn ang="0">
                  <a:pos x="74" y="86"/>
                </a:cxn>
                <a:cxn ang="0">
                  <a:pos x="77" y="89"/>
                </a:cxn>
                <a:cxn ang="0">
                  <a:pos x="80" y="91"/>
                </a:cxn>
                <a:cxn ang="0">
                  <a:pos x="82" y="94"/>
                </a:cxn>
                <a:cxn ang="0">
                  <a:pos x="85" y="97"/>
                </a:cxn>
                <a:cxn ang="0">
                  <a:pos x="88" y="99"/>
                </a:cxn>
                <a:cxn ang="0">
                  <a:pos x="91" y="102"/>
                </a:cxn>
                <a:cxn ang="0">
                  <a:pos x="93" y="104"/>
                </a:cxn>
                <a:cxn ang="0">
                  <a:pos x="96" y="107"/>
                </a:cxn>
                <a:cxn ang="0">
                  <a:pos x="99" y="109"/>
                </a:cxn>
                <a:cxn ang="0">
                  <a:pos x="102" y="112"/>
                </a:cxn>
                <a:cxn ang="0">
                  <a:pos x="105" y="114"/>
                </a:cxn>
                <a:cxn ang="0">
                  <a:pos x="108" y="116"/>
                </a:cxn>
                <a:cxn ang="0">
                  <a:pos x="110" y="119"/>
                </a:cxn>
                <a:cxn ang="0">
                  <a:pos x="113" y="121"/>
                </a:cxn>
              </a:cxnLst>
              <a:rect l="0" t="0" r="r" b="b"/>
              <a:pathLst>
                <a:path w="113" h="121">
                  <a:moveTo>
                    <a:pt x="0" y="0"/>
                  </a:moveTo>
                  <a:lnTo>
                    <a:pt x="1" y="1"/>
                  </a:lnTo>
                  <a:lnTo>
                    <a:pt x="2" y="3"/>
                  </a:lnTo>
                  <a:lnTo>
                    <a:pt x="3" y="4"/>
                  </a:lnTo>
                  <a:lnTo>
                    <a:pt x="5" y="6"/>
                  </a:lnTo>
                  <a:lnTo>
                    <a:pt x="6" y="7"/>
                  </a:lnTo>
                  <a:lnTo>
                    <a:pt x="7" y="9"/>
                  </a:lnTo>
                  <a:lnTo>
                    <a:pt x="8" y="10"/>
                  </a:lnTo>
                  <a:lnTo>
                    <a:pt x="9" y="12"/>
                  </a:lnTo>
                  <a:lnTo>
                    <a:pt x="10" y="13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3" y="18"/>
                  </a:lnTo>
                  <a:lnTo>
                    <a:pt x="15" y="19"/>
                  </a:lnTo>
                  <a:lnTo>
                    <a:pt x="16" y="21"/>
                  </a:lnTo>
                  <a:lnTo>
                    <a:pt x="17" y="22"/>
                  </a:lnTo>
                  <a:lnTo>
                    <a:pt x="18" y="24"/>
                  </a:lnTo>
                  <a:lnTo>
                    <a:pt x="19" y="25"/>
                  </a:lnTo>
                  <a:lnTo>
                    <a:pt x="20" y="27"/>
                  </a:lnTo>
                  <a:lnTo>
                    <a:pt x="22" y="28"/>
                  </a:lnTo>
                  <a:lnTo>
                    <a:pt x="23" y="30"/>
                  </a:lnTo>
                  <a:lnTo>
                    <a:pt x="24" y="31"/>
                  </a:lnTo>
                  <a:lnTo>
                    <a:pt x="25" y="32"/>
                  </a:lnTo>
                  <a:lnTo>
                    <a:pt x="26" y="34"/>
                  </a:lnTo>
                  <a:lnTo>
                    <a:pt x="27" y="35"/>
                  </a:lnTo>
                  <a:lnTo>
                    <a:pt x="28" y="37"/>
                  </a:lnTo>
                  <a:lnTo>
                    <a:pt x="30" y="38"/>
                  </a:lnTo>
                  <a:lnTo>
                    <a:pt x="31" y="40"/>
                  </a:lnTo>
                  <a:lnTo>
                    <a:pt x="32" y="41"/>
                  </a:lnTo>
                  <a:lnTo>
                    <a:pt x="33" y="43"/>
                  </a:lnTo>
                  <a:lnTo>
                    <a:pt x="34" y="44"/>
                  </a:lnTo>
                  <a:lnTo>
                    <a:pt x="36" y="45"/>
                  </a:lnTo>
                  <a:lnTo>
                    <a:pt x="37" y="47"/>
                  </a:lnTo>
                  <a:lnTo>
                    <a:pt x="38" y="48"/>
                  </a:lnTo>
                  <a:lnTo>
                    <a:pt x="39" y="50"/>
                  </a:lnTo>
                  <a:lnTo>
                    <a:pt x="41" y="51"/>
                  </a:lnTo>
                  <a:lnTo>
                    <a:pt x="42" y="52"/>
                  </a:lnTo>
                  <a:lnTo>
                    <a:pt x="43" y="54"/>
                  </a:lnTo>
                  <a:lnTo>
                    <a:pt x="44" y="55"/>
                  </a:lnTo>
                  <a:lnTo>
                    <a:pt x="45" y="56"/>
                  </a:lnTo>
                  <a:lnTo>
                    <a:pt x="47" y="58"/>
                  </a:lnTo>
                  <a:lnTo>
                    <a:pt x="48" y="60"/>
                  </a:lnTo>
                  <a:lnTo>
                    <a:pt x="49" y="61"/>
                  </a:lnTo>
                  <a:lnTo>
                    <a:pt x="50" y="62"/>
                  </a:lnTo>
                  <a:lnTo>
                    <a:pt x="52" y="63"/>
                  </a:lnTo>
                  <a:lnTo>
                    <a:pt x="53" y="65"/>
                  </a:lnTo>
                  <a:lnTo>
                    <a:pt x="55" y="66"/>
                  </a:lnTo>
                  <a:lnTo>
                    <a:pt x="56" y="68"/>
                  </a:lnTo>
                  <a:lnTo>
                    <a:pt x="57" y="69"/>
                  </a:lnTo>
                  <a:lnTo>
                    <a:pt x="58" y="70"/>
                  </a:lnTo>
                  <a:lnTo>
                    <a:pt x="60" y="72"/>
                  </a:lnTo>
                  <a:lnTo>
                    <a:pt x="61" y="73"/>
                  </a:lnTo>
                  <a:lnTo>
                    <a:pt x="62" y="74"/>
                  </a:lnTo>
                  <a:lnTo>
                    <a:pt x="64" y="75"/>
                  </a:lnTo>
                  <a:lnTo>
                    <a:pt x="65" y="77"/>
                  </a:lnTo>
                  <a:lnTo>
                    <a:pt x="66" y="78"/>
                  </a:lnTo>
                  <a:lnTo>
                    <a:pt x="67" y="80"/>
                  </a:lnTo>
                  <a:lnTo>
                    <a:pt x="69" y="81"/>
                  </a:lnTo>
                  <a:lnTo>
                    <a:pt x="70" y="82"/>
                  </a:lnTo>
                  <a:lnTo>
                    <a:pt x="71" y="84"/>
                  </a:lnTo>
                  <a:lnTo>
                    <a:pt x="73" y="85"/>
                  </a:lnTo>
                  <a:lnTo>
                    <a:pt x="74" y="86"/>
                  </a:lnTo>
                  <a:lnTo>
                    <a:pt x="76" y="88"/>
                  </a:lnTo>
                  <a:lnTo>
                    <a:pt x="77" y="89"/>
                  </a:lnTo>
                  <a:lnTo>
                    <a:pt x="78" y="90"/>
                  </a:lnTo>
                  <a:lnTo>
                    <a:pt x="80" y="91"/>
                  </a:lnTo>
                  <a:lnTo>
                    <a:pt x="81" y="93"/>
                  </a:lnTo>
                  <a:lnTo>
                    <a:pt x="82" y="94"/>
                  </a:lnTo>
                  <a:lnTo>
                    <a:pt x="84" y="95"/>
                  </a:lnTo>
                  <a:lnTo>
                    <a:pt x="85" y="97"/>
                  </a:lnTo>
                  <a:lnTo>
                    <a:pt x="87" y="98"/>
                  </a:lnTo>
                  <a:lnTo>
                    <a:pt x="88" y="99"/>
                  </a:lnTo>
                  <a:lnTo>
                    <a:pt x="89" y="100"/>
                  </a:lnTo>
                  <a:lnTo>
                    <a:pt x="91" y="102"/>
                  </a:lnTo>
                  <a:lnTo>
                    <a:pt x="92" y="103"/>
                  </a:lnTo>
                  <a:lnTo>
                    <a:pt x="93" y="104"/>
                  </a:lnTo>
                  <a:lnTo>
                    <a:pt x="95" y="105"/>
                  </a:lnTo>
                  <a:lnTo>
                    <a:pt x="96" y="107"/>
                  </a:lnTo>
                  <a:lnTo>
                    <a:pt x="97" y="108"/>
                  </a:lnTo>
                  <a:lnTo>
                    <a:pt x="99" y="109"/>
                  </a:lnTo>
                  <a:lnTo>
                    <a:pt x="100" y="110"/>
                  </a:lnTo>
                  <a:lnTo>
                    <a:pt x="102" y="112"/>
                  </a:lnTo>
                  <a:lnTo>
                    <a:pt x="103" y="113"/>
                  </a:lnTo>
                  <a:lnTo>
                    <a:pt x="105" y="114"/>
                  </a:lnTo>
                  <a:lnTo>
                    <a:pt x="106" y="115"/>
                  </a:lnTo>
                  <a:lnTo>
                    <a:pt x="108" y="116"/>
                  </a:lnTo>
                  <a:lnTo>
                    <a:pt x="109" y="118"/>
                  </a:lnTo>
                  <a:lnTo>
                    <a:pt x="110" y="119"/>
                  </a:lnTo>
                  <a:lnTo>
                    <a:pt x="112" y="120"/>
                  </a:lnTo>
                  <a:lnTo>
                    <a:pt x="113" y="121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5" name="Freeform 277"/>
            <p:cNvSpPr>
              <a:spLocks/>
            </p:cNvSpPr>
            <p:nvPr/>
          </p:nvSpPr>
          <p:spPr bwMode="auto">
            <a:xfrm>
              <a:off x="3446" y="2573"/>
              <a:ext cx="75" cy="145"/>
            </a:xfrm>
            <a:custGeom>
              <a:avLst/>
              <a:gdLst/>
              <a:ahLst/>
              <a:cxnLst>
                <a:cxn ang="0">
                  <a:pos x="74" y="143"/>
                </a:cxn>
                <a:cxn ang="0">
                  <a:pos x="72" y="140"/>
                </a:cxn>
                <a:cxn ang="0">
                  <a:pos x="70" y="136"/>
                </a:cxn>
                <a:cxn ang="0">
                  <a:pos x="67" y="133"/>
                </a:cxn>
                <a:cxn ang="0">
                  <a:pos x="65" y="130"/>
                </a:cxn>
                <a:cxn ang="0">
                  <a:pos x="63" y="126"/>
                </a:cxn>
                <a:cxn ang="0">
                  <a:pos x="60" y="123"/>
                </a:cxn>
                <a:cxn ang="0">
                  <a:pos x="58" y="120"/>
                </a:cxn>
                <a:cxn ang="0">
                  <a:pos x="56" y="116"/>
                </a:cxn>
                <a:cxn ang="0">
                  <a:pos x="54" y="113"/>
                </a:cxn>
                <a:cxn ang="0">
                  <a:pos x="52" y="109"/>
                </a:cxn>
                <a:cxn ang="0">
                  <a:pos x="49" y="106"/>
                </a:cxn>
                <a:cxn ang="0">
                  <a:pos x="48" y="102"/>
                </a:cxn>
                <a:cxn ang="0">
                  <a:pos x="45" y="99"/>
                </a:cxn>
                <a:cxn ang="0">
                  <a:pos x="44" y="95"/>
                </a:cxn>
                <a:cxn ang="0">
                  <a:pos x="42" y="92"/>
                </a:cxn>
                <a:cxn ang="0">
                  <a:pos x="39" y="88"/>
                </a:cxn>
                <a:cxn ang="0">
                  <a:pos x="38" y="85"/>
                </a:cxn>
                <a:cxn ang="0">
                  <a:pos x="36" y="81"/>
                </a:cxn>
                <a:cxn ang="0">
                  <a:pos x="34" y="77"/>
                </a:cxn>
                <a:cxn ang="0">
                  <a:pos x="32" y="74"/>
                </a:cxn>
                <a:cxn ang="0">
                  <a:pos x="30" y="70"/>
                </a:cxn>
                <a:cxn ang="0">
                  <a:pos x="28" y="67"/>
                </a:cxn>
                <a:cxn ang="0">
                  <a:pos x="27" y="63"/>
                </a:cxn>
                <a:cxn ang="0">
                  <a:pos x="25" y="59"/>
                </a:cxn>
                <a:cxn ang="0">
                  <a:pos x="23" y="56"/>
                </a:cxn>
                <a:cxn ang="0">
                  <a:pos x="21" y="52"/>
                </a:cxn>
                <a:cxn ang="0">
                  <a:pos x="20" y="48"/>
                </a:cxn>
                <a:cxn ang="0">
                  <a:pos x="18" y="45"/>
                </a:cxn>
                <a:cxn ang="0">
                  <a:pos x="16" y="41"/>
                </a:cxn>
                <a:cxn ang="0">
                  <a:pos x="15" y="37"/>
                </a:cxn>
                <a:cxn ang="0">
                  <a:pos x="13" y="34"/>
                </a:cxn>
                <a:cxn ang="0">
                  <a:pos x="12" y="30"/>
                </a:cxn>
                <a:cxn ang="0">
                  <a:pos x="10" y="26"/>
                </a:cxn>
                <a:cxn ang="0">
                  <a:pos x="8" y="23"/>
                </a:cxn>
                <a:cxn ang="0">
                  <a:pos x="7" y="19"/>
                </a:cxn>
                <a:cxn ang="0">
                  <a:pos x="6" y="15"/>
                </a:cxn>
                <a:cxn ang="0">
                  <a:pos x="4" y="11"/>
                </a:cxn>
                <a:cxn ang="0">
                  <a:pos x="3" y="7"/>
                </a:cxn>
                <a:cxn ang="0">
                  <a:pos x="1" y="4"/>
                </a:cxn>
                <a:cxn ang="0">
                  <a:pos x="0" y="0"/>
                </a:cxn>
              </a:cxnLst>
              <a:rect l="0" t="0" r="r" b="b"/>
              <a:pathLst>
                <a:path w="75" h="145">
                  <a:moveTo>
                    <a:pt x="75" y="145"/>
                  </a:moveTo>
                  <a:lnTo>
                    <a:pt x="74" y="143"/>
                  </a:lnTo>
                  <a:lnTo>
                    <a:pt x="73" y="142"/>
                  </a:lnTo>
                  <a:lnTo>
                    <a:pt x="72" y="140"/>
                  </a:lnTo>
                  <a:lnTo>
                    <a:pt x="71" y="138"/>
                  </a:lnTo>
                  <a:lnTo>
                    <a:pt x="70" y="136"/>
                  </a:lnTo>
                  <a:lnTo>
                    <a:pt x="68" y="135"/>
                  </a:lnTo>
                  <a:lnTo>
                    <a:pt x="67" y="133"/>
                  </a:lnTo>
                  <a:lnTo>
                    <a:pt x="66" y="132"/>
                  </a:lnTo>
                  <a:lnTo>
                    <a:pt x="65" y="130"/>
                  </a:lnTo>
                  <a:lnTo>
                    <a:pt x="64" y="128"/>
                  </a:lnTo>
                  <a:lnTo>
                    <a:pt x="63" y="126"/>
                  </a:lnTo>
                  <a:lnTo>
                    <a:pt x="61" y="125"/>
                  </a:lnTo>
                  <a:lnTo>
                    <a:pt x="60" y="123"/>
                  </a:lnTo>
                  <a:lnTo>
                    <a:pt x="59" y="121"/>
                  </a:lnTo>
                  <a:lnTo>
                    <a:pt x="58" y="120"/>
                  </a:lnTo>
                  <a:lnTo>
                    <a:pt x="57" y="118"/>
                  </a:lnTo>
                  <a:lnTo>
                    <a:pt x="56" y="116"/>
                  </a:lnTo>
                  <a:lnTo>
                    <a:pt x="55" y="114"/>
                  </a:lnTo>
                  <a:lnTo>
                    <a:pt x="54" y="113"/>
                  </a:lnTo>
                  <a:lnTo>
                    <a:pt x="53" y="111"/>
                  </a:lnTo>
                  <a:lnTo>
                    <a:pt x="52" y="109"/>
                  </a:lnTo>
                  <a:lnTo>
                    <a:pt x="51" y="108"/>
                  </a:lnTo>
                  <a:lnTo>
                    <a:pt x="49" y="106"/>
                  </a:lnTo>
                  <a:lnTo>
                    <a:pt x="49" y="104"/>
                  </a:lnTo>
                  <a:lnTo>
                    <a:pt x="48" y="102"/>
                  </a:lnTo>
                  <a:lnTo>
                    <a:pt x="47" y="101"/>
                  </a:lnTo>
                  <a:lnTo>
                    <a:pt x="45" y="99"/>
                  </a:lnTo>
                  <a:lnTo>
                    <a:pt x="44" y="97"/>
                  </a:lnTo>
                  <a:lnTo>
                    <a:pt x="44" y="95"/>
                  </a:lnTo>
                  <a:lnTo>
                    <a:pt x="43" y="93"/>
                  </a:lnTo>
                  <a:lnTo>
                    <a:pt x="42" y="92"/>
                  </a:lnTo>
                  <a:lnTo>
                    <a:pt x="41" y="90"/>
                  </a:lnTo>
                  <a:lnTo>
                    <a:pt x="39" y="88"/>
                  </a:lnTo>
                  <a:lnTo>
                    <a:pt x="39" y="86"/>
                  </a:lnTo>
                  <a:lnTo>
                    <a:pt x="38" y="85"/>
                  </a:lnTo>
                  <a:lnTo>
                    <a:pt x="37" y="83"/>
                  </a:lnTo>
                  <a:lnTo>
                    <a:pt x="36" y="81"/>
                  </a:lnTo>
                  <a:lnTo>
                    <a:pt x="35" y="79"/>
                  </a:lnTo>
                  <a:lnTo>
                    <a:pt x="34" y="77"/>
                  </a:lnTo>
                  <a:lnTo>
                    <a:pt x="33" y="76"/>
                  </a:lnTo>
                  <a:lnTo>
                    <a:pt x="32" y="74"/>
                  </a:lnTo>
                  <a:lnTo>
                    <a:pt x="31" y="72"/>
                  </a:lnTo>
                  <a:lnTo>
                    <a:pt x="30" y="70"/>
                  </a:lnTo>
                  <a:lnTo>
                    <a:pt x="29" y="68"/>
                  </a:lnTo>
                  <a:lnTo>
                    <a:pt x="28" y="67"/>
                  </a:lnTo>
                  <a:lnTo>
                    <a:pt x="28" y="65"/>
                  </a:lnTo>
                  <a:lnTo>
                    <a:pt x="27" y="63"/>
                  </a:lnTo>
                  <a:lnTo>
                    <a:pt x="26" y="61"/>
                  </a:lnTo>
                  <a:lnTo>
                    <a:pt x="25" y="59"/>
                  </a:lnTo>
                  <a:lnTo>
                    <a:pt x="24" y="57"/>
                  </a:lnTo>
                  <a:lnTo>
                    <a:pt x="23" y="56"/>
                  </a:lnTo>
                  <a:lnTo>
                    <a:pt x="22" y="54"/>
                  </a:lnTo>
                  <a:lnTo>
                    <a:pt x="21" y="52"/>
                  </a:lnTo>
                  <a:lnTo>
                    <a:pt x="20" y="50"/>
                  </a:lnTo>
                  <a:lnTo>
                    <a:pt x="20" y="48"/>
                  </a:lnTo>
                  <a:lnTo>
                    <a:pt x="19" y="47"/>
                  </a:lnTo>
                  <a:lnTo>
                    <a:pt x="18" y="45"/>
                  </a:lnTo>
                  <a:lnTo>
                    <a:pt x="17" y="43"/>
                  </a:lnTo>
                  <a:lnTo>
                    <a:pt x="16" y="41"/>
                  </a:lnTo>
                  <a:lnTo>
                    <a:pt x="16" y="39"/>
                  </a:lnTo>
                  <a:lnTo>
                    <a:pt x="15" y="37"/>
                  </a:lnTo>
                  <a:lnTo>
                    <a:pt x="14" y="36"/>
                  </a:lnTo>
                  <a:lnTo>
                    <a:pt x="13" y="34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1" y="28"/>
                  </a:lnTo>
                  <a:lnTo>
                    <a:pt x="10" y="26"/>
                  </a:lnTo>
                  <a:lnTo>
                    <a:pt x="9" y="24"/>
                  </a:lnTo>
                  <a:lnTo>
                    <a:pt x="8" y="23"/>
                  </a:lnTo>
                  <a:lnTo>
                    <a:pt x="8" y="20"/>
                  </a:lnTo>
                  <a:lnTo>
                    <a:pt x="7" y="19"/>
                  </a:lnTo>
                  <a:lnTo>
                    <a:pt x="6" y="17"/>
                  </a:lnTo>
                  <a:lnTo>
                    <a:pt x="6" y="15"/>
                  </a:lnTo>
                  <a:lnTo>
                    <a:pt x="5" y="13"/>
                  </a:lnTo>
                  <a:lnTo>
                    <a:pt x="4" y="11"/>
                  </a:lnTo>
                  <a:lnTo>
                    <a:pt x="3" y="9"/>
                  </a:lnTo>
                  <a:lnTo>
                    <a:pt x="3" y="7"/>
                  </a:lnTo>
                  <a:lnTo>
                    <a:pt x="2" y="5"/>
                  </a:lnTo>
                  <a:lnTo>
                    <a:pt x="1" y="4"/>
                  </a:lnTo>
                  <a:lnTo>
                    <a:pt x="1" y="2"/>
                  </a:lnTo>
                  <a:lnTo>
                    <a:pt x="0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6" name="Rectangle 278"/>
            <p:cNvSpPr>
              <a:spLocks noChangeArrowheads="1"/>
            </p:cNvSpPr>
            <p:nvPr/>
          </p:nvSpPr>
          <p:spPr bwMode="auto">
            <a:xfrm rot="19560000">
              <a:off x="3520" y="2668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83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7" name="Line 279"/>
            <p:cNvSpPr>
              <a:spLocks noChangeShapeType="1"/>
            </p:cNvSpPr>
            <p:nvPr/>
          </p:nvSpPr>
          <p:spPr bwMode="auto">
            <a:xfrm flipH="1">
              <a:off x="3522" y="2707"/>
              <a:ext cx="16" cy="1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" name="Freeform 280"/>
            <p:cNvSpPr>
              <a:spLocks/>
            </p:cNvSpPr>
            <p:nvPr/>
          </p:nvSpPr>
          <p:spPr bwMode="auto">
            <a:xfrm>
              <a:off x="4169" y="2512"/>
              <a:ext cx="494" cy="446"/>
            </a:xfrm>
            <a:custGeom>
              <a:avLst/>
              <a:gdLst/>
              <a:ahLst/>
              <a:cxnLst>
                <a:cxn ang="0">
                  <a:pos x="10" y="444"/>
                </a:cxn>
                <a:cxn ang="0">
                  <a:pos x="23" y="442"/>
                </a:cxn>
                <a:cxn ang="0">
                  <a:pos x="36" y="439"/>
                </a:cxn>
                <a:cxn ang="0">
                  <a:pos x="48" y="436"/>
                </a:cxn>
                <a:cxn ang="0">
                  <a:pos x="61" y="433"/>
                </a:cxn>
                <a:cxn ang="0">
                  <a:pos x="73" y="429"/>
                </a:cxn>
                <a:cxn ang="0">
                  <a:pos x="86" y="425"/>
                </a:cxn>
                <a:cxn ang="0">
                  <a:pos x="98" y="421"/>
                </a:cxn>
                <a:cxn ang="0">
                  <a:pos x="110" y="417"/>
                </a:cxn>
                <a:cxn ang="0">
                  <a:pos x="123" y="413"/>
                </a:cxn>
                <a:cxn ang="0">
                  <a:pos x="134" y="408"/>
                </a:cxn>
                <a:cxn ang="0">
                  <a:pos x="146" y="403"/>
                </a:cxn>
                <a:cxn ang="0">
                  <a:pos x="158" y="397"/>
                </a:cxn>
                <a:cxn ang="0">
                  <a:pos x="170" y="392"/>
                </a:cxn>
                <a:cxn ang="0">
                  <a:pos x="182" y="386"/>
                </a:cxn>
                <a:cxn ang="0">
                  <a:pos x="193" y="380"/>
                </a:cxn>
                <a:cxn ang="0">
                  <a:pos x="204" y="374"/>
                </a:cxn>
                <a:cxn ang="0">
                  <a:pos x="215" y="368"/>
                </a:cxn>
                <a:cxn ang="0">
                  <a:pos x="226" y="361"/>
                </a:cxn>
                <a:cxn ang="0">
                  <a:pos x="237" y="354"/>
                </a:cxn>
                <a:cxn ang="0">
                  <a:pos x="248" y="347"/>
                </a:cxn>
                <a:cxn ang="0">
                  <a:pos x="259" y="340"/>
                </a:cxn>
                <a:cxn ang="0">
                  <a:pos x="269" y="333"/>
                </a:cxn>
                <a:cxn ang="0">
                  <a:pos x="279" y="325"/>
                </a:cxn>
                <a:cxn ang="0">
                  <a:pos x="289" y="317"/>
                </a:cxn>
                <a:cxn ang="0">
                  <a:pos x="300" y="309"/>
                </a:cxn>
                <a:cxn ang="0">
                  <a:pos x="309" y="301"/>
                </a:cxn>
                <a:cxn ang="0">
                  <a:pos x="319" y="292"/>
                </a:cxn>
                <a:cxn ang="0">
                  <a:pos x="328" y="284"/>
                </a:cxn>
                <a:cxn ang="0">
                  <a:pos x="337" y="275"/>
                </a:cxn>
                <a:cxn ang="0">
                  <a:pos x="346" y="266"/>
                </a:cxn>
                <a:cxn ang="0">
                  <a:pos x="355" y="257"/>
                </a:cxn>
                <a:cxn ang="0">
                  <a:pos x="363" y="247"/>
                </a:cxn>
                <a:cxn ang="0">
                  <a:pos x="372" y="238"/>
                </a:cxn>
                <a:cxn ang="0">
                  <a:pos x="380" y="228"/>
                </a:cxn>
                <a:cxn ang="0">
                  <a:pos x="388" y="219"/>
                </a:cxn>
                <a:cxn ang="0">
                  <a:pos x="395" y="208"/>
                </a:cxn>
                <a:cxn ang="0">
                  <a:pos x="403" y="198"/>
                </a:cxn>
                <a:cxn ang="0">
                  <a:pos x="410" y="188"/>
                </a:cxn>
                <a:cxn ang="0">
                  <a:pos x="417" y="178"/>
                </a:cxn>
                <a:cxn ang="0">
                  <a:pos x="423" y="167"/>
                </a:cxn>
                <a:cxn ang="0">
                  <a:pos x="430" y="156"/>
                </a:cxn>
                <a:cxn ang="0">
                  <a:pos x="436" y="146"/>
                </a:cxn>
                <a:cxn ang="0">
                  <a:pos x="443" y="134"/>
                </a:cxn>
                <a:cxn ang="0">
                  <a:pos x="448" y="124"/>
                </a:cxn>
                <a:cxn ang="0">
                  <a:pos x="454" y="112"/>
                </a:cxn>
                <a:cxn ang="0">
                  <a:pos x="459" y="101"/>
                </a:cxn>
                <a:cxn ang="0">
                  <a:pos x="464" y="90"/>
                </a:cxn>
                <a:cxn ang="0">
                  <a:pos x="469" y="78"/>
                </a:cxn>
                <a:cxn ang="0">
                  <a:pos x="473" y="67"/>
                </a:cxn>
                <a:cxn ang="0">
                  <a:pos x="478" y="55"/>
                </a:cxn>
                <a:cxn ang="0">
                  <a:pos x="481" y="43"/>
                </a:cxn>
                <a:cxn ang="0">
                  <a:pos x="486" y="31"/>
                </a:cxn>
                <a:cxn ang="0">
                  <a:pos x="489" y="20"/>
                </a:cxn>
                <a:cxn ang="0">
                  <a:pos x="492" y="8"/>
                </a:cxn>
              </a:cxnLst>
              <a:rect l="0" t="0" r="r" b="b"/>
              <a:pathLst>
                <a:path w="494" h="446">
                  <a:moveTo>
                    <a:pt x="0" y="446"/>
                  </a:moveTo>
                  <a:lnTo>
                    <a:pt x="2" y="446"/>
                  </a:lnTo>
                  <a:lnTo>
                    <a:pt x="5" y="445"/>
                  </a:lnTo>
                  <a:lnTo>
                    <a:pt x="7" y="445"/>
                  </a:lnTo>
                  <a:lnTo>
                    <a:pt x="10" y="444"/>
                  </a:lnTo>
                  <a:lnTo>
                    <a:pt x="12" y="444"/>
                  </a:lnTo>
                  <a:lnTo>
                    <a:pt x="15" y="444"/>
                  </a:lnTo>
                  <a:lnTo>
                    <a:pt x="18" y="443"/>
                  </a:lnTo>
                  <a:lnTo>
                    <a:pt x="20" y="442"/>
                  </a:lnTo>
                  <a:lnTo>
                    <a:pt x="23" y="442"/>
                  </a:lnTo>
                  <a:lnTo>
                    <a:pt x="25" y="441"/>
                  </a:lnTo>
                  <a:lnTo>
                    <a:pt x="28" y="441"/>
                  </a:lnTo>
                  <a:lnTo>
                    <a:pt x="31" y="440"/>
                  </a:lnTo>
                  <a:lnTo>
                    <a:pt x="33" y="440"/>
                  </a:lnTo>
                  <a:lnTo>
                    <a:pt x="36" y="439"/>
                  </a:lnTo>
                  <a:lnTo>
                    <a:pt x="38" y="438"/>
                  </a:lnTo>
                  <a:lnTo>
                    <a:pt x="41" y="438"/>
                  </a:lnTo>
                  <a:lnTo>
                    <a:pt x="43" y="437"/>
                  </a:lnTo>
                  <a:lnTo>
                    <a:pt x="46" y="437"/>
                  </a:lnTo>
                  <a:lnTo>
                    <a:pt x="48" y="436"/>
                  </a:lnTo>
                  <a:lnTo>
                    <a:pt x="51" y="435"/>
                  </a:lnTo>
                  <a:lnTo>
                    <a:pt x="53" y="435"/>
                  </a:lnTo>
                  <a:lnTo>
                    <a:pt x="56" y="434"/>
                  </a:lnTo>
                  <a:lnTo>
                    <a:pt x="58" y="433"/>
                  </a:lnTo>
                  <a:lnTo>
                    <a:pt x="61" y="433"/>
                  </a:lnTo>
                  <a:lnTo>
                    <a:pt x="63" y="432"/>
                  </a:lnTo>
                  <a:lnTo>
                    <a:pt x="66" y="431"/>
                  </a:lnTo>
                  <a:lnTo>
                    <a:pt x="68" y="431"/>
                  </a:lnTo>
                  <a:lnTo>
                    <a:pt x="71" y="430"/>
                  </a:lnTo>
                  <a:lnTo>
                    <a:pt x="73" y="429"/>
                  </a:lnTo>
                  <a:lnTo>
                    <a:pt x="76" y="428"/>
                  </a:lnTo>
                  <a:lnTo>
                    <a:pt x="78" y="428"/>
                  </a:lnTo>
                  <a:lnTo>
                    <a:pt x="81" y="427"/>
                  </a:lnTo>
                  <a:lnTo>
                    <a:pt x="83" y="426"/>
                  </a:lnTo>
                  <a:lnTo>
                    <a:pt x="86" y="425"/>
                  </a:lnTo>
                  <a:lnTo>
                    <a:pt x="88" y="425"/>
                  </a:lnTo>
                  <a:lnTo>
                    <a:pt x="91" y="424"/>
                  </a:lnTo>
                  <a:lnTo>
                    <a:pt x="93" y="423"/>
                  </a:lnTo>
                  <a:lnTo>
                    <a:pt x="96" y="422"/>
                  </a:lnTo>
                  <a:lnTo>
                    <a:pt x="98" y="421"/>
                  </a:lnTo>
                  <a:lnTo>
                    <a:pt x="101" y="420"/>
                  </a:lnTo>
                  <a:lnTo>
                    <a:pt x="103" y="419"/>
                  </a:lnTo>
                  <a:lnTo>
                    <a:pt x="106" y="419"/>
                  </a:lnTo>
                  <a:lnTo>
                    <a:pt x="108" y="418"/>
                  </a:lnTo>
                  <a:lnTo>
                    <a:pt x="110" y="417"/>
                  </a:lnTo>
                  <a:lnTo>
                    <a:pt x="113" y="416"/>
                  </a:lnTo>
                  <a:lnTo>
                    <a:pt x="115" y="415"/>
                  </a:lnTo>
                  <a:lnTo>
                    <a:pt x="118" y="414"/>
                  </a:lnTo>
                  <a:lnTo>
                    <a:pt x="120" y="413"/>
                  </a:lnTo>
                  <a:lnTo>
                    <a:pt x="123" y="413"/>
                  </a:lnTo>
                  <a:lnTo>
                    <a:pt x="125" y="412"/>
                  </a:lnTo>
                  <a:lnTo>
                    <a:pt x="127" y="411"/>
                  </a:lnTo>
                  <a:lnTo>
                    <a:pt x="130" y="410"/>
                  </a:lnTo>
                  <a:lnTo>
                    <a:pt x="132" y="409"/>
                  </a:lnTo>
                  <a:lnTo>
                    <a:pt x="134" y="408"/>
                  </a:lnTo>
                  <a:lnTo>
                    <a:pt x="137" y="407"/>
                  </a:lnTo>
                  <a:lnTo>
                    <a:pt x="139" y="406"/>
                  </a:lnTo>
                  <a:lnTo>
                    <a:pt x="142" y="405"/>
                  </a:lnTo>
                  <a:lnTo>
                    <a:pt x="144" y="404"/>
                  </a:lnTo>
                  <a:lnTo>
                    <a:pt x="146" y="403"/>
                  </a:lnTo>
                  <a:lnTo>
                    <a:pt x="149" y="402"/>
                  </a:lnTo>
                  <a:lnTo>
                    <a:pt x="151" y="400"/>
                  </a:lnTo>
                  <a:lnTo>
                    <a:pt x="154" y="400"/>
                  </a:lnTo>
                  <a:lnTo>
                    <a:pt x="156" y="399"/>
                  </a:lnTo>
                  <a:lnTo>
                    <a:pt x="158" y="397"/>
                  </a:lnTo>
                  <a:lnTo>
                    <a:pt x="161" y="397"/>
                  </a:lnTo>
                  <a:lnTo>
                    <a:pt x="163" y="395"/>
                  </a:lnTo>
                  <a:lnTo>
                    <a:pt x="166" y="394"/>
                  </a:lnTo>
                  <a:lnTo>
                    <a:pt x="168" y="393"/>
                  </a:lnTo>
                  <a:lnTo>
                    <a:pt x="170" y="392"/>
                  </a:lnTo>
                  <a:lnTo>
                    <a:pt x="172" y="391"/>
                  </a:lnTo>
                  <a:lnTo>
                    <a:pt x="175" y="390"/>
                  </a:lnTo>
                  <a:lnTo>
                    <a:pt x="177" y="388"/>
                  </a:lnTo>
                  <a:lnTo>
                    <a:pt x="179" y="388"/>
                  </a:lnTo>
                  <a:lnTo>
                    <a:pt x="182" y="386"/>
                  </a:lnTo>
                  <a:lnTo>
                    <a:pt x="184" y="385"/>
                  </a:lnTo>
                  <a:lnTo>
                    <a:pt x="186" y="384"/>
                  </a:lnTo>
                  <a:lnTo>
                    <a:pt x="188" y="383"/>
                  </a:lnTo>
                  <a:lnTo>
                    <a:pt x="191" y="381"/>
                  </a:lnTo>
                  <a:lnTo>
                    <a:pt x="193" y="380"/>
                  </a:lnTo>
                  <a:lnTo>
                    <a:pt x="195" y="379"/>
                  </a:lnTo>
                  <a:lnTo>
                    <a:pt x="198" y="378"/>
                  </a:lnTo>
                  <a:lnTo>
                    <a:pt x="200" y="377"/>
                  </a:lnTo>
                  <a:lnTo>
                    <a:pt x="202" y="375"/>
                  </a:lnTo>
                  <a:lnTo>
                    <a:pt x="204" y="374"/>
                  </a:lnTo>
                  <a:lnTo>
                    <a:pt x="207" y="373"/>
                  </a:lnTo>
                  <a:lnTo>
                    <a:pt x="209" y="372"/>
                  </a:lnTo>
                  <a:lnTo>
                    <a:pt x="211" y="370"/>
                  </a:lnTo>
                  <a:lnTo>
                    <a:pt x="213" y="369"/>
                  </a:lnTo>
                  <a:lnTo>
                    <a:pt x="215" y="368"/>
                  </a:lnTo>
                  <a:lnTo>
                    <a:pt x="218" y="366"/>
                  </a:lnTo>
                  <a:lnTo>
                    <a:pt x="220" y="365"/>
                  </a:lnTo>
                  <a:lnTo>
                    <a:pt x="222" y="364"/>
                  </a:lnTo>
                  <a:lnTo>
                    <a:pt x="225" y="363"/>
                  </a:lnTo>
                  <a:lnTo>
                    <a:pt x="226" y="361"/>
                  </a:lnTo>
                  <a:lnTo>
                    <a:pt x="229" y="360"/>
                  </a:lnTo>
                  <a:lnTo>
                    <a:pt x="231" y="359"/>
                  </a:lnTo>
                  <a:lnTo>
                    <a:pt x="233" y="357"/>
                  </a:lnTo>
                  <a:lnTo>
                    <a:pt x="235" y="356"/>
                  </a:lnTo>
                  <a:lnTo>
                    <a:pt x="237" y="354"/>
                  </a:lnTo>
                  <a:lnTo>
                    <a:pt x="240" y="353"/>
                  </a:lnTo>
                  <a:lnTo>
                    <a:pt x="242" y="352"/>
                  </a:lnTo>
                  <a:lnTo>
                    <a:pt x="244" y="350"/>
                  </a:lnTo>
                  <a:lnTo>
                    <a:pt x="246" y="349"/>
                  </a:lnTo>
                  <a:lnTo>
                    <a:pt x="248" y="347"/>
                  </a:lnTo>
                  <a:lnTo>
                    <a:pt x="250" y="346"/>
                  </a:lnTo>
                  <a:lnTo>
                    <a:pt x="252" y="344"/>
                  </a:lnTo>
                  <a:lnTo>
                    <a:pt x="255" y="343"/>
                  </a:lnTo>
                  <a:lnTo>
                    <a:pt x="257" y="341"/>
                  </a:lnTo>
                  <a:lnTo>
                    <a:pt x="259" y="340"/>
                  </a:lnTo>
                  <a:lnTo>
                    <a:pt x="261" y="338"/>
                  </a:lnTo>
                  <a:lnTo>
                    <a:pt x="263" y="337"/>
                  </a:lnTo>
                  <a:lnTo>
                    <a:pt x="265" y="336"/>
                  </a:lnTo>
                  <a:lnTo>
                    <a:pt x="267" y="334"/>
                  </a:lnTo>
                  <a:lnTo>
                    <a:pt x="269" y="333"/>
                  </a:lnTo>
                  <a:lnTo>
                    <a:pt x="271" y="331"/>
                  </a:lnTo>
                  <a:lnTo>
                    <a:pt x="273" y="330"/>
                  </a:lnTo>
                  <a:lnTo>
                    <a:pt x="275" y="328"/>
                  </a:lnTo>
                  <a:lnTo>
                    <a:pt x="278" y="326"/>
                  </a:lnTo>
                  <a:lnTo>
                    <a:pt x="279" y="325"/>
                  </a:lnTo>
                  <a:lnTo>
                    <a:pt x="281" y="323"/>
                  </a:lnTo>
                  <a:lnTo>
                    <a:pt x="284" y="322"/>
                  </a:lnTo>
                  <a:lnTo>
                    <a:pt x="285" y="320"/>
                  </a:lnTo>
                  <a:lnTo>
                    <a:pt x="288" y="319"/>
                  </a:lnTo>
                  <a:lnTo>
                    <a:pt x="289" y="317"/>
                  </a:lnTo>
                  <a:lnTo>
                    <a:pt x="291" y="316"/>
                  </a:lnTo>
                  <a:lnTo>
                    <a:pt x="294" y="314"/>
                  </a:lnTo>
                  <a:lnTo>
                    <a:pt x="295" y="312"/>
                  </a:lnTo>
                  <a:lnTo>
                    <a:pt x="297" y="311"/>
                  </a:lnTo>
                  <a:lnTo>
                    <a:pt x="300" y="309"/>
                  </a:lnTo>
                  <a:lnTo>
                    <a:pt x="301" y="307"/>
                  </a:lnTo>
                  <a:lnTo>
                    <a:pt x="303" y="306"/>
                  </a:lnTo>
                  <a:lnTo>
                    <a:pt x="305" y="304"/>
                  </a:lnTo>
                  <a:lnTo>
                    <a:pt x="307" y="303"/>
                  </a:lnTo>
                  <a:lnTo>
                    <a:pt x="309" y="301"/>
                  </a:lnTo>
                  <a:lnTo>
                    <a:pt x="311" y="299"/>
                  </a:lnTo>
                  <a:lnTo>
                    <a:pt x="313" y="297"/>
                  </a:lnTo>
                  <a:lnTo>
                    <a:pt x="315" y="296"/>
                  </a:lnTo>
                  <a:lnTo>
                    <a:pt x="317" y="294"/>
                  </a:lnTo>
                  <a:lnTo>
                    <a:pt x="319" y="292"/>
                  </a:lnTo>
                  <a:lnTo>
                    <a:pt x="321" y="291"/>
                  </a:lnTo>
                  <a:lnTo>
                    <a:pt x="322" y="289"/>
                  </a:lnTo>
                  <a:lnTo>
                    <a:pt x="324" y="287"/>
                  </a:lnTo>
                  <a:lnTo>
                    <a:pt x="326" y="285"/>
                  </a:lnTo>
                  <a:lnTo>
                    <a:pt x="328" y="284"/>
                  </a:lnTo>
                  <a:lnTo>
                    <a:pt x="330" y="282"/>
                  </a:lnTo>
                  <a:lnTo>
                    <a:pt x="332" y="280"/>
                  </a:lnTo>
                  <a:lnTo>
                    <a:pt x="333" y="278"/>
                  </a:lnTo>
                  <a:lnTo>
                    <a:pt x="335" y="277"/>
                  </a:lnTo>
                  <a:lnTo>
                    <a:pt x="337" y="275"/>
                  </a:lnTo>
                  <a:lnTo>
                    <a:pt x="339" y="273"/>
                  </a:lnTo>
                  <a:lnTo>
                    <a:pt x="341" y="271"/>
                  </a:lnTo>
                  <a:lnTo>
                    <a:pt x="342" y="269"/>
                  </a:lnTo>
                  <a:lnTo>
                    <a:pt x="344" y="268"/>
                  </a:lnTo>
                  <a:lnTo>
                    <a:pt x="346" y="266"/>
                  </a:lnTo>
                  <a:lnTo>
                    <a:pt x="348" y="264"/>
                  </a:lnTo>
                  <a:lnTo>
                    <a:pt x="349" y="262"/>
                  </a:lnTo>
                  <a:lnTo>
                    <a:pt x="351" y="260"/>
                  </a:lnTo>
                  <a:lnTo>
                    <a:pt x="353" y="259"/>
                  </a:lnTo>
                  <a:lnTo>
                    <a:pt x="355" y="257"/>
                  </a:lnTo>
                  <a:lnTo>
                    <a:pt x="357" y="255"/>
                  </a:lnTo>
                  <a:lnTo>
                    <a:pt x="358" y="253"/>
                  </a:lnTo>
                  <a:lnTo>
                    <a:pt x="360" y="251"/>
                  </a:lnTo>
                  <a:lnTo>
                    <a:pt x="362" y="249"/>
                  </a:lnTo>
                  <a:lnTo>
                    <a:pt x="363" y="247"/>
                  </a:lnTo>
                  <a:lnTo>
                    <a:pt x="365" y="246"/>
                  </a:lnTo>
                  <a:lnTo>
                    <a:pt x="367" y="244"/>
                  </a:lnTo>
                  <a:lnTo>
                    <a:pt x="368" y="242"/>
                  </a:lnTo>
                  <a:lnTo>
                    <a:pt x="370" y="240"/>
                  </a:lnTo>
                  <a:lnTo>
                    <a:pt x="372" y="238"/>
                  </a:lnTo>
                  <a:lnTo>
                    <a:pt x="373" y="236"/>
                  </a:lnTo>
                  <a:lnTo>
                    <a:pt x="375" y="234"/>
                  </a:lnTo>
                  <a:lnTo>
                    <a:pt x="376" y="232"/>
                  </a:lnTo>
                  <a:lnTo>
                    <a:pt x="378" y="230"/>
                  </a:lnTo>
                  <a:lnTo>
                    <a:pt x="380" y="228"/>
                  </a:lnTo>
                  <a:lnTo>
                    <a:pt x="381" y="226"/>
                  </a:lnTo>
                  <a:lnTo>
                    <a:pt x="383" y="224"/>
                  </a:lnTo>
                  <a:lnTo>
                    <a:pt x="385" y="222"/>
                  </a:lnTo>
                  <a:lnTo>
                    <a:pt x="386" y="220"/>
                  </a:lnTo>
                  <a:lnTo>
                    <a:pt x="388" y="219"/>
                  </a:lnTo>
                  <a:lnTo>
                    <a:pt x="389" y="216"/>
                  </a:lnTo>
                  <a:lnTo>
                    <a:pt x="390" y="214"/>
                  </a:lnTo>
                  <a:lnTo>
                    <a:pt x="392" y="212"/>
                  </a:lnTo>
                  <a:lnTo>
                    <a:pt x="394" y="210"/>
                  </a:lnTo>
                  <a:lnTo>
                    <a:pt x="395" y="208"/>
                  </a:lnTo>
                  <a:lnTo>
                    <a:pt x="397" y="206"/>
                  </a:lnTo>
                  <a:lnTo>
                    <a:pt x="398" y="204"/>
                  </a:lnTo>
                  <a:lnTo>
                    <a:pt x="400" y="202"/>
                  </a:lnTo>
                  <a:lnTo>
                    <a:pt x="401" y="200"/>
                  </a:lnTo>
                  <a:lnTo>
                    <a:pt x="403" y="198"/>
                  </a:lnTo>
                  <a:lnTo>
                    <a:pt x="404" y="196"/>
                  </a:lnTo>
                  <a:lnTo>
                    <a:pt x="406" y="194"/>
                  </a:lnTo>
                  <a:lnTo>
                    <a:pt x="407" y="192"/>
                  </a:lnTo>
                  <a:lnTo>
                    <a:pt x="408" y="190"/>
                  </a:lnTo>
                  <a:lnTo>
                    <a:pt x="410" y="188"/>
                  </a:lnTo>
                  <a:lnTo>
                    <a:pt x="411" y="186"/>
                  </a:lnTo>
                  <a:lnTo>
                    <a:pt x="413" y="184"/>
                  </a:lnTo>
                  <a:lnTo>
                    <a:pt x="414" y="182"/>
                  </a:lnTo>
                  <a:lnTo>
                    <a:pt x="416" y="180"/>
                  </a:lnTo>
                  <a:lnTo>
                    <a:pt x="417" y="178"/>
                  </a:lnTo>
                  <a:lnTo>
                    <a:pt x="418" y="175"/>
                  </a:lnTo>
                  <a:lnTo>
                    <a:pt x="420" y="173"/>
                  </a:lnTo>
                  <a:lnTo>
                    <a:pt x="421" y="171"/>
                  </a:lnTo>
                  <a:lnTo>
                    <a:pt x="423" y="169"/>
                  </a:lnTo>
                  <a:lnTo>
                    <a:pt x="423" y="167"/>
                  </a:lnTo>
                  <a:lnTo>
                    <a:pt x="425" y="165"/>
                  </a:lnTo>
                  <a:lnTo>
                    <a:pt x="426" y="163"/>
                  </a:lnTo>
                  <a:lnTo>
                    <a:pt x="428" y="161"/>
                  </a:lnTo>
                  <a:lnTo>
                    <a:pt x="429" y="159"/>
                  </a:lnTo>
                  <a:lnTo>
                    <a:pt x="430" y="156"/>
                  </a:lnTo>
                  <a:lnTo>
                    <a:pt x="431" y="154"/>
                  </a:lnTo>
                  <a:lnTo>
                    <a:pt x="433" y="152"/>
                  </a:lnTo>
                  <a:lnTo>
                    <a:pt x="434" y="150"/>
                  </a:lnTo>
                  <a:lnTo>
                    <a:pt x="435" y="148"/>
                  </a:lnTo>
                  <a:lnTo>
                    <a:pt x="436" y="146"/>
                  </a:lnTo>
                  <a:lnTo>
                    <a:pt x="438" y="144"/>
                  </a:lnTo>
                  <a:lnTo>
                    <a:pt x="439" y="141"/>
                  </a:lnTo>
                  <a:lnTo>
                    <a:pt x="440" y="139"/>
                  </a:lnTo>
                  <a:lnTo>
                    <a:pt x="441" y="137"/>
                  </a:lnTo>
                  <a:lnTo>
                    <a:pt x="443" y="134"/>
                  </a:lnTo>
                  <a:lnTo>
                    <a:pt x="444" y="132"/>
                  </a:lnTo>
                  <a:lnTo>
                    <a:pt x="445" y="130"/>
                  </a:lnTo>
                  <a:lnTo>
                    <a:pt x="446" y="128"/>
                  </a:lnTo>
                  <a:lnTo>
                    <a:pt x="447" y="126"/>
                  </a:lnTo>
                  <a:lnTo>
                    <a:pt x="448" y="124"/>
                  </a:lnTo>
                  <a:lnTo>
                    <a:pt x="449" y="122"/>
                  </a:lnTo>
                  <a:lnTo>
                    <a:pt x="450" y="119"/>
                  </a:lnTo>
                  <a:lnTo>
                    <a:pt x="452" y="117"/>
                  </a:lnTo>
                  <a:lnTo>
                    <a:pt x="453" y="115"/>
                  </a:lnTo>
                  <a:lnTo>
                    <a:pt x="454" y="112"/>
                  </a:lnTo>
                  <a:lnTo>
                    <a:pt x="455" y="110"/>
                  </a:lnTo>
                  <a:lnTo>
                    <a:pt x="456" y="108"/>
                  </a:lnTo>
                  <a:lnTo>
                    <a:pt x="457" y="106"/>
                  </a:lnTo>
                  <a:lnTo>
                    <a:pt x="458" y="103"/>
                  </a:lnTo>
                  <a:lnTo>
                    <a:pt x="459" y="101"/>
                  </a:lnTo>
                  <a:lnTo>
                    <a:pt x="460" y="99"/>
                  </a:lnTo>
                  <a:lnTo>
                    <a:pt x="461" y="97"/>
                  </a:lnTo>
                  <a:lnTo>
                    <a:pt x="462" y="94"/>
                  </a:lnTo>
                  <a:lnTo>
                    <a:pt x="463" y="92"/>
                  </a:lnTo>
                  <a:lnTo>
                    <a:pt x="464" y="90"/>
                  </a:lnTo>
                  <a:lnTo>
                    <a:pt x="465" y="87"/>
                  </a:lnTo>
                  <a:lnTo>
                    <a:pt x="466" y="85"/>
                  </a:lnTo>
                  <a:lnTo>
                    <a:pt x="467" y="83"/>
                  </a:lnTo>
                  <a:lnTo>
                    <a:pt x="468" y="81"/>
                  </a:lnTo>
                  <a:lnTo>
                    <a:pt x="469" y="78"/>
                  </a:lnTo>
                  <a:lnTo>
                    <a:pt x="470" y="76"/>
                  </a:lnTo>
                  <a:lnTo>
                    <a:pt x="471" y="74"/>
                  </a:lnTo>
                  <a:lnTo>
                    <a:pt x="471" y="72"/>
                  </a:lnTo>
                  <a:lnTo>
                    <a:pt x="472" y="69"/>
                  </a:lnTo>
                  <a:lnTo>
                    <a:pt x="473" y="67"/>
                  </a:lnTo>
                  <a:lnTo>
                    <a:pt x="474" y="64"/>
                  </a:lnTo>
                  <a:lnTo>
                    <a:pt x="475" y="62"/>
                  </a:lnTo>
                  <a:lnTo>
                    <a:pt x="476" y="60"/>
                  </a:lnTo>
                  <a:lnTo>
                    <a:pt x="477" y="57"/>
                  </a:lnTo>
                  <a:lnTo>
                    <a:pt x="478" y="55"/>
                  </a:lnTo>
                  <a:lnTo>
                    <a:pt x="478" y="53"/>
                  </a:lnTo>
                  <a:lnTo>
                    <a:pt x="479" y="50"/>
                  </a:lnTo>
                  <a:lnTo>
                    <a:pt x="480" y="48"/>
                  </a:lnTo>
                  <a:lnTo>
                    <a:pt x="481" y="46"/>
                  </a:lnTo>
                  <a:lnTo>
                    <a:pt x="481" y="43"/>
                  </a:lnTo>
                  <a:lnTo>
                    <a:pt x="482" y="41"/>
                  </a:lnTo>
                  <a:lnTo>
                    <a:pt x="483" y="39"/>
                  </a:lnTo>
                  <a:lnTo>
                    <a:pt x="484" y="36"/>
                  </a:lnTo>
                  <a:lnTo>
                    <a:pt x="485" y="34"/>
                  </a:lnTo>
                  <a:lnTo>
                    <a:pt x="486" y="31"/>
                  </a:lnTo>
                  <a:lnTo>
                    <a:pt x="486" y="29"/>
                  </a:lnTo>
                  <a:lnTo>
                    <a:pt x="487" y="27"/>
                  </a:lnTo>
                  <a:lnTo>
                    <a:pt x="487" y="25"/>
                  </a:lnTo>
                  <a:lnTo>
                    <a:pt x="488" y="22"/>
                  </a:lnTo>
                  <a:lnTo>
                    <a:pt x="489" y="20"/>
                  </a:lnTo>
                  <a:lnTo>
                    <a:pt x="490" y="17"/>
                  </a:lnTo>
                  <a:lnTo>
                    <a:pt x="490" y="15"/>
                  </a:lnTo>
                  <a:lnTo>
                    <a:pt x="491" y="12"/>
                  </a:lnTo>
                  <a:lnTo>
                    <a:pt x="492" y="10"/>
                  </a:lnTo>
                  <a:lnTo>
                    <a:pt x="492" y="8"/>
                  </a:lnTo>
                  <a:lnTo>
                    <a:pt x="493" y="5"/>
                  </a:lnTo>
                  <a:lnTo>
                    <a:pt x="493" y="3"/>
                  </a:lnTo>
                  <a:lnTo>
                    <a:pt x="494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" name="Freeform 281"/>
            <p:cNvSpPr>
              <a:spLocks/>
            </p:cNvSpPr>
            <p:nvPr/>
          </p:nvSpPr>
          <p:spPr bwMode="auto">
            <a:xfrm>
              <a:off x="3539" y="2707"/>
              <a:ext cx="630" cy="261"/>
            </a:xfrm>
            <a:custGeom>
              <a:avLst/>
              <a:gdLst/>
              <a:ahLst/>
              <a:cxnLst>
                <a:cxn ang="0">
                  <a:pos x="619" y="253"/>
                </a:cxn>
                <a:cxn ang="0">
                  <a:pos x="608" y="255"/>
                </a:cxn>
                <a:cxn ang="0">
                  <a:pos x="595" y="256"/>
                </a:cxn>
                <a:cxn ang="0">
                  <a:pos x="583" y="258"/>
                </a:cxn>
                <a:cxn ang="0">
                  <a:pos x="571" y="259"/>
                </a:cxn>
                <a:cxn ang="0">
                  <a:pos x="559" y="260"/>
                </a:cxn>
                <a:cxn ang="0">
                  <a:pos x="546" y="260"/>
                </a:cxn>
                <a:cxn ang="0">
                  <a:pos x="534" y="261"/>
                </a:cxn>
                <a:cxn ang="0">
                  <a:pos x="522" y="261"/>
                </a:cxn>
                <a:cxn ang="0">
                  <a:pos x="510" y="261"/>
                </a:cxn>
                <a:cxn ang="0">
                  <a:pos x="497" y="261"/>
                </a:cxn>
                <a:cxn ang="0">
                  <a:pos x="485" y="260"/>
                </a:cxn>
                <a:cxn ang="0">
                  <a:pos x="473" y="259"/>
                </a:cxn>
                <a:cxn ang="0">
                  <a:pos x="461" y="258"/>
                </a:cxn>
                <a:cxn ang="0">
                  <a:pos x="448" y="257"/>
                </a:cxn>
                <a:cxn ang="0">
                  <a:pos x="436" y="256"/>
                </a:cxn>
                <a:cxn ang="0">
                  <a:pos x="424" y="254"/>
                </a:cxn>
                <a:cxn ang="0">
                  <a:pos x="412" y="252"/>
                </a:cxn>
                <a:cxn ang="0">
                  <a:pos x="400" y="250"/>
                </a:cxn>
                <a:cxn ang="0">
                  <a:pos x="388" y="248"/>
                </a:cxn>
                <a:cxn ang="0">
                  <a:pos x="376" y="246"/>
                </a:cxn>
                <a:cxn ang="0">
                  <a:pos x="364" y="243"/>
                </a:cxn>
                <a:cxn ang="0">
                  <a:pos x="352" y="240"/>
                </a:cxn>
                <a:cxn ang="0">
                  <a:pos x="340" y="236"/>
                </a:cxn>
                <a:cxn ang="0">
                  <a:pos x="329" y="233"/>
                </a:cxn>
                <a:cxn ang="0">
                  <a:pos x="317" y="230"/>
                </a:cxn>
                <a:cxn ang="0">
                  <a:pos x="305" y="226"/>
                </a:cxn>
                <a:cxn ang="0">
                  <a:pos x="294" y="222"/>
                </a:cxn>
                <a:cxn ang="0">
                  <a:pos x="283" y="218"/>
                </a:cxn>
                <a:cxn ang="0">
                  <a:pos x="271" y="213"/>
                </a:cxn>
                <a:cxn ang="0">
                  <a:pos x="260" y="208"/>
                </a:cxn>
                <a:cxn ang="0">
                  <a:pos x="249" y="203"/>
                </a:cxn>
                <a:cxn ang="0">
                  <a:pos x="238" y="198"/>
                </a:cxn>
                <a:cxn ang="0">
                  <a:pos x="227" y="193"/>
                </a:cxn>
                <a:cxn ang="0">
                  <a:pos x="216" y="187"/>
                </a:cxn>
                <a:cxn ang="0">
                  <a:pos x="205" y="182"/>
                </a:cxn>
                <a:cxn ang="0">
                  <a:pos x="195" y="176"/>
                </a:cxn>
                <a:cxn ang="0">
                  <a:pos x="184" y="170"/>
                </a:cxn>
                <a:cxn ang="0">
                  <a:pos x="174" y="164"/>
                </a:cxn>
                <a:cxn ang="0">
                  <a:pos x="164" y="157"/>
                </a:cxn>
                <a:cxn ang="0">
                  <a:pos x="154" y="150"/>
                </a:cxn>
                <a:cxn ang="0">
                  <a:pos x="144" y="143"/>
                </a:cxn>
                <a:cxn ang="0">
                  <a:pos x="134" y="136"/>
                </a:cxn>
                <a:cxn ang="0">
                  <a:pos x="125" y="129"/>
                </a:cxn>
                <a:cxn ang="0">
                  <a:pos x="115" y="122"/>
                </a:cxn>
                <a:cxn ang="0">
                  <a:pos x="106" y="114"/>
                </a:cxn>
                <a:cxn ang="0">
                  <a:pos x="97" y="106"/>
                </a:cxn>
                <a:cxn ang="0">
                  <a:pos x="88" y="99"/>
                </a:cxn>
                <a:cxn ang="0">
                  <a:pos x="79" y="90"/>
                </a:cxn>
                <a:cxn ang="0">
                  <a:pos x="70" y="82"/>
                </a:cxn>
                <a:cxn ang="0">
                  <a:pos x="62" y="74"/>
                </a:cxn>
                <a:cxn ang="0">
                  <a:pos x="54" y="65"/>
                </a:cxn>
                <a:cxn ang="0">
                  <a:pos x="46" y="57"/>
                </a:cxn>
                <a:cxn ang="0">
                  <a:pos x="38" y="48"/>
                </a:cxn>
                <a:cxn ang="0">
                  <a:pos x="30" y="39"/>
                </a:cxn>
                <a:cxn ang="0">
                  <a:pos x="22" y="30"/>
                </a:cxn>
                <a:cxn ang="0">
                  <a:pos x="15" y="21"/>
                </a:cxn>
                <a:cxn ang="0">
                  <a:pos x="8" y="11"/>
                </a:cxn>
                <a:cxn ang="0">
                  <a:pos x="1" y="2"/>
                </a:cxn>
              </a:cxnLst>
              <a:rect l="0" t="0" r="r" b="b"/>
              <a:pathLst>
                <a:path w="630" h="261">
                  <a:moveTo>
                    <a:pt x="630" y="251"/>
                  </a:moveTo>
                  <a:lnTo>
                    <a:pt x="628" y="252"/>
                  </a:lnTo>
                  <a:lnTo>
                    <a:pt x="626" y="252"/>
                  </a:lnTo>
                  <a:lnTo>
                    <a:pt x="624" y="252"/>
                  </a:lnTo>
                  <a:lnTo>
                    <a:pt x="622" y="252"/>
                  </a:lnTo>
                  <a:lnTo>
                    <a:pt x="619" y="253"/>
                  </a:lnTo>
                  <a:lnTo>
                    <a:pt x="618" y="253"/>
                  </a:lnTo>
                  <a:lnTo>
                    <a:pt x="616" y="254"/>
                  </a:lnTo>
                  <a:lnTo>
                    <a:pt x="614" y="254"/>
                  </a:lnTo>
                  <a:lnTo>
                    <a:pt x="612" y="254"/>
                  </a:lnTo>
                  <a:lnTo>
                    <a:pt x="609" y="255"/>
                  </a:lnTo>
                  <a:lnTo>
                    <a:pt x="608" y="255"/>
                  </a:lnTo>
                  <a:lnTo>
                    <a:pt x="605" y="255"/>
                  </a:lnTo>
                  <a:lnTo>
                    <a:pt x="603" y="255"/>
                  </a:lnTo>
                  <a:lnTo>
                    <a:pt x="602" y="255"/>
                  </a:lnTo>
                  <a:lnTo>
                    <a:pt x="599" y="256"/>
                  </a:lnTo>
                  <a:lnTo>
                    <a:pt x="598" y="256"/>
                  </a:lnTo>
                  <a:lnTo>
                    <a:pt x="595" y="256"/>
                  </a:lnTo>
                  <a:lnTo>
                    <a:pt x="593" y="257"/>
                  </a:lnTo>
                  <a:lnTo>
                    <a:pt x="591" y="257"/>
                  </a:lnTo>
                  <a:lnTo>
                    <a:pt x="589" y="257"/>
                  </a:lnTo>
                  <a:lnTo>
                    <a:pt x="587" y="257"/>
                  </a:lnTo>
                  <a:lnTo>
                    <a:pt x="585" y="258"/>
                  </a:lnTo>
                  <a:lnTo>
                    <a:pt x="583" y="258"/>
                  </a:lnTo>
                  <a:lnTo>
                    <a:pt x="581" y="258"/>
                  </a:lnTo>
                  <a:lnTo>
                    <a:pt x="579" y="258"/>
                  </a:lnTo>
                  <a:lnTo>
                    <a:pt x="577" y="258"/>
                  </a:lnTo>
                  <a:lnTo>
                    <a:pt x="575" y="258"/>
                  </a:lnTo>
                  <a:lnTo>
                    <a:pt x="573" y="258"/>
                  </a:lnTo>
                  <a:lnTo>
                    <a:pt x="571" y="259"/>
                  </a:lnTo>
                  <a:lnTo>
                    <a:pt x="569" y="259"/>
                  </a:lnTo>
                  <a:lnTo>
                    <a:pt x="567" y="259"/>
                  </a:lnTo>
                  <a:lnTo>
                    <a:pt x="565" y="259"/>
                  </a:lnTo>
                  <a:lnTo>
                    <a:pt x="563" y="259"/>
                  </a:lnTo>
                  <a:lnTo>
                    <a:pt x="561" y="259"/>
                  </a:lnTo>
                  <a:lnTo>
                    <a:pt x="559" y="260"/>
                  </a:lnTo>
                  <a:lnTo>
                    <a:pt x="557" y="260"/>
                  </a:lnTo>
                  <a:lnTo>
                    <a:pt x="555" y="260"/>
                  </a:lnTo>
                  <a:lnTo>
                    <a:pt x="553" y="260"/>
                  </a:lnTo>
                  <a:lnTo>
                    <a:pt x="550" y="260"/>
                  </a:lnTo>
                  <a:lnTo>
                    <a:pt x="549" y="260"/>
                  </a:lnTo>
                  <a:lnTo>
                    <a:pt x="546" y="260"/>
                  </a:lnTo>
                  <a:lnTo>
                    <a:pt x="545" y="260"/>
                  </a:lnTo>
                  <a:lnTo>
                    <a:pt x="542" y="261"/>
                  </a:lnTo>
                  <a:lnTo>
                    <a:pt x="540" y="261"/>
                  </a:lnTo>
                  <a:lnTo>
                    <a:pt x="538" y="261"/>
                  </a:lnTo>
                  <a:lnTo>
                    <a:pt x="536" y="261"/>
                  </a:lnTo>
                  <a:lnTo>
                    <a:pt x="534" y="261"/>
                  </a:lnTo>
                  <a:lnTo>
                    <a:pt x="532" y="261"/>
                  </a:lnTo>
                  <a:lnTo>
                    <a:pt x="530" y="261"/>
                  </a:lnTo>
                  <a:lnTo>
                    <a:pt x="528" y="261"/>
                  </a:lnTo>
                  <a:lnTo>
                    <a:pt x="526" y="261"/>
                  </a:lnTo>
                  <a:lnTo>
                    <a:pt x="524" y="261"/>
                  </a:lnTo>
                  <a:lnTo>
                    <a:pt x="522" y="261"/>
                  </a:lnTo>
                  <a:lnTo>
                    <a:pt x="520" y="261"/>
                  </a:lnTo>
                  <a:lnTo>
                    <a:pt x="518" y="261"/>
                  </a:lnTo>
                  <a:lnTo>
                    <a:pt x="516" y="261"/>
                  </a:lnTo>
                  <a:lnTo>
                    <a:pt x="514" y="261"/>
                  </a:lnTo>
                  <a:lnTo>
                    <a:pt x="512" y="261"/>
                  </a:lnTo>
                  <a:lnTo>
                    <a:pt x="510" y="261"/>
                  </a:lnTo>
                  <a:lnTo>
                    <a:pt x="507" y="261"/>
                  </a:lnTo>
                  <a:lnTo>
                    <a:pt x="506" y="261"/>
                  </a:lnTo>
                  <a:lnTo>
                    <a:pt x="503" y="261"/>
                  </a:lnTo>
                  <a:lnTo>
                    <a:pt x="502" y="261"/>
                  </a:lnTo>
                  <a:lnTo>
                    <a:pt x="499" y="261"/>
                  </a:lnTo>
                  <a:lnTo>
                    <a:pt x="497" y="261"/>
                  </a:lnTo>
                  <a:lnTo>
                    <a:pt x="495" y="261"/>
                  </a:lnTo>
                  <a:lnTo>
                    <a:pt x="493" y="261"/>
                  </a:lnTo>
                  <a:lnTo>
                    <a:pt x="491" y="260"/>
                  </a:lnTo>
                  <a:lnTo>
                    <a:pt x="489" y="260"/>
                  </a:lnTo>
                  <a:lnTo>
                    <a:pt x="487" y="260"/>
                  </a:lnTo>
                  <a:lnTo>
                    <a:pt x="485" y="260"/>
                  </a:lnTo>
                  <a:lnTo>
                    <a:pt x="483" y="260"/>
                  </a:lnTo>
                  <a:lnTo>
                    <a:pt x="481" y="260"/>
                  </a:lnTo>
                  <a:lnTo>
                    <a:pt x="479" y="260"/>
                  </a:lnTo>
                  <a:lnTo>
                    <a:pt x="477" y="260"/>
                  </a:lnTo>
                  <a:lnTo>
                    <a:pt x="475" y="259"/>
                  </a:lnTo>
                  <a:lnTo>
                    <a:pt x="473" y="259"/>
                  </a:lnTo>
                  <a:lnTo>
                    <a:pt x="471" y="259"/>
                  </a:lnTo>
                  <a:lnTo>
                    <a:pt x="469" y="259"/>
                  </a:lnTo>
                  <a:lnTo>
                    <a:pt x="467" y="259"/>
                  </a:lnTo>
                  <a:lnTo>
                    <a:pt x="464" y="259"/>
                  </a:lnTo>
                  <a:lnTo>
                    <a:pt x="463" y="258"/>
                  </a:lnTo>
                  <a:lnTo>
                    <a:pt x="461" y="258"/>
                  </a:lnTo>
                  <a:lnTo>
                    <a:pt x="459" y="258"/>
                  </a:lnTo>
                  <a:lnTo>
                    <a:pt x="457" y="258"/>
                  </a:lnTo>
                  <a:lnTo>
                    <a:pt x="454" y="258"/>
                  </a:lnTo>
                  <a:lnTo>
                    <a:pt x="453" y="258"/>
                  </a:lnTo>
                  <a:lnTo>
                    <a:pt x="450" y="258"/>
                  </a:lnTo>
                  <a:lnTo>
                    <a:pt x="448" y="257"/>
                  </a:lnTo>
                  <a:lnTo>
                    <a:pt x="446" y="257"/>
                  </a:lnTo>
                  <a:lnTo>
                    <a:pt x="444" y="257"/>
                  </a:lnTo>
                  <a:lnTo>
                    <a:pt x="443" y="257"/>
                  </a:lnTo>
                  <a:lnTo>
                    <a:pt x="440" y="256"/>
                  </a:lnTo>
                  <a:lnTo>
                    <a:pt x="438" y="256"/>
                  </a:lnTo>
                  <a:lnTo>
                    <a:pt x="436" y="256"/>
                  </a:lnTo>
                  <a:lnTo>
                    <a:pt x="434" y="255"/>
                  </a:lnTo>
                  <a:lnTo>
                    <a:pt x="432" y="255"/>
                  </a:lnTo>
                  <a:lnTo>
                    <a:pt x="430" y="255"/>
                  </a:lnTo>
                  <a:lnTo>
                    <a:pt x="428" y="255"/>
                  </a:lnTo>
                  <a:lnTo>
                    <a:pt x="426" y="255"/>
                  </a:lnTo>
                  <a:lnTo>
                    <a:pt x="424" y="254"/>
                  </a:lnTo>
                  <a:lnTo>
                    <a:pt x="422" y="254"/>
                  </a:lnTo>
                  <a:lnTo>
                    <a:pt x="420" y="254"/>
                  </a:lnTo>
                  <a:lnTo>
                    <a:pt x="418" y="253"/>
                  </a:lnTo>
                  <a:lnTo>
                    <a:pt x="416" y="253"/>
                  </a:lnTo>
                  <a:lnTo>
                    <a:pt x="414" y="253"/>
                  </a:lnTo>
                  <a:lnTo>
                    <a:pt x="412" y="252"/>
                  </a:lnTo>
                  <a:lnTo>
                    <a:pt x="410" y="252"/>
                  </a:lnTo>
                  <a:lnTo>
                    <a:pt x="408" y="252"/>
                  </a:lnTo>
                  <a:lnTo>
                    <a:pt x="406" y="252"/>
                  </a:lnTo>
                  <a:lnTo>
                    <a:pt x="404" y="251"/>
                  </a:lnTo>
                  <a:lnTo>
                    <a:pt x="402" y="251"/>
                  </a:lnTo>
                  <a:lnTo>
                    <a:pt x="400" y="250"/>
                  </a:lnTo>
                  <a:lnTo>
                    <a:pt x="398" y="250"/>
                  </a:lnTo>
                  <a:lnTo>
                    <a:pt x="396" y="249"/>
                  </a:lnTo>
                  <a:lnTo>
                    <a:pt x="394" y="249"/>
                  </a:lnTo>
                  <a:lnTo>
                    <a:pt x="392" y="249"/>
                  </a:lnTo>
                  <a:lnTo>
                    <a:pt x="390" y="249"/>
                  </a:lnTo>
                  <a:lnTo>
                    <a:pt x="388" y="248"/>
                  </a:lnTo>
                  <a:lnTo>
                    <a:pt x="386" y="248"/>
                  </a:lnTo>
                  <a:lnTo>
                    <a:pt x="384" y="247"/>
                  </a:lnTo>
                  <a:lnTo>
                    <a:pt x="382" y="247"/>
                  </a:lnTo>
                  <a:lnTo>
                    <a:pt x="380" y="246"/>
                  </a:lnTo>
                  <a:lnTo>
                    <a:pt x="378" y="246"/>
                  </a:lnTo>
                  <a:lnTo>
                    <a:pt x="376" y="246"/>
                  </a:lnTo>
                  <a:lnTo>
                    <a:pt x="374" y="245"/>
                  </a:lnTo>
                  <a:lnTo>
                    <a:pt x="372" y="245"/>
                  </a:lnTo>
                  <a:lnTo>
                    <a:pt x="370" y="244"/>
                  </a:lnTo>
                  <a:lnTo>
                    <a:pt x="368" y="244"/>
                  </a:lnTo>
                  <a:lnTo>
                    <a:pt x="366" y="243"/>
                  </a:lnTo>
                  <a:lnTo>
                    <a:pt x="364" y="243"/>
                  </a:lnTo>
                  <a:lnTo>
                    <a:pt x="362" y="242"/>
                  </a:lnTo>
                  <a:lnTo>
                    <a:pt x="360" y="242"/>
                  </a:lnTo>
                  <a:lnTo>
                    <a:pt x="358" y="241"/>
                  </a:lnTo>
                  <a:lnTo>
                    <a:pt x="356" y="241"/>
                  </a:lnTo>
                  <a:lnTo>
                    <a:pt x="354" y="240"/>
                  </a:lnTo>
                  <a:lnTo>
                    <a:pt x="352" y="240"/>
                  </a:lnTo>
                  <a:lnTo>
                    <a:pt x="350" y="239"/>
                  </a:lnTo>
                  <a:lnTo>
                    <a:pt x="348" y="239"/>
                  </a:lnTo>
                  <a:lnTo>
                    <a:pt x="346" y="238"/>
                  </a:lnTo>
                  <a:lnTo>
                    <a:pt x="344" y="238"/>
                  </a:lnTo>
                  <a:lnTo>
                    <a:pt x="342" y="237"/>
                  </a:lnTo>
                  <a:lnTo>
                    <a:pt x="340" y="236"/>
                  </a:lnTo>
                  <a:lnTo>
                    <a:pt x="338" y="236"/>
                  </a:lnTo>
                  <a:lnTo>
                    <a:pt x="336" y="236"/>
                  </a:lnTo>
                  <a:lnTo>
                    <a:pt x="335" y="235"/>
                  </a:lnTo>
                  <a:lnTo>
                    <a:pt x="332" y="234"/>
                  </a:lnTo>
                  <a:lnTo>
                    <a:pt x="331" y="234"/>
                  </a:lnTo>
                  <a:lnTo>
                    <a:pt x="329" y="233"/>
                  </a:lnTo>
                  <a:lnTo>
                    <a:pt x="326" y="233"/>
                  </a:lnTo>
                  <a:lnTo>
                    <a:pt x="325" y="232"/>
                  </a:lnTo>
                  <a:lnTo>
                    <a:pt x="323" y="231"/>
                  </a:lnTo>
                  <a:lnTo>
                    <a:pt x="321" y="231"/>
                  </a:lnTo>
                  <a:lnTo>
                    <a:pt x="319" y="230"/>
                  </a:lnTo>
                  <a:lnTo>
                    <a:pt x="317" y="230"/>
                  </a:lnTo>
                  <a:lnTo>
                    <a:pt x="315" y="229"/>
                  </a:lnTo>
                  <a:lnTo>
                    <a:pt x="313" y="228"/>
                  </a:lnTo>
                  <a:lnTo>
                    <a:pt x="311" y="228"/>
                  </a:lnTo>
                  <a:lnTo>
                    <a:pt x="309" y="227"/>
                  </a:lnTo>
                  <a:lnTo>
                    <a:pt x="307" y="227"/>
                  </a:lnTo>
                  <a:lnTo>
                    <a:pt x="305" y="226"/>
                  </a:lnTo>
                  <a:lnTo>
                    <a:pt x="304" y="225"/>
                  </a:lnTo>
                  <a:lnTo>
                    <a:pt x="302" y="224"/>
                  </a:lnTo>
                  <a:lnTo>
                    <a:pt x="299" y="224"/>
                  </a:lnTo>
                  <a:lnTo>
                    <a:pt x="298" y="223"/>
                  </a:lnTo>
                  <a:lnTo>
                    <a:pt x="296" y="222"/>
                  </a:lnTo>
                  <a:lnTo>
                    <a:pt x="294" y="222"/>
                  </a:lnTo>
                  <a:lnTo>
                    <a:pt x="292" y="221"/>
                  </a:lnTo>
                  <a:lnTo>
                    <a:pt x="290" y="220"/>
                  </a:lnTo>
                  <a:lnTo>
                    <a:pt x="288" y="220"/>
                  </a:lnTo>
                  <a:lnTo>
                    <a:pt x="286" y="219"/>
                  </a:lnTo>
                  <a:lnTo>
                    <a:pt x="284" y="218"/>
                  </a:lnTo>
                  <a:lnTo>
                    <a:pt x="283" y="218"/>
                  </a:lnTo>
                  <a:lnTo>
                    <a:pt x="281" y="217"/>
                  </a:lnTo>
                  <a:lnTo>
                    <a:pt x="279" y="216"/>
                  </a:lnTo>
                  <a:lnTo>
                    <a:pt x="277" y="215"/>
                  </a:lnTo>
                  <a:lnTo>
                    <a:pt x="275" y="215"/>
                  </a:lnTo>
                  <a:lnTo>
                    <a:pt x="273" y="214"/>
                  </a:lnTo>
                  <a:lnTo>
                    <a:pt x="271" y="213"/>
                  </a:lnTo>
                  <a:lnTo>
                    <a:pt x="269" y="212"/>
                  </a:lnTo>
                  <a:lnTo>
                    <a:pt x="267" y="211"/>
                  </a:lnTo>
                  <a:lnTo>
                    <a:pt x="266" y="211"/>
                  </a:lnTo>
                  <a:lnTo>
                    <a:pt x="264" y="210"/>
                  </a:lnTo>
                  <a:lnTo>
                    <a:pt x="262" y="209"/>
                  </a:lnTo>
                  <a:lnTo>
                    <a:pt x="260" y="208"/>
                  </a:lnTo>
                  <a:lnTo>
                    <a:pt x="258" y="208"/>
                  </a:lnTo>
                  <a:lnTo>
                    <a:pt x="256" y="207"/>
                  </a:lnTo>
                  <a:lnTo>
                    <a:pt x="254" y="206"/>
                  </a:lnTo>
                  <a:lnTo>
                    <a:pt x="252" y="205"/>
                  </a:lnTo>
                  <a:lnTo>
                    <a:pt x="251" y="204"/>
                  </a:lnTo>
                  <a:lnTo>
                    <a:pt x="249" y="203"/>
                  </a:lnTo>
                  <a:lnTo>
                    <a:pt x="247" y="202"/>
                  </a:lnTo>
                  <a:lnTo>
                    <a:pt x="245" y="202"/>
                  </a:lnTo>
                  <a:lnTo>
                    <a:pt x="243" y="201"/>
                  </a:lnTo>
                  <a:lnTo>
                    <a:pt x="241" y="200"/>
                  </a:lnTo>
                  <a:lnTo>
                    <a:pt x="240" y="199"/>
                  </a:lnTo>
                  <a:lnTo>
                    <a:pt x="238" y="198"/>
                  </a:lnTo>
                  <a:lnTo>
                    <a:pt x="236" y="197"/>
                  </a:lnTo>
                  <a:lnTo>
                    <a:pt x="234" y="196"/>
                  </a:lnTo>
                  <a:lnTo>
                    <a:pt x="232" y="196"/>
                  </a:lnTo>
                  <a:lnTo>
                    <a:pt x="230" y="195"/>
                  </a:lnTo>
                  <a:lnTo>
                    <a:pt x="229" y="194"/>
                  </a:lnTo>
                  <a:lnTo>
                    <a:pt x="227" y="193"/>
                  </a:lnTo>
                  <a:lnTo>
                    <a:pt x="225" y="192"/>
                  </a:lnTo>
                  <a:lnTo>
                    <a:pt x="223" y="191"/>
                  </a:lnTo>
                  <a:lnTo>
                    <a:pt x="221" y="190"/>
                  </a:lnTo>
                  <a:lnTo>
                    <a:pt x="220" y="190"/>
                  </a:lnTo>
                  <a:lnTo>
                    <a:pt x="218" y="188"/>
                  </a:lnTo>
                  <a:lnTo>
                    <a:pt x="216" y="187"/>
                  </a:lnTo>
                  <a:lnTo>
                    <a:pt x="214" y="186"/>
                  </a:lnTo>
                  <a:lnTo>
                    <a:pt x="213" y="186"/>
                  </a:lnTo>
                  <a:lnTo>
                    <a:pt x="211" y="185"/>
                  </a:lnTo>
                  <a:lnTo>
                    <a:pt x="209" y="183"/>
                  </a:lnTo>
                  <a:lnTo>
                    <a:pt x="207" y="183"/>
                  </a:lnTo>
                  <a:lnTo>
                    <a:pt x="205" y="182"/>
                  </a:lnTo>
                  <a:lnTo>
                    <a:pt x="203" y="181"/>
                  </a:lnTo>
                  <a:lnTo>
                    <a:pt x="202" y="180"/>
                  </a:lnTo>
                  <a:lnTo>
                    <a:pt x="200" y="179"/>
                  </a:lnTo>
                  <a:lnTo>
                    <a:pt x="198" y="178"/>
                  </a:lnTo>
                  <a:lnTo>
                    <a:pt x="197" y="177"/>
                  </a:lnTo>
                  <a:lnTo>
                    <a:pt x="195" y="176"/>
                  </a:lnTo>
                  <a:lnTo>
                    <a:pt x="193" y="175"/>
                  </a:lnTo>
                  <a:lnTo>
                    <a:pt x="192" y="174"/>
                  </a:lnTo>
                  <a:lnTo>
                    <a:pt x="190" y="173"/>
                  </a:lnTo>
                  <a:lnTo>
                    <a:pt x="188" y="172"/>
                  </a:lnTo>
                  <a:lnTo>
                    <a:pt x="186" y="171"/>
                  </a:lnTo>
                  <a:lnTo>
                    <a:pt x="184" y="170"/>
                  </a:lnTo>
                  <a:lnTo>
                    <a:pt x="183" y="169"/>
                  </a:lnTo>
                  <a:lnTo>
                    <a:pt x="181" y="168"/>
                  </a:lnTo>
                  <a:lnTo>
                    <a:pt x="179" y="167"/>
                  </a:lnTo>
                  <a:lnTo>
                    <a:pt x="177" y="165"/>
                  </a:lnTo>
                  <a:lnTo>
                    <a:pt x="176" y="164"/>
                  </a:lnTo>
                  <a:lnTo>
                    <a:pt x="174" y="164"/>
                  </a:lnTo>
                  <a:lnTo>
                    <a:pt x="172" y="162"/>
                  </a:lnTo>
                  <a:lnTo>
                    <a:pt x="170" y="161"/>
                  </a:lnTo>
                  <a:lnTo>
                    <a:pt x="169" y="160"/>
                  </a:lnTo>
                  <a:lnTo>
                    <a:pt x="167" y="159"/>
                  </a:lnTo>
                  <a:lnTo>
                    <a:pt x="165" y="158"/>
                  </a:lnTo>
                  <a:lnTo>
                    <a:pt x="164" y="157"/>
                  </a:lnTo>
                  <a:lnTo>
                    <a:pt x="162" y="156"/>
                  </a:lnTo>
                  <a:lnTo>
                    <a:pt x="160" y="155"/>
                  </a:lnTo>
                  <a:lnTo>
                    <a:pt x="159" y="154"/>
                  </a:lnTo>
                  <a:lnTo>
                    <a:pt x="157" y="152"/>
                  </a:lnTo>
                  <a:lnTo>
                    <a:pt x="155" y="152"/>
                  </a:lnTo>
                  <a:lnTo>
                    <a:pt x="154" y="150"/>
                  </a:lnTo>
                  <a:lnTo>
                    <a:pt x="152" y="149"/>
                  </a:lnTo>
                  <a:lnTo>
                    <a:pt x="150" y="148"/>
                  </a:lnTo>
                  <a:lnTo>
                    <a:pt x="149" y="147"/>
                  </a:lnTo>
                  <a:lnTo>
                    <a:pt x="147" y="146"/>
                  </a:lnTo>
                  <a:lnTo>
                    <a:pt x="146" y="145"/>
                  </a:lnTo>
                  <a:lnTo>
                    <a:pt x="144" y="143"/>
                  </a:lnTo>
                  <a:lnTo>
                    <a:pt x="143" y="142"/>
                  </a:lnTo>
                  <a:lnTo>
                    <a:pt x="141" y="141"/>
                  </a:lnTo>
                  <a:lnTo>
                    <a:pt x="139" y="140"/>
                  </a:lnTo>
                  <a:lnTo>
                    <a:pt x="138" y="139"/>
                  </a:lnTo>
                  <a:lnTo>
                    <a:pt x="136" y="138"/>
                  </a:lnTo>
                  <a:lnTo>
                    <a:pt x="134" y="136"/>
                  </a:lnTo>
                  <a:lnTo>
                    <a:pt x="133" y="135"/>
                  </a:lnTo>
                  <a:lnTo>
                    <a:pt x="131" y="134"/>
                  </a:lnTo>
                  <a:lnTo>
                    <a:pt x="129" y="133"/>
                  </a:lnTo>
                  <a:lnTo>
                    <a:pt x="128" y="132"/>
                  </a:lnTo>
                  <a:lnTo>
                    <a:pt x="126" y="130"/>
                  </a:lnTo>
                  <a:lnTo>
                    <a:pt x="125" y="129"/>
                  </a:lnTo>
                  <a:lnTo>
                    <a:pt x="123" y="128"/>
                  </a:lnTo>
                  <a:lnTo>
                    <a:pt x="122" y="127"/>
                  </a:lnTo>
                  <a:lnTo>
                    <a:pt x="120" y="126"/>
                  </a:lnTo>
                  <a:lnTo>
                    <a:pt x="118" y="124"/>
                  </a:lnTo>
                  <a:lnTo>
                    <a:pt x="117" y="123"/>
                  </a:lnTo>
                  <a:lnTo>
                    <a:pt x="115" y="122"/>
                  </a:lnTo>
                  <a:lnTo>
                    <a:pt x="114" y="121"/>
                  </a:lnTo>
                  <a:lnTo>
                    <a:pt x="112" y="119"/>
                  </a:lnTo>
                  <a:lnTo>
                    <a:pt x="111" y="118"/>
                  </a:lnTo>
                  <a:lnTo>
                    <a:pt x="109" y="117"/>
                  </a:lnTo>
                  <a:lnTo>
                    <a:pt x="107" y="115"/>
                  </a:lnTo>
                  <a:lnTo>
                    <a:pt x="106" y="114"/>
                  </a:lnTo>
                  <a:lnTo>
                    <a:pt x="105" y="113"/>
                  </a:lnTo>
                  <a:lnTo>
                    <a:pt x="103" y="111"/>
                  </a:lnTo>
                  <a:lnTo>
                    <a:pt x="101" y="110"/>
                  </a:lnTo>
                  <a:lnTo>
                    <a:pt x="100" y="109"/>
                  </a:lnTo>
                  <a:lnTo>
                    <a:pt x="98" y="108"/>
                  </a:lnTo>
                  <a:lnTo>
                    <a:pt x="97" y="106"/>
                  </a:lnTo>
                  <a:lnTo>
                    <a:pt x="95" y="105"/>
                  </a:lnTo>
                  <a:lnTo>
                    <a:pt x="94" y="104"/>
                  </a:lnTo>
                  <a:lnTo>
                    <a:pt x="92" y="102"/>
                  </a:lnTo>
                  <a:lnTo>
                    <a:pt x="91" y="101"/>
                  </a:lnTo>
                  <a:lnTo>
                    <a:pt x="90" y="100"/>
                  </a:lnTo>
                  <a:lnTo>
                    <a:pt x="88" y="99"/>
                  </a:lnTo>
                  <a:lnTo>
                    <a:pt x="86" y="97"/>
                  </a:lnTo>
                  <a:lnTo>
                    <a:pt x="85" y="96"/>
                  </a:lnTo>
                  <a:lnTo>
                    <a:pt x="84" y="95"/>
                  </a:lnTo>
                  <a:lnTo>
                    <a:pt x="82" y="93"/>
                  </a:lnTo>
                  <a:lnTo>
                    <a:pt x="80" y="92"/>
                  </a:lnTo>
                  <a:lnTo>
                    <a:pt x="79" y="90"/>
                  </a:lnTo>
                  <a:lnTo>
                    <a:pt x="78" y="89"/>
                  </a:lnTo>
                  <a:lnTo>
                    <a:pt x="76" y="88"/>
                  </a:lnTo>
                  <a:lnTo>
                    <a:pt x="75" y="86"/>
                  </a:lnTo>
                  <a:lnTo>
                    <a:pt x="73" y="85"/>
                  </a:lnTo>
                  <a:lnTo>
                    <a:pt x="72" y="83"/>
                  </a:lnTo>
                  <a:lnTo>
                    <a:pt x="70" y="82"/>
                  </a:lnTo>
                  <a:lnTo>
                    <a:pt x="69" y="81"/>
                  </a:lnTo>
                  <a:lnTo>
                    <a:pt x="68" y="80"/>
                  </a:lnTo>
                  <a:lnTo>
                    <a:pt x="66" y="78"/>
                  </a:lnTo>
                  <a:lnTo>
                    <a:pt x="65" y="77"/>
                  </a:lnTo>
                  <a:lnTo>
                    <a:pt x="63" y="75"/>
                  </a:lnTo>
                  <a:lnTo>
                    <a:pt x="62" y="74"/>
                  </a:lnTo>
                  <a:lnTo>
                    <a:pt x="61" y="72"/>
                  </a:lnTo>
                  <a:lnTo>
                    <a:pt x="59" y="71"/>
                  </a:lnTo>
                  <a:lnTo>
                    <a:pt x="58" y="70"/>
                  </a:lnTo>
                  <a:lnTo>
                    <a:pt x="57" y="68"/>
                  </a:lnTo>
                  <a:lnTo>
                    <a:pt x="55" y="67"/>
                  </a:lnTo>
                  <a:lnTo>
                    <a:pt x="54" y="65"/>
                  </a:lnTo>
                  <a:lnTo>
                    <a:pt x="53" y="64"/>
                  </a:lnTo>
                  <a:lnTo>
                    <a:pt x="51" y="62"/>
                  </a:lnTo>
                  <a:lnTo>
                    <a:pt x="50" y="61"/>
                  </a:lnTo>
                  <a:lnTo>
                    <a:pt x="48" y="60"/>
                  </a:lnTo>
                  <a:lnTo>
                    <a:pt x="47" y="58"/>
                  </a:lnTo>
                  <a:lnTo>
                    <a:pt x="46" y="57"/>
                  </a:lnTo>
                  <a:lnTo>
                    <a:pt x="44" y="55"/>
                  </a:lnTo>
                  <a:lnTo>
                    <a:pt x="43" y="54"/>
                  </a:lnTo>
                  <a:lnTo>
                    <a:pt x="42" y="52"/>
                  </a:lnTo>
                  <a:lnTo>
                    <a:pt x="40" y="51"/>
                  </a:lnTo>
                  <a:lnTo>
                    <a:pt x="39" y="49"/>
                  </a:lnTo>
                  <a:lnTo>
                    <a:pt x="38" y="48"/>
                  </a:lnTo>
                  <a:lnTo>
                    <a:pt x="37" y="46"/>
                  </a:lnTo>
                  <a:lnTo>
                    <a:pt x="35" y="45"/>
                  </a:lnTo>
                  <a:lnTo>
                    <a:pt x="34" y="43"/>
                  </a:lnTo>
                  <a:lnTo>
                    <a:pt x="32" y="42"/>
                  </a:lnTo>
                  <a:lnTo>
                    <a:pt x="31" y="40"/>
                  </a:lnTo>
                  <a:lnTo>
                    <a:pt x="30" y="39"/>
                  </a:lnTo>
                  <a:lnTo>
                    <a:pt x="29" y="37"/>
                  </a:lnTo>
                  <a:lnTo>
                    <a:pt x="27" y="36"/>
                  </a:lnTo>
                  <a:lnTo>
                    <a:pt x="26" y="34"/>
                  </a:lnTo>
                  <a:lnTo>
                    <a:pt x="25" y="33"/>
                  </a:lnTo>
                  <a:lnTo>
                    <a:pt x="24" y="31"/>
                  </a:lnTo>
                  <a:lnTo>
                    <a:pt x="22" y="30"/>
                  </a:lnTo>
                  <a:lnTo>
                    <a:pt x="21" y="28"/>
                  </a:lnTo>
                  <a:lnTo>
                    <a:pt x="20" y="27"/>
                  </a:lnTo>
                  <a:lnTo>
                    <a:pt x="19" y="25"/>
                  </a:lnTo>
                  <a:lnTo>
                    <a:pt x="18" y="24"/>
                  </a:lnTo>
                  <a:lnTo>
                    <a:pt x="16" y="22"/>
                  </a:lnTo>
                  <a:lnTo>
                    <a:pt x="15" y="21"/>
                  </a:lnTo>
                  <a:lnTo>
                    <a:pt x="14" y="19"/>
                  </a:lnTo>
                  <a:lnTo>
                    <a:pt x="13" y="17"/>
                  </a:lnTo>
                  <a:lnTo>
                    <a:pt x="11" y="16"/>
                  </a:lnTo>
                  <a:lnTo>
                    <a:pt x="10" y="14"/>
                  </a:lnTo>
                  <a:lnTo>
                    <a:pt x="9" y="12"/>
                  </a:lnTo>
                  <a:lnTo>
                    <a:pt x="8" y="11"/>
                  </a:lnTo>
                  <a:lnTo>
                    <a:pt x="7" y="9"/>
                  </a:lnTo>
                  <a:lnTo>
                    <a:pt x="6" y="8"/>
                  </a:lnTo>
                  <a:lnTo>
                    <a:pt x="5" y="6"/>
                  </a:lnTo>
                  <a:lnTo>
                    <a:pt x="3" y="5"/>
                  </a:lnTo>
                  <a:lnTo>
                    <a:pt x="2" y="3"/>
                  </a:lnTo>
                  <a:lnTo>
                    <a:pt x="1" y="2"/>
                  </a:lnTo>
                  <a:lnTo>
                    <a:pt x="0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0" name="Rectangle 282"/>
            <p:cNvSpPr>
              <a:spLocks noChangeArrowheads="1"/>
            </p:cNvSpPr>
            <p:nvPr/>
          </p:nvSpPr>
          <p:spPr bwMode="auto">
            <a:xfrm rot="4740000">
              <a:off x="4144" y="2919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35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1" name="Line 283"/>
            <p:cNvSpPr>
              <a:spLocks noChangeShapeType="1"/>
            </p:cNvSpPr>
            <p:nvPr/>
          </p:nvSpPr>
          <p:spPr bwMode="auto">
            <a:xfrm>
              <a:off x="4163" y="2930"/>
              <a:ext cx="6" cy="27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" name="Rectangle 284"/>
            <p:cNvSpPr>
              <a:spLocks noChangeArrowheads="1"/>
            </p:cNvSpPr>
            <p:nvPr/>
          </p:nvSpPr>
          <p:spPr bwMode="auto">
            <a:xfrm rot="360000">
              <a:off x="2679" y="2200"/>
              <a:ext cx="398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Eukaryota 56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3" name="Line 285"/>
            <p:cNvSpPr>
              <a:spLocks noChangeShapeType="1"/>
            </p:cNvSpPr>
            <p:nvPr/>
          </p:nvSpPr>
          <p:spPr bwMode="auto">
            <a:xfrm>
              <a:off x="3074" y="2275"/>
              <a:ext cx="2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4" name="Rectangle 286"/>
            <p:cNvSpPr>
              <a:spLocks noChangeArrowheads="1"/>
            </p:cNvSpPr>
            <p:nvPr/>
          </p:nvSpPr>
          <p:spPr bwMode="auto">
            <a:xfrm rot="660000">
              <a:off x="2606" y="2098"/>
              <a:ext cx="398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Eukaryota 12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5" name="Line 287"/>
            <p:cNvSpPr>
              <a:spLocks noChangeShapeType="1"/>
            </p:cNvSpPr>
            <p:nvPr/>
          </p:nvSpPr>
          <p:spPr bwMode="auto">
            <a:xfrm flipH="1" flipV="1">
              <a:off x="2999" y="2186"/>
              <a:ext cx="87" cy="16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6" name="Freeform 288"/>
            <p:cNvSpPr>
              <a:spLocks/>
            </p:cNvSpPr>
            <p:nvPr/>
          </p:nvSpPr>
          <p:spPr bwMode="auto">
            <a:xfrm>
              <a:off x="3075" y="2239"/>
              <a:ext cx="5" cy="3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1"/>
                </a:cxn>
                <a:cxn ang="0">
                  <a:pos x="4" y="3"/>
                </a:cxn>
                <a:cxn ang="0">
                  <a:pos x="4" y="5"/>
                </a:cxn>
                <a:cxn ang="0">
                  <a:pos x="4" y="6"/>
                </a:cxn>
                <a:cxn ang="0">
                  <a:pos x="3" y="8"/>
                </a:cxn>
                <a:cxn ang="0">
                  <a:pos x="3" y="10"/>
                </a:cxn>
                <a:cxn ang="0">
                  <a:pos x="3" y="12"/>
                </a:cxn>
                <a:cxn ang="0">
                  <a:pos x="3" y="14"/>
                </a:cxn>
                <a:cxn ang="0">
                  <a:pos x="3" y="16"/>
                </a:cxn>
                <a:cxn ang="0">
                  <a:pos x="2" y="17"/>
                </a:cxn>
                <a:cxn ang="0">
                  <a:pos x="2" y="19"/>
                </a:cxn>
                <a:cxn ang="0">
                  <a:pos x="2" y="21"/>
                </a:cxn>
                <a:cxn ang="0">
                  <a:pos x="2" y="22"/>
                </a:cxn>
                <a:cxn ang="0">
                  <a:pos x="1" y="24"/>
                </a:cxn>
                <a:cxn ang="0">
                  <a:pos x="1" y="26"/>
                </a:cxn>
                <a:cxn ang="0">
                  <a:pos x="1" y="28"/>
                </a:cxn>
                <a:cxn ang="0">
                  <a:pos x="1" y="29"/>
                </a:cxn>
                <a:cxn ang="0">
                  <a:pos x="0" y="31"/>
                </a:cxn>
                <a:cxn ang="0">
                  <a:pos x="0" y="33"/>
                </a:cxn>
                <a:cxn ang="0">
                  <a:pos x="0" y="35"/>
                </a:cxn>
                <a:cxn ang="0">
                  <a:pos x="0" y="36"/>
                </a:cxn>
              </a:cxnLst>
              <a:rect l="0" t="0" r="r" b="b"/>
              <a:pathLst>
                <a:path w="5" h="36">
                  <a:moveTo>
                    <a:pt x="5" y="0"/>
                  </a:moveTo>
                  <a:lnTo>
                    <a:pt x="5" y="1"/>
                  </a:lnTo>
                  <a:lnTo>
                    <a:pt x="4" y="3"/>
                  </a:lnTo>
                  <a:lnTo>
                    <a:pt x="4" y="5"/>
                  </a:lnTo>
                  <a:lnTo>
                    <a:pt x="4" y="6"/>
                  </a:lnTo>
                  <a:lnTo>
                    <a:pt x="3" y="8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3" y="14"/>
                  </a:lnTo>
                  <a:lnTo>
                    <a:pt x="3" y="16"/>
                  </a:lnTo>
                  <a:lnTo>
                    <a:pt x="2" y="17"/>
                  </a:lnTo>
                  <a:lnTo>
                    <a:pt x="2" y="19"/>
                  </a:lnTo>
                  <a:lnTo>
                    <a:pt x="2" y="21"/>
                  </a:lnTo>
                  <a:lnTo>
                    <a:pt x="2" y="22"/>
                  </a:lnTo>
                  <a:lnTo>
                    <a:pt x="1" y="24"/>
                  </a:lnTo>
                  <a:lnTo>
                    <a:pt x="1" y="26"/>
                  </a:lnTo>
                  <a:lnTo>
                    <a:pt x="1" y="28"/>
                  </a:lnTo>
                  <a:lnTo>
                    <a:pt x="1" y="29"/>
                  </a:lnTo>
                  <a:lnTo>
                    <a:pt x="0" y="31"/>
                  </a:lnTo>
                  <a:lnTo>
                    <a:pt x="0" y="33"/>
                  </a:lnTo>
                  <a:lnTo>
                    <a:pt x="0" y="35"/>
                  </a:lnTo>
                  <a:lnTo>
                    <a:pt x="0" y="36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7" name="Freeform 289"/>
            <p:cNvSpPr>
              <a:spLocks/>
            </p:cNvSpPr>
            <p:nvPr/>
          </p:nvSpPr>
          <p:spPr bwMode="auto">
            <a:xfrm>
              <a:off x="3080" y="2202"/>
              <a:ext cx="7" cy="37"/>
            </a:xfrm>
            <a:custGeom>
              <a:avLst/>
              <a:gdLst/>
              <a:ahLst/>
              <a:cxnLst>
                <a:cxn ang="0">
                  <a:pos x="0" y="37"/>
                </a:cxn>
                <a:cxn ang="0">
                  <a:pos x="0" y="36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0" y="34"/>
                </a:cxn>
                <a:cxn ang="0">
                  <a:pos x="1" y="33"/>
                </a:cxn>
                <a:cxn ang="0">
                  <a:pos x="1" y="32"/>
                </a:cxn>
                <a:cxn ang="0">
                  <a:pos x="1" y="31"/>
                </a:cxn>
                <a:cxn ang="0">
                  <a:pos x="1" y="30"/>
                </a:cxn>
                <a:cxn ang="0">
                  <a:pos x="1" y="29"/>
                </a:cxn>
                <a:cxn ang="0">
                  <a:pos x="1" y="28"/>
                </a:cxn>
                <a:cxn ang="0">
                  <a:pos x="2" y="28"/>
                </a:cxn>
                <a:cxn ang="0">
                  <a:pos x="2" y="27"/>
                </a:cxn>
                <a:cxn ang="0">
                  <a:pos x="2" y="26"/>
                </a:cxn>
                <a:cxn ang="0">
                  <a:pos x="2" y="25"/>
                </a:cxn>
                <a:cxn ang="0">
                  <a:pos x="2" y="25"/>
                </a:cxn>
                <a:cxn ang="0">
                  <a:pos x="2" y="24"/>
                </a:cxn>
                <a:cxn ang="0">
                  <a:pos x="3" y="23"/>
                </a:cxn>
                <a:cxn ang="0">
                  <a:pos x="3" y="22"/>
                </a:cxn>
                <a:cxn ang="0">
                  <a:pos x="3" y="21"/>
                </a:cxn>
                <a:cxn ang="0">
                  <a:pos x="3" y="20"/>
                </a:cxn>
                <a:cxn ang="0">
                  <a:pos x="3" y="19"/>
                </a:cxn>
                <a:cxn ang="0">
                  <a:pos x="3" y="18"/>
                </a:cxn>
                <a:cxn ang="0">
                  <a:pos x="4" y="18"/>
                </a:cxn>
                <a:cxn ang="0">
                  <a:pos x="4" y="17"/>
                </a:cxn>
                <a:cxn ang="0">
                  <a:pos x="4" y="16"/>
                </a:cxn>
                <a:cxn ang="0">
                  <a:pos x="4" y="15"/>
                </a:cxn>
                <a:cxn ang="0">
                  <a:pos x="4" y="15"/>
                </a:cxn>
                <a:cxn ang="0">
                  <a:pos x="4" y="14"/>
                </a:cxn>
                <a:cxn ang="0">
                  <a:pos x="4" y="13"/>
                </a:cxn>
                <a:cxn ang="0">
                  <a:pos x="4" y="12"/>
                </a:cxn>
                <a:cxn ang="0">
                  <a:pos x="4" y="11"/>
                </a:cxn>
                <a:cxn ang="0">
                  <a:pos x="5" y="10"/>
                </a:cxn>
                <a:cxn ang="0">
                  <a:pos x="5" y="9"/>
                </a:cxn>
                <a:cxn ang="0">
                  <a:pos x="5" y="9"/>
                </a:cxn>
                <a:cxn ang="0">
                  <a:pos x="5" y="8"/>
                </a:cxn>
                <a:cxn ang="0">
                  <a:pos x="5" y="7"/>
                </a:cxn>
                <a:cxn ang="0">
                  <a:pos x="5" y="6"/>
                </a:cxn>
                <a:cxn ang="0">
                  <a:pos x="6" y="6"/>
                </a:cxn>
                <a:cxn ang="0">
                  <a:pos x="6" y="5"/>
                </a:cxn>
                <a:cxn ang="0">
                  <a:pos x="6" y="4"/>
                </a:cxn>
                <a:cxn ang="0">
                  <a:pos x="6" y="3"/>
                </a:cxn>
                <a:cxn ang="0">
                  <a:pos x="6" y="2"/>
                </a:cxn>
                <a:cxn ang="0">
                  <a:pos x="7" y="1"/>
                </a:cxn>
                <a:cxn ang="0">
                  <a:pos x="7" y="0"/>
                </a:cxn>
              </a:cxnLst>
              <a:rect l="0" t="0" r="r" b="b"/>
              <a:pathLst>
                <a:path w="7" h="37">
                  <a:moveTo>
                    <a:pt x="0" y="37"/>
                  </a:moveTo>
                  <a:lnTo>
                    <a:pt x="0" y="36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1" y="33"/>
                  </a:lnTo>
                  <a:lnTo>
                    <a:pt x="1" y="32"/>
                  </a:lnTo>
                  <a:lnTo>
                    <a:pt x="1" y="31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4"/>
                  </a:lnTo>
                  <a:lnTo>
                    <a:pt x="3" y="23"/>
                  </a:lnTo>
                  <a:lnTo>
                    <a:pt x="3" y="22"/>
                  </a:lnTo>
                  <a:lnTo>
                    <a:pt x="3" y="21"/>
                  </a:lnTo>
                  <a:lnTo>
                    <a:pt x="3" y="20"/>
                  </a:lnTo>
                  <a:lnTo>
                    <a:pt x="3" y="19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4" y="17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5" y="10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8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6"/>
                  </a:lnTo>
                  <a:lnTo>
                    <a:pt x="6" y="5"/>
                  </a:lnTo>
                  <a:lnTo>
                    <a:pt x="6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7" y="1"/>
                  </a:lnTo>
                  <a:lnTo>
                    <a:pt x="7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8" name="Rectangle 290"/>
            <p:cNvSpPr>
              <a:spLocks noChangeArrowheads="1"/>
            </p:cNvSpPr>
            <p:nvPr/>
          </p:nvSpPr>
          <p:spPr bwMode="auto">
            <a:xfrm rot="480000">
              <a:off x="3086" y="2229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83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9" name="Line 291"/>
            <p:cNvSpPr>
              <a:spLocks noChangeShapeType="1"/>
            </p:cNvSpPr>
            <p:nvPr/>
          </p:nvSpPr>
          <p:spPr bwMode="auto">
            <a:xfrm flipH="1" flipV="1">
              <a:off x="3081" y="2239"/>
              <a:ext cx="24" cy="3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0" name="Rectangle 292"/>
            <p:cNvSpPr>
              <a:spLocks noChangeArrowheads="1"/>
            </p:cNvSpPr>
            <p:nvPr/>
          </p:nvSpPr>
          <p:spPr bwMode="auto">
            <a:xfrm rot="900000">
              <a:off x="2742" y="2034"/>
              <a:ext cx="398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Eukaryota 27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1" name="Line 293"/>
            <p:cNvSpPr>
              <a:spLocks noChangeShapeType="1"/>
            </p:cNvSpPr>
            <p:nvPr/>
          </p:nvSpPr>
          <p:spPr bwMode="auto">
            <a:xfrm>
              <a:off x="3129" y="2137"/>
              <a:ext cx="2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2" name="Freeform 294"/>
            <p:cNvSpPr>
              <a:spLocks/>
            </p:cNvSpPr>
            <p:nvPr/>
          </p:nvSpPr>
          <p:spPr bwMode="auto">
            <a:xfrm>
              <a:off x="3106" y="2190"/>
              <a:ext cx="11" cy="52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0" y="2"/>
                </a:cxn>
                <a:cxn ang="0">
                  <a:pos x="10" y="3"/>
                </a:cxn>
                <a:cxn ang="0">
                  <a:pos x="10" y="5"/>
                </a:cxn>
                <a:cxn ang="0">
                  <a:pos x="9" y="7"/>
                </a:cxn>
                <a:cxn ang="0">
                  <a:pos x="9" y="9"/>
                </a:cxn>
                <a:cxn ang="0">
                  <a:pos x="8" y="11"/>
                </a:cxn>
                <a:cxn ang="0">
                  <a:pos x="8" y="13"/>
                </a:cxn>
                <a:cxn ang="0">
                  <a:pos x="7" y="15"/>
                </a:cxn>
                <a:cxn ang="0">
                  <a:pos x="7" y="17"/>
                </a:cxn>
                <a:cxn ang="0">
                  <a:pos x="7" y="18"/>
                </a:cxn>
                <a:cxn ang="0">
                  <a:pos x="6" y="21"/>
                </a:cxn>
                <a:cxn ang="0">
                  <a:pos x="6" y="22"/>
                </a:cxn>
                <a:cxn ang="0">
                  <a:pos x="5" y="24"/>
                </a:cxn>
                <a:cxn ang="0">
                  <a:pos x="5" y="26"/>
                </a:cxn>
                <a:cxn ang="0">
                  <a:pos x="4" y="28"/>
                </a:cxn>
                <a:cxn ang="0">
                  <a:pos x="4" y="30"/>
                </a:cxn>
                <a:cxn ang="0">
                  <a:pos x="4" y="32"/>
                </a:cxn>
                <a:cxn ang="0">
                  <a:pos x="4" y="34"/>
                </a:cxn>
                <a:cxn ang="0">
                  <a:pos x="3" y="36"/>
                </a:cxn>
                <a:cxn ang="0">
                  <a:pos x="3" y="37"/>
                </a:cxn>
                <a:cxn ang="0">
                  <a:pos x="3" y="39"/>
                </a:cxn>
                <a:cxn ang="0">
                  <a:pos x="2" y="41"/>
                </a:cxn>
                <a:cxn ang="0">
                  <a:pos x="2" y="43"/>
                </a:cxn>
                <a:cxn ang="0">
                  <a:pos x="2" y="45"/>
                </a:cxn>
                <a:cxn ang="0">
                  <a:pos x="1" y="47"/>
                </a:cxn>
                <a:cxn ang="0">
                  <a:pos x="1" y="49"/>
                </a:cxn>
                <a:cxn ang="0">
                  <a:pos x="0" y="51"/>
                </a:cxn>
                <a:cxn ang="0">
                  <a:pos x="0" y="52"/>
                </a:cxn>
              </a:cxnLst>
              <a:rect l="0" t="0" r="r" b="b"/>
              <a:pathLst>
                <a:path w="11" h="52">
                  <a:moveTo>
                    <a:pt x="11" y="0"/>
                  </a:moveTo>
                  <a:lnTo>
                    <a:pt x="10" y="2"/>
                  </a:lnTo>
                  <a:lnTo>
                    <a:pt x="10" y="3"/>
                  </a:lnTo>
                  <a:lnTo>
                    <a:pt x="10" y="5"/>
                  </a:lnTo>
                  <a:lnTo>
                    <a:pt x="9" y="7"/>
                  </a:lnTo>
                  <a:lnTo>
                    <a:pt x="9" y="9"/>
                  </a:lnTo>
                  <a:lnTo>
                    <a:pt x="8" y="11"/>
                  </a:lnTo>
                  <a:lnTo>
                    <a:pt x="8" y="13"/>
                  </a:lnTo>
                  <a:lnTo>
                    <a:pt x="7" y="15"/>
                  </a:lnTo>
                  <a:lnTo>
                    <a:pt x="7" y="17"/>
                  </a:lnTo>
                  <a:lnTo>
                    <a:pt x="7" y="18"/>
                  </a:lnTo>
                  <a:lnTo>
                    <a:pt x="6" y="21"/>
                  </a:lnTo>
                  <a:lnTo>
                    <a:pt x="6" y="22"/>
                  </a:lnTo>
                  <a:lnTo>
                    <a:pt x="5" y="24"/>
                  </a:lnTo>
                  <a:lnTo>
                    <a:pt x="5" y="26"/>
                  </a:lnTo>
                  <a:lnTo>
                    <a:pt x="4" y="28"/>
                  </a:lnTo>
                  <a:lnTo>
                    <a:pt x="4" y="30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3" y="36"/>
                  </a:lnTo>
                  <a:lnTo>
                    <a:pt x="3" y="37"/>
                  </a:lnTo>
                  <a:lnTo>
                    <a:pt x="3" y="39"/>
                  </a:lnTo>
                  <a:lnTo>
                    <a:pt x="2" y="41"/>
                  </a:lnTo>
                  <a:lnTo>
                    <a:pt x="2" y="43"/>
                  </a:lnTo>
                  <a:lnTo>
                    <a:pt x="2" y="45"/>
                  </a:lnTo>
                  <a:lnTo>
                    <a:pt x="1" y="47"/>
                  </a:lnTo>
                  <a:lnTo>
                    <a:pt x="1" y="49"/>
                  </a:lnTo>
                  <a:lnTo>
                    <a:pt x="0" y="51"/>
                  </a:lnTo>
                  <a:lnTo>
                    <a:pt x="0" y="52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3" name="Freeform 295"/>
            <p:cNvSpPr>
              <a:spLocks/>
            </p:cNvSpPr>
            <p:nvPr/>
          </p:nvSpPr>
          <p:spPr bwMode="auto">
            <a:xfrm>
              <a:off x="3117" y="2137"/>
              <a:ext cx="13" cy="53"/>
            </a:xfrm>
            <a:custGeom>
              <a:avLst/>
              <a:gdLst/>
              <a:ahLst/>
              <a:cxnLst>
                <a:cxn ang="0">
                  <a:pos x="0" y="53"/>
                </a:cxn>
                <a:cxn ang="0">
                  <a:pos x="0" y="51"/>
                </a:cxn>
                <a:cxn ang="0">
                  <a:pos x="0" y="49"/>
                </a:cxn>
                <a:cxn ang="0">
                  <a:pos x="1" y="47"/>
                </a:cxn>
                <a:cxn ang="0">
                  <a:pos x="1" y="46"/>
                </a:cxn>
                <a:cxn ang="0">
                  <a:pos x="2" y="44"/>
                </a:cxn>
                <a:cxn ang="0">
                  <a:pos x="2" y="42"/>
                </a:cxn>
                <a:cxn ang="0">
                  <a:pos x="3" y="40"/>
                </a:cxn>
                <a:cxn ang="0">
                  <a:pos x="3" y="39"/>
                </a:cxn>
                <a:cxn ang="0">
                  <a:pos x="4" y="37"/>
                </a:cxn>
                <a:cxn ang="0">
                  <a:pos x="4" y="35"/>
                </a:cxn>
                <a:cxn ang="0">
                  <a:pos x="4" y="33"/>
                </a:cxn>
                <a:cxn ang="0">
                  <a:pos x="5" y="32"/>
                </a:cxn>
                <a:cxn ang="0">
                  <a:pos x="5" y="30"/>
                </a:cxn>
                <a:cxn ang="0">
                  <a:pos x="6" y="28"/>
                </a:cxn>
                <a:cxn ang="0">
                  <a:pos x="6" y="27"/>
                </a:cxn>
                <a:cxn ang="0">
                  <a:pos x="7" y="25"/>
                </a:cxn>
                <a:cxn ang="0">
                  <a:pos x="7" y="23"/>
                </a:cxn>
                <a:cxn ang="0">
                  <a:pos x="8" y="21"/>
                </a:cxn>
                <a:cxn ang="0">
                  <a:pos x="8" y="20"/>
                </a:cxn>
                <a:cxn ang="0">
                  <a:pos x="9" y="18"/>
                </a:cxn>
                <a:cxn ang="0">
                  <a:pos x="9" y="16"/>
                </a:cxn>
                <a:cxn ang="0">
                  <a:pos x="10" y="15"/>
                </a:cxn>
                <a:cxn ang="0">
                  <a:pos x="10" y="13"/>
                </a:cxn>
                <a:cxn ang="0">
                  <a:pos x="10" y="11"/>
                </a:cxn>
                <a:cxn ang="0">
                  <a:pos x="11" y="9"/>
                </a:cxn>
                <a:cxn ang="0">
                  <a:pos x="11" y="8"/>
                </a:cxn>
                <a:cxn ang="0">
                  <a:pos x="12" y="5"/>
                </a:cxn>
                <a:cxn ang="0">
                  <a:pos x="12" y="4"/>
                </a:cxn>
                <a:cxn ang="0">
                  <a:pos x="13" y="2"/>
                </a:cxn>
                <a:cxn ang="0">
                  <a:pos x="13" y="0"/>
                </a:cxn>
              </a:cxnLst>
              <a:rect l="0" t="0" r="r" b="b"/>
              <a:pathLst>
                <a:path w="13" h="53">
                  <a:moveTo>
                    <a:pt x="0" y="53"/>
                  </a:moveTo>
                  <a:lnTo>
                    <a:pt x="0" y="51"/>
                  </a:lnTo>
                  <a:lnTo>
                    <a:pt x="0" y="49"/>
                  </a:lnTo>
                  <a:lnTo>
                    <a:pt x="1" y="47"/>
                  </a:lnTo>
                  <a:lnTo>
                    <a:pt x="1" y="46"/>
                  </a:lnTo>
                  <a:lnTo>
                    <a:pt x="2" y="44"/>
                  </a:lnTo>
                  <a:lnTo>
                    <a:pt x="2" y="42"/>
                  </a:lnTo>
                  <a:lnTo>
                    <a:pt x="3" y="40"/>
                  </a:lnTo>
                  <a:lnTo>
                    <a:pt x="3" y="39"/>
                  </a:lnTo>
                  <a:lnTo>
                    <a:pt x="4" y="37"/>
                  </a:lnTo>
                  <a:lnTo>
                    <a:pt x="4" y="35"/>
                  </a:lnTo>
                  <a:lnTo>
                    <a:pt x="4" y="33"/>
                  </a:lnTo>
                  <a:lnTo>
                    <a:pt x="5" y="32"/>
                  </a:lnTo>
                  <a:lnTo>
                    <a:pt x="5" y="30"/>
                  </a:lnTo>
                  <a:lnTo>
                    <a:pt x="6" y="28"/>
                  </a:lnTo>
                  <a:lnTo>
                    <a:pt x="6" y="27"/>
                  </a:lnTo>
                  <a:lnTo>
                    <a:pt x="7" y="25"/>
                  </a:lnTo>
                  <a:lnTo>
                    <a:pt x="7" y="23"/>
                  </a:lnTo>
                  <a:lnTo>
                    <a:pt x="8" y="21"/>
                  </a:lnTo>
                  <a:lnTo>
                    <a:pt x="8" y="20"/>
                  </a:lnTo>
                  <a:lnTo>
                    <a:pt x="9" y="18"/>
                  </a:lnTo>
                  <a:lnTo>
                    <a:pt x="9" y="16"/>
                  </a:lnTo>
                  <a:lnTo>
                    <a:pt x="10" y="15"/>
                  </a:lnTo>
                  <a:lnTo>
                    <a:pt x="10" y="13"/>
                  </a:lnTo>
                  <a:lnTo>
                    <a:pt x="10" y="11"/>
                  </a:lnTo>
                  <a:lnTo>
                    <a:pt x="11" y="9"/>
                  </a:lnTo>
                  <a:lnTo>
                    <a:pt x="11" y="8"/>
                  </a:lnTo>
                  <a:lnTo>
                    <a:pt x="12" y="5"/>
                  </a:lnTo>
                  <a:lnTo>
                    <a:pt x="12" y="4"/>
                  </a:lnTo>
                  <a:lnTo>
                    <a:pt x="13" y="2"/>
                  </a:lnTo>
                  <a:lnTo>
                    <a:pt x="13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4" name="Rectangle 296"/>
            <p:cNvSpPr>
              <a:spLocks noChangeArrowheads="1"/>
            </p:cNvSpPr>
            <p:nvPr/>
          </p:nvSpPr>
          <p:spPr bwMode="auto">
            <a:xfrm rot="720000">
              <a:off x="3122" y="2182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5" name="Line 297"/>
            <p:cNvSpPr>
              <a:spLocks noChangeShapeType="1"/>
            </p:cNvSpPr>
            <p:nvPr/>
          </p:nvSpPr>
          <p:spPr bwMode="auto">
            <a:xfrm flipH="1" flipV="1">
              <a:off x="3118" y="2190"/>
              <a:ext cx="107" cy="22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6" name="Rectangle 298"/>
            <p:cNvSpPr>
              <a:spLocks noChangeArrowheads="1"/>
            </p:cNvSpPr>
            <p:nvPr/>
          </p:nvSpPr>
          <p:spPr bwMode="auto">
            <a:xfrm rot="1200000">
              <a:off x="2571" y="1901"/>
              <a:ext cx="474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Eukaryota 46(2)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7" name="Line 299"/>
            <p:cNvSpPr>
              <a:spLocks noChangeShapeType="1"/>
            </p:cNvSpPr>
            <p:nvPr/>
          </p:nvSpPr>
          <p:spPr bwMode="auto">
            <a:xfrm flipH="1" flipV="1">
              <a:off x="3028" y="2026"/>
              <a:ext cx="208" cy="72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8" name="Rectangle 300"/>
            <p:cNvSpPr>
              <a:spLocks noChangeArrowheads="1"/>
            </p:cNvSpPr>
            <p:nvPr/>
          </p:nvSpPr>
          <p:spPr bwMode="auto">
            <a:xfrm rot="1440000">
              <a:off x="2777" y="1862"/>
              <a:ext cx="398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Eukaryota 46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9" name="Line 301"/>
            <p:cNvSpPr>
              <a:spLocks noChangeShapeType="1"/>
            </p:cNvSpPr>
            <p:nvPr/>
          </p:nvSpPr>
          <p:spPr bwMode="auto">
            <a:xfrm>
              <a:off x="3153" y="1990"/>
              <a:ext cx="2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0" name="Rectangle 302"/>
            <p:cNvSpPr>
              <a:spLocks noChangeArrowheads="1"/>
            </p:cNvSpPr>
            <p:nvPr/>
          </p:nvSpPr>
          <p:spPr bwMode="auto">
            <a:xfrm rot="1740000">
              <a:off x="2815" y="1784"/>
              <a:ext cx="398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Eukaryota 25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1" name="Line 303"/>
            <p:cNvSpPr>
              <a:spLocks noChangeShapeType="1"/>
            </p:cNvSpPr>
            <p:nvPr/>
          </p:nvSpPr>
          <p:spPr bwMode="auto">
            <a:xfrm>
              <a:off x="3186" y="1923"/>
              <a:ext cx="1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2" name="Rectangle 304"/>
            <p:cNvSpPr>
              <a:spLocks noChangeArrowheads="1"/>
            </p:cNvSpPr>
            <p:nvPr/>
          </p:nvSpPr>
          <p:spPr bwMode="auto">
            <a:xfrm rot="1980000">
              <a:off x="2864" y="1705"/>
              <a:ext cx="398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Eukaryota 10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3" name="Line 305"/>
            <p:cNvSpPr>
              <a:spLocks noChangeShapeType="1"/>
            </p:cNvSpPr>
            <p:nvPr/>
          </p:nvSpPr>
          <p:spPr bwMode="auto">
            <a:xfrm flipH="1" flipV="1">
              <a:off x="3226" y="1858"/>
              <a:ext cx="1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4" name="Freeform 306"/>
            <p:cNvSpPr>
              <a:spLocks/>
            </p:cNvSpPr>
            <p:nvPr/>
          </p:nvSpPr>
          <p:spPr bwMode="auto">
            <a:xfrm>
              <a:off x="3186" y="1891"/>
              <a:ext cx="21" cy="32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19" y="1"/>
                </a:cxn>
                <a:cxn ang="0">
                  <a:pos x="18" y="3"/>
                </a:cxn>
                <a:cxn ang="0">
                  <a:pos x="17" y="5"/>
                </a:cxn>
                <a:cxn ang="0">
                  <a:pos x="16" y="7"/>
                </a:cxn>
                <a:cxn ang="0">
                  <a:pos x="15" y="9"/>
                </a:cxn>
                <a:cxn ang="0">
                  <a:pos x="14" y="10"/>
                </a:cxn>
                <a:cxn ang="0">
                  <a:pos x="12" y="12"/>
                </a:cxn>
                <a:cxn ang="0">
                  <a:pos x="11" y="14"/>
                </a:cxn>
                <a:cxn ang="0">
                  <a:pos x="10" y="16"/>
                </a:cxn>
                <a:cxn ang="0">
                  <a:pos x="9" y="17"/>
                </a:cxn>
                <a:cxn ang="0">
                  <a:pos x="8" y="19"/>
                </a:cxn>
                <a:cxn ang="0">
                  <a:pos x="7" y="21"/>
                </a:cxn>
                <a:cxn ang="0">
                  <a:pos x="6" y="23"/>
                </a:cxn>
                <a:cxn ang="0">
                  <a:pos x="5" y="25"/>
                </a:cxn>
                <a:cxn ang="0">
                  <a:pos x="4" y="26"/>
                </a:cxn>
                <a:cxn ang="0">
                  <a:pos x="3" y="28"/>
                </a:cxn>
                <a:cxn ang="0">
                  <a:pos x="2" y="30"/>
                </a:cxn>
                <a:cxn ang="0">
                  <a:pos x="0" y="32"/>
                </a:cxn>
              </a:cxnLst>
              <a:rect l="0" t="0" r="r" b="b"/>
              <a:pathLst>
                <a:path w="21" h="32">
                  <a:moveTo>
                    <a:pt x="21" y="0"/>
                  </a:moveTo>
                  <a:lnTo>
                    <a:pt x="19" y="1"/>
                  </a:lnTo>
                  <a:lnTo>
                    <a:pt x="18" y="3"/>
                  </a:lnTo>
                  <a:lnTo>
                    <a:pt x="17" y="5"/>
                  </a:lnTo>
                  <a:lnTo>
                    <a:pt x="16" y="7"/>
                  </a:lnTo>
                  <a:lnTo>
                    <a:pt x="15" y="9"/>
                  </a:lnTo>
                  <a:lnTo>
                    <a:pt x="14" y="10"/>
                  </a:lnTo>
                  <a:lnTo>
                    <a:pt x="12" y="12"/>
                  </a:lnTo>
                  <a:lnTo>
                    <a:pt x="11" y="14"/>
                  </a:lnTo>
                  <a:lnTo>
                    <a:pt x="10" y="16"/>
                  </a:lnTo>
                  <a:lnTo>
                    <a:pt x="9" y="17"/>
                  </a:lnTo>
                  <a:lnTo>
                    <a:pt x="8" y="19"/>
                  </a:lnTo>
                  <a:lnTo>
                    <a:pt x="7" y="21"/>
                  </a:lnTo>
                  <a:lnTo>
                    <a:pt x="6" y="23"/>
                  </a:lnTo>
                  <a:lnTo>
                    <a:pt x="5" y="25"/>
                  </a:lnTo>
                  <a:lnTo>
                    <a:pt x="4" y="26"/>
                  </a:lnTo>
                  <a:lnTo>
                    <a:pt x="3" y="28"/>
                  </a:lnTo>
                  <a:lnTo>
                    <a:pt x="2" y="30"/>
                  </a:lnTo>
                  <a:lnTo>
                    <a:pt x="0" y="32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5" name="Freeform 307"/>
            <p:cNvSpPr>
              <a:spLocks/>
            </p:cNvSpPr>
            <p:nvPr/>
          </p:nvSpPr>
          <p:spPr bwMode="auto">
            <a:xfrm>
              <a:off x="3207" y="1859"/>
              <a:ext cx="21" cy="32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0" y="30"/>
                </a:cxn>
                <a:cxn ang="0">
                  <a:pos x="1" y="28"/>
                </a:cxn>
                <a:cxn ang="0">
                  <a:pos x="3" y="27"/>
                </a:cxn>
                <a:cxn ang="0">
                  <a:pos x="4" y="25"/>
                </a:cxn>
                <a:cxn ang="0">
                  <a:pos x="5" y="23"/>
                </a:cxn>
                <a:cxn ang="0">
                  <a:pos x="6" y="22"/>
                </a:cxn>
                <a:cxn ang="0">
                  <a:pos x="7" y="20"/>
                </a:cxn>
                <a:cxn ang="0">
                  <a:pos x="8" y="18"/>
                </a:cxn>
                <a:cxn ang="0">
                  <a:pos x="9" y="17"/>
                </a:cxn>
                <a:cxn ang="0">
                  <a:pos x="10" y="15"/>
                </a:cxn>
                <a:cxn ang="0">
                  <a:pos x="11" y="14"/>
                </a:cxn>
                <a:cxn ang="0">
                  <a:pos x="13" y="12"/>
                </a:cxn>
                <a:cxn ang="0">
                  <a:pos x="14" y="10"/>
                </a:cxn>
                <a:cxn ang="0">
                  <a:pos x="15" y="8"/>
                </a:cxn>
                <a:cxn ang="0">
                  <a:pos x="16" y="7"/>
                </a:cxn>
                <a:cxn ang="0">
                  <a:pos x="17" y="5"/>
                </a:cxn>
                <a:cxn ang="0">
                  <a:pos x="18" y="4"/>
                </a:cxn>
                <a:cxn ang="0">
                  <a:pos x="20" y="2"/>
                </a:cxn>
                <a:cxn ang="0">
                  <a:pos x="21" y="0"/>
                </a:cxn>
              </a:cxnLst>
              <a:rect l="0" t="0" r="r" b="b"/>
              <a:pathLst>
                <a:path w="21" h="32">
                  <a:moveTo>
                    <a:pt x="0" y="32"/>
                  </a:moveTo>
                  <a:lnTo>
                    <a:pt x="0" y="30"/>
                  </a:lnTo>
                  <a:lnTo>
                    <a:pt x="1" y="28"/>
                  </a:lnTo>
                  <a:lnTo>
                    <a:pt x="3" y="27"/>
                  </a:lnTo>
                  <a:lnTo>
                    <a:pt x="4" y="25"/>
                  </a:lnTo>
                  <a:lnTo>
                    <a:pt x="5" y="23"/>
                  </a:lnTo>
                  <a:lnTo>
                    <a:pt x="6" y="22"/>
                  </a:lnTo>
                  <a:lnTo>
                    <a:pt x="7" y="20"/>
                  </a:lnTo>
                  <a:lnTo>
                    <a:pt x="8" y="18"/>
                  </a:lnTo>
                  <a:lnTo>
                    <a:pt x="9" y="17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3" y="12"/>
                  </a:lnTo>
                  <a:lnTo>
                    <a:pt x="14" y="10"/>
                  </a:lnTo>
                  <a:lnTo>
                    <a:pt x="15" y="8"/>
                  </a:lnTo>
                  <a:lnTo>
                    <a:pt x="16" y="7"/>
                  </a:lnTo>
                  <a:lnTo>
                    <a:pt x="17" y="5"/>
                  </a:lnTo>
                  <a:lnTo>
                    <a:pt x="18" y="4"/>
                  </a:lnTo>
                  <a:lnTo>
                    <a:pt x="20" y="2"/>
                  </a:lnTo>
                  <a:lnTo>
                    <a:pt x="21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6" name="Rectangle 308"/>
            <p:cNvSpPr>
              <a:spLocks noChangeArrowheads="1"/>
            </p:cNvSpPr>
            <p:nvPr/>
          </p:nvSpPr>
          <p:spPr bwMode="auto">
            <a:xfrm rot="1860000">
              <a:off x="3214" y="1877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77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7" name="Line 309"/>
            <p:cNvSpPr>
              <a:spLocks noChangeShapeType="1"/>
            </p:cNvSpPr>
            <p:nvPr/>
          </p:nvSpPr>
          <p:spPr bwMode="auto">
            <a:xfrm flipH="1" flipV="1">
              <a:off x="3207" y="1891"/>
              <a:ext cx="1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8" name="Freeform 310"/>
            <p:cNvSpPr>
              <a:spLocks/>
            </p:cNvSpPr>
            <p:nvPr/>
          </p:nvSpPr>
          <p:spPr bwMode="auto">
            <a:xfrm>
              <a:off x="3154" y="1941"/>
              <a:ext cx="26" cy="49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5" y="1"/>
                </a:cxn>
                <a:cxn ang="0">
                  <a:pos x="24" y="3"/>
                </a:cxn>
                <a:cxn ang="0">
                  <a:pos x="23" y="5"/>
                </a:cxn>
                <a:cxn ang="0">
                  <a:pos x="22" y="7"/>
                </a:cxn>
                <a:cxn ang="0">
                  <a:pos x="21" y="8"/>
                </a:cxn>
                <a:cxn ang="0">
                  <a:pos x="20" y="10"/>
                </a:cxn>
                <a:cxn ang="0">
                  <a:pos x="19" y="12"/>
                </a:cxn>
                <a:cxn ang="0">
                  <a:pos x="18" y="13"/>
                </a:cxn>
                <a:cxn ang="0">
                  <a:pos x="17" y="16"/>
                </a:cxn>
                <a:cxn ang="0">
                  <a:pos x="16" y="17"/>
                </a:cxn>
                <a:cxn ang="0">
                  <a:pos x="15" y="19"/>
                </a:cxn>
                <a:cxn ang="0">
                  <a:pos x="14" y="21"/>
                </a:cxn>
                <a:cxn ang="0">
                  <a:pos x="13" y="23"/>
                </a:cxn>
                <a:cxn ang="0">
                  <a:pos x="12" y="24"/>
                </a:cxn>
                <a:cxn ang="0">
                  <a:pos x="11" y="26"/>
                </a:cxn>
                <a:cxn ang="0">
                  <a:pos x="10" y="28"/>
                </a:cxn>
                <a:cxn ang="0">
                  <a:pos x="10" y="29"/>
                </a:cxn>
                <a:cxn ang="0">
                  <a:pos x="9" y="32"/>
                </a:cxn>
                <a:cxn ang="0">
                  <a:pos x="8" y="33"/>
                </a:cxn>
                <a:cxn ang="0">
                  <a:pos x="7" y="35"/>
                </a:cxn>
                <a:cxn ang="0">
                  <a:pos x="6" y="37"/>
                </a:cxn>
                <a:cxn ang="0">
                  <a:pos x="5" y="38"/>
                </a:cxn>
                <a:cxn ang="0">
                  <a:pos x="4" y="40"/>
                </a:cxn>
                <a:cxn ang="0">
                  <a:pos x="3" y="42"/>
                </a:cxn>
                <a:cxn ang="0">
                  <a:pos x="2" y="44"/>
                </a:cxn>
                <a:cxn ang="0">
                  <a:pos x="1" y="46"/>
                </a:cxn>
                <a:cxn ang="0">
                  <a:pos x="0" y="48"/>
                </a:cxn>
                <a:cxn ang="0">
                  <a:pos x="0" y="49"/>
                </a:cxn>
              </a:cxnLst>
              <a:rect l="0" t="0" r="r" b="b"/>
              <a:pathLst>
                <a:path w="26" h="49">
                  <a:moveTo>
                    <a:pt x="26" y="0"/>
                  </a:moveTo>
                  <a:lnTo>
                    <a:pt x="25" y="1"/>
                  </a:lnTo>
                  <a:lnTo>
                    <a:pt x="24" y="3"/>
                  </a:lnTo>
                  <a:lnTo>
                    <a:pt x="23" y="5"/>
                  </a:lnTo>
                  <a:lnTo>
                    <a:pt x="22" y="7"/>
                  </a:lnTo>
                  <a:lnTo>
                    <a:pt x="21" y="8"/>
                  </a:lnTo>
                  <a:lnTo>
                    <a:pt x="20" y="10"/>
                  </a:lnTo>
                  <a:lnTo>
                    <a:pt x="19" y="12"/>
                  </a:lnTo>
                  <a:lnTo>
                    <a:pt x="18" y="13"/>
                  </a:lnTo>
                  <a:lnTo>
                    <a:pt x="17" y="16"/>
                  </a:lnTo>
                  <a:lnTo>
                    <a:pt x="16" y="17"/>
                  </a:lnTo>
                  <a:lnTo>
                    <a:pt x="15" y="19"/>
                  </a:lnTo>
                  <a:lnTo>
                    <a:pt x="14" y="21"/>
                  </a:lnTo>
                  <a:lnTo>
                    <a:pt x="13" y="23"/>
                  </a:lnTo>
                  <a:lnTo>
                    <a:pt x="12" y="24"/>
                  </a:lnTo>
                  <a:lnTo>
                    <a:pt x="11" y="26"/>
                  </a:lnTo>
                  <a:lnTo>
                    <a:pt x="10" y="28"/>
                  </a:lnTo>
                  <a:lnTo>
                    <a:pt x="10" y="29"/>
                  </a:lnTo>
                  <a:lnTo>
                    <a:pt x="9" y="32"/>
                  </a:lnTo>
                  <a:lnTo>
                    <a:pt x="8" y="33"/>
                  </a:lnTo>
                  <a:lnTo>
                    <a:pt x="7" y="35"/>
                  </a:lnTo>
                  <a:lnTo>
                    <a:pt x="6" y="37"/>
                  </a:lnTo>
                  <a:lnTo>
                    <a:pt x="5" y="38"/>
                  </a:lnTo>
                  <a:lnTo>
                    <a:pt x="4" y="40"/>
                  </a:lnTo>
                  <a:lnTo>
                    <a:pt x="3" y="42"/>
                  </a:lnTo>
                  <a:lnTo>
                    <a:pt x="2" y="44"/>
                  </a:lnTo>
                  <a:lnTo>
                    <a:pt x="1" y="46"/>
                  </a:lnTo>
                  <a:lnTo>
                    <a:pt x="0" y="48"/>
                  </a:lnTo>
                  <a:lnTo>
                    <a:pt x="0" y="49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9" name="Freeform 311"/>
            <p:cNvSpPr>
              <a:spLocks/>
            </p:cNvSpPr>
            <p:nvPr/>
          </p:nvSpPr>
          <p:spPr bwMode="auto">
            <a:xfrm>
              <a:off x="3180" y="1892"/>
              <a:ext cx="29" cy="49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1" y="47"/>
                </a:cxn>
                <a:cxn ang="0">
                  <a:pos x="2" y="45"/>
                </a:cxn>
                <a:cxn ang="0">
                  <a:pos x="3" y="44"/>
                </a:cxn>
                <a:cxn ang="0">
                  <a:pos x="4" y="42"/>
                </a:cxn>
                <a:cxn ang="0">
                  <a:pos x="5" y="40"/>
                </a:cxn>
                <a:cxn ang="0">
                  <a:pos x="6" y="38"/>
                </a:cxn>
                <a:cxn ang="0">
                  <a:pos x="7" y="37"/>
                </a:cxn>
                <a:cxn ang="0">
                  <a:pos x="8" y="35"/>
                </a:cxn>
                <a:cxn ang="0">
                  <a:pos x="9" y="34"/>
                </a:cxn>
                <a:cxn ang="0">
                  <a:pos x="10" y="32"/>
                </a:cxn>
                <a:cxn ang="0">
                  <a:pos x="11" y="30"/>
                </a:cxn>
                <a:cxn ang="0">
                  <a:pos x="11" y="28"/>
                </a:cxn>
                <a:cxn ang="0">
                  <a:pos x="13" y="27"/>
                </a:cxn>
                <a:cxn ang="0">
                  <a:pos x="14" y="25"/>
                </a:cxn>
                <a:cxn ang="0">
                  <a:pos x="15" y="23"/>
                </a:cxn>
                <a:cxn ang="0">
                  <a:pos x="16" y="22"/>
                </a:cxn>
                <a:cxn ang="0">
                  <a:pos x="17" y="20"/>
                </a:cxn>
                <a:cxn ang="0">
                  <a:pos x="18" y="19"/>
                </a:cxn>
                <a:cxn ang="0">
                  <a:pos x="19" y="17"/>
                </a:cxn>
                <a:cxn ang="0">
                  <a:pos x="20" y="15"/>
                </a:cxn>
                <a:cxn ang="0">
                  <a:pos x="21" y="13"/>
                </a:cxn>
                <a:cxn ang="0">
                  <a:pos x="22" y="12"/>
                </a:cxn>
                <a:cxn ang="0">
                  <a:pos x="23" y="10"/>
                </a:cxn>
                <a:cxn ang="0">
                  <a:pos x="24" y="9"/>
                </a:cxn>
                <a:cxn ang="0">
                  <a:pos x="25" y="7"/>
                </a:cxn>
                <a:cxn ang="0">
                  <a:pos x="26" y="5"/>
                </a:cxn>
                <a:cxn ang="0">
                  <a:pos x="27" y="3"/>
                </a:cxn>
                <a:cxn ang="0">
                  <a:pos x="28" y="2"/>
                </a:cxn>
                <a:cxn ang="0">
                  <a:pos x="29" y="0"/>
                </a:cxn>
              </a:cxnLst>
              <a:rect l="0" t="0" r="r" b="b"/>
              <a:pathLst>
                <a:path w="29" h="49">
                  <a:moveTo>
                    <a:pt x="0" y="49"/>
                  </a:moveTo>
                  <a:lnTo>
                    <a:pt x="1" y="47"/>
                  </a:lnTo>
                  <a:lnTo>
                    <a:pt x="2" y="45"/>
                  </a:lnTo>
                  <a:lnTo>
                    <a:pt x="3" y="44"/>
                  </a:lnTo>
                  <a:lnTo>
                    <a:pt x="4" y="42"/>
                  </a:lnTo>
                  <a:lnTo>
                    <a:pt x="5" y="40"/>
                  </a:lnTo>
                  <a:lnTo>
                    <a:pt x="6" y="38"/>
                  </a:lnTo>
                  <a:lnTo>
                    <a:pt x="7" y="37"/>
                  </a:lnTo>
                  <a:lnTo>
                    <a:pt x="8" y="35"/>
                  </a:lnTo>
                  <a:lnTo>
                    <a:pt x="9" y="34"/>
                  </a:lnTo>
                  <a:lnTo>
                    <a:pt x="10" y="32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3" y="27"/>
                  </a:lnTo>
                  <a:lnTo>
                    <a:pt x="14" y="25"/>
                  </a:lnTo>
                  <a:lnTo>
                    <a:pt x="15" y="23"/>
                  </a:lnTo>
                  <a:lnTo>
                    <a:pt x="16" y="22"/>
                  </a:lnTo>
                  <a:lnTo>
                    <a:pt x="17" y="20"/>
                  </a:lnTo>
                  <a:lnTo>
                    <a:pt x="18" y="19"/>
                  </a:lnTo>
                  <a:lnTo>
                    <a:pt x="19" y="17"/>
                  </a:lnTo>
                  <a:lnTo>
                    <a:pt x="20" y="15"/>
                  </a:lnTo>
                  <a:lnTo>
                    <a:pt x="21" y="13"/>
                  </a:lnTo>
                  <a:lnTo>
                    <a:pt x="22" y="12"/>
                  </a:lnTo>
                  <a:lnTo>
                    <a:pt x="23" y="10"/>
                  </a:lnTo>
                  <a:lnTo>
                    <a:pt x="24" y="9"/>
                  </a:lnTo>
                  <a:lnTo>
                    <a:pt x="25" y="7"/>
                  </a:lnTo>
                  <a:lnTo>
                    <a:pt x="26" y="5"/>
                  </a:lnTo>
                  <a:lnTo>
                    <a:pt x="27" y="3"/>
                  </a:lnTo>
                  <a:lnTo>
                    <a:pt x="28" y="2"/>
                  </a:lnTo>
                  <a:lnTo>
                    <a:pt x="29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0" name="Rectangle 312"/>
            <p:cNvSpPr>
              <a:spLocks noChangeArrowheads="1"/>
            </p:cNvSpPr>
            <p:nvPr/>
          </p:nvSpPr>
          <p:spPr bwMode="auto">
            <a:xfrm rot="1680000">
              <a:off x="3188" y="1926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1" name="Line 313"/>
            <p:cNvSpPr>
              <a:spLocks noChangeShapeType="1"/>
            </p:cNvSpPr>
            <p:nvPr/>
          </p:nvSpPr>
          <p:spPr bwMode="auto">
            <a:xfrm flipH="1" flipV="1">
              <a:off x="3181" y="1941"/>
              <a:ext cx="105" cy="53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2" name="Freeform 314"/>
            <p:cNvSpPr>
              <a:spLocks/>
            </p:cNvSpPr>
            <p:nvPr/>
          </p:nvSpPr>
          <p:spPr bwMode="auto">
            <a:xfrm>
              <a:off x="3237" y="2045"/>
              <a:ext cx="23" cy="53"/>
            </a:xfrm>
            <a:custGeom>
              <a:avLst/>
              <a:gdLst/>
              <a:ahLst/>
              <a:cxnLst>
                <a:cxn ang="0">
                  <a:pos x="23" y="1"/>
                </a:cxn>
                <a:cxn ang="0">
                  <a:pos x="22" y="2"/>
                </a:cxn>
                <a:cxn ang="0">
                  <a:pos x="21" y="3"/>
                </a:cxn>
                <a:cxn ang="0">
                  <a:pos x="21" y="5"/>
                </a:cxn>
                <a:cxn ang="0">
                  <a:pos x="20" y="6"/>
                </a:cxn>
                <a:cxn ang="0">
                  <a:pos x="20" y="7"/>
                </a:cxn>
                <a:cxn ang="0">
                  <a:pos x="19" y="9"/>
                </a:cxn>
                <a:cxn ang="0">
                  <a:pos x="18" y="10"/>
                </a:cxn>
                <a:cxn ang="0">
                  <a:pos x="18" y="11"/>
                </a:cxn>
                <a:cxn ang="0">
                  <a:pos x="18" y="12"/>
                </a:cxn>
                <a:cxn ang="0">
                  <a:pos x="17" y="13"/>
                </a:cxn>
                <a:cxn ang="0">
                  <a:pos x="16" y="15"/>
                </a:cxn>
                <a:cxn ang="0">
                  <a:pos x="16" y="16"/>
                </a:cxn>
                <a:cxn ang="0">
                  <a:pos x="15" y="17"/>
                </a:cxn>
                <a:cxn ang="0">
                  <a:pos x="15" y="19"/>
                </a:cxn>
                <a:cxn ang="0">
                  <a:pos x="14" y="20"/>
                </a:cxn>
                <a:cxn ang="0">
                  <a:pos x="13" y="21"/>
                </a:cxn>
                <a:cxn ang="0">
                  <a:pos x="13" y="22"/>
                </a:cxn>
                <a:cxn ang="0">
                  <a:pos x="13" y="23"/>
                </a:cxn>
                <a:cxn ang="0">
                  <a:pos x="12" y="25"/>
                </a:cxn>
                <a:cxn ang="0">
                  <a:pos x="11" y="26"/>
                </a:cxn>
                <a:cxn ang="0">
                  <a:pos x="11" y="27"/>
                </a:cxn>
                <a:cxn ang="0">
                  <a:pos x="10" y="28"/>
                </a:cxn>
                <a:cxn ang="0">
                  <a:pos x="10" y="30"/>
                </a:cxn>
                <a:cxn ang="0">
                  <a:pos x="9" y="31"/>
                </a:cxn>
                <a:cxn ang="0">
                  <a:pos x="9" y="32"/>
                </a:cxn>
                <a:cxn ang="0">
                  <a:pos x="8" y="33"/>
                </a:cxn>
                <a:cxn ang="0">
                  <a:pos x="7" y="35"/>
                </a:cxn>
                <a:cxn ang="0">
                  <a:pos x="7" y="36"/>
                </a:cxn>
                <a:cxn ang="0">
                  <a:pos x="7" y="37"/>
                </a:cxn>
                <a:cxn ang="0">
                  <a:pos x="6" y="38"/>
                </a:cxn>
                <a:cxn ang="0">
                  <a:pos x="6" y="40"/>
                </a:cxn>
                <a:cxn ang="0">
                  <a:pos x="5" y="41"/>
                </a:cxn>
                <a:cxn ang="0">
                  <a:pos x="5" y="42"/>
                </a:cxn>
                <a:cxn ang="0">
                  <a:pos x="4" y="44"/>
                </a:cxn>
                <a:cxn ang="0">
                  <a:pos x="3" y="45"/>
                </a:cxn>
                <a:cxn ang="0">
                  <a:pos x="3" y="46"/>
                </a:cxn>
                <a:cxn ang="0">
                  <a:pos x="2" y="47"/>
                </a:cxn>
                <a:cxn ang="0">
                  <a:pos x="2" y="48"/>
                </a:cxn>
                <a:cxn ang="0">
                  <a:pos x="2" y="50"/>
                </a:cxn>
                <a:cxn ang="0">
                  <a:pos x="1" y="51"/>
                </a:cxn>
                <a:cxn ang="0">
                  <a:pos x="1" y="52"/>
                </a:cxn>
              </a:cxnLst>
              <a:rect l="0" t="0" r="r" b="b"/>
              <a:pathLst>
                <a:path w="23" h="53">
                  <a:moveTo>
                    <a:pt x="23" y="0"/>
                  </a:moveTo>
                  <a:lnTo>
                    <a:pt x="23" y="1"/>
                  </a:lnTo>
                  <a:lnTo>
                    <a:pt x="23" y="1"/>
                  </a:lnTo>
                  <a:lnTo>
                    <a:pt x="23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1" y="3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0" y="28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8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7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6" y="40"/>
                  </a:lnTo>
                  <a:lnTo>
                    <a:pt x="5" y="40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3" y="45"/>
                  </a:lnTo>
                  <a:lnTo>
                    <a:pt x="3" y="45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2" y="49"/>
                  </a:lnTo>
                  <a:lnTo>
                    <a:pt x="2" y="49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1" y="50"/>
                  </a:lnTo>
                  <a:lnTo>
                    <a:pt x="1" y="51"/>
                  </a:lnTo>
                  <a:lnTo>
                    <a:pt x="1" y="51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0" y="53"/>
                  </a:lnTo>
                  <a:lnTo>
                    <a:pt x="0" y="53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3" name="Freeform 315"/>
            <p:cNvSpPr>
              <a:spLocks/>
            </p:cNvSpPr>
            <p:nvPr/>
          </p:nvSpPr>
          <p:spPr bwMode="auto">
            <a:xfrm>
              <a:off x="3260" y="1994"/>
              <a:ext cx="27" cy="51"/>
            </a:xfrm>
            <a:custGeom>
              <a:avLst/>
              <a:gdLst/>
              <a:ahLst/>
              <a:cxnLst>
                <a:cxn ang="0">
                  <a:pos x="0" y="51"/>
                </a:cxn>
                <a:cxn ang="0">
                  <a:pos x="0" y="51"/>
                </a:cxn>
                <a:cxn ang="0">
                  <a:pos x="1" y="50"/>
                </a:cxn>
                <a:cxn ang="0">
                  <a:pos x="1" y="49"/>
                </a:cxn>
                <a:cxn ang="0">
                  <a:pos x="1" y="48"/>
                </a:cxn>
                <a:cxn ang="0">
                  <a:pos x="2" y="47"/>
                </a:cxn>
                <a:cxn ang="0">
                  <a:pos x="2" y="46"/>
                </a:cxn>
                <a:cxn ang="0">
                  <a:pos x="3" y="45"/>
                </a:cxn>
                <a:cxn ang="0">
                  <a:pos x="3" y="45"/>
                </a:cxn>
                <a:cxn ang="0">
                  <a:pos x="4" y="44"/>
                </a:cxn>
                <a:cxn ang="0">
                  <a:pos x="4" y="43"/>
                </a:cxn>
                <a:cxn ang="0">
                  <a:pos x="5" y="42"/>
                </a:cxn>
                <a:cxn ang="0">
                  <a:pos x="5" y="41"/>
                </a:cxn>
                <a:cxn ang="0">
                  <a:pos x="6" y="40"/>
                </a:cxn>
                <a:cxn ang="0">
                  <a:pos x="6" y="39"/>
                </a:cxn>
                <a:cxn ang="0">
                  <a:pos x="6" y="39"/>
                </a:cxn>
                <a:cxn ang="0">
                  <a:pos x="7" y="38"/>
                </a:cxn>
                <a:cxn ang="0">
                  <a:pos x="7" y="37"/>
                </a:cxn>
                <a:cxn ang="0">
                  <a:pos x="7" y="36"/>
                </a:cxn>
                <a:cxn ang="0">
                  <a:pos x="8" y="35"/>
                </a:cxn>
                <a:cxn ang="0">
                  <a:pos x="8" y="34"/>
                </a:cxn>
                <a:cxn ang="0">
                  <a:pos x="9" y="33"/>
                </a:cxn>
                <a:cxn ang="0">
                  <a:pos x="9" y="32"/>
                </a:cxn>
                <a:cxn ang="0">
                  <a:pos x="10" y="32"/>
                </a:cxn>
                <a:cxn ang="0">
                  <a:pos x="10" y="31"/>
                </a:cxn>
                <a:cxn ang="0">
                  <a:pos x="11" y="30"/>
                </a:cxn>
                <a:cxn ang="0">
                  <a:pos x="11" y="29"/>
                </a:cxn>
                <a:cxn ang="0">
                  <a:pos x="11" y="28"/>
                </a:cxn>
                <a:cxn ang="0">
                  <a:pos x="12" y="27"/>
                </a:cxn>
                <a:cxn ang="0">
                  <a:pos x="12" y="26"/>
                </a:cxn>
                <a:cxn ang="0">
                  <a:pos x="13" y="26"/>
                </a:cxn>
                <a:cxn ang="0">
                  <a:pos x="13" y="25"/>
                </a:cxn>
                <a:cxn ang="0">
                  <a:pos x="14" y="24"/>
                </a:cxn>
                <a:cxn ang="0">
                  <a:pos x="14" y="23"/>
                </a:cxn>
                <a:cxn ang="0">
                  <a:pos x="15" y="22"/>
                </a:cxn>
                <a:cxn ang="0">
                  <a:pos x="15" y="21"/>
                </a:cxn>
                <a:cxn ang="0">
                  <a:pos x="16" y="20"/>
                </a:cxn>
                <a:cxn ang="0">
                  <a:pos x="16" y="20"/>
                </a:cxn>
                <a:cxn ang="0">
                  <a:pos x="16" y="19"/>
                </a:cxn>
                <a:cxn ang="0">
                  <a:pos x="17" y="18"/>
                </a:cxn>
                <a:cxn ang="0">
                  <a:pos x="17" y="17"/>
                </a:cxn>
                <a:cxn ang="0">
                  <a:pos x="18" y="16"/>
                </a:cxn>
                <a:cxn ang="0">
                  <a:pos x="18" y="15"/>
                </a:cxn>
                <a:cxn ang="0">
                  <a:pos x="19" y="14"/>
                </a:cxn>
                <a:cxn ang="0">
                  <a:pos x="19" y="14"/>
                </a:cxn>
                <a:cxn ang="0">
                  <a:pos x="20" y="13"/>
                </a:cxn>
                <a:cxn ang="0">
                  <a:pos x="20" y="12"/>
                </a:cxn>
                <a:cxn ang="0">
                  <a:pos x="21" y="11"/>
                </a:cxn>
                <a:cxn ang="0">
                  <a:pos x="21" y="10"/>
                </a:cxn>
                <a:cxn ang="0">
                  <a:pos x="22" y="9"/>
                </a:cxn>
                <a:cxn ang="0">
                  <a:pos x="22" y="9"/>
                </a:cxn>
                <a:cxn ang="0">
                  <a:pos x="22" y="8"/>
                </a:cxn>
                <a:cxn ang="0">
                  <a:pos x="23" y="7"/>
                </a:cxn>
                <a:cxn ang="0">
                  <a:pos x="23" y="6"/>
                </a:cxn>
                <a:cxn ang="0">
                  <a:pos x="24" y="5"/>
                </a:cxn>
                <a:cxn ang="0">
                  <a:pos x="24" y="4"/>
                </a:cxn>
                <a:cxn ang="0">
                  <a:pos x="25" y="4"/>
                </a:cxn>
                <a:cxn ang="0">
                  <a:pos x="25" y="3"/>
                </a:cxn>
                <a:cxn ang="0">
                  <a:pos x="26" y="2"/>
                </a:cxn>
                <a:cxn ang="0">
                  <a:pos x="26" y="1"/>
                </a:cxn>
                <a:cxn ang="0">
                  <a:pos x="27" y="0"/>
                </a:cxn>
              </a:cxnLst>
              <a:rect l="0" t="0" r="r" b="b"/>
              <a:pathLst>
                <a:path w="27" h="51">
                  <a:moveTo>
                    <a:pt x="0" y="51"/>
                  </a:moveTo>
                  <a:lnTo>
                    <a:pt x="0" y="51"/>
                  </a:lnTo>
                  <a:lnTo>
                    <a:pt x="1" y="50"/>
                  </a:lnTo>
                  <a:lnTo>
                    <a:pt x="1" y="49"/>
                  </a:lnTo>
                  <a:lnTo>
                    <a:pt x="1" y="48"/>
                  </a:lnTo>
                  <a:lnTo>
                    <a:pt x="2" y="47"/>
                  </a:lnTo>
                  <a:lnTo>
                    <a:pt x="2" y="46"/>
                  </a:lnTo>
                  <a:lnTo>
                    <a:pt x="3" y="45"/>
                  </a:lnTo>
                  <a:lnTo>
                    <a:pt x="3" y="45"/>
                  </a:lnTo>
                  <a:lnTo>
                    <a:pt x="4" y="44"/>
                  </a:lnTo>
                  <a:lnTo>
                    <a:pt x="4" y="43"/>
                  </a:lnTo>
                  <a:lnTo>
                    <a:pt x="5" y="42"/>
                  </a:lnTo>
                  <a:lnTo>
                    <a:pt x="5" y="41"/>
                  </a:lnTo>
                  <a:lnTo>
                    <a:pt x="6" y="40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7" y="38"/>
                  </a:lnTo>
                  <a:lnTo>
                    <a:pt x="7" y="37"/>
                  </a:lnTo>
                  <a:lnTo>
                    <a:pt x="7" y="36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9" y="33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1" y="28"/>
                  </a:lnTo>
                  <a:lnTo>
                    <a:pt x="12" y="27"/>
                  </a:lnTo>
                  <a:lnTo>
                    <a:pt x="12" y="26"/>
                  </a:lnTo>
                  <a:lnTo>
                    <a:pt x="13" y="26"/>
                  </a:lnTo>
                  <a:lnTo>
                    <a:pt x="13" y="25"/>
                  </a:lnTo>
                  <a:lnTo>
                    <a:pt x="14" y="24"/>
                  </a:lnTo>
                  <a:lnTo>
                    <a:pt x="14" y="23"/>
                  </a:lnTo>
                  <a:lnTo>
                    <a:pt x="15" y="22"/>
                  </a:lnTo>
                  <a:lnTo>
                    <a:pt x="15" y="21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6" y="19"/>
                  </a:lnTo>
                  <a:lnTo>
                    <a:pt x="17" y="18"/>
                  </a:lnTo>
                  <a:lnTo>
                    <a:pt x="17" y="17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20" y="13"/>
                  </a:lnTo>
                  <a:lnTo>
                    <a:pt x="20" y="12"/>
                  </a:lnTo>
                  <a:lnTo>
                    <a:pt x="21" y="11"/>
                  </a:lnTo>
                  <a:lnTo>
                    <a:pt x="21" y="10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8"/>
                  </a:lnTo>
                  <a:lnTo>
                    <a:pt x="23" y="7"/>
                  </a:lnTo>
                  <a:lnTo>
                    <a:pt x="23" y="6"/>
                  </a:lnTo>
                  <a:lnTo>
                    <a:pt x="24" y="5"/>
                  </a:lnTo>
                  <a:lnTo>
                    <a:pt x="24" y="4"/>
                  </a:lnTo>
                  <a:lnTo>
                    <a:pt x="25" y="4"/>
                  </a:lnTo>
                  <a:lnTo>
                    <a:pt x="25" y="3"/>
                  </a:lnTo>
                  <a:lnTo>
                    <a:pt x="26" y="2"/>
                  </a:lnTo>
                  <a:lnTo>
                    <a:pt x="26" y="1"/>
                  </a:lnTo>
                  <a:lnTo>
                    <a:pt x="27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4" name="Rectangle 316"/>
            <p:cNvSpPr>
              <a:spLocks noChangeArrowheads="1"/>
            </p:cNvSpPr>
            <p:nvPr/>
          </p:nvSpPr>
          <p:spPr bwMode="auto">
            <a:xfrm rot="1440000">
              <a:off x="3269" y="2028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37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5" name="Line 317"/>
            <p:cNvSpPr>
              <a:spLocks noChangeShapeType="1"/>
            </p:cNvSpPr>
            <p:nvPr/>
          </p:nvSpPr>
          <p:spPr bwMode="auto">
            <a:xfrm flipH="1" flipV="1">
              <a:off x="3261" y="2046"/>
              <a:ext cx="19" cy="8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6" name="Freeform 318"/>
            <p:cNvSpPr>
              <a:spLocks/>
            </p:cNvSpPr>
            <p:nvPr/>
          </p:nvSpPr>
          <p:spPr bwMode="auto">
            <a:xfrm>
              <a:off x="3226" y="2132"/>
              <a:ext cx="23" cy="80"/>
            </a:xfrm>
            <a:custGeom>
              <a:avLst/>
              <a:gdLst/>
              <a:ahLst/>
              <a:cxnLst>
                <a:cxn ang="0">
                  <a:pos x="23" y="1"/>
                </a:cxn>
                <a:cxn ang="0">
                  <a:pos x="22" y="3"/>
                </a:cxn>
                <a:cxn ang="0">
                  <a:pos x="21" y="5"/>
                </a:cxn>
                <a:cxn ang="0">
                  <a:pos x="20" y="7"/>
                </a:cxn>
                <a:cxn ang="0">
                  <a:pos x="19" y="10"/>
                </a:cxn>
                <a:cxn ang="0">
                  <a:pos x="19" y="12"/>
                </a:cxn>
                <a:cxn ang="0">
                  <a:pos x="18" y="14"/>
                </a:cxn>
                <a:cxn ang="0">
                  <a:pos x="17" y="16"/>
                </a:cxn>
                <a:cxn ang="0">
                  <a:pos x="17" y="18"/>
                </a:cxn>
                <a:cxn ang="0">
                  <a:pos x="16" y="21"/>
                </a:cxn>
                <a:cxn ang="0">
                  <a:pos x="15" y="23"/>
                </a:cxn>
                <a:cxn ang="0">
                  <a:pos x="14" y="25"/>
                </a:cxn>
                <a:cxn ang="0">
                  <a:pos x="14" y="27"/>
                </a:cxn>
                <a:cxn ang="0">
                  <a:pos x="13" y="29"/>
                </a:cxn>
                <a:cxn ang="0">
                  <a:pos x="13" y="32"/>
                </a:cxn>
                <a:cxn ang="0">
                  <a:pos x="12" y="34"/>
                </a:cxn>
                <a:cxn ang="0">
                  <a:pos x="11" y="36"/>
                </a:cxn>
                <a:cxn ang="0">
                  <a:pos x="11" y="38"/>
                </a:cxn>
                <a:cxn ang="0">
                  <a:pos x="10" y="41"/>
                </a:cxn>
                <a:cxn ang="0">
                  <a:pos x="9" y="43"/>
                </a:cxn>
                <a:cxn ang="0">
                  <a:pos x="8" y="45"/>
                </a:cxn>
                <a:cxn ang="0">
                  <a:pos x="8" y="48"/>
                </a:cxn>
                <a:cxn ang="0">
                  <a:pos x="7" y="50"/>
                </a:cxn>
                <a:cxn ang="0">
                  <a:pos x="7" y="52"/>
                </a:cxn>
                <a:cxn ang="0">
                  <a:pos x="6" y="54"/>
                </a:cxn>
                <a:cxn ang="0">
                  <a:pos x="6" y="56"/>
                </a:cxn>
                <a:cxn ang="0">
                  <a:pos x="5" y="59"/>
                </a:cxn>
                <a:cxn ang="0">
                  <a:pos x="4" y="61"/>
                </a:cxn>
                <a:cxn ang="0">
                  <a:pos x="4" y="63"/>
                </a:cxn>
                <a:cxn ang="0">
                  <a:pos x="3" y="65"/>
                </a:cxn>
                <a:cxn ang="0">
                  <a:pos x="3" y="67"/>
                </a:cxn>
                <a:cxn ang="0">
                  <a:pos x="2" y="70"/>
                </a:cxn>
                <a:cxn ang="0">
                  <a:pos x="2" y="72"/>
                </a:cxn>
                <a:cxn ang="0">
                  <a:pos x="1" y="74"/>
                </a:cxn>
                <a:cxn ang="0">
                  <a:pos x="1" y="76"/>
                </a:cxn>
                <a:cxn ang="0">
                  <a:pos x="0" y="79"/>
                </a:cxn>
              </a:cxnLst>
              <a:rect l="0" t="0" r="r" b="b"/>
              <a:pathLst>
                <a:path w="23" h="80">
                  <a:moveTo>
                    <a:pt x="23" y="0"/>
                  </a:moveTo>
                  <a:lnTo>
                    <a:pt x="23" y="1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1" y="4"/>
                  </a:lnTo>
                  <a:lnTo>
                    <a:pt x="21" y="5"/>
                  </a:lnTo>
                  <a:lnTo>
                    <a:pt x="21" y="6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2"/>
                  </a:lnTo>
                  <a:lnTo>
                    <a:pt x="18" y="13"/>
                  </a:lnTo>
                  <a:lnTo>
                    <a:pt x="18" y="14"/>
                  </a:lnTo>
                  <a:lnTo>
                    <a:pt x="18" y="15"/>
                  </a:lnTo>
                  <a:lnTo>
                    <a:pt x="17" y="16"/>
                  </a:lnTo>
                  <a:lnTo>
                    <a:pt x="17" y="17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6" y="21"/>
                  </a:lnTo>
                  <a:lnTo>
                    <a:pt x="16" y="22"/>
                  </a:lnTo>
                  <a:lnTo>
                    <a:pt x="15" y="23"/>
                  </a:lnTo>
                  <a:lnTo>
                    <a:pt x="15" y="24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1"/>
                  </a:lnTo>
                  <a:lnTo>
                    <a:pt x="13" y="32"/>
                  </a:lnTo>
                  <a:lnTo>
                    <a:pt x="12" y="33"/>
                  </a:lnTo>
                  <a:lnTo>
                    <a:pt x="12" y="34"/>
                  </a:lnTo>
                  <a:lnTo>
                    <a:pt x="12" y="35"/>
                  </a:lnTo>
                  <a:lnTo>
                    <a:pt x="11" y="36"/>
                  </a:lnTo>
                  <a:lnTo>
                    <a:pt x="11" y="37"/>
                  </a:lnTo>
                  <a:lnTo>
                    <a:pt x="11" y="38"/>
                  </a:lnTo>
                  <a:lnTo>
                    <a:pt x="10" y="39"/>
                  </a:lnTo>
                  <a:lnTo>
                    <a:pt x="10" y="41"/>
                  </a:lnTo>
                  <a:lnTo>
                    <a:pt x="9" y="42"/>
                  </a:lnTo>
                  <a:lnTo>
                    <a:pt x="9" y="43"/>
                  </a:lnTo>
                  <a:lnTo>
                    <a:pt x="9" y="44"/>
                  </a:lnTo>
                  <a:lnTo>
                    <a:pt x="8" y="45"/>
                  </a:lnTo>
                  <a:lnTo>
                    <a:pt x="8" y="46"/>
                  </a:lnTo>
                  <a:lnTo>
                    <a:pt x="8" y="48"/>
                  </a:lnTo>
                  <a:lnTo>
                    <a:pt x="7" y="48"/>
                  </a:lnTo>
                  <a:lnTo>
                    <a:pt x="7" y="50"/>
                  </a:lnTo>
                  <a:lnTo>
                    <a:pt x="7" y="51"/>
                  </a:lnTo>
                  <a:lnTo>
                    <a:pt x="7" y="52"/>
                  </a:lnTo>
                  <a:lnTo>
                    <a:pt x="7" y="53"/>
                  </a:lnTo>
                  <a:lnTo>
                    <a:pt x="6" y="54"/>
                  </a:lnTo>
                  <a:lnTo>
                    <a:pt x="6" y="55"/>
                  </a:lnTo>
                  <a:lnTo>
                    <a:pt x="6" y="56"/>
                  </a:lnTo>
                  <a:lnTo>
                    <a:pt x="5" y="57"/>
                  </a:lnTo>
                  <a:lnTo>
                    <a:pt x="5" y="59"/>
                  </a:lnTo>
                  <a:lnTo>
                    <a:pt x="5" y="60"/>
                  </a:lnTo>
                  <a:lnTo>
                    <a:pt x="4" y="61"/>
                  </a:lnTo>
                  <a:lnTo>
                    <a:pt x="4" y="62"/>
                  </a:lnTo>
                  <a:lnTo>
                    <a:pt x="4" y="63"/>
                  </a:lnTo>
                  <a:lnTo>
                    <a:pt x="3" y="64"/>
                  </a:lnTo>
                  <a:lnTo>
                    <a:pt x="3" y="65"/>
                  </a:lnTo>
                  <a:lnTo>
                    <a:pt x="3" y="67"/>
                  </a:lnTo>
                  <a:lnTo>
                    <a:pt x="3" y="67"/>
                  </a:lnTo>
                  <a:lnTo>
                    <a:pt x="2" y="69"/>
                  </a:lnTo>
                  <a:lnTo>
                    <a:pt x="2" y="70"/>
                  </a:lnTo>
                  <a:lnTo>
                    <a:pt x="2" y="71"/>
                  </a:lnTo>
                  <a:lnTo>
                    <a:pt x="2" y="72"/>
                  </a:lnTo>
                  <a:lnTo>
                    <a:pt x="2" y="73"/>
                  </a:lnTo>
                  <a:lnTo>
                    <a:pt x="1" y="74"/>
                  </a:lnTo>
                  <a:lnTo>
                    <a:pt x="1" y="76"/>
                  </a:lnTo>
                  <a:lnTo>
                    <a:pt x="1" y="76"/>
                  </a:lnTo>
                  <a:lnTo>
                    <a:pt x="0" y="78"/>
                  </a:lnTo>
                  <a:lnTo>
                    <a:pt x="0" y="79"/>
                  </a:lnTo>
                  <a:lnTo>
                    <a:pt x="0" y="8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7" name="Freeform 319"/>
            <p:cNvSpPr>
              <a:spLocks/>
            </p:cNvSpPr>
            <p:nvPr/>
          </p:nvSpPr>
          <p:spPr bwMode="auto">
            <a:xfrm>
              <a:off x="3249" y="2054"/>
              <a:ext cx="32" cy="78"/>
            </a:xfrm>
            <a:custGeom>
              <a:avLst/>
              <a:gdLst/>
              <a:ahLst/>
              <a:cxnLst>
                <a:cxn ang="0">
                  <a:pos x="0" y="78"/>
                </a:cxn>
                <a:cxn ang="0">
                  <a:pos x="1" y="76"/>
                </a:cxn>
                <a:cxn ang="0">
                  <a:pos x="1" y="75"/>
                </a:cxn>
                <a:cxn ang="0">
                  <a:pos x="1" y="73"/>
                </a:cxn>
                <a:cxn ang="0">
                  <a:pos x="2" y="71"/>
                </a:cxn>
                <a:cxn ang="0">
                  <a:pos x="3" y="70"/>
                </a:cxn>
                <a:cxn ang="0">
                  <a:pos x="3" y="68"/>
                </a:cxn>
                <a:cxn ang="0">
                  <a:pos x="4" y="66"/>
                </a:cxn>
                <a:cxn ang="0">
                  <a:pos x="4" y="65"/>
                </a:cxn>
                <a:cxn ang="0">
                  <a:pos x="5" y="63"/>
                </a:cxn>
                <a:cxn ang="0">
                  <a:pos x="6" y="62"/>
                </a:cxn>
                <a:cxn ang="0">
                  <a:pos x="6" y="60"/>
                </a:cxn>
                <a:cxn ang="0">
                  <a:pos x="7" y="59"/>
                </a:cxn>
                <a:cxn ang="0">
                  <a:pos x="7" y="57"/>
                </a:cxn>
                <a:cxn ang="0">
                  <a:pos x="8" y="56"/>
                </a:cxn>
                <a:cxn ang="0">
                  <a:pos x="8" y="54"/>
                </a:cxn>
                <a:cxn ang="0">
                  <a:pos x="9" y="53"/>
                </a:cxn>
                <a:cxn ang="0">
                  <a:pos x="10" y="51"/>
                </a:cxn>
                <a:cxn ang="0">
                  <a:pos x="10" y="49"/>
                </a:cxn>
                <a:cxn ang="0">
                  <a:pos x="11" y="48"/>
                </a:cxn>
                <a:cxn ang="0">
                  <a:pos x="11" y="46"/>
                </a:cxn>
                <a:cxn ang="0">
                  <a:pos x="12" y="44"/>
                </a:cxn>
                <a:cxn ang="0">
                  <a:pos x="13" y="43"/>
                </a:cxn>
                <a:cxn ang="0">
                  <a:pos x="13" y="41"/>
                </a:cxn>
                <a:cxn ang="0">
                  <a:pos x="14" y="40"/>
                </a:cxn>
                <a:cxn ang="0">
                  <a:pos x="15" y="38"/>
                </a:cxn>
                <a:cxn ang="0">
                  <a:pos x="15" y="37"/>
                </a:cxn>
                <a:cxn ang="0">
                  <a:pos x="16" y="35"/>
                </a:cxn>
                <a:cxn ang="0">
                  <a:pos x="17" y="34"/>
                </a:cxn>
                <a:cxn ang="0">
                  <a:pos x="17" y="32"/>
                </a:cxn>
                <a:cxn ang="0">
                  <a:pos x="18" y="31"/>
                </a:cxn>
                <a:cxn ang="0">
                  <a:pos x="18" y="29"/>
                </a:cxn>
                <a:cxn ang="0">
                  <a:pos x="19" y="28"/>
                </a:cxn>
                <a:cxn ang="0">
                  <a:pos x="20" y="26"/>
                </a:cxn>
                <a:cxn ang="0">
                  <a:pos x="21" y="25"/>
                </a:cxn>
                <a:cxn ang="0">
                  <a:pos x="21" y="23"/>
                </a:cxn>
                <a:cxn ang="0">
                  <a:pos x="22" y="22"/>
                </a:cxn>
                <a:cxn ang="0">
                  <a:pos x="22" y="20"/>
                </a:cxn>
                <a:cxn ang="0">
                  <a:pos x="23" y="18"/>
                </a:cxn>
                <a:cxn ang="0">
                  <a:pos x="24" y="17"/>
                </a:cxn>
                <a:cxn ang="0">
                  <a:pos x="25" y="15"/>
                </a:cxn>
                <a:cxn ang="0">
                  <a:pos x="25" y="14"/>
                </a:cxn>
                <a:cxn ang="0">
                  <a:pos x="26" y="12"/>
                </a:cxn>
                <a:cxn ang="0">
                  <a:pos x="27" y="11"/>
                </a:cxn>
                <a:cxn ang="0">
                  <a:pos x="27" y="9"/>
                </a:cxn>
                <a:cxn ang="0">
                  <a:pos x="28" y="8"/>
                </a:cxn>
                <a:cxn ang="0">
                  <a:pos x="29" y="6"/>
                </a:cxn>
                <a:cxn ang="0">
                  <a:pos x="29" y="5"/>
                </a:cxn>
                <a:cxn ang="0">
                  <a:pos x="30" y="3"/>
                </a:cxn>
                <a:cxn ang="0">
                  <a:pos x="31" y="1"/>
                </a:cxn>
                <a:cxn ang="0">
                  <a:pos x="32" y="0"/>
                </a:cxn>
              </a:cxnLst>
              <a:rect l="0" t="0" r="r" b="b"/>
              <a:pathLst>
                <a:path w="32" h="78">
                  <a:moveTo>
                    <a:pt x="0" y="78"/>
                  </a:moveTo>
                  <a:lnTo>
                    <a:pt x="1" y="76"/>
                  </a:lnTo>
                  <a:lnTo>
                    <a:pt x="1" y="75"/>
                  </a:lnTo>
                  <a:lnTo>
                    <a:pt x="1" y="73"/>
                  </a:lnTo>
                  <a:lnTo>
                    <a:pt x="2" y="71"/>
                  </a:lnTo>
                  <a:lnTo>
                    <a:pt x="3" y="70"/>
                  </a:lnTo>
                  <a:lnTo>
                    <a:pt x="3" y="68"/>
                  </a:lnTo>
                  <a:lnTo>
                    <a:pt x="4" y="66"/>
                  </a:lnTo>
                  <a:lnTo>
                    <a:pt x="4" y="65"/>
                  </a:lnTo>
                  <a:lnTo>
                    <a:pt x="5" y="63"/>
                  </a:lnTo>
                  <a:lnTo>
                    <a:pt x="6" y="62"/>
                  </a:lnTo>
                  <a:lnTo>
                    <a:pt x="6" y="60"/>
                  </a:lnTo>
                  <a:lnTo>
                    <a:pt x="7" y="59"/>
                  </a:lnTo>
                  <a:lnTo>
                    <a:pt x="7" y="57"/>
                  </a:lnTo>
                  <a:lnTo>
                    <a:pt x="8" y="56"/>
                  </a:lnTo>
                  <a:lnTo>
                    <a:pt x="8" y="54"/>
                  </a:lnTo>
                  <a:lnTo>
                    <a:pt x="9" y="53"/>
                  </a:lnTo>
                  <a:lnTo>
                    <a:pt x="10" y="51"/>
                  </a:lnTo>
                  <a:lnTo>
                    <a:pt x="10" y="49"/>
                  </a:lnTo>
                  <a:lnTo>
                    <a:pt x="11" y="48"/>
                  </a:lnTo>
                  <a:lnTo>
                    <a:pt x="11" y="46"/>
                  </a:lnTo>
                  <a:lnTo>
                    <a:pt x="12" y="44"/>
                  </a:lnTo>
                  <a:lnTo>
                    <a:pt x="13" y="43"/>
                  </a:lnTo>
                  <a:lnTo>
                    <a:pt x="13" y="41"/>
                  </a:lnTo>
                  <a:lnTo>
                    <a:pt x="14" y="40"/>
                  </a:lnTo>
                  <a:lnTo>
                    <a:pt x="15" y="38"/>
                  </a:lnTo>
                  <a:lnTo>
                    <a:pt x="15" y="37"/>
                  </a:lnTo>
                  <a:lnTo>
                    <a:pt x="16" y="35"/>
                  </a:lnTo>
                  <a:lnTo>
                    <a:pt x="17" y="34"/>
                  </a:lnTo>
                  <a:lnTo>
                    <a:pt x="17" y="32"/>
                  </a:lnTo>
                  <a:lnTo>
                    <a:pt x="18" y="31"/>
                  </a:lnTo>
                  <a:lnTo>
                    <a:pt x="18" y="29"/>
                  </a:lnTo>
                  <a:lnTo>
                    <a:pt x="19" y="28"/>
                  </a:lnTo>
                  <a:lnTo>
                    <a:pt x="20" y="26"/>
                  </a:lnTo>
                  <a:lnTo>
                    <a:pt x="21" y="25"/>
                  </a:lnTo>
                  <a:lnTo>
                    <a:pt x="21" y="23"/>
                  </a:lnTo>
                  <a:lnTo>
                    <a:pt x="22" y="22"/>
                  </a:lnTo>
                  <a:lnTo>
                    <a:pt x="22" y="20"/>
                  </a:lnTo>
                  <a:lnTo>
                    <a:pt x="23" y="18"/>
                  </a:lnTo>
                  <a:lnTo>
                    <a:pt x="24" y="17"/>
                  </a:lnTo>
                  <a:lnTo>
                    <a:pt x="25" y="15"/>
                  </a:lnTo>
                  <a:lnTo>
                    <a:pt x="25" y="14"/>
                  </a:lnTo>
                  <a:lnTo>
                    <a:pt x="26" y="12"/>
                  </a:lnTo>
                  <a:lnTo>
                    <a:pt x="27" y="11"/>
                  </a:lnTo>
                  <a:lnTo>
                    <a:pt x="27" y="9"/>
                  </a:lnTo>
                  <a:lnTo>
                    <a:pt x="28" y="8"/>
                  </a:lnTo>
                  <a:lnTo>
                    <a:pt x="29" y="6"/>
                  </a:lnTo>
                  <a:lnTo>
                    <a:pt x="29" y="5"/>
                  </a:lnTo>
                  <a:lnTo>
                    <a:pt x="30" y="3"/>
                  </a:lnTo>
                  <a:lnTo>
                    <a:pt x="31" y="1"/>
                  </a:lnTo>
                  <a:lnTo>
                    <a:pt x="32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8" name="Rectangle 320"/>
            <p:cNvSpPr>
              <a:spLocks noChangeArrowheads="1"/>
            </p:cNvSpPr>
            <p:nvPr/>
          </p:nvSpPr>
          <p:spPr bwMode="auto">
            <a:xfrm rot="1080000">
              <a:off x="3259" y="2110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9" name="Line 321"/>
            <p:cNvSpPr>
              <a:spLocks noChangeShapeType="1"/>
            </p:cNvSpPr>
            <p:nvPr/>
          </p:nvSpPr>
          <p:spPr bwMode="auto">
            <a:xfrm flipH="1" flipV="1">
              <a:off x="3250" y="2132"/>
              <a:ext cx="245" cy="76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0" name="Freeform 322"/>
            <p:cNvSpPr>
              <a:spLocks/>
            </p:cNvSpPr>
            <p:nvPr/>
          </p:nvSpPr>
          <p:spPr bwMode="auto">
            <a:xfrm>
              <a:off x="3611" y="2748"/>
              <a:ext cx="552" cy="19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13" y="12"/>
                </a:cxn>
                <a:cxn ang="0">
                  <a:pos x="19" y="19"/>
                </a:cxn>
                <a:cxn ang="0">
                  <a:pos x="26" y="26"/>
                </a:cxn>
                <a:cxn ang="0">
                  <a:pos x="34" y="33"/>
                </a:cxn>
                <a:cxn ang="0">
                  <a:pos x="41" y="39"/>
                </a:cxn>
                <a:cxn ang="0">
                  <a:pos x="48" y="46"/>
                </a:cxn>
                <a:cxn ang="0">
                  <a:pos x="56" y="52"/>
                </a:cxn>
                <a:cxn ang="0">
                  <a:pos x="63" y="58"/>
                </a:cxn>
                <a:cxn ang="0">
                  <a:pos x="71" y="64"/>
                </a:cxn>
                <a:cxn ang="0">
                  <a:pos x="79" y="70"/>
                </a:cxn>
                <a:cxn ang="0">
                  <a:pos x="87" y="76"/>
                </a:cxn>
                <a:cxn ang="0">
                  <a:pos x="95" y="82"/>
                </a:cxn>
                <a:cxn ang="0">
                  <a:pos x="103" y="87"/>
                </a:cxn>
                <a:cxn ang="0">
                  <a:pos x="111" y="93"/>
                </a:cxn>
                <a:cxn ang="0">
                  <a:pos x="120" y="98"/>
                </a:cxn>
                <a:cxn ang="0">
                  <a:pos x="128" y="103"/>
                </a:cxn>
                <a:cxn ang="0">
                  <a:pos x="136" y="108"/>
                </a:cxn>
                <a:cxn ang="0">
                  <a:pos x="145" y="113"/>
                </a:cxn>
                <a:cxn ang="0">
                  <a:pos x="154" y="118"/>
                </a:cxn>
                <a:cxn ang="0">
                  <a:pos x="162" y="123"/>
                </a:cxn>
                <a:cxn ang="0">
                  <a:pos x="172" y="127"/>
                </a:cxn>
                <a:cxn ang="0">
                  <a:pos x="180" y="131"/>
                </a:cxn>
                <a:cxn ang="0">
                  <a:pos x="189" y="136"/>
                </a:cxn>
                <a:cxn ang="0">
                  <a:pos x="199" y="139"/>
                </a:cxn>
                <a:cxn ang="0">
                  <a:pos x="208" y="143"/>
                </a:cxn>
                <a:cxn ang="0">
                  <a:pos x="217" y="147"/>
                </a:cxn>
                <a:cxn ang="0">
                  <a:pos x="227" y="151"/>
                </a:cxn>
                <a:cxn ang="0">
                  <a:pos x="236" y="154"/>
                </a:cxn>
                <a:cxn ang="0">
                  <a:pos x="245" y="158"/>
                </a:cxn>
                <a:cxn ang="0">
                  <a:pos x="254" y="161"/>
                </a:cxn>
                <a:cxn ang="0">
                  <a:pos x="264" y="164"/>
                </a:cxn>
                <a:cxn ang="0">
                  <a:pos x="274" y="166"/>
                </a:cxn>
                <a:cxn ang="0">
                  <a:pos x="283" y="169"/>
                </a:cxn>
                <a:cxn ang="0">
                  <a:pos x="293" y="171"/>
                </a:cxn>
                <a:cxn ang="0">
                  <a:pos x="303" y="174"/>
                </a:cxn>
                <a:cxn ang="0">
                  <a:pos x="312" y="176"/>
                </a:cxn>
                <a:cxn ang="0">
                  <a:pos x="323" y="178"/>
                </a:cxn>
                <a:cxn ang="0">
                  <a:pos x="332" y="180"/>
                </a:cxn>
                <a:cxn ang="0">
                  <a:pos x="342" y="182"/>
                </a:cxn>
                <a:cxn ang="0">
                  <a:pos x="352" y="183"/>
                </a:cxn>
                <a:cxn ang="0">
                  <a:pos x="362" y="185"/>
                </a:cxn>
                <a:cxn ang="0">
                  <a:pos x="372" y="186"/>
                </a:cxn>
                <a:cxn ang="0">
                  <a:pos x="382" y="187"/>
                </a:cxn>
                <a:cxn ang="0">
                  <a:pos x="392" y="188"/>
                </a:cxn>
                <a:cxn ang="0">
                  <a:pos x="402" y="189"/>
                </a:cxn>
                <a:cxn ang="0">
                  <a:pos x="412" y="189"/>
                </a:cxn>
                <a:cxn ang="0">
                  <a:pos x="422" y="190"/>
                </a:cxn>
                <a:cxn ang="0">
                  <a:pos x="432" y="190"/>
                </a:cxn>
                <a:cxn ang="0">
                  <a:pos x="442" y="190"/>
                </a:cxn>
                <a:cxn ang="0">
                  <a:pos x="452" y="190"/>
                </a:cxn>
                <a:cxn ang="0">
                  <a:pos x="462" y="190"/>
                </a:cxn>
                <a:cxn ang="0">
                  <a:pos x="472" y="190"/>
                </a:cxn>
                <a:cxn ang="0">
                  <a:pos x="482" y="189"/>
                </a:cxn>
                <a:cxn ang="0">
                  <a:pos x="492" y="189"/>
                </a:cxn>
                <a:cxn ang="0">
                  <a:pos x="502" y="188"/>
                </a:cxn>
                <a:cxn ang="0">
                  <a:pos x="512" y="187"/>
                </a:cxn>
                <a:cxn ang="0">
                  <a:pos x="522" y="186"/>
                </a:cxn>
                <a:cxn ang="0">
                  <a:pos x="532" y="184"/>
                </a:cxn>
                <a:cxn ang="0">
                  <a:pos x="542" y="183"/>
                </a:cxn>
                <a:cxn ang="0">
                  <a:pos x="552" y="181"/>
                </a:cxn>
              </a:cxnLst>
              <a:rect l="0" t="0" r="r" b="b"/>
              <a:pathLst>
                <a:path w="552" h="190">
                  <a:moveTo>
                    <a:pt x="0" y="0"/>
                  </a:moveTo>
                  <a:lnTo>
                    <a:pt x="2" y="1"/>
                  </a:lnTo>
                  <a:lnTo>
                    <a:pt x="3" y="2"/>
                  </a:lnTo>
                  <a:lnTo>
                    <a:pt x="4" y="4"/>
                  </a:lnTo>
                  <a:lnTo>
                    <a:pt x="6" y="5"/>
                  </a:lnTo>
                  <a:lnTo>
                    <a:pt x="7" y="7"/>
                  </a:lnTo>
                  <a:lnTo>
                    <a:pt x="8" y="8"/>
                  </a:lnTo>
                  <a:lnTo>
                    <a:pt x="10" y="10"/>
                  </a:lnTo>
                  <a:lnTo>
                    <a:pt x="11" y="11"/>
                  </a:lnTo>
                  <a:lnTo>
                    <a:pt x="13" y="12"/>
                  </a:lnTo>
                  <a:lnTo>
                    <a:pt x="14" y="14"/>
                  </a:lnTo>
                  <a:lnTo>
                    <a:pt x="15" y="15"/>
                  </a:lnTo>
                  <a:lnTo>
                    <a:pt x="17" y="17"/>
                  </a:lnTo>
                  <a:lnTo>
                    <a:pt x="18" y="18"/>
                  </a:lnTo>
                  <a:lnTo>
                    <a:pt x="19" y="19"/>
                  </a:lnTo>
                  <a:lnTo>
                    <a:pt x="21" y="20"/>
                  </a:lnTo>
                  <a:lnTo>
                    <a:pt x="22" y="22"/>
                  </a:lnTo>
                  <a:lnTo>
                    <a:pt x="23" y="23"/>
                  </a:lnTo>
                  <a:lnTo>
                    <a:pt x="25" y="25"/>
                  </a:lnTo>
                  <a:lnTo>
                    <a:pt x="26" y="26"/>
                  </a:lnTo>
                  <a:lnTo>
                    <a:pt x="28" y="27"/>
                  </a:lnTo>
                  <a:lnTo>
                    <a:pt x="29" y="29"/>
                  </a:lnTo>
                  <a:lnTo>
                    <a:pt x="31" y="30"/>
                  </a:lnTo>
                  <a:lnTo>
                    <a:pt x="32" y="31"/>
                  </a:lnTo>
                  <a:lnTo>
                    <a:pt x="34" y="33"/>
                  </a:lnTo>
                  <a:lnTo>
                    <a:pt x="35" y="34"/>
                  </a:lnTo>
                  <a:lnTo>
                    <a:pt x="36" y="36"/>
                  </a:lnTo>
                  <a:lnTo>
                    <a:pt x="38" y="37"/>
                  </a:lnTo>
                  <a:lnTo>
                    <a:pt x="40" y="38"/>
                  </a:lnTo>
                  <a:lnTo>
                    <a:pt x="41" y="39"/>
                  </a:lnTo>
                  <a:lnTo>
                    <a:pt x="42" y="41"/>
                  </a:lnTo>
                  <a:lnTo>
                    <a:pt x="44" y="42"/>
                  </a:lnTo>
                  <a:lnTo>
                    <a:pt x="45" y="43"/>
                  </a:lnTo>
                  <a:lnTo>
                    <a:pt x="47" y="45"/>
                  </a:lnTo>
                  <a:lnTo>
                    <a:pt x="48" y="46"/>
                  </a:lnTo>
                  <a:lnTo>
                    <a:pt x="50" y="47"/>
                  </a:lnTo>
                  <a:lnTo>
                    <a:pt x="51" y="48"/>
                  </a:lnTo>
                  <a:lnTo>
                    <a:pt x="53" y="49"/>
                  </a:lnTo>
                  <a:lnTo>
                    <a:pt x="54" y="51"/>
                  </a:lnTo>
                  <a:lnTo>
                    <a:pt x="56" y="52"/>
                  </a:lnTo>
                  <a:lnTo>
                    <a:pt x="57" y="53"/>
                  </a:lnTo>
                  <a:lnTo>
                    <a:pt x="59" y="55"/>
                  </a:lnTo>
                  <a:lnTo>
                    <a:pt x="60" y="56"/>
                  </a:lnTo>
                  <a:lnTo>
                    <a:pt x="62" y="57"/>
                  </a:lnTo>
                  <a:lnTo>
                    <a:pt x="63" y="58"/>
                  </a:lnTo>
                  <a:lnTo>
                    <a:pt x="65" y="59"/>
                  </a:lnTo>
                  <a:lnTo>
                    <a:pt x="66" y="61"/>
                  </a:lnTo>
                  <a:lnTo>
                    <a:pt x="68" y="62"/>
                  </a:lnTo>
                  <a:lnTo>
                    <a:pt x="70" y="63"/>
                  </a:lnTo>
                  <a:lnTo>
                    <a:pt x="71" y="64"/>
                  </a:lnTo>
                  <a:lnTo>
                    <a:pt x="72" y="65"/>
                  </a:lnTo>
                  <a:lnTo>
                    <a:pt x="74" y="67"/>
                  </a:lnTo>
                  <a:lnTo>
                    <a:pt x="76" y="68"/>
                  </a:lnTo>
                  <a:lnTo>
                    <a:pt x="77" y="69"/>
                  </a:lnTo>
                  <a:lnTo>
                    <a:pt x="79" y="70"/>
                  </a:lnTo>
                  <a:lnTo>
                    <a:pt x="81" y="71"/>
                  </a:lnTo>
                  <a:lnTo>
                    <a:pt x="82" y="73"/>
                  </a:lnTo>
                  <a:lnTo>
                    <a:pt x="84" y="74"/>
                  </a:lnTo>
                  <a:lnTo>
                    <a:pt x="85" y="75"/>
                  </a:lnTo>
                  <a:lnTo>
                    <a:pt x="87" y="76"/>
                  </a:lnTo>
                  <a:lnTo>
                    <a:pt x="88" y="77"/>
                  </a:lnTo>
                  <a:lnTo>
                    <a:pt x="90" y="78"/>
                  </a:lnTo>
                  <a:lnTo>
                    <a:pt x="92" y="80"/>
                  </a:lnTo>
                  <a:lnTo>
                    <a:pt x="93" y="80"/>
                  </a:lnTo>
                  <a:lnTo>
                    <a:pt x="95" y="82"/>
                  </a:lnTo>
                  <a:lnTo>
                    <a:pt x="97" y="83"/>
                  </a:lnTo>
                  <a:lnTo>
                    <a:pt x="98" y="84"/>
                  </a:lnTo>
                  <a:lnTo>
                    <a:pt x="100" y="85"/>
                  </a:lnTo>
                  <a:lnTo>
                    <a:pt x="101" y="86"/>
                  </a:lnTo>
                  <a:lnTo>
                    <a:pt x="103" y="87"/>
                  </a:lnTo>
                  <a:lnTo>
                    <a:pt x="104" y="89"/>
                  </a:lnTo>
                  <a:lnTo>
                    <a:pt x="106" y="89"/>
                  </a:lnTo>
                  <a:lnTo>
                    <a:pt x="108" y="91"/>
                  </a:lnTo>
                  <a:lnTo>
                    <a:pt x="109" y="92"/>
                  </a:lnTo>
                  <a:lnTo>
                    <a:pt x="111" y="93"/>
                  </a:lnTo>
                  <a:lnTo>
                    <a:pt x="113" y="94"/>
                  </a:lnTo>
                  <a:lnTo>
                    <a:pt x="114" y="95"/>
                  </a:lnTo>
                  <a:lnTo>
                    <a:pt x="116" y="96"/>
                  </a:lnTo>
                  <a:lnTo>
                    <a:pt x="118" y="97"/>
                  </a:lnTo>
                  <a:lnTo>
                    <a:pt x="120" y="98"/>
                  </a:lnTo>
                  <a:lnTo>
                    <a:pt x="121" y="99"/>
                  </a:lnTo>
                  <a:lnTo>
                    <a:pt x="123" y="100"/>
                  </a:lnTo>
                  <a:lnTo>
                    <a:pt x="125" y="101"/>
                  </a:lnTo>
                  <a:lnTo>
                    <a:pt x="126" y="102"/>
                  </a:lnTo>
                  <a:lnTo>
                    <a:pt x="128" y="103"/>
                  </a:lnTo>
                  <a:lnTo>
                    <a:pt x="130" y="104"/>
                  </a:lnTo>
                  <a:lnTo>
                    <a:pt x="131" y="105"/>
                  </a:lnTo>
                  <a:lnTo>
                    <a:pt x="133" y="106"/>
                  </a:lnTo>
                  <a:lnTo>
                    <a:pt x="135" y="107"/>
                  </a:lnTo>
                  <a:lnTo>
                    <a:pt x="136" y="108"/>
                  </a:lnTo>
                  <a:lnTo>
                    <a:pt x="138" y="109"/>
                  </a:lnTo>
                  <a:lnTo>
                    <a:pt x="140" y="110"/>
                  </a:lnTo>
                  <a:lnTo>
                    <a:pt x="142" y="111"/>
                  </a:lnTo>
                  <a:lnTo>
                    <a:pt x="143" y="112"/>
                  </a:lnTo>
                  <a:lnTo>
                    <a:pt x="145" y="113"/>
                  </a:lnTo>
                  <a:lnTo>
                    <a:pt x="147" y="114"/>
                  </a:lnTo>
                  <a:lnTo>
                    <a:pt x="149" y="115"/>
                  </a:lnTo>
                  <a:lnTo>
                    <a:pt x="150" y="116"/>
                  </a:lnTo>
                  <a:lnTo>
                    <a:pt x="152" y="117"/>
                  </a:lnTo>
                  <a:lnTo>
                    <a:pt x="154" y="118"/>
                  </a:lnTo>
                  <a:lnTo>
                    <a:pt x="156" y="119"/>
                  </a:lnTo>
                  <a:lnTo>
                    <a:pt x="157" y="120"/>
                  </a:lnTo>
                  <a:lnTo>
                    <a:pt x="159" y="120"/>
                  </a:lnTo>
                  <a:lnTo>
                    <a:pt x="161" y="121"/>
                  </a:lnTo>
                  <a:lnTo>
                    <a:pt x="162" y="123"/>
                  </a:lnTo>
                  <a:lnTo>
                    <a:pt x="164" y="123"/>
                  </a:lnTo>
                  <a:lnTo>
                    <a:pt x="166" y="124"/>
                  </a:lnTo>
                  <a:lnTo>
                    <a:pt x="168" y="125"/>
                  </a:lnTo>
                  <a:lnTo>
                    <a:pt x="170" y="126"/>
                  </a:lnTo>
                  <a:lnTo>
                    <a:pt x="172" y="127"/>
                  </a:lnTo>
                  <a:lnTo>
                    <a:pt x="173" y="128"/>
                  </a:lnTo>
                  <a:lnTo>
                    <a:pt x="175" y="129"/>
                  </a:lnTo>
                  <a:lnTo>
                    <a:pt x="177" y="130"/>
                  </a:lnTo>
                  <a:lnTo>
                    <a:pt x="179" y="130"/>
                  </a:lnTo>
                  <a:lnTo>
                    <a:pt x="180" y="131"/>
                  </a:lnTo>
                  <a:lnTo>
                    <a:pt x="182" y="132"/>
                  </a:lnTo>
                  <a:lnTo>
                    <a:pt x="184" y="133"/>
                  </a:lnTo>
                  <a:lnTo>
                    <a:pt x="186" y="134"/>
                  </a:lnTo>
                  <a:lnTo>
                    <a:pt x="188" y="135"/>
                  </a:lnTo>
                  <a:lnTo>
                    <a:pt x="189" y="136"/>
                  </a:lnTo>
                  <a:lnTo>
                    <a:pt x="191" y="136"/>
                  </a:lnTo>
                  <a:lnTo>
                    <a:pt x="193" y="137"/>
                  </a:lnTo>
                  <a:lnTo>
                    <a:pt x="195" y="138"/>
                  </a:lnTo>
                  <a:lnTo>
                    <a:pt x="197" y="139"/>
                  </a:lnTo>
                  <a:lnTo>
                    <a:pt x="199" y="139"/>
                  </a:lnTo>
                  <a:lnTo>
                    <a:pt x="200" y="140"/>
                  </a:lnTo>
                  <a:lnTo>
                    <a:pt x="202" y="141"/>
                  </a:lnTo>
                  <a:lnTo>
                    <a:pt x="204" y="142"/>
                  </a:lnTo>
                  <a:lnTo>
                    <a:pt x="206" y="142"/>
                  </a:lnTo>
                  <a:lnTo>
                    <a:pt x="208" y="143"/>
                  </a:lnTo>
                  <a:lnTo>
                    <a:pt x="210" y="144"/>
                  </a:lnTo>
                  <a:lnTo>
                    <a:pt x="211" y="145"/>
                  </a:lnTo>
                  <a:lnTo>
                    <a:pt x="213" y="145"/>
                  </a:lnTo>
                  <a:lnTo>
                    <a:pt x="215" y="146"/>
                  </a:lnTo>
                  <a:lnTo>
                    <a:pt x="217" y="147"/>
                  </a:lnTo>
                  <a:lnTo>
                    <a:pt x="219" y="148"/>
                  </a:lnTo>
                  <a:lnTo>
                    <a:pt x="221" y="149"/>
                  </a:lnTo>
                  <a:lnTo>
                    <a:pt x="222" y="149"/>
                  </a:lnTo>
                  <a:lnTo>
                    <a:pt x="224" y="150"/>
                  </a:lnTo>
                  <a:lnTo>
                    <a:pt x="227" y="151"/>
                  </a:lnTo>
                  <a:lnTo>
                    <a:pt x="228" y="152"/>
                  </a:lnTo>
                  <a:lnTo>
                    <a:pt x="230" y="152"/>
                  </a:lnTo>
                  <a:lnTo>
                    <a:pt x="232" y="153"/>
                  </a:lnTo>
                  <a:lnTo>
                    <a:pt x="234" y="153"/>
                  </a:lnTo>
                  <a:lnTo>
                    <a:pt x="236" y="154"/>
                  </a:lnTo>
                  <a:lnTo>
                    <a:pt x="237" y="155"/>
                  </a:lnTo>
                  <a:lnTo>
                    <a:pt x="239" y="155"/>
                  </a:lnTo>
                  <a:lnTo>
                    <a:pt x="241" y="156"/>
                  </a:lnTo>
                  <a:lnTo>
                    <a:pt x="243" y="157"/>
                  </a:lnTo>
                  <a:lnTo>
                    <a:pt x="245" y="158"/>
                  </a:lnTo>
                  <a:lnTo>
                    <a:pt x="247" y="158"/>
                  </a:lnTo>
                  <a:lnTo>
                    <a:pt x="249" y="159"/>
                  </a:lnTo>
                  <a:lnTo>
                    <a:pt x="251" y="159"/>
                  </a:lnTo>
                  <a:lnTo>
                    <a:pt x="253" y="160"/>
                  </a:lnTo>
                  <a:lnTo>
                    <a:pt x="254" y="161"/>
                  </a:lnTo>
                  <a:lnTo>
                    <a:pt x="257" y="161"/>
                  </a:lnTo>
                  <a:lnTo>
                    <a:pt x="259" y="162"/>
                  </a:lnTo>
                  <a:lnTo>
                    <a:pt x="260" y="162"/>
                  </a:lnTo>
                  <a:lnTo>
                    <a:pt x="262" y="163"/>
                  </a:lnTo>
                  <a:lnTo>
                    <a:pt x="264" y="164"/>
                  </a:lnTo>
                  <a:lnTo>
                    <a:pt x="266" y="164"/>
                  </a:lnTo>
                  <a:lnTo>
                    <a:pt x="268" y="165"/>
                  </a:lnTo>
                  <a:lnTo>
                    <a:pt x="270" y="165"/>
                  </a:lnTo>
                  <a:lnTo>
                    <a:pt x="272" y="166"/>
                  </a:lnTo>
                  <a:lnTo>
                    <a:pt x="274" y="166"/>
                  </a:lnTo>
                  <a:lnTo>
                    <a:pt x="275" y="167"/>
                  </a:lnTo>
                  <a:lnTo>
                    <a:pt x="278" y="167"/>
                  </a:lnTo>
                  <a:lnTo>
                    <a:pt x="280" y="168"/>
                  </a:lnTo>
                  <a:lnTo>
                    <a:pt x="281" y="168"/>
                  </a:lnTo>
                  <a:lnTo>
                    <a:pt x="283" y="169"/>
                  </a:lnTo>
                  <a:lnTo>
                    <a:pt x="285" y="170"/>
                  </a:lnTo>
                  <a:lnTo>
                    <a:pt x="287" y="170"/>
                  </a:lnTo>
                  <a:lnTo>
                    <a:pt x="289" y="170"/>
                  </a:lnTo>
                  <a:lnTo>
                    <a:pt x="291" y="171"/>
                  </a:lnTo>
                  <a:lnTo>
                    <a:pt x="293" y="171"/>
                  </a:lnTo>
                  <a:lnTo>
                    <a:pt x="295" y="172"/>
                  </a:lnTo>
                  <a:lnTo>
                    <a:pt x="297" y="173"/>
                  </a:lnTo>
                  <a:lnTo>
                    <a:pt x="299" y="173"/>
                  </a:lnTo>
                  <a:lnTo>
                    <a:pt x="301" y="174"/>
                  </a:lnTo>
                  <a:lnTo>
                    <a:pt x="303" y="174"/>
                  </a:lnTo>
                  <a:lnTo>
                    <a:pt x="305" y="174"/>
                  </a:lnTo>
                  <a:lnTo>
                    <a:pt x="307" y="175"/>
                  </a:lnTo>
                  <a:lnTo>
                    <a:pt x="309" y="175"/>
                  </a:lnTo>
                  <a:lnTo>
                    <a:pt x="311" y="176"/>
                  </a:lnTo>
                  <a:lnTo>
                    <a:pt x="312" y="176"/>
                  </a:lnTo>
                  <a:lnTo>
                    <a:pt x="314" y="177"/>
                  </a:lnTo>
                  <a:lnTo>
                    <a:pt x="317" y="177"/>
                  </a:lnTo>
                  <a:lnTo>
                    <a:pt x="318" y="177"/>
                  </a:lnTo>
                  <a:lnTo>
                    <a:pt x="320" y="178"/>
                  </a:lnTo>
                  <a:lnTo>
                    <a:pt x="323" y="178"/>
                  </a:lnTo>
                  <a:lnTo>
                    <a:pt x="324" y="179"/>
                  </a:lnTo>
                  <a:lnTo>
                    <a:pt x="326" y="179"/>
                  </a:lnTo>
                  <a:lnTo>
                    <a:pt x="328" y="180"/>
                  </a:lnTo>
                  <a:lnTo>
                    <a:pt x="330" y="180"/>
                  </a:lnTo>
                  <a:lnTo>
                    <a:pt x="332" y="180"/>
                  </a:lnTo>
                  <a:lnTo>
                    <a:pt x="334" y="180"/>
                  </a:lnTo>
                  <a:lnTo>
                    <a:pt x="336" y="181"/>
                  </a:lnTo>
                  <a:lnTo>
                    <a:pt x="338" y="181"/>
                  </a:lnTo>
                  <a:lnTo>
                    <a:pt x="340" y="182"/>
                  </a:lnTo>
                  <a:lnTo>
                    <a:pt x="342" y="182"/>
                  </a:lnTo>
                  <a:lnTo>
                    <a:pt x="344" y="182"/>
                  </a:lnTo>
                  <a:lnTo>
                    <a:pt x="346" y="183"/>
                  </a:lnTo>
                  <a:lnTo>
                    <a:pt x="348" y="183"/>
                  </a:lnTo>
                  <a:lnTo>
                    <a:pt x="350" y="183"/>
                  </a:lnTo>
                  <a:lnTo>
                    <a:pt x="352" y="183"/>
                  </a:lnTo>
                  <a:lnTo>
                    <a:pt x="354" y="184"/>
                  </a:lnTo>
                  <a:lnTo>
                    <a:pt x="356" y="184"/>
                  </a:lnTo>
                  <a:lnTo>
                    <a:pt x="358" y="184"/>
                  </a:lnTo>
                  <a:lnTo>
                    <a:pt x="360" y="185"/>
                  </a:lnTo>
                  <a:lnTo>
                    <a:pt x="362" y="185"/>
                  </a:lnTo>
                  <a:lnTo>
                    <a:pt x="364" y="185"/>
                  </a:lnTo>
                  <a:lnTo>
                    <a:pt x="366" y="185"/>
                  </a:lnTo>
                  <a:lnTo>
                    <a:pt x="368" y="186"/>
                  </a:lnTo>
                  <a:lnTo>
                    <a:pt x="370" y="186"/>
                  </a:lnTo>
                  <a:lnTo>
                    <a:pt x="372" y="186"/>
                  </a:lnTo>
                  <a:lnTo>
                    <a:pt x="374" y="186"/>
                  </a:lnTo>
                  <a:lnTo>
                    <a:pt x="376" y="186"/>
                  </a:lnTo>
                  <a:lnTo>
                    <a:pt x="378" y="187"/>
                  </a:lnTo>
                  <a:lnTo>
                    <a:pt x="380" y="187"/>
                  </a:lnTo>
                  <a:lnTo>
                    <a:pt x="382" y="187"/>
                  </a:lnTo>
                  <a:lnTo>
                    <a:pt x="384" y="187"/>
                  </a:lnTo>
                  <a:lnTo>
                    <a:pt x="386" y="188"/>
                  </a:lnTo>
                  <a:lnTo>
                    <a:pt x="388" y="188"/>
                  </a:lnTo>
                  <a:lnTo>
                    <a:pt x="390" y="188"/>
                  </a:lnTo>
                  <a:lnTo>
                    <a:pt x="392" y="188"/>
                  </a:lnTo>
                  <a:lnTo>
                    <a:pt x="394" y="188"/>
                  </a:lnTo>
                  <a:lnTo>
                    <a:pt x="396" y="189"/>
                  </a:lnTo>
                  <a:lnTo>
                    <a:pt x="398" y="189"/>
                  </a:lnTo>
                  <a:lnTo>
                    <a:pt x="400" y="189"/>
                  </a:lnTo>
                  <a:lnTo>
                    <a:pt x="402" y="189"/>
                  </a:lnTo>
                  <a:lnTo>
                    <a:pt x="404" y="189"/>
                  </a:lnTo>
                  <a:lnTo>
                    <a:pt x="406" y="189"/>
                  </a:lnTo>
                  <a:lnTo>
                    <a:pt x="408" y="189"/>
                  </a:lnTo>
                  <a:lnTo>
                    <a:pt x="410" y="189"/>
                  </a:lnTo>
                  <a:lnTo>
                    <a:pt x="412" y="189"/>
                  </a:lnTo>
                  <a:lnTo>
                    <a:pt x="414" y="189"/>
                  </a:lnTo>
                  <a:lnTo>
                    <a:pt x="416" y="190"/>
                  </a:lnTo>
                  <a:lnTo>
                    <a:pt x="418" y="190"/>
                  </a:lnTo>
                  <a:lnTo>
                    <a:pt x="420" y="190"/>
                  </a:lnTo>
                  <a:lnTo>
                    <a:pt x="422" y="190"/>
                  </a:lnTo>
                  <a:lnTo>
                    <a:pt x="424" y="190"/>
                  </a:lnTo>
                  <a:lnTo>
                    <a:pt x="426" y="190"/>
                  </a:lnTo>
                  <a:lnTo>
                    <a:pt x="428" y="190"/>
                  </a:lnTo>
                  <a:lnTo>
                    <a:pt x="430" y="190"/>
                  </a:lnTo>
                  <a:lnTo>
                    <a:pt x="432" y="190"/>
                  </a:lnTo>
                  <a:lnTo>
                    <a:pt x="434" y="190"/>
                  </a:lnTo>
                  <a:lnTo>
                    <a:pt x="436" y="190"/>
                  </a:lnTo>
                  <a:lnTo>
                    <a:pt x="438" y="190"/>
                  </a:lnTo>
                  <a:lnTo>
                    <a:pt x="440" y="190"/>
                  </a:lnTo>
                  <a:lnTo>
                    <a:pt x="442" y="190"/>
                  </a:lnTo>
                  <a:lnTo>
                    <a:pt x="444" y="190"/>
                  </a:lnTo>
                  <a:lnTo>
                    <a:pt x="446" y="190"/>
                  </a:lnTo>
                  <a:lnTo>
                    <a:pt x="448" y="190"/>
                  </a:lnTo>
                  <a:lnTo>
                    <a:pt x="450" y="190"/>
                  </a:lnTo>
                  <a:lnTo>
                    <a:pt x="452" y="190"/>
                  </a:lnTo>
                  <a:lnTo>
                    <a:pt x="454" y="190"/>
                  </a:lnTo>
                  <a:lnTo>
                    <a:pt x="456" y="190"/>
                  </a:lnTo>
                  <a:lnTo>
                    <a:pt x="458" y="190"/>
                  </a:lnTo>
                  <a:lnTo>
                    <a:pt x="460" y="190"/>
                  </a:lnTo>
                  <a:lnTo>
                    <a:pt x="462" y="190"/>
                  </a:lnTo>
                  <a:lnTo>
                    <a:pt x="464" y="190"/>
                  </a:lnTo>
                  <a:lnTo>
                    <a:pt x="466" y="190"/>
                  </a:lnTo>
                  <a:lnTo>
                    <a:pt x="468" y="190"/>
                  </a:lnTo>
                  <a:lnTo>
                    <a:pt x="470" y="190"/>
                  </a:lnTo>
                  <a:lnTo>
                    <a:pt x="472" y="190"/>
                  </a:lnTo>
                  <a:lnTo>
                    <a:pt x="474" y="190"/>
                  </a:lnTo>
                  <a:lnTo>
                    <a:pt x="476" y="190"/>
                  </a:lnTo>
                  <a:lnTo>
                    <a:pt x="478" y="189"/>
                  </a:lnTo>
                  <a:lnTo>
                    <a:pt x="480" y="189"/>
                  </a:lnTo>
                  <a:lnTo>
                    <a:pt x="482" y="189"/>
                  </a:lnTo>
                  <a:lnTo>
                    <a:pt x="484" y="189"/>
                  </a:lnTo>
                  <a:lnTo>
                    <a:pt x="486" y="189"/>
                  </a:lnTo>
                  <a:lnTo>
                    <a:pt x="489" y="189"/>
                  </a:lnTo>
                  <a:lnTo>
                    <a:pt x="490" y="189"/>
                  </a:lnTo>
                  <a:lnTo>
                    <a:pt x="492" y="189"/>
                  </a:lnTo>
                  <a:lnTo>
                    <a:pt x="494" y="189"/>
                  </a:lnTo>
                  <a:lnTo>
                    <a:pt x="496" y="188"/>
                  </a:lnTo>
                  <a:lnTo>
                    <a:pt x="498" y="188"/>
                  </a:lnTo>
                  <a:lnTo>
                    <a:pt x="500" y="188"/>
                  </a:lnTo>
                  <a:lnTo>
                    <a:pt x="502" y="188"/>
                  </a:lnTo>
                  <a:lnTo>
                    <a:pt x="505" y="188"/>
                  </a:lnTo>
                  <a:lnTo>
                    <a:pt x="506" y="187"/>
                  </a:lnTo>
                  <a:lnTo>
                    <a:pt x="508" y="187"/>
                  </a:lnTo>
                  <a:lnTo>
                    <a:pt x="510" y="187"/>
                  </a:lnTo>
                  <a:lnTo>
                    <a:pt x="512" y="187"/>
                  </a:lnTo>
                  <a:lnTo>
                    <a:pt x="514" y="186"/>
                  </a:lnTo>
                  <a:lnTo>
                    <a:pt x="516" y="186"/>
                  </a:lnTo>
                  <a:lnTo>
                    <a:pt x="518" y="186"/>
                  </a:lnTo>
                  <a:lnTo>
                    <a:pt x="521" y="186"/>
                  </a:lnTo>
                  <a:lnTo>
                    <a:pt x="522" y="186"/>
                  </a:lnTo>
                  <a:lnTo>
                    <a:pt x="524" y="186"/>
                  </a:lnTo>
                  <a:lnTo>
                    <a:pt x="526" y="185"/>
                  </a:lnTo>
                  <a:lnTo>
                    <a:pt x="528" y="185"/>
                  </a:lnTo>
                  <a:lnTo>
                    <a:pt x="530" y="185"/>
                  </a:lnTo>
                  <a:lnTo>
                    <a:pt x="532" y="184"/>
                  </a:lnTo>
                  <a:lnTo>
                    <a:pt x="534" y="184"/>
                  </a:lnTo>
                  <a:lnTo>
                    <a:pt x="536" y="184"/>
                  </a:lnTo>
                  <a:lnTo>
                    <a:pt x="538" y="183"/>
                  </a:lnTo>
                  <a:lnTo>
                    <a:pt x="540" y="183"/>
                  </a:lnTo>
                  <a:lnTo>
                    <a:pt x="542" y="183"/>
                  </a:lnTo>
                  <a:lnTo>
                    <a:pt x="544" y="183"/>
                  </a:lnTo>
                  <a:lnTo>
                    <a:pt x="546" y="182"/>
                  </a:lnTo>
                  <a:lnTo>
                    <a:pt x="548" y="182"/>
                  </a:lnTo>
                  <a:lnTo>
                    <a:pt x="550" y="182"/>
                  </a:lnTo>
                  <a:lnTo>
                    <a:pt x="552" y="181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1" name="Freeform 323"/>
            <p:cNvSpPr>
              <a:spLocks/>
            </p:cNvSpPr>
            <p:nvPr/>
          </p:nvSpPr>
          <p:spPr bwMode="auto">
            <a:xfrm>
              <a:off x="3466" y="2208"/>
              <a:ext cx="145" cy="540"/>
            </a:xfrm>
            <a:custGeom>
              <a:avLst/>
              <a:gdLst/>
              <a:ahLst/>
              <a:cxnLst>
                <a:cxn ang="0">
                  <a:pos x="140" y="534"/>
                </a:cxn>
                <a:cxn ang="0">
                  <a:pos x="133" y="526"/>
                </a:cxn>
                <a:cxn ang="0">
                  <a:pos x="127" y="519"/>
                </a:cxn>
                <a:cxn ang="0">
                  <a:pos x="120" y="511"/>
                </a:cxn>
                <a:cxn ang="0">
                  <a:pos x="115" y="503"/>
                </a:cxn>
                <a:cxn ang="0">
                  <a:pos x="108" y="495"/>
                </a:cxn>
                <a:cxn ang="0">
                  <a:pos x="103" y="487"/>
                </a:cxn>
                <a:cxn ang="0">
                  <a:pos x="97" y="479"/>
                </a:cxn>
                <a:cxn ang="0">
                  <a:pos x="91" y="471"/>
                </a:cxn>
                <a:cxn ang="0">
                  <a:pos x="86" y="463"/>
                </a:cxn>
                <a:cxn ang="0">
                  <a:pos x="81" y="455"/>
                </a:cxn>
                <a:cxn ang="0">
                  <a:pos x="75" y="446"/>
                </a:cxn>
                <a:cxn ang="0">
                  <a:pos x="71" y="438"/>
                </a:cxn>
                <a:cxn ang="0">
                  <a:pos x="66" y="429"/>
                </a:cxn>
                <a:cxn ang="0">
                  <a:pos x="61" y="420"/>
                </a:cxn>
                <a:cxn ang="0">
                  <a:pos x="56" y="412"/>
                </a:cxn>
                <a:cxn ang="0">
                  <a:pos x="52" y="403"/>
                </a:cxn>
                <a:cxn ang="0">
                  <a:pos x="48" y="394"/>
                </a:cxn>
                <a:cxn ang="0">
                  <a:pos x="44" y="385"/>
                </a:cxn>
                <a:cxn ang="0">
                  <a:pos x="40" y="376"/>
                </a:cxn>
                <a:cxn ang="0">
                  <a:pos x="37" y="367"/>
                </a:cxn>
                <a:cxn ang="0">
                  <a:pos x="33" y="358"/>
                </a:cxn>
                <a:cxn ang="0">
                  <a:pos x="30" y="349"/>
                </a:cxn>
                <a:cxn ang="0">
                  <a:pos x="27" y="340"/>
                </a:cxn>
                <a:cxn ang="0">
                  <a:pos x="24" y="330"/>
                </a:cxn>
                <a:cxn ang="0">
                  <a:pos x="21" y="321"/>
                </a:cxn>
                <a:cxn ang="0">
                  <a:pos x="18" y="312"/>
                </a:cxn>
                <a:cxn ang="0">
                  <a:pos x="16" y="302"/>
                </a:cxn>
                <a:cxn ang="0">
                  <a:pos x="13" y="293"/>
                </a:cxn>
                <a:cxn ang="0">
                  <a:pos x="11" y="283"/>
                </a:cxn>
                <a:cxn ang="0">
                  <a:pos x="9" y="274"/>
                </a:cxn>
                <a:cxn ang="0">
                  <a:pos x="8" y="264"/>
                </a:cxn>
                <a:cxn ang="0">
                  <a:pos x="6" y="255"/>
                </a:cxn>
                <a:cxn ang="0">
                  <a:pos x="5" y="245"/>
                </a:cxn>
                <a:cxn ang="0">
                  <a:pos x="3" y="236"/>
                </a:cxn>
                <a:cxn ang="0">
                  <a:pos x="3" y="226"/>
                </a:cxn>
                <a:cxn ang="0">
                  <a:pos x="2" y="216"/>
                </a:cxn>
                <a:cxn ang="0">
                  <a:pos x="1" y="207"/>
                </a:cxn>
                <a:cxn ang="0">
                  <a:pos x="0" y="197"/>
                </a:cxn>
                <a:cxn ang="0">
                  <a:pos x="0" y="187"/>
                </a:cxn>
                <a:cxn ang="0">
                  <a:pos x="0" y="178"/>
                </a:cxn>
                <a:cxn ang="0">
                  <a:pos x="0" y="168"/>
                </a:cxn>
                <a:cxn ang="0">
                  <a:pos x="0" y="158"/>
                </a:cxn>
                <a:cxn ang="0">
                  <a:pos x="0" y="149"/>
                </a:cxn>
                <a:cxn ang="0">
                  <a:pos x="1" y="139"/>
                </a:cxn>
                <a:cxn ang="0">
                  <a:pos x="2" y="129"/>
                </a:cxn>
                <a:cxn ang="0">
                  <a:pos x="3" y="119"/>
                </a:cxn>
                <a:cxn ang="0">
                  <a:pos x="3" y="110"/>
                </a:cxn>
                <a:cxn ang="0">
                  <a:pos x="5" y="100"/>
                </a:cxn>
                <a:cxn ang="0">
                  <a:pos x="6" y="91"/>
                </a:cxn>
                <a:cxn ang="0">
                  <a:pos x="8" y="81"/>
                </a:cxn>
                <a:cxn ang="0">
                  <a:pos x="9" y="72"/>
                </a:cxn>
                <a:cxn ang="0">
                  <a:pos x="12" y="62"/>
                </a:cxn>
                <a:cxn ang="0">
                  <a:pos x="13" y="53"/>
                </a:cxn>
                <a:cxn ang="0">
                  <a:pos x="16" y="43"/>
                </a:cxn>
                <a:cxn ang="0">
                  <a:pos x="19" y="34"/>
                </a:cxn>
                <a:cxn ang="0">
                  <a:pos x="21" y="25"/>
                </a:cxn>
                <a:cxn ang="0">
                  <a:pos x="24" y="15"/>
                </a:cxn>
                <a:cxn ang="0">
                  <a:pos x="27" y="6"/>
                </a:cxn>
              </a:cxnLst>
              <a:rect l="0" t="0" r="r" b="b"/>
              <a:pathLst>
                <a:path w="145" h="540">
                  <a:moveTo>
                    <a:pt x="145" y="540"/>
                  </a:moveTo>
                  <a:lnTo>
                    <a:pt x="144" y="538"/>
                  </a:lnTo>
                  <a:lnTo>
                    <a:pt x="143" y="537"/>
                  </a:lnTo>
                  <a:lnTo>
                    <a:pt x="142" y="536"/>
                  </a:lnTo>
                  <a:lnTo>
                    <a:pt x="141" y="535"/>
                  </a:lnTo>
                  <a:lnTo>
                    <a:pt x="140" y="534"/>
                  </a:lnTo>
                  <a:lnTo>
                    <a:pt x="139" y="532"/>
                  </a:lnTo>
                  <a:lnTo>
                    <a:pt x="137" y="531"/>
                  </a:lnTo>
                  <a:lnTo>
                    <a:pt x="136" y="530"/>
                  </a:lnTo>
                  <a:lnTo>
                    <a:pt x="136" y="529"/>
                  </a:lnTo>
                  <a:lnTo>
                    <a:pt x="134" y="527"/>
                  </a:lnTo>
                  <a:lnTo>
                    <a:pt x="133" y="526"/>
                  </a:lnTo>
                  <a:lnTo>
                    <a:pt x="132" y="525"/>
                  </a:lnTo>
                  <a:lnTo>
                    <a:pt x="131" y="524"/>
                  </a:lnTo>
                  <a:lnTo>
                    <a:pt x="130" y="523"/>
                  </a:lnTo>
                  <a:lnTo>
                    <a:pt x="129" y="521"/>
                  </a:lnTo>
                  <a:lnTo>
                    <a:pt x="128" y="520"/>
                  </a:lnTo>
                  <a:lnTo>
                    <a:pt x="127" y="519"/>
                  </a:lnTo>
                  <a:lnTo>
                    <a:pt x="126" y="517"/>
                  </a:lnTo>
                  <a:lnTo>
                    <a:pt x="125" y="516"/>
                  </a:lnTo>
                  <a:lnTo>
                    <a:pt x="124" y="515"/>
                  </a:lnTo>
                  <a:lnTo>
                    <a:pt x="123" y="513"/>
                  </a:lnTo>
                  <a:lnTo>
                    <a:pt x="121" y="512"/>
                  </a:lnTo>
                  <a:lnTo>
                    <a:pt x="120" y="511"/>
                  </a:lnTo>
                  <a:lnTo>
                    <a:pt x="120" y="510"/>
                  </a:lnTo>
                  <a:lnTo>
                    <a:pt x="119" y="508"/>
                  </a:lnTo>
                  <a:lnTo>
                    <a:pt x="117" y="507"/>
                  </a:lnTo>
                  <a:lnTo>
                    <a:pt x="116" y="506"/>
                  </a:lnTo>
                  <a:lnTo>
                    <a:pt x="115" y="504"/>
                  </a:lnTo>
                  <a:lnTo>
                    <a:pt x="115" y="503"/>
                  </a:lnTo>
                  <a:lnTo>
                    <a:pt x="113" y="502"/>
                  </a:lnTo>
                  <a:lnTo>
                    <a:pt x="112" y="501"/>
                  </a:lnTo>
                  <a:lnTo>
                    <a:pt x="111" y="499"/>
                  </a:lnTo>
                  <a:lnTo>
                    <a:pt x="110" y="498"/>
                  </a:lnTo>
                  <a:lnTo>
                    <a:pt x="110" y="497"/>
                  </a:lnTo>
                  <a:lnTo>
                    <a:pt x="108" y="495"/>
                  </a:lnTo>
                  <a:lnTo>
                    <a:pt x="107" y="494"/>
                  </a:lnTo>
                  <a:lnTo>
                    <a:pt x="106" y="493"/>
                  </a:lnTo>
                  <a:lnTo>
                    <a:pt x="105" y="491"/>
                  </a:lnTo>
                  <a:lnTo>
                    <a:pt x="104" y="490"/>
                  </a:lnTo>
                  <a:lnTo>
                    <a:pt x="104" y="489"/>
                  </a:lnTo>
                  <a:lnTo>
                    <a:pt x="103" y="487"/>
                  </a:lnTo>
                  <a:lnTo>
                    <a:pt x="102" y="486"/>
                  </a:lnTo>
                  <a:lnTo>
                    <a:pt x="100" y="485"/>
                  </a:lnTo>
                  <a:lnTo>
                    <a:pt x="99" y="483"/>
                  </a:lnTo>
                  <a:lnTo>
                    <a:pt x="99" y="482"/>
                  </a:lnTo>
                  <a:lnTo>
                    <a:pt x="98" y="481"/>
                  </a:lnTo>
                  <a:lnTo>
                    <a:pt x="97" y="479"/>
                  </a:lnTo>
                  <a:lnTo>
                    <a:pt x="96" y="478"/>
                  </a:lnTo>
                  <a:lnTo>
                    <a:pt x="95" y="477"/>
                  </a:lnTo>
                  <a:lnTo>
                    <a:pt x="94" y="475"/>
                  </a:lnTo>
                  <a:lnTo>
                    <a:pt x="93" y="474"/>
                  </a:lnTo>
                  <a:lnTo>
                    <a:pt x="92" y="473"/>
                  </a:lnTo>
                  <a:lnTo>
                    <a:pt x="91" y="471"/>
                  </a:lnTo>
                  <a:lnTo>
                    <a:pt x="90" y="470"/>
                  </a:lnTo>
                  <a:lnTo>
                    <a:pt x="89" y="469"/>
                  </a:lnTo>
                  <a:lnTo>
                    <a:pt x="88" y="467"/>
                  </a:lnTo>
                  <a:lnTo>
                    <a:pt x="88" y="466"/>
                  </a:lnTo>
                  <a:lnTo>
                    <a:pt x="87" y="464"/>
                  </a:lnTo>
                  <a:lnTo>
                    <a:pt x="86" y="463"/>
                  </a:lnTo>
                  <a:lnTo>
                    <a:pt x="85" y="462"/>
                  </a:lnTo>
                  <a:lnTo>
                    <a:pt x="84" y="460"/>
                  </a:lnTo>
                  <a:lnTo>
                    <a:pt x="83" y="459"/>
                  </a:lnTo>
                  <a:lnTo>
                    <a:pt x="82" y="457"/>
                  </a:lnTo>
                  <a:lnTo>
                    <a:pt x="81" y="456"/>
                  </a:lnTo>
                  <a:lnTo>
                    <a:pt x="81" y="455"/>
                  </a:lnTo>
                  <a:lnTo>
                    <a:pt x="80" y="453"/>
                  </a:lnTo>
                  <a:lnTo>
                    <a:pt x="79" y="452"/>
                  </a:lnTo>
                  <a:lnTo>
                    <a:pt x="78" y="451"/>
                  </a:lnTo>
                  <a:lnTo>
                    <a:pt x="77" y="449"/>
                  </a:lnTo>
                  <a:lnTo>
                    <a:pt x="76" y="448"/>
                  </a:lnTo>
                  <a:lnTo>
                    <a:pt x="75" y="446"/>
                  </a:lnTo>
                  <a:lnTo>
                    <a:pt x="75" y="445"/>
                  </a:lnTo>
                  <a:lnTo>
                    <a:pt x="74" y="444"/>
                  </a:lnTo>
                  <a:lnTo>
                    <a:pt x="73" y="442"/>
                  </a:lnTo>
                  <a:lnTo>
                    <a:pt x="72" y="441"/>
                  </a:lnTo>
                  <a:lnTo>
                    <a:pt x="71" y="439"/>
                  </a:lnTo>
                  <a:lnTo>
                    <a:pt x="71" y="438"/>
                  </a:lnTo>
                  <a:lnTo>
                    <a:pt x="70" y="436"/>
                  </a:lnTo>
                  <a:lnTo>
                    <a:pt x="69" y="435"/>
                  </a:lnTo>
                  <a:lnTo>
                    <a:pt x="68" y="433"/>
                  </a:lnTo>
                  <a:lnTo>
                    <a:pt x="67" y="432"/>
                  </a:lnTo>
                  <a:lnTo>
                    <a:pt x="67" y="431"/>
                  </a:lnTo>
                  <a:lnTo>
                    <a:pt x="66" y="429"/>
                  </a:lnTo>
                  <a:lnTo>
                    <a:pt x="65" y="428"/>
                  </a:lnTo>
                  <a:lnTo>
                    <a:pt x="64" y="426"/>
                  </a:lnTo>
                  <a:lnTo>
                    <a:pt x="63" y="425"/>
                  </a:lnTo>
                  <a:lnTo>
                    <a:pt x="62" y="423"/>
                  </a:lnTo>
                  <a:lnTo>
                    <a:pt x="62" y="422"/>
                  </a:lnTo>
                  <a:lnTo>
                    <a:pt x="61" y="420"/>
                  </a:lnTo>
                  <a:lnTo>
                    <a:pt x="60" y="419"/>
                  </a:lnTo>
                  <a:lnTo>
                    <a:pt x="60" y="418"/>
                  </a:lnTo>
                  <a:lnTo>
                    <a:pt x="59" y="416"/>
                  </a:lnTo>
                  <a:lnTo>
                    <a:pt x="58" y="415"/>
                  </a:lnTo>
                  <a:lnTo>
                    <a:pt x="57" y="413"/>
                  </a:lnTo>
                  <a:lnTo>
                    <a:pt x="56" y="412"/>
                  </a:lnTo>
                  <a:lnTo>
                    <a:pt x="56" y="410"/>
                  </a:lnTo>
                  <a:lnTo>
                    <a:pt x="55" y="409"/>
                  </a:lnTo>
                  <a:lnTo>
                    <a:pt x="54" y="407"/>
                  </a:lnTo>
                  <a:lnTo>
                    <a:pt x="54" y="406"/>
                  </a:lnTo>
                  <a:lnTo>
                    <a:pt x="53" y="404"/>
                  </a:lnTo>
                  <a:lnTo>
                    <a:pt x="52" y="403"/>
                  </a:lnTo>
                  <a:lnTo>
                    <a:pt x="51" y="401"/>
                  </a:lnTo>
                  <a:lnTo>
                    <a:pt x="51" y="400"/>
                  </a:lnTo>
                  <a:lnTo>
                    <a:pt x="50" y="399"/>
                  </a:lnTo>
                  <a:lnTo>
                    <a:pt x="50" y="397"/>
                  </a:lnTo>
                  <a:lnTo>
                    <a:pt x="49" y="396"/>
                  </a:lnTo>
                  <a:lnTo>
                    <a:pt x="48" y="394"/>
                  </a:lnTo>
                  <a:lnTo>
                    <a:pt x="47" y="393"/>
                  </a:lnTo>
                  <a:lnTo>
                    <a:pt x="47" y="391"/>
                  </a:lnTo>
                  <a:lnTo>
                    <a:pt x="46" y="390"/>
                  </a:lnTo>
                  <a:lnTo>
                    <a:pt x="45" y="388"/>
                  </a:lnTo>
                  <a:lnTo>
                    <a:pt x="45" y="387"/>
                  </a:lnTo>
                  <a:lnTo>
                    <a:pt x="44" y="385"/>
                  </a:lnTo>
                  <a:lnTo>
                    <a:pt x="43" y="384"/>
                  </a:lnTo>
                  <a:lnTo>
                    <a:pt x="43" y="382"/>
                  </a:lnTo>
                  <a:lnTo>
                    <a:pt x="42" y="381"/>
                  </a:lnTo>
                  <a:lnTo>
                    <a:pt x="41" y="379"/>
                  </a:lnTo>
                  <a:lnTo>
                    <a:pt x="41" y="378"/>
                  </a:lnTo>
                  <a:lnTo>
                    <a:pt x="40" y="376"/>
                  </a:lnTo>
                  <a:lnTo>
                    <a:pt x="40" y="375"/>
                  </a:lnTo>
                  <a:lnTo>
                    <a:pt x="39" y="373"/>
                  </a:lnTo>
                  <a:lnTo>
                    <a:pt x="38" y="372"/>
                  </a:lnTo>
                  <a:lnTo>
                    <a:pt x="38" y="370"/>
                  </a:lnTo>
                  <a:lnTo>
                    <a:pt x="37" y="369"/>
                  </a:lnTo>
                  <a:lnTo>
                    <a:pt x="37" y="367"/>
                  </a:lnTo>
                  <a:lnTo>
                    <a:pt x="36" y="366"/>
                  </a:lnTo>
                  <a:lnTo>
                    <a:pt x="35" y="364"/>
                  </a:lnTo>
                  <a:lnTo>
                    <a:pt x="35" y="363"/>
                  </a:lnTo>
                  <a:lnTo>
                    <a:pt x="34" y="361"/>
                  </a:lnTo>
                  <a:lnTo>
                    <a:pt x="34" y="360"/>
                  </a:lnTo>
                  <a:lnTo>
                    <a:pt x="33" y="358"/>
                  </a:lnTo>
                  <a:lnTo>
                    <a:pt x="33" y="357"/>
                  </a:lnTo>
                  <a:lnTo>
                    <a:pt x="32" y="355"/>
                  </a:lnTo>
                  <a:lnTo>
                    <a:pt x="31" y="354"/>
                  </a:lnTo>
                  <a:lnTo>
                    <a:pt x="31" y="352"/>
                  </a:lnTo>
                  <a:lnTo>
                    <a:pt x="30" y="350"/>
                  </a:lnTo>
                  <a:lnTo>
                    <a:pt x="30" y="349"/>
                  </a:lnTo>
                  <a:lnTo>
                    <a:pt x="29" y="347"/>
                  </a:lnTo>
                  <a:lnTo>
                    <a:pt x="29" y="346"/>
                  </a:lnTo>
                  <a:lnTo>
                    <a:pt x="28" y="344"/>
                  </a:lnTo>
                  <a:lnTo>
                    <a:pt x="28" y="343"/>
                  </a:lnTo>
                  <a:lnTo>
                    <a:pt x="27" y="341"/>
                  </a:lnTo>
                  <a:lnTo>
                    <a:pt x="27" y="340"/>
                  </a:lnTo>
                  <a:lnTo>
                    <a:pt x="26" y="338"/>
                  </a:lnTo>
                  <a:lnTo>
                    <a:pt x="26" y="337"/>
                  </a:lnTo>
                  <a:lnTo>
                    <a:pt x="25" y="335"/>
                  </a:lnTo>
                  <a:lnTo>
                    <a:pt x="24" y="334"/>
                  </a:lnTo>
                  <a:lnTo>
                    <a:pt x="24" y="332"/>
                  </a:lnTo>
                  <a:lnTo>
                    <a:pt x="24" y="330"/>
                  </a:lnTo>
                  <a:lnTo>
                    <a:pt x="23" y="329"/>
                  </a:lnTo>
                  <a:lnTo>
                    <a:pt x="23" y="327"/>
                  </a:lnTo>
                  <a:lnTo>
                    <a:pt x="22" y="326"/>
                  </a:lnTo>
                  <a:lnTo>
                    <a:pt x="22" y="324"/>
                  </a:lnTo>
                  <a:lnTo>
                    <a:pt x="21" y="322"/>
                  </a:lnTo>
                  <a:lnTo>
                    <a:pt x="21" y="321"/>
                  </a:lnTo>
                  <a:lnTo>
                    <a:pt x="20" y="319"/>
                  </a:lnTo>
                  <a:lnTo>
                    <a:pt x="20" y="318"/>
                  </a:lnTo>
                  <a:lnTo>
                    <a:pt x="19" y="316"/>
                  </a:lnTo>
                  <a:lnTo>
                    <a:pt x="19" y="315"/>
                  </a:lnTo>
                  <a:lnTo>
                    <a:pt x="19" y="313"/>
                  </a:lnTo>
                  <a:lnTo>
                    <a:pt x="18" y="312"/>
                  </a:lnTo>
                  <a:lnTo>
                    <a:pt x="18" y="310"/>
                  </a:lnTo>
                  <a:lnTo>
                    <a:pt x="17" y="309"/>
                  </a:lnTo>
                  <a:lnTo>
                    <a:pt x="17" y="307"/>
                  </a:lnTo>
                  <a:lnTo>
                    <a:pt x="17" y="306"/>
                  </a:lnTo>
                  <a:lnTo>
                    <a:pt x="16" y="304"/>
                  </a:lnTo>
                  <a:lnTo>
                    <a:pt x="16" y="302"/>
                  </a:lnTo>
                  <a:lnTo>
                    <a:pt x="15" y="301"/>
                  </a:lnTo>
                  <a:lnTo>
                    <a:pt x="15" y="299"/>
                  </a:lnTo>
                  <a:lnTo>
                    <a:pt x="14" y="297"/>
                  </a:lnTo>
                  <a:lnTo>
                    <a:pt x="14" y="296"/>
                  </a:lnTo>
                  <a:lnTo>
                    <a:pt x="14" y="294"/>
                  </a:lnTo>
                  <a:lnTo>
                    <a:pt x="13" y="293"/>
                  </a:lnTo>
                  <a:lnTo>
                    <a:pt x="13" y="291"/>
                  </a:lnTo>
                  <a:lnTo>
                    <a:pt x="13" y="290"/>
                  </a:lnTo>
                  <a:lnTo>
                    <a:pt x="12" y="288"/>
                  </a:lnTo>
                  <a:lnTo>
                    <a:pt x="12" y="287"/>
                  </a:lnTo>
                  <a:lnTo>
                    <a:pt x="12" y="285"/>
                  </a:lnTo>
                  <a:lnTo>
                    <a:pt x="11" y="283"/>
                  </a:lnTo>
                  <a:lnTo>
                    <a:pt x="11" y="282"/>
                  </a:lnTo>
                  <a:lnTo>
                    <a:pt x="11" y="280"/>
                  </a:lnTo>
                  <a:lnTo>
                    <a:pt x="10" y="278"/>
                  </a:lnTo>
                  <a:lnTo>
                    <a:pt x="10" y="277"/>
                  </a:lnTo>
                  <a:lnTo>
                    <a:pt x="10" y="275"/>
                  </a:lnTo>
                  <a:lnTo>
                    <a:pt x="9" y="274"/>
                  </a:lnTo>
                  <a:lnTo>
                    <a:pt x="9" y="272"/>
                  </a:lnTo>
                  <a:lnTo>
                    <a:pt x="9" y="271"/>
                  </a:lnTo>
                  <a:lnTo>
                    <a:pt x="8" y="269"/>
                  </a:lnTo>
                  <a:lnTo>
                    <a:pt x="8" y="268"/>
                  </a:lnTo>
                  <a:lnTo>
                    <a:pt x="8" y="266"/>
                  </a:lnTo>
                  <a:lnTo>
                    <a:pt x="8" y="264"/>
                  </a:lnTo>
                  <a:lnTo>
                    <a:pt x="8" y="263"/>
                  </a:lnTo>
                  <a:lnTo>
                    <a:pt x="7" y="261"/>
                  </a:lnTo>
                  <a:lnTo>
                    <a:pt x="7" y="260"/>
                  </a:lnTo>
                  <a:lnTo>
                    <a:pt x="7" y="258"/>
                  </a:lnTo>
                  <a:lnTo>
                    <a:pt x="6" y="257"/>
                  </a:lnTo>
                  <a:lnTo>
                    <a:pt x="6" y="255"/>
                  </a:lnTo>
                  <a:lnTo>
                    <a:pt x="6" y="253"/>
                  </a:lnTo>
                  <a:lnTo>
                    <a:pt x="6" y="252"/>
                  </a:lnTo>
                  <a:lnTo>
                    <a:pt x="5" y="250"/>
                  </a:lnTo>
                  <a:lnTo>
                    <a:pt x="5" y="248"/>
                  </a:lnTo>
                  <a:lnTo>
                    <a:pt x="5" y="247"/>
                  </a:lnTo>
                  <a:lnTo>
                    <a:pt x="5" y="245"/>
                  </a:lnTo>
                  <a:lnTo>
                    <a:pt x="4" y="244"/>
                  </a:lnTo>
                  <a:lnTo>
                    <a:pt x="4" y="242"/>
                  </a:lnTo>
                  <a:lnTo>
                    <a:pt x="4" y="241"/>
                  </a:lnTo>
                  <a:lnTo>
                    <a:pt x="4" y="239"/>
                  </a:lnTo>
                  <a:lnTo>
                    <a:pt x="3" y="237"/>
                  </a:lnTo>
                  <a:lnTo>
                    <a:pt x="3" y="236"/>
                  </a:lnTo>
                  <a:lnTo>
                    <a:pt x="3" y="234"/>
                  </a:lnTo>
                  <a:lnTo>
                    <a:pt x="3" y="232"/>
                  </a:lnTo>
                  <a:lnTo>
                    <a:pt x="3" y="231"/>
                  </a:lnTo>
                  <a:lnTo>
                    <a:pt x="3" y="229"/>
                  </a:lnTo>
                  <a:lnTo>
                    <a:pt x="3" y="228"/>
                  </a:lnTo>
                  <a:lnTo>
                    <a:pt x="3" y="226"/>
                  </a:lnTo>
                  <a:lnTo>
                    <a:pt x="2" y="224"/>
                  </a:lnTo>
                  <a:lnTo>
                    <a:pt x="2" y="223"/>
                  </a:lnTo>
                  <a:lnTo>
                    <a:pt x="2" y="221"/>
                  </a:lnTo>
                  <a:lnTo>
                    <a:pt x="2" y="219"/>
                  </a:lnTo>
                  <a:lnTo>
                    <a:pt x="2" y="218"/>
                  </a:lnTo>
                  <a:lnTo>
                    <a:pt x="2" y="216"/>
                  </a:lnTo>
                  <a:lnTo>
                    <a:pt x="1" y="215"/>
                  </a:lnTo>
                  <a:lnTo>
                    <a:pt x="1" y="213"/>
                  </a:lnTo>
                  <a:lnTo>
                    <a:pt x="1" y="212"/>
                  </a:lnTo>
                  <a:lnTo>
                    <a:pt x="1" y="210"/>
                  </a:lnTo>
                  <a:lnTo>
                    <a:pt x="1" y="208"/>
                  </a:lnTo>
                  <a:lnTo>
                    <a:pt x="1" y="207"/>
                  </a:lnTo>
                  <a:lnTo>
                    <a:pt x="1" y="205"/>
                  </a:lnTo>
                  <a:lnTo>
                    <a:pt x="1" y="203"/>
                  </a:lnTo>
                  <a:lnTo>
                    <a:pt x="0" y="202"/>
                  </a:lnTo>
                  <a:lnTo>
                    <a:pt x="0" y="200"/>
                  </a:lnTo>
                  <a:lnTo>
                    <a:pt x="0" y="199"/>
                  </a:lnTo>
                  <a:lnTo>
                    <a:pt x="0" y="197"/>
                  </a:lnTo>
                  <a:lnTo>
                    <a:pt x="0" y="195"/>
                  </a:lnTo>
                  <a:lnTo>
                    <a:pt x="0" y="194"/>
                  </a:lnTo>
                  <a:lnTo>
                    <a:pt x="0" y="192"/>
                  </a:lnTo>
                  <a:lnTo>
                    <a:pt x="0" y="191"/>
                  </a:lnTo>
                  <a:lnTo>
                    <a:pt x="0" y="189"/>
                  </a:lnTo>
                  <a:lnTo>
                    <a:pt x="0" y="187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0" y="182"/>
                  </a:lnTo>
                  <a:lnTo>
                    <a:pt x="0" y="181"/>
                  </a:lnTo>
                  <a:lnTo>
                    <a:pt x="0" y="179"/>
                  </a:lnTo>
                  <a:lnTo>
                    <a:pt x="0" y="178"/>
                  </a:lnTo>
                  <a:lnTo>
                    <a:pt x="0" y="176"/>
                  </a:lnTo>
                  <a:lnTo>
                    <a:pt x="0" y="175"/>
                  </a:lnTo>
                  <a:lnTo>
                    <a:pt x="0" y="173"/>
                  </a:lnTo>
                  <a:lnTo>
                    <a:pt x="0" y="171"/>
                  </a:lnTo>
                  <a:lnTo>
                    <a:pt x="0" y="169"/>
                  </a:lnTo>
                  <a:lnTo>
                    <a:pt x="0" y="168"/>
                  </a:lnTo>
                  <a:lnTo>
                    <a:pt x="0" y="166"/>
                  </a:lnTo>
                  <a:lnTo>
                    <a:pt x="0" y="165"/>
                  </a:lnTo>
                  <a:lnTo>
                    <a:pt x="0" y="163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0" y="158"/>
                  </a:lnTo>
                  <a:lnTo>
                    <a:pt x="0" y="156"/>
                  </a:lnTo>
                  <a:lnTo>
                    <a:pt x="0" y="155"/>
                  </a:lnTo>
                  <a:lnTo>
                    <a:pt x="0" y="153"/>
                  </a:lnTo>
                  <a:lnTo>
                    <a:pt x="0" y="152"/>
                  </a:lnTo>
                  <a:lnTo>
                    <a:pt x="0" y="150"/>
                  </a:lnTo>
                  <a:lnTo>
                    <a:pt x="0" y="149"/>
                  </a:lnTo>
                  <a:lnTo>
                    <a:pt x="0" y="147"/>
                  </a:lnTo>
                  <a:lnTo>
                    <a:pt x="0" y="145"/>
                  </a:lnTo>
                  <a:lnTo>
                    <a:pt x="1" y="144"/>
                  </a:lnTo>
                  <a:lnTo>
                    <a:pt x="1" y="142"/>
                  </a:lnTo>
                  <a:lnTo>
                    <a:pt x="1" y="141"/>
                  </a:lnTo>
                  <a:lnTo>
                    <a:pt x="1" y="139"/>
                  </a:lnTo>
                  <a:lnTo>
                    <a:pt x="1" y="137"/>
                  </a:lnTo>
                  <a:lnTo>
                    <a:pt x="1" y="136"/>
                  </a:lnTo>
                  <a:lnTo>
                    <a:pt x="1" y="134"/>
                  </a:lnTo>
                  <a:lnTo>
                    <a:pt x="1" y="132"/>
                  </a:lnTo>
                  <a:lnTo>
                    <a:pt x="1" y="131"/>
                  </a:lnTo>
                  <a:lnTo>
                    <a:pt x="2" y="129"/>
                  </a:lnTo>
                  <a:lnTo>
                    <a:pt x="2" y="128"/>
                  </a:lnTo>
                  <a:lnTo>
                    <a:pt x="2" y="126"/>
                  </a:lnTo>
                  <a:lnTo>
                    <a:pt x="2" y="125"/>
                  </a:lnTo>
                  <a:lnTo>
                    <a:pt x="2" y="123"/>
                  </a:lnTo>
                  <a:lnTo>
                    <a:pt x="2" y="121"/>
                  </a:lnTo>
                  <a:lnTo>
                    <a:pt x="3" y="119"/>
                  </a:lnTo>
                  <a:lnTo>
                    <a:pt x="3" y="118"/>
                  </a:lnTo>
                  <a:lnTo>
                    <a:pt x="3" y="116"/>
                  </a:lnTo>
                  <a:lnTo>
                    <a:pt x="3" y="115"/>
                  </a:lnTo>
                  <a:lnTo>
                    <a:pt x="3" y="113"/>
                  </a:lnTo>
                  <a:lnTo>
                    <a:pt x="3" y="112"/>
                  </a:lnTo>
                  <a:lnTo>
                    <a:pt x="3" y="110"/>
                  </a:lnTo>
                  <a:lnTo>
                    <a:pt x="4" y="108"/>
                  </a:lnTo>
                  <a:lnTo>
                    <a:pt x="4" y="107"/>
                  </a:lnTo>
                  <a:lnTo>
                    <a:pt x="4" y="105"/>
                  </a:lnTo>
                  <a:lnTo>
                    <a:pt x="4" y="103"/>
                  </a:lnTo>
                  <a:lnTo>
                    <a:pt x="4" y="102"/>
                  </a:lnTo>
                  <a:lnTo>
                    <a:pt x="5" y="100"/>
                  </a:lnTo>
                  <a:lnTo>
                    <a:pt x="5" y="99"/>
                  </a:lnTo>
                  <a:lnTo>
                    <a:pt x="5" y="97"/>
                  </a:lnTo>
                  <a:lnTo>
                    <a:pt x="5" y="96"/>
                  </a:lnTo>
                  <a:lnTo>
                    <a:pt x="6" y="94"/>
                  </a:lnTo>
                  <a:lnTo>
                    <a:pt x="6" y="92"/>
                  </a:lnTo>
                  <a:lnTo>
                    <a:pt x="6" y="91"/>
                  </a:lnTo>
                  <a:lnTo>
                    <a:pt x="7" y="89"/>
                  </a:lnTo>
                  <a:lnTo>
                    <a:pt x="7" y="88"/>
                  </a:lnTo>
                  <a:lnTo>
                    <a:pt x="7" y="86"/>
                  </a:lnTo>
                  <a:lnTo>
                    <a:pt x="7" y="84"/>
                  </a:lnTo>
                  <a:lnTo>
                    <a:pt x="8" y="83"/>
                  </a:lnTo>
                  <a:lnTo>
                    <a:pt x="8" y="81"/>
                  </a:lnTo>
                  <a:lnTo>
                    <a:pt x="8" y="80"/>
                  </a:lnTo>
                  <a:lnTo>
                    <a:pt x="8" y="78"/>
                  </a:lnTo>
                  <a:lnTo>
                    <a:pt x="8" y="76"/>
                  </a:lnTo>
                  <a:lnTo>
                    <a:pt x="9" y="75"/>
                  </a:lnTo>
                  <a:lnTo>
                    <a:pt x="9" y="73"/>
                  </a:lnTo>
                  <a:lnTo>
                    <a:pt x="9" y="72"/>
                  </a:lnTo>
                  <a:lnTo>
                    <a:pt x="10" y="70"/>
                  </a:lnTo>
                  <a:lnTo>
                    <a:pt x="10" y="69"/>
                  </a:lnTo>
                  <a:lnTo>
                    <a:pt x="11" y="67"/>
                  </a:lnTo>
                  <a:lnTo>
                    <a:pt x="11" y="66"/>
                  </a:lnTo>
                  <a:lnTo>
                    <a:pt x="11" y="64"/>
                  </a:lnTo>
                  <a:lnTo>
                    <a:pt x="12" y="62"/>
                  </a:lnTo>
                  <a:lnTo>
                    <a:pt x="12" y="60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3" y="56"/>
                  </a:lnTo>
                  <a:lnTo>
                    <a:pt x="13" y="54"/>
                  </a:lnTo>
                  <a:lnTo>
                    <a:pt x="13" y="53"/>
                  </a:lnTo>
                  <a:lnTo>
                    <a:pt x="14" y="51"/>
                  </a:lnTo>
                  <a:lnTo>
                    <a:pt x="14" y="50"/>
                  </a:lnTo>
                  <a:lnTo>
                    <a:pt x="15" y="48"/>
                  </a:lnTo>
                  <a:lnTo>
                    <a:pt x="15" y="47"/>
                  </a:lnTo>
                  <a:lnTo>
                    <a:pt x="16" y="45"/>
                  </a:lnTo>
                  <a:lnTo>
                    <a:pt x="16" y="43"/>
                  </a:lnTo>
                  <a:lnTo>
                    <a:pt x="16" y="42"/>
                  </a:lnTo>
                  <a:lnTo>
                    <a:pt x="17" y="40"/>
                  </a:lnTo>
                  <a:lnTo>
                    <a:pt x="17" y="38"/>
                  </a:lnTo>
                  <a:lnTo>
                    <a:pt x="18" y="37"/>
                  </a:lnTo>
                  <a:lnTo>
                    <a:pt x="18" y="35"/>
                  </a:lnTo>
                  <a:lnTo>
                    <a:pt x="19" y="34"/>
                  </a:lnTo>
                  <a:lnTo>
                    <a:pt x="19" y="32"/>
                  </a:lnTo>
                  <a:lnTo>
                    <a:pt x="19" y="31"/>
                  </a:lnTo>
                  <a:lnTo>
                    <a:pt x="20" y="29"/>
                  </a:lnTo>
                  <a:lnTo>
                    <a:pt x="20" y="28"/>
                  </a:lnTo>
                  <a:lnTo>
                    <a:pt x="21" y="26"/>
                  </a:lnTo>
                  <a:lnTo>
                    <a:pt x="21" y="25"/>
                  </a:lnTo>
                  <a:lnTo>
                    <a:pt x="22" y="23"/>
                  </a:lnTo>
                  <a:lnTo>
                    <a:pt x="22" y="22"/>
                  </a:lnTo>
                  <a:lnTo>
                    <a:pt x="23" y="20"/>
                  </a:lnTo>
                  <a:lnTo>
                    <a:pt x="23" y="18"/>
                  </a:lnTo>
                  <a:lnTo>
                    <a:pt x="24" y="17"/>
                  </a:lnTo>
                  <a:lnTo>
                    <a:pt x="24" y="15"/>
                  </a:lnTo>
                  <a:lnTo>
                    <a:pt x="24" y="14"/>
                  </a:lnTo>
                  <a:lnTo>
                    <a:pt x="25" y="12"/>
                  </a:lnTo>
                  <a:lnTo>
                    <a:pt x="25" y="10"/>
                  </a:lnTo>
                  <a:lnTo>
                    <a:pt x="26" y="9"/>
                  </a:lnTo>
                  <a:lnTo>
                    <a:pt x="26" y="7"/>
                  </a:lnTo>
                  <a:lnTo>
                    <a:pt x="27" y="6"/>
                  </a:lnTo>
                  <a:lnTo>
                    <a:pt x="28" y="4"/>
                  </a:lnTo>
                  <a:lnTo>
                    <a:pt x="28" y="3"/>
                  </a:lnTo>
                  <a:lnTo>
                    <a:pt x="29" y="1"/>
                  </a:lnTo>
                  <a:lnTo>
                    <a:pt x="29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2" name="Rectangle 324"/>
            <p:cNvSpPr>
              <a:spLocks noChangeArrowheads="1"/>
            </p:cNvSpPr>
            <p:nvPr/>
          </p:nvSpPr>
          <p:spPr bwMode="auto">
            <a:xfrm rot="19080000">
              <a:off x="3620" y="2713"/>
              <a:ext cx="34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3" name="Line 325"/>
            <p:cNvSpPr>
              <a:spLocks noChangeShapeType="1"/>
            </p:cNvSpPr>
            <p:nvPr/>
          </p:nvSpPr>
          <p:spPr bwMode="auto">
            <a:xfrm flipH="1">
              <a:off x="3612" y="2745"/>
              <a:ext cx="2" cy="2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4" name="Rectangle 326"/>
            <p:cNvSpPr>
              <a:spLocks noChangeArrowheads="1"/>
            </p:cNvSpPr>
            <p:nvPr/>
          </p:nvSpPr>
          <p:spPr bwMode="auto">
            <a:xfrm rot="2280000">
              <a:off x="3089" y="1805"/>
              <a:ext cx="509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Rhodococcus 161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5" name="Line 327"/>
            <p:cNvSpPr>
              <a:spLocks noChangeShapeType="1"/>
            </p:cNvSpPr>
            <p:nvPr/>
          </p:nvSpPr>
          <p:spPr bwMode="auto">
            <a:xfrm flipH="1" flipV="1">
              <a:off x="3538" y="1995"/>
              <a:ext cx="23" cy="18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6" name="Rectangle 328"/>
            <p:cNvSpPr>
              <a:spLocks noChangeArrowheads="1"/>
            </p:cNvSpPr>
            <p:nvPr/>
          </p:nvSpPr>
          <p:spPr bwMode="auto">
            <a:xfrm rot="2520000">
              <a:off x="3327" y="1825"/>
              <a:ext cx="297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Liarius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77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7" name="Line 329"/>
            <p:cNvSpPr>
              <a:spLocks noChangeShapeType="1"/>
            </p:cNvSpPr>
            <p:nvPr/>
          </p:nvSpPr>
          <p:spPr bwMode="auto">
            <a:xfrm flipH="1" flipV="1">
              <a:off x="3581" y="1966"/>
              <a:ext cx="5" cy="5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8" name="Rectangle 330"/>
            <p:cNvSpPr>
              <a:spLocks noChangeArrowheads="1"/>
            </p:cNvSpPr>
            <p:nvPr/>
          </p:nvSpPr>
          <p:spPr bwMode="auto">
            <a:xfrm rot="2820000">
              <a:off x="3157" y="1702"/>
              <a:ext cx="559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Microbacterium 76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9" name="Line 331"/>
            <p:cNvSpPr>
              <a:spLocks noChangeShapeType="1"/>
            </p:cNvSpPr>
            <p:nvPr/>
          </p:nvSpPr>
          <p:spPr bwMode="auto">
            <a:xfrm flipH="1" flipV="1">
              <a:off x="3620" y="1934"/>
              <a:ext cx="3" cy="3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0" name="Freeform 332"/>
            <p:cNvSpPr>
              <a:spLocks/>
            </p:cNvSpPr>
            <p:nvPr/>
          </p:nvSpPr>
          <p:spPr bwMode="auto">
            <a:xfrm>
              <a:off x="3587" y="1954"/>
              <a:ext cx="18" cy="1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6" y="1"/>
                </a:cxn>
                <a:cxn ang="0">
                  <a:pos x="15" y="3"/>
                </a:cxn>
                <a:cxn ang="0">
                  <a:pos x="14" y="4"/>
                </a:cxn>
                <a:cxn ang="0">
                  <a:pos x="12" y="6"/>
                </a:cxn>
                <a:cxn ang="0">
                  <a:pos x="11" y="7"/>
                </a:cxn>
                <a:cxn ang="0">
                  <a:pos x="10" y="8"/>
                </a:cxn>
                <a:cxn ang="0">
                  <a:pos x="8" y="10"/>
                </a:cxn>
                <a:cxn ang="0">
                  <a:pos x="7" y="11"/>
                </a:cxn>
                <a:cxn ang="0">
                  <a:pos x="5" y="12"/>
                </a:cxn>
                <a:cxn ang="0">
                  <a:pos x="4" y="13"/>
                </a:cxn>
                <a:cxn ang="0">
                  <a:pos x="3" y="15"/>
                </a:cxn>
                <a:cxn ang="0">
                  <a:pos x="1" y="16"/>
                </a:cxn>
                <a:cxn ang="0">
                  <a:pos x="0" y="17"/>
                </a:cxn>
              </a:cxnLst>
              <a:rect l="0" t="0" r="r" b="b"/>
              <a:pathLst>
                <a:path w="18" h="17">
                  <a:moveTo>
                    <a:pt x="18" y="0"/>
                  </a:moveTo>
                  <a:lnTo>
                    <a:pt x="16" y="1"/>
                  </a:lnTo>
                  <a:lnTo>
                    <a:pt x="15" y="3"/>
                  </a:lnTo>
                  <a:lnTo>
                    <a:pt x="14" y="4"/>
                  </a:lnTo>
                  <a:lnTo>
                    <a:pt x="12" y="6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7" y="11"/>
                  </a:lnTo>
                  <a:lnTo>
                    <a:pt x="5" y="12"/>
                  </a:lnTo>
                  <a:lnTo>
                    <a:pt x="4" y="13"/>
                  </a:lnTo>
                  <a:lnTo>
                    <a:pt x="3" y="15"/>
                  </a:lnTo>
                  <a:lnTo>
                    <a:pt x="1" y="16"/>
                  </a:lnTo>
                  <a:lnTo>
                    <a:pt x="0" y="17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1" name="Freeform 333"/>
            <p:cNvSpPr>
              <a:spLocks/>
            </p:cNvSpPr>
            <p:nvPr/>
          </p:nvSpPr>
          <p:spPr bwMode="auto">
            <a:xfrm>
              <a:off x="3605" y="1938"/>
              <a:ext cx="18" cy="16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1" y="15"/>
                </a:cxn>
                <a:cxn ang="0">
                  <a:pos x="3" y="13"/>
                </a:cxn>
                <a:cxn ang="0">
                  <a:pos x="4" y="12"/>
                </a:cxn>
                <a:cxn ang="0">
                  <a:pos x="6" y="10"/>
                </a:cxn>
                <a:cxn ang="0">
                  <a:pos x="8" y="9"/>
                </a:cxn>
                <a:cxn ang="0">
                  <a:pos x="9" y="7"/>
                </a:cxn>
                <a:cxn ang="0">
                  <a:pos x="11" y="6"/>
                </a:cxn>
                <a:cxn ang="0">
                  <a:pos x="13" y="4"/>
                </a:cxn>
                <a:cxn ang="0">
                  <a:pos x="14" y="3"/>
                </a:cxn>
                <a:cxn ang="0">
                  <a:pos x="16" y="1"/>
                </a:cxn>
                <a:cxn ang="0">
                  <a:pos x="18" y="0"/>
                </a:cxn>
              </a:cxnLst>
              <a:rect l="0" t="0" r="r" b="b"/>
              <a:pathLst>
                <a:path w="18" h="16">
                  <a:moveTo>
                    <a:pt x="0" y="16"/>
                  </a:moveTo>
                  <a:lnTo>
                    <a:pt x="1" y="15"/>
                  </a:lnTo>
                  <a:lnTo>
                    <a:pt x="3" y="13"/>
                  </a:lnTo>
                  <a:lnTo>
                    <a:pt x="4" y="12"/>
                  </a:lnTo>
                  <a:lnTo>
                    <a:pt x="6" y="10"/>
                  </a:lnTo>
                  <a:lnTo>
                    <a:pt x="8" y="9"/>
                  </a:lnTo>
                  <a:lnTo>
                    <a:pt x="9" y="7"/>
                  </a:lnTo>
                  <a:lnTo>
                    <a:pt x="11" y="6"/>
                  </a:lnTo>
                  <a:lnTo>
                    <a:pt x="13" y="4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8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2" name="Rectangle 334"/>
            <p:cNvSpPr>
              <a:spLocks noChangeArrowheads="1"/>
            </p:cNvSpPr>
            <p:nvPr/>
          </p:nvSpPr>
          <p:spPr bwMode="auto">
            <a:xfrm rot="2700000">
              <a:off x="3607" y="1949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61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3" name="Line 335"/>
            <p:cNvSpPr>
              <a:spLocks noChangeShapeType="1"/>
            </p:cNvSpPr>
            <p:nvPr/>
          </p:nvSpPr>
          <p:spPr bwMode="auto">
            <a:xfrm flipH="1" flipV="1">
              <a:off x="3605" y="1954"/>
              <a:ext cx="6" cy="6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4" name="Freeform 336"/>
            <p:cNvSpPr>
              <a:spLocks/>
            </p:cNvSpPr>
            <p:nvPr/>
          </p:nvSpPr>
          <p:spPr bwMode="auto">
            <a:xfrm>
              <a:off x="3562" y="1986"/>
              <a:ext cx="24" cy="2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3" y="2"/>
                </a:cxn>
                <a:cxn ang="0">
                  <a:pos x="22" y="3"/>
                </a:cxn>
                <a:cxn ang="0">
                  <a:pos x="21" y="3"/>
                </a:cxn>
                <a:cxn ang="0">
                  <a:pos x="20" y="5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7" y="8"/>
                </a:cxn>
                <a:cxn ang="0">
                  <a:pos x="16" y="9"/>
                </a:cxn>
                <a:cxn ang="0">
                  <a:pos x="15" y="10"/>
                </a:cxn>
                <a:cxn ang="0">
                  <a:pos x="14" y="11"/>
                </a:cxn>
                <a:cxn ang="0">
                  <a:pos x="14" y="12"/>
                </a:cxn>
                <a:cxn ang="0">
                  <a:pos x="13" y="13"/>
                </a:cxn>
                <a:cxn ang="0">
                  <a:pos x="12" y="14"/>
                </a:cxn>
                <a:cxn ang="0">
                  <a:pos x="11" y="15"/>
                </a:cxn>
                <a:cxn ang="0">
                  <a:pos x="10" y="16"/>
                </a:cxn>
                <a:cxn ang="0">
                  <a:pos x="9" y="17"/>
                </a:cxn>
                <a:cxn ang="0">
                  <a:pos x="8" y="18"/>
                </a:cxn>
                <a:cxn ang="0">
                  <a:pos x="7" y="19"/>
                </a:cxn>
                <a:cxn ang="0">
                  <a:pos x="6" y="20"/>
                </a:cxn>
                <a:cxn ang="0">
                  <a:pos x="5" y="21"/>
                </a:cxn>
                <a:cxn ang="0">
                  <a:pos x="4" y="22"/>
                </a:cxn>
                <a:cxn ang="0">
                  <a:pos x="3" y="23"/>
                </a:cxn>
                <a:cxn ang="0">
                  <a:pos x="3" y="24"/>
                </a:cxn>
                <a:cxn ang="0">
                  <a:pos x="2" y="25"/>
                </a:cxn>
                <a:cxn ang="0">
                  <a:pos x="1" y="26"/>
                </a:cxn>
                <a:cxn ang="0">
                  <a:pos x="0" y="28"/>
                </a:cxn>
              </a:cxnLst>
              <a:rect l="0" t="0" r="r" b="b"/>
              <a:pathLst>
                <a:path w="24" h="28">
                  <a:moveTo>
                    <a:pt x="24" y="0"/>
                  </a:moveTo>
                  <a:lnTo>
                    <a:pt x="23" y="2"/>
                  </a:lnTo>
                  <a:lnTo>
                    <a:pt x="22" y="3"/>
                  </a:lnTo>
                  <a:lnTo>
                    <a:pt x="21" y="3"/>
                  </a:lnTo>
                  <a:lnTo>
                    <a:pt x="20" y="5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7" y="8"/>
                  </a:lnTo>
                  <a:lnTo>
                    <a:pt x="16" y="9"/>
                  </a:lnTo>
                  <a:lnTo>
                    <a:pt x="15" y="10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10" y="16"/>
                  </a:lnTo>
                  <a:lnTo>
                    <a:pt x="9" y="17"/>
                  </a:lnTo>
                  <a:lnTo>
                    <a:pt x="8" y="18"/>
                  </a:lnTo>
                  <a:lnTo>
                    <a:pt x="7" y="19"/>
                  </a:lnTo>
                  <a:lnTo>
                    <a:pt x="6" y="20"/>
                  </a:lnTo>
                  <a:lnTo>
                    <a:pt x="5" y="21"/>
                  </a:lnTo>
                  <a:lnTo>
                    <a:pt x="4" y="22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2" y="25"/>
                  </a:lnTo>
                  <a:lnTo>
                    <a:pt x="1" y="26"/>
                  </a:lnTo>
                  <a:lnTo>
                    <a:pt x="0" y="28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5" name="Freeform 337"/>
            <p:cNvSpPr>
              <a:spLocks/>
            </p:cNvSpPr>
            <p:nvPr/>
          </p:nvSpPr>
          <p:spPr bwMode="auto">
            <a:xfrm>
              <a:off x="3586" y="1961"/>
              <a:ext cx="26" cy="25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1" y="24"/>
                </a:cxn>
                <a:cxn ang="0">
                  <a:pos x="3" y="22"/>
                </a:cxn>
                <a:cxn ang="0">
                  <a:pos x="4" y="21"/>
                </a:cxn>
                <a:cxn ang="0">
                  <a:pos x="6" y="20"/>
                </a:cxn>
                <a:cxn ang="0">
                  <a:pos x="7" y="18"/>
                </a:cxn>
                <a:cxn ang="0">
                  <a:pos x="8" y="17"/>
                </a:cxn>
                <a:cxn ang="0">
                  <a:pos x="10" y="15"/>
                </a:cxn>
                <a:cxn ang="0">
                  <a:pos x="11" y="14"/>
                </a:cxn>
                <a:cxn ang="0">
                  <a:pos x="13" y="12"/>
                </a:cxn>
                <a:cxn ang="0">
                  <a:pos x="14" y="11"/>
                </a:cxn>
                <a:cxn ang="0">
                  <a:pos x="16" y="10"/>
                </a:cxn>
                <a:cxn ang="0">
                  <a:pos x="17" y="8"/>
                </a:cxn>
                <a:cxn ang="0">
                  <a:pos x="18" y="7"/>
                </a:cxn>
                <a:cxn ang="0">
                  <a:pos x="20" y="6"/>
                </a:cxn>
                <a:cxn ang="0">
                  <a:pos x="21" y="4"/>
                </a:cxn>
                <a:cxn ang="0">
                  <a:pos x="23" y="3"/>
                </a:cxn>
                <a:cxn ang="0">
                  <a:pos x="24" y="1"/>
                </a:cxn>
                <a:cxn ang="0">
                  <a:pos x="26" y="0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1" y="24"/>
                  </a:lnTo>
                  <a:lnTo>
                    <a:pt x="3" y="22"/>
                  </a:lnTo>
                  <a:lnTo>
                    <a:pt x="4" y="21"/>
                  </a:lnTo>
                  <a:lnTo>
                    <a:pt x="6" y="20"/>
                  </a:lnTo>
                  <a:lnTo>
                    <a:pt x="7" y="18"/>
                  </a:lnTo>
                  <a:lnTo>
                    <a:pt x="8" y="17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3" y="12"/>
                  </a:lnTo>
                  <a:lnTo>
                    <a:pt x="14" y="11"/>
                  </a:lnTo>
                  <a:lnTo>
                    <a:pt x="16" y="10"/>
                  </a:lnTo>
                  <a:lnTo>
                    <a:pt x="17" y="8"/>
                  </a:lnTo>
                  <a:lnTo>
                    <a:pt x="18" y="7"/>
                  </a:lnTo>
                  <a:lnTo>
                    <a:pt x="20" y="6"/>
                  </a:lnTo>
                  <a:lnTo>
                    <a:pt x="21" y="4"/>
                  </a:lnTo>
                  <a:lnTo>
                    <a:pt x="23" y="3"/>
                  </a:lnTo>
                  <a:lnTo>
                    <a:pt x="24" y="1"/>
                  </a:lnTo>
                  <a:lnTo>
                    <a:pt x="26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6" name="Rectangle 338"/>
            <p:cNvSpPr>
              <a:spLocks noChangeArrowheads="1"/>
            </p:cNvSpPr>
            <p:nvPr/>
          </p:nvSpPr>
          <p:spPr bwMode="auto">
            <a:xfrm rot="2460000">
              <a:off x="3590" y="1980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97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7" name="Line 339"/>
            <p:cNvSpPr>
              <a:spLocks noChangeShapeType="1"/>
            </p:cNvSpPr>
            <p:nvPr/>
          </p:nvSpPr>
          <p:spPr bwMode="auto">
            <a:xfrm flipH="1" flipV="1">
              <a:off x="3586" y="1987"/>
              <a:ext cx="32" cy="26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8" name="Freeform 340"/>
            <p:cNvSpPr>
              <a:spLocks/>
            </p:cNvSpPr>
            <p:nvPr/>
          </p:nvSpPr>
          <p:spPr bwMode="auto">
            <a:xfrm>
              <a:off x="3470" y="2379"/>
              <a:ext cx="145" cy="366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1" y="13"/>
                </a:cxn>
                <a:cxn ang="0">
                  <a:pos x="1" y="20"/>
                </a:cxn>
                <a:cxn ang="0">
                  <a:pos x="1" y="28"/>
                </a:cxn>
                <a:cxn ang="0">
                  <a:pos x="2" y="35"/>
                </a:cxn>
                <a:cxn ang="0">
                  <a:pos x="2" y="42"/>
                </a:cxn>
                <a:cxn ang="0">
                  <a:pos x="3" y="50"/>
                </a:cxn>
                <a:cxn ang="0">
                  <a:pos x="4" y="57"/>
                </a:cxn>
                <a:cxn ang="0">
                  <a:pos x="4" y="65"/>
                </a:cxn>
                <a:cxn ang="0">
                  <a:pos x="5" y="72"/>
                </a:cxn>
                <a:cxn ang="0">
                  <a:pos x="6" y="79"/>
                </a:cxn>
                <a:cxn ang="0">
                  <a:pos x="8" y="87"/>
                </a:cxn>
                <a:cxn ang="0">
                  <a:pos x="9" y="95"/>
                </a:cxn>
                <a:cxn ang="0">
                  <a:pos x="10" y="102"/>
                </a:cxn>
                <a:cxn ang="0">
                  <a:pos x="12" y="109"/>
                </a:cxn>
                <a:cxn ang="0">
                  <a:pos x="13" y="117"/>
                </a:cxn>
                <a:cxn ang="0">
                  <a:pos x="15" y="123"/>
                </a:cxn>
                <a:cxn ang="0">
                  <a:pos x="17" y="131"/>
                </a:cxn>
                <a:cxn ang="0">
                  <a:pos x="19" y="138"/>
                </a:cxn>
                <a:cxn ang="0">
                  <a:pos x="20" y="145"/>
                </a:cxn>
                <a:cxn ang="0">
                  <a:pos x="23" y="153"/>
                </a:cxn>
                <a:cxn ang="0">
                  <a:pos x="25" y="160"/>
                </a:cxn>
                <a:cxn ang="0">
                  <a:pos x="27" y="167"/>
                </a:cxn>
                <a:cxn ang="0">
                  <a:pos x="30" y="174"/>
                </a:cxn>
                <a:cxn ang="0">
                  <a:pos x="32" y="181"/>
                </a:cxn>
                <a:cxn ang="0">
                  <a:pos x="35" y="188"/>
                </a:cxn>
                <a:cxn ang="0">
                  <a:pos x="37" y="195"/>
                </a:cxn>
                <a:cxn ang="0">
                  <a:pos x="40" y="202"/>
                </a:cxn>
                <a:cxn ang="0">
                  <a:pos x="43" y="209"/>
                </a:cxn>
                <a:cxn ang="0">
                  <a:pos x="46" y="216"/>
                </a:cxn>
                <a:cxn ang="0">
                  <a:pos x="49" y="223"/>
                </a:cxn>
                <a:cxn ang="0">
                  <a:pos x="52" y="230"/>
                </a:cxn>
                <a:cxn ang="0">
                  <a:pos x="56" y="236"/>
                </a:cxn>
                <a:cxn ang="0">
                  <a:pos x="59" y="243"/>
                </a:cxn>
                <a:cxn ang="0">
                  <a:pos x="63" y="250"/>
                </a:cxn>
                <a:cxn ang="0">
                  <a:pos x="66" y="257"/>
                </a:cxn>
                <a:cxn ang="0">
                  <a:pos x="70" y="263"/>
                </a:cxn>
                <a:cxn ang="0">
                  <a:pos x="74" y="270"/>
                </a:cxn>
                <a:cxn ang="0">
                  <a:pos x="78" y="276"/>
                </a:cxn>
                <a:cxn ang="0">
                  <a:pos x="82" y="283"/>
                </a:cxn>
                <a:cxn ang="0">
                  <a:pos x="85" y="289"/>
                </a:cxn>
                <a:cxn ang="0">
                  <a:pos x="90" y="295"/>
                </a:cxn>
                <a:cxn ang="0">
                  <a:pos x="94" y="302"/>
                </a:cxn>
                <a:cxn ang="0">
                  <a:pos x="98" y="308"/>
                </a:cxn>
                <a:cxn ang="0">
                  <a:pos x="103" y="314"/>
                </a:cxn>
                <a:cxn ang="0">
                  <a:pos x="107" y="320"/>
                </a:cxn>
                <a:cxn ang="0">
                  <a:pos x="112" y="326"/>
                </a:cxn>
                <a:cxn ang="0">
                  <a:pos x="116" y="332"/>
                </a:cxn>
                <a:cxn ang="0">
                  <a:pos x="121" y="338"/>
                </a:cxn>
                <a:cxn ang="0">
                  <a:pos x="126" y="344"/>
                </a:cxn>
                <a:cxn ang="0">
                  <a:pos x="131" y="350"/>
                </a:cxn>
                <a:cxn ang="0">
                  <a:pos x="136" y="356"/>
                </a:cxn>
                <a:cxn ang="0">
                  <a:pos x="141" y="361"/>
                </a:cxn>
              </a:cxnLst>
              <a:rect l="0" t="0" r="r" b="b"/>
              <a:pathLst>
                <a:path w="145" h="366">
                  <a:moveTo>
                    <a:pt x="0" y="0"/>
                  </a:moveTo>
                  <a:lnTo>
                    <a:pt x="0" y="1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1" y="11"/>
                  </a:lnTo>
                  <a:lnTo>
                    <a:pt x="1" y="13"/>
                  </a:lnTo>
                  <a:lnTo>
                    <a:pt x="1" y="14"/>
                  </a:lnTo>
                  <a:lnTo>
                    <a:pt x="1" y="17"/>
                  </a:lnTo>
                  <a:lnTo>
                    <a:pt x="1" y="18"/>
                  </a:lnTo>
                  <a:lnTo>
                    <a:pt x="1" y="20"/>
                  </a:lnTo>
                  <a:lnTo>
                    <a:pt x="1" y="22"/>
                  </a:lnTo>
                  <a:lnTo>
                    <a:pt x="1" y="24"/>
                  </a:lnTo>
                  <a:lnTo>
                    <a:pt x="1" y="26"/>
                  </a:lnTo>
                  <a:lnTo>
                    <a:pt x="1" y="28"/>
                  </a:lnTo>
                  <a:lnTo>
                    <a:pt x="1" y="29"/>
                  </a:lnTo>
                  <a:lnTo>
                    <a:pt x="1" y="31"/>
                  </a:lnTo>
                  <a:lnTo>
                    <a:pt x="1" y="33"/>
                  </a:lnTo>
                  <a:lnTo>
                    <a:pt x="2" y="35"/>
                  </a:lnTo>
                  <a:lnTo>
                    <a:pt x="2" y="37"/>
                  </a:lnTo>
                  <a:lnTo>
                    <a:pt x="2" y="39"/>
                  </a:lnTo>
                  <a:lnTo>
                    <a:pt x="2" y="41"/>
                  </a:lnTo>
                  <a:lnTo>
                    <a:pt x="2" y="42"/>
                  </a:lnTo>
                  <a:lnTo>
                    <a:pt x="2" y="45"/>
                  </a:lnTo>
                  <a:lnTo>
                    <a:pt x="2" y="46"/>
                  </a:lnTo>
                  <a:lnTo>
                    <a:pt x="3" y="48"/>
                  </a:lnTo>
                  <a:lnTo>
                    <a:pt x="3" y="50"/>
                  </a:lnTo>
                  <a:lnTo>
                    <a:pt x="3" y="52"/>
                  </a:lnTo>
                  <a:lnTo>
                    <a:pt x="3" y="54"/>
                  </a:lnTo>
                  <a:lnTo>
                    <a:pt x="3" y="55"/>
                  </a:lnTo>
                  <a:lnTo>
                    <a:pt x="4" y="57"/>
                  </a:lnTo>
                  <a:lnTo>
                    <a:pt x="4" y="59"/>
                  </a:lnTo>
                  <a:lnTo>
                    <a:pt x="4" y="61"/>
                  </a:lnTo>
                  <a:lnTo>
                    <a:pt x="4" y="63"/>
                  </a:lnTo>
                  <a:lnTo>
                    <a:pt x="4" y="65"/>
                  </a:lnTo>
                  <a:lnTo>
                    <a:pt x="4" y="67"/>
                  </a:lnTo>
                  <a:lnTo>
                    <a:pt x="5" y="69"/>
                  </a:lnTo>
                  <a:lnTo>
                    <a:pt x="5" y="70"/>
                  </a:lnTo>
                  <a:lnTo>
                    <a:pt x="5" y="72"/>
                  </a:lnTo>
                  <a:lnTo>
                    <a:pt x="5" y="74"/>
                  </a:lnTo>
                  <a:lnTo>
                    <a:pt x="6" y="76"/>
                  </a:lnTo>
                  <a:lnTo>
                    <a:pt x="6" y="78"/>
                  </a:lnTo>
                  <a:lnTo>
                    <a:pt x="6" y="79"/>
                  </a:lnTo>
                  <a:lnTo>
                    <a:pt x="7" y="82"/>
                  </a:lnTo>
                  <a:lnTo>
                    <a:pt x="7" y="83"/>
                  </a:lnTo>
                  <a:lnTo>
                    <a:pt x="7" y="85"/>
                  </a:lnTo>
                  <a:lnTo>
                    <a:pt x="8" y="87"/>
                  </a:lnTo>
                  <a:lnTo>
                    <a:pt x="8" y="89"/>
                  </a:lnTo>
                  <a:lnTo>
                    <a:pt x="8" y="91"/>
                  </a:lnTo>
                  <a:lnTo>
                    <a:pt x="9" y="92"/>
                  </a:lnTo>
                  <a:lnTo>
                    <a:pt x="9" y="95"/>
                  </a:lnTo>
                  <a:lnTo>
                    <a:pt x="9" y="96"/>
                  </a:lnTo>
                  <a:lnTo>
                    <a:pt x="9" y="98"/>
                  </a:lnTo>
                  <a:lnTo>
                    <a:pt x="10" y="100"/>
                  </a:lnTo>
                  <a:lnTo>
                    <a:pt x="10" y="102"/>
                  </a:lnTo>
                  <a:lnTo>
                    <a:pt x="10" y="104"/>
                  </a:lnTo>
                  <a:lnTo>
                    <a:pt x="11" y="105"/>
                  </a:lnTo>
                  <a:lnTo>
                    <a:pt x="11" y="107"/>
                  </a:lnTo>
                  <a:lnTo>
                    <a:pt x="12" y="109"/>
                  </a:lnTo>
                  <a:lnTo>
                    <a:pt x="12" y="111"/>
                  </a:lnTo>
                  <a:lnTo>
                    <a:pt x="12" y="113"/>
                  </a:lnTo>
                  <a:lnTo>
                    <a:pt x="13" y="114"/>
                  </a:lnTo>
                  <a:lnTo>
                    <a:pt x="13" y="117"/>
                  </a:lnTo>
                  <a:lnTo>
                    <a:pt x="14" y="118"/>
                  </a:lnTo>
                  <a:lnTo>
                    <a:pt x="14" y="120"/>
                  </a:lnTo>
                  <a:lnTo>
                    <a:pt x="15" y="122"/>
                  </a:lnTo>
                  <a:lnTo>
                    <a:pt x="15" y="123"/>
                  </a:lnTo>
                  <a:lnTo>
                    <a:pt x="15" y="126"/>
                  </a:lnTo>
                  <a:lnTo>
                    <a:pt x="16" y="127"/>
                  </a:lnTo>
                  <a:lnTo>
                    <a:pt x="16" y="129"/>
                  </a:lnTo>
                  <a:lnTo>
                    <a:pt x="17" y="131"/>
                  </a:lnTo>
                  <a:lnTo>
                    <a:pt x="17" y="133"/>
                  </a:lnTo>
                  <a:lnTo>
                    <a:pt x="18" y="135"/>
                  </a:lnTo>
                  <a:lnTo>
                    <a:pt x="18" y="136"/>
                  </a:lnTo>
                  <a:lnTo>
                    <a:pt x="19" y="138"/>
                  </a:lnTo>
                  <a:lnTo>
                    <a:pt x="19" y="140"/>
                  </a:lnTo>
                  <a:lnTo>
                    <a:pt x="20" y="142"/>
                  </a:lnTo>
                  <a:lnTo>
                    <a:pt x="20" y="144"/>
                  </a:lnTo>
                  <a:lnTo>
                    <a:pt x="20" y="145"/>
                  </a:lnTo>
                  <a:lnTo>
                    <a:pt x="21" y="147"/>
                  </a:lnTo>
                  <a:lnTo>
                    <a:pt x="21" y="149"/>
                  </a:lnTo>
                  <a:lnTo>
                    <a:pt x="22" y="151"/>
                  </a:lnTo>
                  <a:lnTo>
                    <a:pt x="23" y="153"/>
                  </a:lnTo>
                  <a:lnTo>
                    <a:pt x="23" y="154"/>
                  </a:lnTo>
                  <a:lnTo>
                    <a:pt x="24" y="156"/>
                  </a:lnTo>
                  <a:lnTo>
                    <a:pt x="24" y="158"/>
                  </a:lnTo>
                  <a:lnTo>
                    <a:pt x="25" y="160"/>
                  </a:lnTo>
                  <a:lnTo>
                    <a:pt x="25" y="161"/>
                  </a:lnTo>
                  <a:lnTo>
                    <a:pt x="26" y="163"/>
                  </a:lnTo>
                  <a:lnTo>
                    <a:pt x="26" y="165"/>
                  </a:lnTo>
                  <a:lnTo>
                    <a:pt x="27" y="167"/>
                  </a:lnTo>
                  <a:lnTo>
                    <a:pt x="28" y="169"/>
                  </a:lnTo>
                  <a:lnTo>
                    <a:pt x="28" y="170"/>
                  </a:lnTo>
                  <a:lnTo>
                    <a:pt x="29" y="172"/>
                  </a:lnTo>
                  <a:lnTo>
                    <a:pt x="30" y="174"/>
                  </a:lnTo>
                  <a:lnTo>
                    <a:pt x="30" y="176"/>
                  </a:lnTo>
                  <a:lnTo>
                    <a:pt x="31" y="177"/>
                  </a:lnTo>
                  <a:lnTo>
                    <a:pt x="31" y="179"/>
                  </a:lnTo>
                  <a:lnTo>
                    <a:pt x="32" y="181"/>
                  </a:lnTo>
                  <a:lnTo>
                    <a:pt x="33" y="183"/>
                  </a:lnTo>
                  <a:lnTo>
                    <a:pt x="33" y="185"/>
                  </a:lnTo>
                  <a:lnTo>
                    <a:pt x="34" y="186"/>
                  </a:lnTo>
                  <a:lnTo>
                    <a:pt x="35" y="188"/>
                  </a:lnTo>
                  <a:lnTo>
                    <a:pt x="35" y="190"/>
                  </a:lnTo>
                  <a:lnTo>
                    <a:pt x="36" y="192"/>
                  </a:lnTo>
                  <a:lnTo>
                    <a:pt x="36" y="193"/>
                  </a:lnTo>
                  <a:lnTo>
                    <a:pt x="37" y="195"/>
                  </a:lnTo>
                  <a:lnTo>
                    <a:pt x="38" y="197"/>
                  </a:lnTo>
                  <a:lnTo>
                    <a:pt x="39" y="198"/>
                  </a:lnTo>
                  <a:lnTo>
                    <a:pt x="40" y="200"/>
                  </a:lnTo>
                  <a:lnTo>
                    <a:pt x="40" y="202"/>
                  </a:lnTo>
                  <a:lnTo>
                    <a:pt x="41" y="204"/>
                  </a:lnTo>
                  <a:lnTo>
                    <a:pt x="41" y="205"/>
                  </a:lnTo>
                  <a:lnTo>
                    <a:pt x="42" y="207"/>
                  </a:lnTo>
                  <a:lnTo>
                    <a:pt x="43" y="209"/>
                  </a:lnTo>
                  <a:lnTo>
                    <a:pt x="44" y="211"/>
                  </a:lnTo>
                  <a:lnTo>
                    <a:pt x="45" y="212"/>
                  </a:lnTo>
                  <a:lnTo>
                    <a:pt x="45" y="214"/>
                  </a:lnTo>
                  <a:lnTo>
                    <a:pt x="46" y="216"/>
                  </a:lnTo>
                  <a:lnTo>
                    <a:pt x="47" y="217"/>
                  </a:lnTo>
                  <a:lnTo>
                    <a:pt x="47" y="219"/>
                  </a:lnTo>
                  <a:lnTo>
                    <a:pt x="48" y="221"/>
                  </a:lnTo>
                  <a:lnTo>
                    <a:pt x="49" y="223"/>
                  </a:lnTo>
                  <a:lnTo>
                    <a:pt x="50" y="224"/>
                  </a:lnTo>
                  <a:lnTo>
                    <a:pt x="51" y="226"/>
                  </a:lnTo>
                  <a:lnTo>
                    <a:pt x="52" y="228"/>
                  </a:lnTo>
                  <a:lnTo>
                    <a:pt x="52" y="230"/>
                  </a:lnTo>
                  <a:lnTo>
                    <a:pt x="53" y="231"/>
                  </a:lnTo>
                  <a:lnTo>
                    <a:pt x="54" y="233"/>
                  </a:lnTo>
                  <a:lnTo>
                    <a:pt x="55" y="235"/>
                  </a:lnTo>
                  <a:lnTo>
                    <a:pt x="56" y="236"/>
                  </a:lnTo>
                  <a:lnTo>
                    <a:pt x="57" y="238"/>
                  </a:lnTo>
                  <a:lnTo>
                    <a:pt x="58" y="240"/>
                  </a:lnTo>
                  <a:lnTo>
                    <a:pt x="58" y="242"/>
                  </a:lnTo>
                  <a:lnTo>
                    <a:pt x="59" y="243"/>
                  </a:lnTo>
                  <a:lnTo>
                    <a:pt x="60" y="245"/>
                  </a:lnTo>
                  <a:lnTo>
                    <a:pt x="61" y="246"/>
                  </a:lnTo>
                  <a:lnTo>
                    <a:pt x="62" y="248"/>
                  </a:lnTo>
                  <a:lnTo>
                    <a:pt x="63" y="250"/>
                  </a:lnTo>
                  <a:lnTo>
                    <a:pt x="63" y="251"/>
                  </a:lnTo>
                  <a:lnTo>
                    <a:pt x="64" y="253"/>
                  </a:lnTo>
                  <a:lnTo>
                    <a:pt x="65" y="255"/>
                  </a:lnTo>
                  <a:lnTo>
                    <a:pt x="66" y="257"/>
                  </a:lnTo>
                  <a:lnTo>
                    <a:pt x="67" y="258"/>
                  </a:lnTo>
                  <a:lnTo>
                    <a:pt x="68" y="260"/>
                  </a:lnTo>
                  <a:lnTo>
                    <a:pt x="69" y="261"/>
                  </a:lnTo>
                  <a:lnTo>
                    <a:pt x="70" y="263"/>
                  </a:lnTo>
                  <a:lnTo>
                    <a:pt x="71" y="265"/>
                  </a:lnTo>
                  <a:lnTo>
                    <a:pt x="72" y="266"/>
                  </a:lnTo>
                  <a:lnTo>
                    <a:pt x="73" y="268"/>
                  </a:lnTo>
                  <a:lnTo>
                    <a:pt x="74" y="270"/>
                  </a:lnTo>
                  <a:lnTo>
                    <a:pt x="74" y="271"/>
                  </a:lnTo>
                  <a:lnTo>
                    <a:pt x="76" y="273"/>
                  </a:lnTo>
                  <a:lnTo>
                    <a:pt x="77" y="274"/>
                  </a:lnTo>
                  <a:lnTo>
                    <a:pt x="78" y="276"/>
                  </a:lnTo>
                  <a:lnTo>
                    <a:pt x="79" y="278"/>
                  </a:lnTo>
                  <a:lnTo>
                    <a:pt x="79" y="280"/>
                  </a:lnTo>
                  <a:lnTo>
                    <a:pt x="80" y="281"/>
                  </a:lnTo>
                  <a:lnTo>
                    <a:pt x="82" y="283"/>
                  </a:lnTo>
                  <a:lnTo>
                    <a:pt x="83" y="284"/>
                  </a:lnTo>
                  <a:lnTo>
                    <a:pt x="84" y="286"/>
                  </a:lnTo>
                  <a:lnTo>
                    <a:pt x="84" y="287"/>
                  </a:lnTo>
                  <a:lnTo>
                    <a:pt x="85" y="289"/>
                  </a:lnTo>
                  <a:lnTo>
                    <a:pt x="87" y="291"/>
                  </a:lnTo>
                  <a:lnTo>
                    <a:pt x="88" y="292"/>
                  </a:lnTo>
                  <a:lnTo>
                    <a:pt x="89" y="294"/>
                  </a:lnTo>
                  <a:lnTo>
                    <a:pt x="90" y="295"/>
                  </a:lnTo>
                  <a:lnTo>
                    <a:pt x="91" y="297"/>
                  </a:lnTo>
                  <a:lnTo>
                    <a:pt x="92" y="298"/>
                  </a:lnTo>
                  <a:lnTo>
                    <a:pt x="93" y="300"/>
                  </a:lnTo>
                  <a:lnTo>
                    <a:pt x="94" y="302"/>
                  </a:lnTo>
                  <a:lnTo>
                    <a:pt x="95" y="303"/>
                  </a:lnTo>
                  <a:lnTo>
                    <a:pt x="96" y="305"/>
                  </a:lnTo>
                  <a:lnTo>
                    <a:pt x="97" y="306"/>
                  </a:lnTo>
                  <a:lnTo>
                    <a:pt x="98" y="308"/>
                  </a:lnTo>
                  <a:lnTo>
                    <a:pt x="100" y="309"/>
                  </a:lnTo>
                  <a:lnTo>
                    <a:pt x="100" y="311"/>
                  </a:lnTo>
                  <a:lnTo>
                    <a:pt x="101" y="313"/>
                  </a:lnTo>
                  <a:lnTo>
                    <a:pt x="103" y="314"/>
                  </a:lnTo>
                  <a:lnTo>
                    <a:pt x="104" y="316"/>
                  </a:lnTo>
                  <a:lnTo>
                    <a:pt x="105" y="317"/>
                  </a:lnTo>
                  <a:lnTo>
                    <a:pt x="106" y="319"/>
                  </a:lnTo>
                  <a:lnTo>
                    <a:pt x="107" y="320"/>
                  </a:lnTo>
                  <a:lnTo>
                    <a:pt x="108" y="322"/>
                  </a:lnTo>
                  <a:lnTo>
                    <a:pt x="110" y="323"/>
                  </a:lnTo>
                  <a:lnTo>
                    <a:pt x="111" y="325"/>
                  </a:lnTo>
                  <a:lnTo>
                    <a:pt x="112" y="326"/>
                  </a:lnTo>
                  <a:lnTo>
                    <a:pt x="113" y="328"/>
                  </a:lnTo>
                  <a:lnTo>
                    <a:pt x="114" y="329"/>
                  </a:lnTo>
                  <a:lnTo>
                    <a:pt x="115" y="331"/>
                  </a:lnTo>
                  <a:lnTo>
                    <a:pt x="116" y="332"/>
                  </a:lnTo>
                  <a:lnTo>
                    <a:pt x="118" y="334"/>
                  </a:lnTo>
                  <a:lnTo>
                    <a:pt x="119" y="335"/>
                  </a:lnTo>
                  <a:lnTo>
                    <a:pt x="120" y="337"/>
                  </a:lnTo>
                  <a:lnTo>
                    <a:pt x="121" y="338"/>
                  </a:lnTo>
                  <a:lnTo>
                    <a:pt x="122" y="340"/>
                  </a:lnTo>
                  <a:lnTo>
                    <a:pt x="124" y="341"/>
                  </a:lnTo>
                  <a:lnTo>
                    <a:pt x="125" y="342"/>
                  </a:lnTo>
                  <a:lnTo>
                    <a:pt x="126" y="344"/>
                  </a:lnTo>
                  <a:lnTo>
                    <a:pt x="127" y="345"/>
                  </a:lnTo>
                  <a:lnTo>
                    <a:pt x="128" y="347"/>
                  </a:lnTo>
                  <a:lnTo>
                    <a:pt x="130" y="349"/>
                  </a:lnTo>
                  <a:lnTo>
                    <a:pt x="131" y="350"/>
                  </a:lnTo>
                  <a:lnTo>
                    <a:pt x="132" y="352"/>
                  </a:lnTo>
                  <a:lnTo>
                    <a:pt x="133" y="353"/>
                  </a:lnTo>
                  <a:lnTo>
                    <a:pt x="135" y="354"/>
                  </a:lnTo>
                  <a:lnTo>
                    <a:pt x="136" y="356"/>
                  </a:lnTo>
                  <a:lnTo>
                    <a:pt x="138" y="357"/>
                  </a:lnTo>
                  <a:lnTo>
                    <a:pt x="138" y="358"/>
                  </a:lnTo>
                  <a:lnTo>
                    <a:pt x="140" y="360"/>
                  </a:lnTo>
                  <a:lnTo>
                    <a:pt x="141" y="361"/>
                  </a:lnTo>
                  <a:lnTo>
                    <a:pt x="143" y="363"/>
                  </a:lnTo>
                  <a:lnTo>
                    <a:pt x="144" y="364"/>
                  </a:lnTo>
                  <a:lnTo>
                    <a:pt x="145" y="366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9" name="Freeform 341"/>
            <p:cNvSpPr>
              <a:spLocks/>
            </p:cNvSpPr>
            <p:nvPr/>
          </p:nvSpPr>
          <p:spPr bwMode="auto">
            <a:xfrm>
              <a:off x="3470" y="2014"/>
              <a:ext cx="149" cy="365"/>
            </a:xfrm>
            <a:custGeom>
              <a:avLst/>
              <a:gdLst/>
              <a:ahLst/>
              <a:cxnLst>
                <a:cxn ang="0">
                  <a:pos x="1" y="360"/>
                </a:cxn>
                <a:cxn ang="0">
                  <a:pos x="1" y="352"/>
                </a:cxn>
                <a:cxn ang="0">
                  <a:pos x="1" y="345"/>
                </a:cxn>
                <a:cxn ang="0">
                  <a:pos x="1" y="338"/>
                </a:cxn>
                <a:cxn ang="0">
                  <a:pos x="2" y="331"/>
                </a:cxn>
                <a:cxn ang="0">
                  <a:pos x="2" y="324"/>
                </a:cxn>
                <a:cxn ang="0">
                  <a:pos x="3" y="317"/>
                </a:cxn>
                <a:cxn ang="0">
                  <a:pos x="4" y="310"/>
                </a:cxn>
                <a:cxn ang="0">
                  <a:pos x="4" y="303"/>
                </a:cxn>
                <a:cxn ang="0">
                  <a:pos x="5" y="296"/>
                </a:cxn>
                <a:cxn ang="0">
                  <a:pos x="6" y="289"/>
                </a:cxn>
                <a:cxn ang="0">
                  <a:pos x="8" y="282"/>
                </a:cxn>
                <a:cxn ang="0">
                  <a:pos x="9" y="275"/>
                </a:cxn>
                <a:cxn ang="0">
                  <a:pos x="10" y="269"/>
                </a:cxn>
                <a:cxn ang="0">
                  <a:pos x="11" y="262"/>
                </a:cxn>
                <a:cxn ang="0">
                  <a:pos x="13" y="255"/>
                </a:cxn>
                <a:cxn ang="0">
                  <a:pos x="15" y="248"/>
                </a:cxn>
                <a:cxn ang="0">
                  <a:pos x="16" y="241"/>
                </a:cxn>
                <a:cxn ang="0">
                  <a:pos x="18" y="234"/>
                </a:cxn>
                <a:cxn ang="0">
                  <a:pos x="20" y="227"/>
                </a:cxn>
                <a:cxn ang="0">
                  <a:pos x="21" y="220"/>
                </a:cxn>
                <a:cxn ang="0">
                  <a:pos x="24" y="214"/>
                </a:cxn>
                <a:cxn ang="0">
                  <a:pos x="26" y="207"/>
                </a:cxn>
                <a:cxn ang="0">
                  <a:pos x="28" y="200"/>
                </a:cxn>
                <a:cxn ang="0">
                  <a:pos x="30" y="194"/>
                </a:cxn>
                <a:cxn ang="0">
                  <a:pos x="33" y="187"/>
                </a:cxn>
                <a:cxn ang="0">
                  <a:pos x="35" y="180"/>
                </a:cxn>
                <a:cxn ang="0">
                  <a:pos x="38" y="174"/>
                </a:cxn>
                <a:cxn ang="0">
                  <a:pos x="40" y="167"/>
                </a:cxn>
                <a:cxn ang="0">
                  <a:pos x="43" y="160"/>
                </a:cxn>
                <a:cxn ang="0">
                  <a:pos x="46" y="154"/>
                </a:cxn>
                <a:cxn ang="0">
                  <a:pos x="49" y="147"/>
                </a:cxn>
                <a:cxn ang="0">
                  <a:pos x="52" y="141"/>
                </a:cxn>
                <a:cxn ang="0">
                  <a:pos x="55" y="135"/>
                </a:cxn>
                <a:cxn ang="0">
                  <a:pos x="58" y="128"/>
                </a:cxn>
                <a:cxn ang="0">
                  <a:pos x="62" y="122"/>
                </a:cxn>
                <a:cxn ang="0">
                  <a:pos x="65" y="116"/>
                </a:cxn>
                <a:cxn ang="0">
                  <a:pos x="68" y="109"/>
                </a:cxn>
                <a:cxn ang="0">
                  <a:pos x="72" y="103"/>
                </a:cxn>
                <a:cxn ang="0">
                  <a:pos x="75" y="97"/>
                </a:cxn>
                <a:cxn ang="0">
                  <a:pos x="79" y="91"/>
                </a:cxn>
                <a:cxn ang="0">
                  <a:pos x="83" y="85"/>
                </a:cxn>
                <a:cxn ang="0">
                  <a:pos x="87" y="79"/>
                </a:cxn>
                <a:cxn ang="0">
                  <a:pos x="90" y="73"/>
                </a:cxn>
                <a:cxn ang="0">
                  <a:pos x="95" y="67"/>
                </a:cxn>
                <a:cxn ang="0">
                  <a:pos x="99" y="61"/>
                </a:cxn>
                <a:cxn ang="0">
                  <a:pos x="103" y="55"/>
                </a:cxn>
                <a:cxn ang="0">
                  <a:pos x="107" y="50"/>
                </a:cxn>
                <a:cxn ang="0">
                  <a:pos x="111" y="44"/>
                </a:cxn>
                <a:cxn ang="0">
                  <a:pos x="116" y="38"/>
                </a:cxn>
                <a:cxn ang="0">
                  <a:pos x="120" y="33"/>
                </a:cxn>
                <a:cxn ang="0">
                  <a:pos x="125" y="27"/>
                </a:cxn>
                <a:cxn ang="0">
                  <a:pos x="129" y="22"/>
                </a:cxn>
                <a:cxn ang="0">
                  <a:pos x="134" y="16"/>
                </a:cxn>
                <a:cxn ang="0">
                  <a:pos x="139" y="11"/>
                </a:cxn>
                <a:cxn ang="0">
                  <a:pos x="144" y="5"/>
                </a:cxn>
                <a:cxn ang="0">
                  <a:pos x="149" y="0"/>
                </a:cxn>
              </a:cxnLst>
              <a:rect l="0" t="0" r="r" b="b"/>
              <a:pathLst>
                <a:path w="149" h="365">
                  <a:moveTo>
                    <a:pt x="0" y="365"/>
                  </a:moveTo>
                  <a:lnTo>
                    <a:pt x="0" y="363"/>
                  </a:lnTo>
                  <a:lnTo>
                    <a:pt x="0" y="361"/>
                  </a:lnTo>
                  <a:lnTo>
                    <a:pt x="1" y="360"/>
                  </a:lnTo>
                  <a:lnTo>
                    <a:pt x="1" y="358"/>
                  </a:lnTo>
                  <a:lnTo>
                    <a:pt x="1" y="356"/>
                  </a:lnTo>
                  <a:lnTo>
                    <a:pt x="1" y="354"/>
                  </a:lnTo>
                  <a:lnTo>
                    <a:pt x="1" y="352"/>
                  </a:lnTo>
                  <a:lnTo>
                    <a:pt x="1" y="350"/>
                  </a:lnTo>
                  <a:lnTo>
                    <a:pt x="1" y="349"/>
                  </a:lnTo>
                  <a:lnTo>
                    <a:pt x="1" y="347"/>
                  </a:lnTo>
                  <a:lnTo>
                    <a:pt x="1" y="345"/>
                  </a:lnTo>
                  <a:lnTo>
                    <a:pt x="1" y="344"/>
                  </a:lnTo>
                  <a:lnTo>
                    <a:pt x="1" y="342"/>
                  </a:lnTo>
                  <a:lnTo>
                    <a:pt x="1" y="340"/>
                  </a:lnTo>
                  <a:lnTo>
                    <a:pt x="1" y="338"/>
                  </a:lnTo>
                  <a:lnTo>
                    <a:pt x="1" y="337"/>
                  </a:lnTo>
                  <a:lnTo>
                    <a:pt x="2" y="335"/>
                  </a:lnTo>
                  <a:lnTo>
                    <a:pt x="2" y="333"/>
                  </a:lnTo>
                  <a:lnTo>
                    <a:pt x="2" y="331"/>
                  </a:lnTo>
                  <a:lnTo>
                    <a:pt x="2" y="329"/>
                  </a:lnTo>
                  <a:lnTo>
                    <a:pt x="2" y="328"/>
                  </a:lnTo>
                  <a:lnTo>
                    <a:pt x="2" y="326"/>
                  </a:lnTo>
                  <a:lnTo>
                    <a:pt x="2" y="324"/>
                  </a:lnTo>
                  <a:lnTo>
                    <a:pt x="3" y="322"/>
                  </a:lnTo>
                  <a:lnTo>
                    <a:pt x="3" y="321"/>
                  </a:lnTo>
                  <a:lnTo>
                    <a:pt x="3" y="319"/>
                  </a:lnTo>
                  <a:lnTo>
                    <a:pt x="3" y="317"/>
                  </a:lnTo>
                  <a:lnTo>
                    <a:pt x="3" y="316"/>
                  </a:lnTo>
                  <a:lnTo>
                    <a:pt x="3" y="314"/>
                  </a:lnTo>
                  <a:lnTo>
                    <a:pt x="4" y="312"/>
                  </a:lnTo>
                  <a:lnTo>
                    <a:pt x="4" y="310"/>
                  </a:lnTo>
                  <a:lnTo>
                    <a:pt x="4" y="309"/>
                  </a:lnTo>
                  <a:lnTo>
                    <a:pt x="4" y="307"/>
                  </a:lnTo>
                  <a:lnTo>
                    <a:pt x="4" y="305"/>
                  </a:lnTo>
                  <a:lnTo>
                    <a:pt x="4" y="303"/>
                  </a:lnTo>
                  <a:lnTo>
                    <a:pt x="5" y="301"/>
                  </a:lnTo>
                  <a:lnTo>
                    <a:pt x="5" y="300"/>
                  </a:lnTo>
                  <a:lnTo>
                    <a:pt x="5" y="298"/>
                  </a:lnTo>
                  <a:lnTo>
                    <a:pt x="5" y="296"/>
                  </a:lnTo>
                  <a:lnTo>
                    <a:pt x="6" y="294"/>
                  </a:lnTo>
                  <a:lnTo>
                    <a:pt x="6" y="293"/>
                  </a:lnTo>
                  <a:lnTo>
                    <a:pt x="6" y="291"/>
                  </a:lnTo>
                  <a:lnTo>
                    <a:pt x="6" y="289"/>
                  </a:lnTo>
                  <a:lnTo>
                    <a:pt x="7" y="288"/>
                  </a:lnTo>
                  <a:lnTo>
                    <a:pt x="7" y="286"/>
                  </a:lnTo>
                  <a:lnTo>
                    <a:pt x="7" y="284"/>
                  </a:lnTo>
                  <a:lnTo>
                    <a:pt x="8" y="282"/>
                  </a:lnTo>
                  <a:lnTo>
                    <a:pt x="8" y="281"/>
                  </a:lnTo>
                  <a:lnTo>
                    <a:pt x="8" y="279"/>
                  </a:lnTo>
                  <a:lnTo>
                    <a:pt x="9" y="277"/>
                  </a:lnTo>
                  <a:lnTo>
                    <a:pt x="9" y="275"/>
                  </a:lnTo>
                  <a:lnTo>
                    <a:pt x="9" y="274"/>
                  </a:lnTo>
                  <a:lnTo>
                    <a:pt x="9" y="272"/>
                  </a:lnTo>
                  <a:lnTo>
                    <a:pt x="9" y="270"/>
                  </a:lnTo>
                  <a:lnTo>
                    <a:pt x="10" y="269"/>
                  </a:lnTo>
                  <a:lnTo>
                    <a:pt x="10" y="267"/>
                  </a:lnTo>
                  <a:lnTo>
                    <a:pt x="11" y="265"/>
                  </a:lnTo>
                  <a:lnTo>
                    <a:pt x="11" y="263"/>
                  </a:lnTo>
                  <a:lnTo>
                    <a:pt x="11" y="262"/>
                  </a:lnTo>
                  <a:lnTo>
                    <a:pt x="12" y="260"/>
                  </a:lnTo>
                  <a:lnTo>
                    <a:pt x="12" y="258"/>
                  </a:lnTo>
                  <a:lnTo>
                    <a:pt x="12" y="257"/>
                  </a:lnTo>
                  <a:lnTo>
                    <a:pt x="13" y="255"/>
                  </a:lnTo>
                  <a:lnTo>
                    <a:pt x="13" y="253"/>
                  </a:lnTo>
                  <a:lnTo>
                    <a:pt x="14" y="251"/>
                  </a:lnTo>
                  <a:lnTo>
                    <a:pt x="14" y="250"/>
                  </a:lnTo>
                  <a:lnTo>
                    <a:pt x="15" y="248"/>
                  </a:lnTo>
                  <a:lnTo>
                    <a:pt x="15" y="246"/>
                  </a:lnTo>
                  <a:lnTo>
                    <a:pt x="15" y="244"/>
                  </a:lnTo>
                  <a:lnTo>
                    <a:pt x="15" y="243"/>
                  </a:lnTo>
                  <a:lnTo>
                    <a:pt x="16" y="241"/>
                  </a:lnTo>
                  <a:lnTo>
                    <a:pt x="16" y="239"/>
                  </a:lnTo>
                  <a:lnTo>
                    <a:pt x="17" y="238"/>
                  </a:lnTo>
                  <a:lnTo>
                    <a:pt x="17" y="236"/>
                  </a:lnTo>
                  <a:lnTo>
                    <a:pt x="18" y="234"/>
                  </a:lnTo>
                  <a:lnTo>
                    <a:pt x="18" y="232"/>
                  </a:lnTo>
                  <a:lnTo>
                    <a:pt x="19" y="231"/>
                  </a:lnTo>
                  <a:lnTo>
                    <a:pt x="19" y="229"/>
                  </a:lnTo>
                  <a:lnTo>
                    <a:pt x="20" y="227"/>
                  </a:lnTo>
                  <a:lnTo>
                    <a:pt x="20" y="225"/>
                  </a:lnTo>
                  <a:lnTo>
                    <a:pt x="20" y="224"/>
                  </a:lnTo>
                  <a:lnTo>
                    <a:pt x="21" y="222"/>
                  </a:lnTo>
                  <a:lnTo>
                    <a:pt x="21" y="220"/>
                  </a:lnTo>
                  <a:lnTo>
                    <a:pt x="22" y="219"/>
                  </a:lnTo>
                  <a:lnTo>
                    <a:pt x="23" y="217"/>
                  </a:lnTo>
                  <a:lnTo>
                    <a:pt x="23" y="216"/>
                  </a:lnTo>
                  <a:lnTo>
                    <a:pt x="24" y="214"/>
                  </a:lnTo>
                  <a:lnTo>
                    <a:pt x="24" y="212"/>
                  </a:lnTo>
                  <a:lnTo>
                    <a:pt x="25" y="210"/>
                  </a:lnTo>
                  <a:lnTo>
                    <a:pt x="25" y="209"/>
                  </a:lnTo>
                  <a:lnTo>
                    <a:pt x="26" y="207"/>
                  </a:lnTo>
                  <a:lnTo>
                    <a:pt x="26" y="205"/>
                  </a:lnTo>
                  <a:lnTo>
                    <a:pt x="27" y="203"/>
                  </a:lnTo>
                  <a:lnTo>
                    <a:pt x="27" y="202"/>
                  </a:lnTo>
                  <a:lnTo>
                    <a:pt x="28" y="200"/>
                  </a:lnTo>
                  <a:lnTo>
                    <a:pt x="29" y="199"/>
                  </a:lnTo>
                  <a:lnTo>
                    <a:pt x="29" y="197"/>
                  </a:lnTo>
                  <a:lnTo>
                    <a:pt x="30" y="195"/>
                  </a:lnTo>
                  <a:lnTo>
                    <a:pt x="30" y="194"/>
                  </a:lnTo>
                  <a:lnTo>
                    <a:pt x="31" y="192"/>
                  </a:lnTo>
                  <a:lnTo>
                    <a:pt x="31" y="190"/>
                  </a:lnTo>
                  <a:lnTo>
                    <a:pt x="32" y="188"/>
                  </a:lnTo>
                  <a:lnTo>
                    <a:pt x="33" y="187"/>
                  </a:lnTo>
                  <a:lnTo>
                    <a:pt x="33" y="185"/>
                  </a:lnTo>
                  <a:lnTo>
                    <a:pt x="34" y="184"/>
                  </a:lnTo>
                  <a:lnTo>
                    <a:pt x="35" y="182"/>
                  </a:lnTo>
                  <a:lnTo>
                    <a:pt x="35" y="180"/>
                  </a:lnTo>
                  <a:lnTo>
                    <a:pt x="36" y="178"/>
                  </a:lnTo>
                  <a:lnTo>
                    <a:pt x="36" y="177"/>
                  </a:lnTo>
                  <a:lnTo>
                    <a:pt x="37" y="175"/>
                  </a:lnTo>
                  <a:lnTo>
                    <a:pt x="38" y="174"/>
                  </a:lnTo>
                  <a:lnTo>
                    <a:pt x="38" y="172"/>
                  </a:lnTo>
                  <a:lnTo>
                    <a:pt x="39" y="170"/>
                  </a:lnTo>
                  <a:lnTo>
                    <a:pt x="40" y="169"/>
                  </a:lnTo>
                  <a:lnTo>
                    <a:pt x="40" y="167"/>
                  </a:lnTo>
                  <a:lnTo>
                    <a:pt x="41" y="166"/>
                  </a:lnTo>
                  <a:lnTo>
                    <a:pt x="41" y="164"/>
                  </a:lnTo>
                  <a:lnTo>
                    <a:pt x="42" y="162"/>
                  </a:lnTo>
                  <a:lnTo>
                    <a:pt x="43" y="160"/>
                  </a:lnTo>
                  <a:lnTo>
                    <a:pt x="44" y="159"/>
                  </a:lnTo>
                  <a:lnTo>
                    <a:pt x="45" y="157"/>
                  </a:lnTo>
                  <a:lnTo>
                    <a:pt x="45" y="156"/>
                  </a:lnTo>
                  <a:lnTo>
                    <a:pt x="46" y="154"/>
                  </a:lnTo>
                  <a:lnTo>
                    <a:pt x="47" y="153"/>
                  </a:lnTo>
                  <a:lnTo>
                    <a:pt x="47" y="151"/>
                  </a:lnTo>
                  <a:lnTo>
                    <a:pt x="48" y="149"/>
                  </a:lnTo>
                  <a:lnTo>
                    <a:pt x="49" y="147"/>
                  </a:lnTo>
                  <a:lnTo>
                    <a:pt x="50" y="146"/>
                  </a:lnTo>
                  <a:lnTo>
                    <a:pt x="50" y="144"/>
                  </a:lnTo>
                  <a:lnTo>
                    <a:pt x="51" y="143"/>
                  </a:lnTo>
                  <a:lnTo>
                    <a:pt x="52" y="141"/>
                  </a:lnTo>
                  <a:lnTo>
                    <a:pt x="52" y="140"/>
                  </a:lnTo>
                  <a:lnTo>
                    <a:pt x="53" y="138"/>
                  </a:lnTo>
                  <a:lnTo>
                    <a:pt x="54" y="136"/>
                  </a:lnTo>
                  <a:lnTo>
                    <a:pt x="55" y="135"/>
                  </a:lnTo>
                  <a:lnTo>
                    <a:pt x="56" y="133"/>
                  </a:lnTo>
                  <a:lnTo>
                    <a:pt x="57" y="131"/>
                  </a:lnTo>
                  <a:lnTo>
                    <a:pt x="58" y="130"/>
                  </a:lnTo>
                  <a:lnTo>
                    <a:pt x="58" y="128"/>
                  </a:lnTo>
                  <a:lnTo>
                    <a:pt x="59" y="127"/>
                  </a:lnTo>
                  <a:lnTo>
                    <a:pt x="60" y="125"/>
                  </a:lnTo>
                  <a:lnTo>
                    <a:pt x="61" y="124"/>
                  </a:lnTo>
                  <a:lnTo>
                    <a:pt x="62" y="122"/>
                  </a:lnTo>
                  <a:lnTo>
                    <a:pt x="62" y="121"/>
                  </a:lnTo>
                  <a:lnTo>
                    <a:pt x="63" y="119"/>
                  </a:lnTo>
                  <a:lnTo>
                    <a:pt x="64" y="117"/>
                  </a:lnTo>
                  <a:lnTo>
                    <a:pt x="65" y="116"/>
                  </a:lnTo>
                  <a:lnTo>
                    <a:pt x="66" y="114"/>
                  </a:lnTo>
                  <a:lnTo>
                    <a:pt x="67" y="113"/>
                  </a:lnTo>
                  <a:lnTo>
                    <a:pt x="68" y="111"/>
                  </a:lnTo>
                  <a:lnTo>
                    <a:pt x="68" y="109"/>
                  </a:lnTo>
                  <a:lnTo>
                    <a:pt x="69" y="108"/>
                  </a:lnTo>
                  <a:lnTo>
                    <a:pt x="70" y="106"/>
                  </a:lnTo>
                  <a:lnTo>
                    <a:pt x="71" y="105"/>
                  </a:lnTo>
                  <a:lnTo>
                    <a:pt x="72" y="103"/>
                  </a:lnTo>
                  <a:lnTo>
                    <a:pt x="73" y="102"/>
                  </a:lnTo>
                  <a:lnTo>
                    <a:pt x="74" y="100"/>
                  </a:lnTo>
                  <a:lnTo>
                    <a:pt x="74" y="99"/>
                  </a:lnTo>
                  <a:lnTo>
                    <a:pt x="75" y="97"/>
                  </a:lnTo>
                  <a:lnTo>
                    <a:pt x="76" y="96"/>
                  </a:lnTo>
                  <a:lnTo>
                    <a:pt x="77" y="94"/>
                  </a:lnTo>
                  <a:lnTo>
                    <a:pt x="78" y="93"/>
                  </a:lnTo>
                  <a:lnTo>
                    <a:pt x="79" y="91"/>
                  </a:lnTo>
                  <a:lnTo>
                    <a:pt x="80" y="90"/>
                  </a:lnTo>
                  <a:lnTo>
                    <a:pt x="81" y="88"/>
                  </a:lnTo>
                  <a:lnTo>
                    <a:pt x="82" y="87"/>
                  </a:lnTo>
                  <a:lnTo>
                    <a:pt x="83" y="85"/>
                  </a:lnTo>
                  <a:lnTo>
                    <a:pt x="84" y="84"/>
                  </a:lnTo>
                  <a:lnTo>
                    <a:pt x="84" y="82"/>
                  </a:lnTo>
                  <a:lnTo>
                    <a:pt x="86" y="81"/>
                  </a:lnTo>
                  <a:lnTo>
                    <a:pt x="87" y="79"/>
                  </a:lnTo>
                  <a:lnTo>
                    <a:pt x="88" y="78"/>
                  </a:lnTo>
                  <a:lnTo>
                    <a:pt x="89" y="76"/>
                  </a:lnTo>
                  <a:lnTo>
                    <a:pt x="90" y="75"/>
                  </a:lnTo>
                  <a:lnTo>
                    <a:pt x="90" y="73"/>
                  </a:lnTo>
                  <a:lnTo>
                    <a:pt x="92" y="72"/>
                  </a:lnTo>
                  <a:lnTo>
                    <a:pt x="93" y="70"/>
                  </a:lnTo>
                  <a:lnTo>
                    <a:pt x="94" y="69"/>
                  </a:lnTo>
                  <a:lnTo>
                    <a:pt x="95" y="67"/>
                  </a:lnTo>
                  <a:lnTo>
                    <a:pt x="95" y="66"/>
                  </a:lnTo>
                  <a:lnTo>
                    <a:pt x="97" y="64"/>
                  </a:lnTo>
                  <a:lnTo>
                    <a:pt x="98" y="62"/>
                  </a:lnTo>
                  <a:lnTo>
                    <a:pt x="99" y="61"/>
                  </a:lnTo>
                  <a:lnTo>
                    <a:pt x="100" y="60"/>
                  </a:lnTo>
                  <a:lnTo>
                    <a:pt x="101" y="58"/>
                  </a:lnTo>
                  <a:lnTo>
                    <a:pt x="102" y="57"/>
                  </a:lnTo>
                  <a:lnTo>
                    <a:pt x="103" y="55"/>
                  </a:lnTo>
                  <a:lnTo>
                    <a:pt x="104" y="54"/>
                  </a:lnTo>
                  <a:lnTo>
                    <a:pt x="105" y="53"/>
                  </a:lnTo>
                  <a:lnTo>
                    <a:pt x="106" y="51"/>
                  </a:lnTo>
                  <a:lnTo>
                    <a:pt x="107" y="50"/>
                  </a:lnTo>
                  <a:lnTo>
                    <a:pt x="108" y="48"/>
                  </a:lnTo>
                  <a:lnTo>
                    <a:pt x="109" y="47"/>
                  </a:lnTo>
                  <a:lnTo>
                    <a:pt x="111" y="45"/>
                  </a:lnTo>
                  <a:lnTo>
                    <a:pt x="111" y="44"/>
                  </a:lnTo>
                  <a:lnTo>
                    <a:pt x="112" y="42"/>
                  </a:lnTo>
                  <a:lnTo>
                    <a:pt x="114" y="41"/>
                  </a:lnTo>
                  <a:lnTo>
                    <a:pt x="115" y="40"/>
                  </a:lnTo>
                  <a:lnTo>
                    <a:pt x="116" y="38"/>
                  </a:lnTo>
                  <a:lnTo>
                    <a:pt x="117" y="37"/>
                  </a:lnTo>
                  <a:lnTo>
                    <a:pt x="118" y="35"/>
                  </a:lnTo>
                  <a:lnTo>
                    <a:pt x="119" y="34"/>
                  </a:lnTo>
                  <a:lnTo>
                    <a:pt x="120" y="33"/>
                  </a:lnTo>
                  <a:lnTo>
                    <a:pt x="122" y="31"/>
                  </a:lnTo>
                  <a:lnTo>
                    <a:pt x="122" y="30"/>
                  </a:lnTo>
                  <a:lnTo>
                    <a:pt x="124" y="28"/>
                  </a:lnTo>
                  <a:lnTo>
                    <a:pt x="125" y="27"/>
                  </a:lnTo>
                  <a:lnTo>
                    <a:pt x="126" y="25"/>
                  </a:lnTo>
                  <a:lnTo>
                    <a:pt x="127" y="24"/>
                  </a:lnTo>
                  <a:lnTo>
                    <a:pt x="128" y="23"/>
                  </a:lnTo>
                  <a:lnTo>
                    <a:pt x="129" y="22"/>
                  </a:lnTo>
                  <a:lnTo>
                    <a:pt x="131" y="20"/>
                  </a:lnTo>
                  <a:lnTo>
                    <a:pt x="132" y="19"/>
                  </a:lnTo>
                  <a:lnTo>
                    <a:pt x="133" y="17"/>
                  </a:lnTo>
                  <a:lnTo>
                    <a:pt x="134" y="16"/>
                  </a:lnTo>
                  <a:lnTo>
                    <a:pt x="135" y="15"/>
                  </a:lnTo>
                  <a:lnTo>
                    <a:pt x="137" y="13"/>
                  </a:lnTo>
                  <a:lnTo>
                    <a:pt x="138" y="12"/>
                  </a:lnTo>
                  <a:lnTo>
                    <a:pt x="139" y="11"/>
                  </a:lnTo>
                  <a:lnTo>
                    <a:pt x="140" y="9"/>
                  </a:lnTo>
                  <a:lnTo>
                    <a:pt x="142" y="8"/>
                  </a:lnTo>
                  <a:lnTo>
                    <a:pt x="143" y="6"/>
                  </a:lnTo>
                  <a:lnTo>
                    <a:pt x="144" y="5"/>
                  </a:lnTo>
                  <a:lnTo>
                    <a:pt x="145" y="4"/>
                  </a:lnTo>
                  <a:lnTo>
                    <a:pt x="146" y="3"/>
                  </a:lnTo>
                  <a:lnTo>
                    <a:pt x="148" y="1"/>
                  </a:lnTo>
                  <a:lnTo>
                    <a:pt x="149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0" name="Rectangle 342"/>
            <p:cNvSpPr>
              <a:spLocks noChangeArrowheads="1"/>
            </p:cNvSpPr>
            <p:nvPr/>
          </p:nvSpPr>
          <p:spPr bwMode="auto">
            <a:xfrm>
              <a:off x="3479" y="2365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35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1" name="Line 343"/>
            <p:cNvSpPr>
              <a:spLocks noChangeShapeType="1"/>
            </p:cNvSpPr>
            <p:nvPr/>
          </p:nvSpPr>
          <p:spPr bwMode="auto">
            <a:xfrm flipH="1">
              <a:off x="3471" y="2379"/>
              <a:ext cx="36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2" name="Rectangle 344"/>
            <p:cNvSpPr>
              <a:spLocks noChangeArrowheads="1"/>
            </p:cNvSpPr>
            <p:nvPr/>
          </p:nvSpPr>
          <p:spPr bwMode="auto">
            <a:xfrm rot="3060000">
              <a:off x="3284" y="1693"/>
              <a:ext cx="479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Enterococcus 51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3" name="Line 345"/>
            <p:cNvSpPr>
              <a:spLocks noChangeShapeType="1"/>
            </p:cNvSpPr>
            <p:nvPr/>
          </p:nvSpPr>
          <p:spPr bwMode="auto">
            <a:xfrm flipH="1" flipV="1">
              <a:off x="3665" y="1912"/>
              <a:ext cx="38" cy="45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4" name="Rectangle 346"/>
            <p:cNvSpPr>
              <a:spLocks noChangeArrowheads="1"/>
            </p:cNvSpPr>
            <p:nvPr/>
          </p:nvSpPr>
          <p:spPr bwMode="auto">
            <a:xfrm rot="3360000">
              <a:off x="3155" y="1338"/>
              <a:ext cx="398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Eukaryota 96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5" name="Line 347"/>
            <p:cNvSpPr>
              <a:spLocks noChangeShapeType="1"/>
            </p:cNvSpPr>
            <p:nvPr/>
          </p:nvSpPr>
          <p:spPr bwMode="auto">
            <a:xfrm flipH="1" flipV="1">
              <a:off x="3461" y="1537"/>
              <a:ext cx="2" cy="2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6" name="Rectangle 348"/>
            <p:cNvSpPr>
              <a:spLocks noChangeArrowheads="1"/>
            </p:cNvSpPr>
            <p:nvPr/>
          </p:nvSpPr>
          <p:spPr bwMode="auto">
            <a:xfrm rot="3600000">
              <a:off x="3219" y="1276"/>
              <a:ext cx="432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Eukaryota 142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7" name="Line 349"/>
            <p:cNvSpPr>
              <a:spLocks noChangeShapeType="1"/>
            </p:cNvSpPr>
            <p:nvPr/>
          </p:nvSpPr>
          <p:spPr bwMode="auto">
            <a:xfrm>
              <a:off x="3534" y="1494"/>
              <a:ext cx="1" cy="2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8" name="Rectangle 350"/>
            <p:cNvSpPr>
              <a:spLocks noChangeArrowheads="1"/>
            </p:cNvSpPr>
            <p:nvPr/>
          </p:nvSpPr>
          <p:spPr bwMode="auto">
            <a:xfrm rot="3900000">
              <a:off x="3304" y="1225"/>
              <a:ext cx="432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Eukaryota 124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9" name="Line 351"/>
            <p:cNvSpPr>
              <a:spLocks noChangeShapeType="1"/>
            </p:cNvSpPr>
            <p:nvPr/>
          </p:nvSpPr>
          <p:spPr bwMode="auto">
            <a:xfrm>
              <a:off x="3606" y="1449"/>
              <a:ext cx="1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0" name="Rectangle 352"/>
            <p:cNvSpPr>
              <a:spLocks noChangeArrowheads="1"/>
            </p:cNvSpPr>
            <p:nvPr/>
          </p:nvSpPr>
          <p:spPr bwMode="auto">
            <a:xfrm rot="4200000">
              <a:off x="3417" y="1196"/>
              <a:ext cx="398" cy="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Eukaryota 71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" name="Line 353"/>
            <p:cNvSpPr>
              <a:spLocks noChangeShapeType="1"/>
            </p:cNvSpPr>
            <p:nvPr/>
          </p:nvSpPr>
          <p:spPr bwMode="auto">
            <a:xfrm flipH="1" flipV="1">
              <a:off x="3682" y="1411"/>
              <a:ext cx="3" cy="8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2" name="Freeform 354"/>
            <p:cNvSpPr>
              <a:spLocks/>
            </p:cNvSpPr>
            <p:nvPr/>
          </p:nvSpPr>
          <p:spPr bwMode="auto">
            <a:xfrm>
              <a:off x="3606" y="1434"/>
              <a:ext cx="39" cy="16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37" y="1"/>
                </a:cxn>
                <a:cxn ang="0">
                  <a:pos x="35" y="2"/>
                </a:cxn>
                <a:cxn ang="0">
                  <a:pos x="34" y="2"/>
                </a:cxn>
                <a:cxn ang="0">
                  <a:pos x="32" y="3"/>
                </a:cxn>
                <a:cxn ang="0">
                  <a:pos x="30" y="4"/>
                </a:cxn>
                <a:cxn ang="0">
                  <a:pos x="28" y="5"/>
                </a:cxn>
                <a:cxn ang="0">
                  <a:pos x="26" y="5"/>
                </a:cxn>
                <a:cxn ang="0">
                  <a:pos x="24" y="6"/>
                </a:cxn>
                <a:cxn ang="0">
                  <a:pos x="22" y="7"/>
                </a:cxn>
                <a:cxn ang="0">
                  <a:pos x="20" y="8"/>
                </a:cxn>
                <a:cxn ang="0">
                  <a:pos x="18" y="8"/>
                </a:cxn>
                <a:cxn ang="0">
                  <a:pos x="17" y="9"/>
                </a:cxn>
                <a:cxn ang="0">
                  <a:pos x="15" y="10"/>
                </a:cxn>
                <a:cxn ang="0">
                  <a:pos x="13" y="11"/>
                </a:cxn>
                <a:cxn ang="0">
                  <a:pos x="11" y="12"/>
                </a:cxn>
                <a:cxn ang="0">
                  <a:pos x="9" y="12"/>
                </a:cxn>
                <a:cxn ang="0">
                  <a:pos x="7" y="13"/>
                </a:cxn>
                <a:cxn ang="0">
                  <a:pos x="6" y="14"/>
                </a:cxn>
                <a:cxn ang="0">
                  <a:pos x="4" y="15"/>
                </a:cxn>
                <a:cxn ang="0">
                  <a:pos x="2" y="16"/>
                </a:cxn>
                <a:cxn ang="0">
                  <a:pos x="0" y="16"/>
                </a:cxn>
              </a:cxnLst>
              <a:rect l="0" t="0" r="r" b="b"/>
              <a:pathLst>
                <a:path w="39" h="16">
                  <a:moveTo>
                    <a:pt x="39" y="0"/>
                  </a:moveTo>
                  <a:lnTo>
                    <a:pt x="37" y="1"/>
                  </a:lnTo>
                  <a:lnTo>
                    <a:pt x="35" y="2"/>
                  </a:lnTo>
                  <a:lnTo>
                    <a:pt x="34" y="2"/>
                  </a:lnTo>
                  <a:lnTo>
                    <a:pt x="32" y="3"/>
                  </a:lnTo>
                  <a:lnTo>
                    <a:pt x="30" y="4"/>
                  </a:lnTo>
                  <a:lnTo>
                    <a:pt x="28" y="5"/>
                  </a:lnTo>
                  <a:lnTo>
                    <a:pt x="26" y="5"/>
                  </a:lnTo>
                  <a:lnTo>
                    <a:pt x="24" y="6"/>
                  </a:lnTo>
                  <a:lnTo>
                    <a:pt x="22" y="7"/>
                  </a:lnTo>
                  <a:lnTo>
                    <a:pt x="20" y="8"/>
                  </a:lnTo>
                  <a:lnTo>
                    <a:pt x="18" y="8"/>
                  </a:lnTo>
                  <a:lnTo>
                    <a:pt x="17" y="9"/>
                  </a:lnTo>
                  <a:lnTo>
                    <a:pt x="15" y="10"/>
                  </a:lnTo>
                  <a:lnTo>
                    <a:pt x="13" y="11"/>
                  </a:lnTo>
                  <a:lnTo>
                    <a:pt x="11" y="12"/>
                  </a:lnTo>
                  <a:lnTo>
                    <a:pt x="9" y="12"/>
                  </a:lnTo>
                  <a:lnTo>
                    <a:pt x="7" y="13"/>
                  </a:lnTo>
                  <a:lnTo>
                    <a:pt x="6" y="14"/>
                  </a:lnTo>
                  <a:lnTo>
                    <a:pt x="4" y="15"/>
                  </a:lnTo>
                  <a:lnTo>
                    <a:pt x="2" y="16"/>
                  </a:lnTo>
                  <a:lnTo>
                    <a:pt x="0" y="16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3" name="Freeform 355"/>
            <p:cNvSpPr>
              <a:spLocks/>
            </p:cNvSpPr>
            <p:nvPr/>
          </p:nvSpPr>
          <p:spPr bwMode="auto">
            <a:xfrm>
              <a:off x="3645" y="1419"/>
              <a:ext cx="40" cy="15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2" y="14"/>
                </a:cxn>
                <a:cxn ang="0">
                  <a:pos x="5" y="14"/>
                </a:cxn>
                <a:cxn ang="0">
                  <a:pos x="6" y="13"/>
                </a:cxn>
                <a:cxn ang="0">
                  <a:pos x="9" y="12"/>
                </a:cxn>
                <a:cxn ang="0">
                  <a:pos x="11" y="11"/>
                </a:cxn>
                <a:cxn ang="0">
                  <a:pos x="13" y="10"/>
                </a:cxn>
                <a:cxn ang="0">
                  <a:pos x="15" y="10"/>
                </a:cxn>
                <a:cxn ang="0">
                  <a:pos x="17" y="9"/>
                </a:cxn>
                <a:cxn ang="0">
                  <a:pos x="19" y="8"/>
                </a:cxn>
                <a:cxn ang="0">
                  <a:pos x="22" y="7"/>
                </a:cxn>
                <a:cxn ang="0">
                  <a:pos x="23" y="6"/>
                </a:cxn>
                <a:cxn ang="0">
                  <a:pos x="26" y="6"/>
                </a:cxn>
                <a:cxn ang="0">
                  <a:pos x="27" y="5"/>
                </a:cxn>
                <a:cxn ang="0">
                  <a:pos x="30" y="4"/>
                </a:cxn>
                <a:cxn ang="0">
                  <a:pos x="32" y="3"/>
                </a:cxn>
                <a:cxn ang="0">
                  <a:pos x="34" y="3"/>
                </a:cxn>
                <a:cxn ang="0">
                  <a:pos x="36" y="2"/>
                </a:cxn>
                <a:cxn ang="0">
                  <a:pos x="38" y="1"/>
                </a:cxn>
                <a:cxn ang="0">
                  <a:pos x="40" y="0"/>
                </a:cxn>
              </a:cxnLst>
              <a:rect l="0" t="0" r="r" b="b"/>
              <a:pathLst>
                <a:path w="40" h="15">
                  <a:moveTo>
                    <a:pt x="0" y="15"/>
                  </a:moveTo>
                  <a:lnTo>
                    <a:pt x="2" y="14"/>
                  </a:lnTo>
                  <a:lnTo>
                    <a:pt x="5" y="14"/>
                  </a:lnTo>
                  <a:lnTo>
                    <a:pt x="6" y="13"/>
                  </a:lnTo>
                  <a:lnTo>
                    <a:pt x="9" y="12"/>
                  </a:lnTo>
                  <a:lnTo>
                    <a:pt x="11" y="11"/>
                  </a:lnTo>
                  <a:lnTo>
                    <a:pt x="13" y="10"/>
                  </a:lnTo>
                  <a:lnTo>
                    <a:pt x="15" y="10"/>
                  </a:lnTo>
                  <a:lnTo>
                    <a:pt x="17" y="9"/>
                  </a:lnTo>
                  <a:lnTo>
                    <a:pt x="19" y="8"/>
                  </a:lnTo>
                  <a:lnTo>
                    <a:pt x="22" y="7"/>
                  </a:lnTo>
                  <a:lnTo>
                    <a:pt x="23" y="6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30" y="4"/>
                  </a:lnTo>
                  <a:lnTo>
                    <a:pt x="32" y="3"/>
                  </a:lnTo>
                  <a:lnTo>
                    <a:pt x="34" y="3"/>
                  </a:lnTo>
                  <a:lnTo>
                    <a:pt x="36" y="2"/>
                  </a:lnTo>
                  <a:lnTo>
                    <a:pt x="38" y="1"/>
                  </a:lnTo>
                  <a:lnTo>
                    <a:pt x="40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4" name="Rectangle 356"/>
            <p:cNvSpPr>
              <a:spLocks noChangeArrowheads="1"/>
            </p:cNvSpPr>
            <p:nvPr/>
          </p:nvSpPr>
          <p:spPr bwMode="auto">
            <a:xfrm rot="4020000">
              <a:off x="3638" y="1439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86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" name="Line 357"/>
            <p:cNvSpPr>
              <a:spLocks noChangeShapeType="1"/>
            </p:cNvSpPr>
            <p:nvPr/>
          </p:nvSpPr>
          <p:spPr bwMode="auto">
            <a:xfrm flipH="1" flipV="1">
              <a:off x="3646" y="1435"/>
              <a:ext cx="3" cy="7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6" name="Freeform 358"/>
            <p:cNvSpPr>
              <a:spLocks/>
            </p:cNvSpPr>
            <p:nvPr/>
          </p:nvSpPr>
          <p:spPr bwMode="auto">
            <a:xfrm>
              <a:off x="3534" y="1468"/>
              <a:ext cx="57" cy="27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55" y="1"/>
                </a:cxn>
                <a:cxn ang="0">
                  <a:pos x="53" y="1"/>
                </a:cxn>
                <a:cxn ang="0">
                  <a:pos x="52" y="2"/>
                </a:cxn>
                <a:cxn ang="0">
                  <a:pos x="50" y="3"/>
                </a:cxn>
                <a:cxn ang="0">
                  <a:pos x="48" y="4"/>
                </a:cxn>
                <a:cxn ang="0">
                  <a:pos x="46" y="5"/>
                </a:cxn>
                <a:cxn ang="0">
                  <a:pos x="44" y="6"/>
                </a:cxn>
                <a:cxn ang="0">
                  <a:pos x="42" y="7"/>
                </a:cxn>
                <a:cxn ang="0">
                  <a:pos x="41" y="8"/>
                </a:cxn>
                <a:cxn ang="0">
                  <a:pos x="38" y="8"/>
                </a:cxn>
                <a:cxn ang="0">
                  <a:pos x="36" y="9"/>
                </a:cxn>
                <a:cxn ang="0">
                  <a:pos x="35" y="10"/>
                </a:cxn>
                <a:cxn ang="0">
                  <a:pos x="33" y="11"/>
                </a:cxn>
                <a:cxn ang="0">
                  <a:pos x="31" y="12"/>
                </a:cxn>
                <a:cxn ang="0">
                  <a:pos x="29" y="13"/>
                </a:cxn>
                <a:cxn ang="0">
                  <a:pos x="27" y="14"/>
                </a:cxn>
                <a:cxn ang="0">
                  <a:pos x="26" y="15"/>
                </a:cxn>
                <a:cxn ang="0">
                  <a:pos x="24" y="16"/>
                </a:cxn>
                <a:cxn ang="0">
                  <a:pos x="22" y="17"/>
                </a:cxn>
                <a:cxn ang="0">
                  <a:pos x="20" y="17"/>
                </a:cxn>
                <a:cxn ang="0">
                  <a:pos x="19" y="18"/>
                </a:cxn>
                <a:cxn ang="0">
                  <a:pos x="17" y="19"/>
                </a:cxn>
                <a:cxn ang="0">
                  <a:pos x="15" y="20"/>
                </a:cxn>
                <a:cxn ang="0">
                  <a:pos x="13" y="21"/>
                </a:cxn>
                <a:cxn ang="0">
                  <a:pos x="11" y="22"/>
                </a:cxn>
                <a:cxn ang="0">
                  <a:pos x="10" y="23"/>
                </a:cxn>
                <a:cxn ang="0">
                  <a:pos x="8" y="24"/>
                </a:cxn>
                <a:cxn ang="0">
                  <a:pos x="6" y="25"/>
                </a:cxn>
                <a:cxn ang="0">
                  <a:pos x="4" y="26"/>
                </a:cxn>
                <a:cxn ang="0">
                  <a:pos x="2" y="26"/>
                </a:cxn>
                <a:cxn ang="0">
                  <a:pos x="0" y="27"/>
                </a:cxn>
              </a:cxnLst>
              <a:rect l="0" t="0" r="r" b="b"/>
              <a:pathLst>
                <a:path w="57" h="27">
                  <a:moveTo>
                    <a:pt x="57" y="0"/>
                  </a:moveTo>
                  <a:lnTo>
                    <a:pt x="55" y="1"/>
                  </a:lnTo>
                  <a:lnTo>
                    <a:pt x="53" y="1"/>
                  </a:lnTo>
                  <a:lnTo>
                    <a:pt x="52" y="2"/>
                  </a:lnTo>
                  <a:lnTo>
                    <a:pt x="50" y="3"/>
                  </a:lnTo>
                  <a:lnTo>
                    <a:pt x="48" y="4"/>
                  </a:lnTo>
                  <a:lnTo>
                    <a:pt x="46" y="5"/>
                  </a:lnTo>
                  <a:lnTo>
                    <a:pt x="44" y="6"/>
                  </a:lnTo>
                  <a:lnTo>
                    <a:pt x="42" y="7"/>
                  </a:lnTo>
                  <a:lnTo>
                    <a:pt x="41" y="8"/>
                  </a:lnTo>
                  <a:lnTo>
                    <a:pt x="38" y="8"/>
                  </a:lnTo>
                  <a:lnTo>
                    <a:pt x="36" y="9"/>
                  </a:lnTo>
                  <a:lnTo>
                    <a:pt x="35" y="10"/>
                  </a:lnTo>
                  <a:lnTo>
                    <a:pt x="33" y="11"/>
                  </a:lnTo>
                  <a:lnTo>
                    <a:pt x="31" y="12"/>
                  </a:lnTo>
                  <a:lnTo>
                    <a:pt x="29" y="13"/>
                  </a:lnTo>
                  <a:lnTo>
                    <a:pt x="27" y="14"/>
                  </a:lnTo>
                  <a:lnTo>
                    <a:pt x="26" y="15"/>
                  </a:lnTo>
                  <a:lnTo>
                    <a:pt x="24" y="16"/>
                  </a:lnTo>
                  <a:lnTo>
                    <a:pt x="22" y="17"/>
                  </a:lnTo>
                  <a:lnTo>
                    <a:pt x="20" y="17"/>
                  </a:lnTo>
                  <a:lnTo>
                    <a:pt x="19" y="18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3" y="21"/>
                  </a:lnTo>
                  <a:lnTo>
                    <a:pt x="11" y="22"/>
                  </a:lnTo>
                  <a:lnTo>
                    <a:pt x="10" y="23"/>
                  </a:lnTo>
                  <a:lnTo>
                    <a:pt x="8" y="24"/>
                  </a:lnTo>
                  <a:lnTo>
                    <a:pt x="6" y="25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0" y="27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7" name="Freeform 359"/>
            <p:cNvSpPr>
              <a:spLocks/>
            </p:cNvSpPr>
            <p:nvPr/>
          </p:nvSpPr>
          <p:spPr bwMode="auto">
            <a:xfrm>
              <a:off x="3591" y="1444"/>
              <a:ext cx="58" cy="24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2" y="23"/>
                </a:cxn>
                <a:cxn ang="0">
                  <a:pos x="4" y="22"/>
                </a:cxn>
                <a:cxn ang="0">
                  <a:pos x="6" y="21"/>
                </a:cxn>
                <a:cxn ang="0">
                  <a:pos x="8" y="20"/>
                </a:cxn>
                <a:cxn ang="0">
                  <a:pos x="10" y="19"/>
                </a:cxn>
                <a:cxn ang="0">
                  <a:pos x="12" y="19"/>
                </a:cxn>
                <a:cxn ang="0">
                  <a:pos x="14" y="18"/>
                </a:cxn>
                <a:cxn ang="0">
                  <a:pos x="16" y="17"/>
                </a:cxn>
                <a:cxn ang="0">
                  <a:pos x="18" y="16"/>
                </a:cxn>
                <a:cxn ang="0">
                  <a:pos x="20" y="15"/>
                </a:cxn>
                <a:cxn ang="0">
                  <a:pos x="22" y="14"/>
                </a:cxn>
                <a:cxn ang="0">
                  <a:pos x="24" y="13"/>
                </a:cxn>
                <a:cxn ang="0">
                  <a:pos x="26" y="13"/>
                </a:cxn>
                <a:cxn ang="0">
                  <a:pos x="28" y="12"/>
                </a:cxn>
                <a:cxn ang="0">
                  <a:pos x="30" y="11"/>
                </a:cxn>
                <a:cxn ang="0">
                  <a:pos x="32" y="10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8" y="7"/>
                </a:cxn>
                <a:cxn ang="0">
                  <a:pos x="40" y="6"/>
                </a:cxn>
                <a:cxn ang="0">
                  <a:pos x="42" y="6"/>
                </a:cxn>
                <a:cxn ang="0">
                  <a:pos x="44" y="5"/>
                </a:cxn>
                <a:cxn ang="0">
                  <a:pos x="46" y="4"/>
                </a:cxn>
                <a:cxn ang="0">
                  <a:pos x="48" y="3"/>
                </a:cxn>
                <a:cxn ang="0">
                  <a:pos x="50" y="3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0"/>
                </a:cxn>
                <a:cxn ang="0">
                  <a:pos x="58" y="0"/>
                </a:cxn>
              </a:cxnLst>
              <a:rect l="0" t="0" r="r" b="b"/>
              <a:pathLst>
                <a:path w="58" h="24">
                  <a:moveTo>
                    <a:pt x="0" y="24"/>
                  </a:moveTo>
                  <a:lnTo>
                    <a:pt x="2" y="23"/>
                  </a:lnTo>
                  <a:lnTo>
                    <a:pt x="4" y="22"/>
                  </a:lnTo>
                  <a:lnTo>
                    <a:pt x="6" y="21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2" y="19"/>
                  </a:lnTo>
                  <a:lnTo>
                    <a:pt x="14" y="18"/>
                  </a:lnTo>
                  <a:lnTo>
                    <a:pt x="16" y="17"/>
                  </a:lnTo>
                  <a:lnTo>
                    <a:pt x="18" y="16"/>
                  </a:lnTo>
                  <a:lnTo>
                    <a:pt x="20" y="15"/>
                  </a:lnTo>
                  <a:lnTo>
                    <a:pt x="22" y="14"/>
                  </a:lnTo>
                  <a:lnTo>
                    <a:pt x="24" y="13"/>
                  </a:lnTo>
                  <a:lnTo>
                    <a:pt x="26" y="13"/>
                  </a:lnTo>
                  <a:lnTo>
                    <a:pt x="28" y="12"/>
                  </a:lnTo>
                  <a:lnTo>
                    <a:pt x="30" y="11"/>
                  </a:lnTo>
                  <a:lnTo>
                    <a:pt x="32" y="10"/>
                  </a:lnTo>
                  <a:lnTo>
                    <a:pt x="34" y="9"/>
                  </a:lnTo>
                  <a:lnTo>
                    <a:pt x="36" y="8"/>
                  </a:lnTo>
                  <a:lnTo>
                    <a:pt x="38" y="7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4" y="5"/>
                  </a:lnTo>
                  <a:lnTo>
                    <a:pt x="46" y="4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2" y="2"/>
                  </a:lnTo>
                  <a:lnTo>
                    <a:pt x="54" y="1"/>
                  </a:lnTo>
                  <a:lnTo>
                    <a:pt x="56" y="0"/>
                  </a:lnTo>
                  <a:lnTo>
                    <a:pt x="58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8" name="Rectangle 360"/>
            <p:cNvSpPr>
              <a:spLocks noChangeArrowheads="1"/>
            </p:cNvSpPr>
            <p:nvPr/>
          </p:nvSpPr>
          <p:spPr bwMode="auto">
            <a:xfrm rot="3840000">
              <a:off x="3585" y="1471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48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9" name="Line 361"/>
            <p:cNvSpPr>
              <a:spLocks noChangeShapeType="1"/>
            </p:cNvSpPr>
            <p:nvPr/>
          </p:nvSpPr>
          <p:spPr bwMode="auto">
            <a:xfrm>
              <a:off x="3592" y="1469"/>
              <a:ext cx="1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0" name="Freeform 362"/>
            <p:cNvSpPr>
              <a:spLocks/>
            </p:cNvSpPr>
            <p:nvPr/>
          </p:nvSpPr>
          <p:spPr bwMode="auto">
            <a:xfrm>
              <a:off x="3463" y="1503"/>
              <a:ext cx="64" cy="36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62" y="1"/>
                </a:cxn>
                <a:cxn ang="0">
                  <a:pos x="60" y="1"/>
                </a:cxn>
                <a:cxn ang="0">
                  <a:pos x="58" y="3"/>
                </a:cxn>
                <a:cxn ang="0">
                  <a:pos x="56" y="4"/>
                </a:cxn>
                <a:cxn ang="0">
                  <a:pos x="54" y="4"/>
                </a:cxn>
                <a:cxn ang="0">
                  <a:pos x="53" y="5"/>
                </a:cxn>
                <a:cxn ang="0">
                  <a:pos x="51" y="7"/>
                </a:cxn>
                <a:cxn ang="0">
                  <a:pos x="49" y="7"/>
                </a:cxn>
                <a:cxn ang="0">
                  <a:pos x="48" y="8"/>
                </a:cxn>
                <a:cxn ang="0">
                  <a:pos x="46" y="10"/>
                </a:cxn>
                <a:cxn ang="0">
                  <a:pos x="44" y="10"/>
                </a:cxn>
                <a:cxn ang="0">
                  <a:pos x="42" y="11"/>
                </a:cxn>
                <a:cxn ang="0">
                  <a:pos x="40" y="13"/>
                </a:cxn>
                <a:cxn ang="0">
                  <a:pos x="38" y="13"/>
                </a:cxn>
                <a:cxn ang="0">
                  <a:pos x="37" y="14"/>
                </a:cxn>
                <a:cxn ang="0">
                  <a:pos x="35" y="16"/>
                </a:cxn>
                <a:cxn ang="0">
                  <a:pos x="33" y="16"/>
                </a:cxn>
                <a:cxn ang="0">
                  <a:pos x="32" y="17"/>
                </a:cxn>
                <a:cxn ang="0">
                  <a:pos x="30" y="19"/>
                </a:cxn>
                <a:cxn ang="0">
                  <a:pos x="28" y="19"/>
                </a:cxn>
                <a:cxn ang="0">
                  <a:pos x="26" y="20"/>
                </a:cxn>
                <a:cxn ang="0">
                  <a:pos x="24" y="22"/>
                </a:cxn>
                <a:cxn ang="0">
                  <a:pos x="23" y="23"/>
                </a:cxn>
                <a:cxn ang="0">
                  <a:pos x="21" y="24"/>
                </a:cxn>
                <a:cxn ang="0">
                  <a:pos x="19" y="25"/>
                </a:cxn>
                <a:cxn ang="0">
                  <a:pos x="17" y="26"/>
                </a:cxn>
                <a:cxn ang="0">
                  <a:pos x="16" y="27"/>
                </a:cxn>
                <a:cxn ang="0">
                  <a:pos x="14" y="28"/>
                </a:cxn>
                <a:cxn ang="0">
                  <a:pos x="12" y="29"/>
                </a:cxn>
                <a:cxn ang="0">
                  <a:pos x="11" y="30"/>
                </a:cxn>
                <a:cxn ang="0">
                  <a:pos x="9" y="31"/>
                </a:cxn>
                <a:cxn ang="0">
                  <a:pos x="7" y="32"/>
                </a:cxn>
                <a:cxn ang="0">
                  <a:pos x="6" y="33"/>
                </a:cxn>
                <a:cxn ang="0">
                  <a:pos x="4" y="34"/>
                </a:cxn>
                <a:cxn ang="0">
                  <a:pos x="2" y="35"/>
                </a:cxn>
                <a:cxn ang="0">
                  <a:pos x="0" y="36"/>
                </a:cxn>
              </a:cxnLst>
              <a:rect l="0" t="0" r="r" b="b"/>
              <a:pathLst>
                <a:path w="64" h="36">
                  <a:moveTo>
                    <a:pt x="64" y="0"/>
                  </a:moveTo>
                  <a:lnTo>
                    <a:pt x="62" y="1"/>
                  </a:lnTo>
                  <a:lnTo>
                    <a:pt x="60" y="1"/>
                  </a:lnTo>
                  <a:lnTo>
                    <a:pt x="58" y="3"/>
                  </a:lnTo>
                  <a:lnTo>
                    <a:pt x="56" y="4"/>
                  </a:lnTo>
                  <a:lnTo>
                    <a:pt x="54" y="4"/>
                  </a:lnTo>
                  <a:lnTo>
                    <a:pt x="53" y="5"/>
                  </a:lnTo>
                  <a:lnTo>
                    <a:pt x="51" y="7"/>
                  </a:lnTo>
                  <a:lnTo>
                    <a:pt x="49" y="7"/>
                  </a:lnTo>
                  <a:lnTo>
                    <a:pt x="48" y="8"/>
                  </a:lnTo>
                  <a:lnTo>
                    <a:pt x="46" y="10"/>
                  </a:lnTo>
                  <a:lnTo>
                    <a:pt x="44" y="10"/>
                  </a:lnTo>
                  <a:lnTo>
                    <a:pt x="42" y="11"/>
                  </a:lnTo>
                  <a:lnTo>
                    <a:pt x="40" y="13"/>
                  </a:lnTo>
                  <a:lnTo>
                    <a:pt x="38" y="13"/>
                  </a:lnTo>
                  <a:lnTo>
                    <a:pt x="37" y="14"/>
                  </a:lnTo>
                  <a:lnTo>
                    <a:pt x="35" y="16"/>
                  </a:lnTo>
                  <a:lnTo>
                    <a:pt x="33" y="16"/>
                  </a:lnTo>
                  <a:lnTo>
                    <a:pt x="32" y="17"/>
                  </a:lnTo>
                  <a:lnTo>
                    <a:pt x="30" y="19"/>
                  </a:lnTo>
                  <a:lnTo>
                    <a:pt x="28" y="19"/>
                  </a:lnTo>
                  <a:lnTo>
                    <a:pt x="26" y="20"/>
                  </a:lnTo>
                  <a:lnTo>
                    <a:pt x="24" y="22"/>
                  </a:lnTo>
                  <a:lnTo>
                    <a:pt x="23" y="23"/>
                  </a:lnTo>
                  <a:lnTo>
                    <a:pt x="21" y="24"/>
                  </a:lnTo>
                  <a:lnTo>
                    <a:pt x="19" y="25"/>
                  </a:lnTo>
                  <a:lnTo>
                    <a:pt x="17" y="26"/>
                  </a:lnTo>
                  <a:lnTo>
                    <a:pt x="16" y="27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9" y="31"/>
                  </a:lnTo>
                  <a:lnTo>
                    <a:pt x="7" y="32"/>
                  </a:lnTo>
                  <a:lnTo>
                    <a:pt x="6" y="33"/>
                  </a:lnTo>
                  <a:lnTo>
                    <a:pt x="4" y="34"/>
                  </a:lnTo>
                  <a:lnTo>
                    <a:pt x="2" y="35"/>
                  </a:lnTo>
                  <a:lnTo>
                    <a:pt x="0" y="36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1" name="Freeform 363"/>
            <p:cNvSpPr>
              <a:spLocks/>
            </p:cNvSpPr>
            <p:nvPr/>
          </p:nvSpPr>
          <p:spPr bwMode="auto">
            <a:xfrm>
              <a:off x="3527" y="1470"/>
              <a:ext cx="65" cy="33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1" y="32"/>
                </a:cxn>
                <a:cxn ang="0">
                  <a:pos x="3" y="31"/>
                </a:cxn>
                <a:cxn ang="0">
                  <a:pos x="5" y="30"/>
                </a:cxn>
                <a:cxn ang="0">
                  <a:pos x="7" y="29"/>
                </a:cxn>
                <a:cxn ang="0">
                  <a:pos x="9" y="28"/>
                </a:cxn>
                <a:cxn ang="0">
                  <a:pos x="11" y="27"/>
                </a:cxn>
                <a:cxn ang="0">
                  <a:pos x="12" y="26"/>
                </a:cxn>
                <a:cxn ang="0">
                  <a:pos x="14" y="25"/>
                </a:cxn>
                <a:cxn ang="0">
                  <a:pos x="16" y="24"/>
                </a:cxn>
                <a:cxn ang="0">
                  <a:pos x="18" y="23"/>
                </a:cxn>
                <a:cxn ang="0">
                  <a:pos x="20" y="22"/>
                </a:cxn>
                <a:cxn ang="0">
                  <a:pos x="22" y="21"/>
                </a:cxn>
                <a:cxn ang="0">
                  <a:pos x="23" y="20"/>
                </a:cxn>
                <a:cxn ang="0">
                  <a:pos x="25" y="19"/>
                </a:cxn>
                <a:cxn ang="0">
                  <a:pos x="27" y="18"/>
                </a:cxn>
                <a:cxn ang="0">
                  <a:pos x="29" y="17"/>
                </a:cxn>
                <a:cxn ang="0">
                  <a:pos x="31" y="16"/>
                </a:cxn>
                <a:cxn ang="0">
                  <a:pos x="33" y="15"/>
                </a:cxn>
                <a:cxn ang="0">
                  <a:pos x="35" y="15"/>
                </a:cxn>
                <a:cxn ang="0">
                  <a:pos x="37" y="14"/>
                </a:cxn>
                <a:cxn ang="0">
                  <a:pos x="38" y="12"/>
                </a:cxn>
                <a:cxn ang="0">
                  <a:pos x="40" y="12"/>
                </a:cxn>
                <a:cxn ang="0">
                  <a:pos x="43" y="11"/>
                </a:cxn>
                <a:cxn ang="0">
                  <a:pos x="44" y="10"/>
                </a:cxn>
                <a:cxn ang="0">
                  <a:pos x="46" y="9"/>
                </a:cxn>
                <a:cxn ang="0">
                  <a:pos x="48" y="8"/>
                </a:cxn>
                <a:cxn ang="0">
                  <a:pos x="50" y="7"/>
                </a:cxn>
                <a:cxn ang="0">
                  <a:pos x="52" y="6"/>
                </a:cxn>
                <a:cxn ang="0">
                  <a:pos x="54" y="6"/>
                </a:cxn>
                <a:cxn ang="0">
                  <a:pos x="56" y="5"/>
                </a:cxn>
                <a:cxn ang="0">
                  <a:pos x="58" y="4"/>
                </a:cxn>
                <a:cxn ang="0">
                  <a:pos x="59" y="3"/>
                </a:cxn>
                <a:cxn ang="0">
                  <a:pos x="61" y="2"/>
                </a:cxn>
                <a:cxn ang="0">
                  <a:pos x="63" y="1"/>
                </a:cxn>
                <a:cxn ang="0">
                  <a:pos x="65" y="0"/>
                </a:cxn>
              </a:cxnLst>
              <a:rect l="0" t="0" r="r" b="b"/>
              <a:pathLst>
                <a:path w="65" h="33">
                  <a:moveTo>
                    <a:pt x="0" y="33"/>
                  </a:moveTo>
                  <a:lnTo>
                    <a:pt x="1" y="32"/>
                  </a:lnTo>
                  <a:lnTo>
                    <a:pt x="3" y="31"/>
                  </a:lnTo>
                  <a:lnTo>
                    <a:pt x="5" y="30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11" y="27"/>
                  </a:lnTo>
                  <a:lnTo>
                    <a:pt x="12" y="26"/>
                  </a:lnTo>
                  <a:lnTo>
                    <a:pt x="14" y="25"/>
                  </a:lnTo>
                  <a:lnTo>
                    <a:pt x="16" y="24"/>
                  </a:lnTo>
                  <a:lnTo>
                    <a:pt x="18" y="23"/>
                  </a:lnTo>
                  <a:lnTo>
                    <a:pt x="20" y="22"/>
                  </a:lnTo>
                  <a:lnTo>
                    <a:pt x="22" y="21"/>
                  </a:lnTo>
                  <a:lnTo>
                    <a:pt x="23" y="20"/>
                  </a:lnTo>
                  <a:lnTo>
                    <a:pt x="25" y="19"/>
                  </a:lnTo>
                  <a:lnTo>
                    <a:pt x="27" y="18"/>
                  </a:lnTo>
                  <a:lnTo>
                    <a:pt x="29" y="17"/>
                  </a:lnTo>
                  <a:lnTo>
                    <a:pt x="31" y="16"/>
                  </a:lnTo>
                  <a:lnTo>
                    <a:pt x="33" y="15"/>
                  </a:lnTo>
                  <a:lnTo>
                    <a:pt x="35" y="15"/>
                  </a:lnTo>
                  <a:lnTo>
                    <a:pt x="37" y="14"/>
                  </a:lnTo>
                  <a:lnTo>
                    <a:pt x="38" y="12"/>
                  </a:lnTo>
                  <a:lnTo>
                    <a:pt x="40" y="12"/>
                  </a:lnTo>
                  <a:lnTo>
                    <a:pt x="43" y="11"/>
                  </a:lnTo>
                  <a:lnTo>
                    <a:pt x="44" y="10"/>
                  </a:lnTo>
                  <a:lnTo>
                    <a:pt x="46" y="9"/>
                  </a:lnTo>
                  <a:lnTo>
                    <a:pt x="48" y="8"/>
                  </a:lnTo>
                  <a:lnTo>
                    <a:pt x="50" y="7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6" y="5"/>
                  </a:lnTo>
                  <a:lnTo>
                    <a:pt x="58" y="4"/>
                  </a:lnTo>
                  <a:lnTo>
                    <a:pt x="59" y="3"/>
                  </a:lnTo>
                  <a:lnTo>
                    <a:pt x="61" y="2"/>
                  </a:lnTo>
                  <a:lnTo>
                    <a:pt x="63" y="1"/>
                  </a:lnTo>
                  <a:lnTo>
                    <a:pt x="65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2" name="Rectangle 364"/>
            <p:cNvSpPr>
              <a:spLocks noChangeArrowheads="1"/>
            </p:cNvSpPr>
            <p:nvPr/>
          </p:nvSpPr>
          <p:spPr bwMode="auto">
            <a:xfrm rot="3600000">
              <a:off x="3523" y="1505"/>
              <a:ext cx="5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3" name="Line 365"/>
            <p:cNvSpPr>
              <a:spLocks noChangeShapeType="1"/>
            </p:cNvSpPr>
            <p:nvPr/>
          </p:nvSpPr>
          <p:spPr bwMode="auto">
            <a:xfrm flipH="1" flipV="1">
              <a:off x="3527" y="1504"/>
              <a:ext cx="247" cy="409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4" name="Freeform 366"/>
            <p:cNvSpPr>
              <a:spLocks/>
            </p:cNvSpPr>
            <p:nvPr/>
          </p:nvSpPr>
          <p:spPr bwMode="auto">
            <a:xfrm>
              <a:off x="3704" y="1934"/>
              <a:ext cx="34" cy="24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2" y="2"/>
                </a:cxn>
                <a:cxn ang="0">
                  <a:pos x="31" y="3"/>
                </a:cxn>
                <a:cxn ang="0">
                  <a:pos x="30" y="3"/>
                </a:cxn>
                <a:cxn ang="0">
                  <a:pos x="29" y="4"/>
                </a:cxn>
                <a:cxn ang="0">
                  <a:pos x="28" y="5"/>
                </a:cxn>
                <a:cxn ang="0">
                  <a:pos x="27" y="5"/>
                </a:cxn>
                <a:cxn ang="0">
                  <a:pos x="27" y="5"/>
                </a:cxn>
                <a:cxn ang="0">
                  <a:pos x="26" y="6"/>
                </a:cxn>
                <a:cxn ang="0">
                  <a:pos x="25" y="7"/>
                </a:cxn>
                <a:cxn ang="0">
                  <a:pos x="24" y="7"/>
                </a:cxn>
                <a:cxn ang="0">
                  <a:pos x="23" y="8"/>
                </a:cxn>
                <a:cxn ang="0">
                  <a:pos x="22" y="8"/>
                </a:cxn>
                <a:cxn ang="0">
                  <a:pos x="21" y="9"/>
                </a:cxn>
                <a:cxn ang="0">
                  <a:pos x="20" y="10"/>
                </a:cxn>
                <a:cxn ang="0">
                  <a:pos x="20" y="10"/>
                </a:cxn>
                <a:cxn ang="0">
                  <a:pos x="19" y="11"/>
                </a:cxn>
                <a:cxn ang="0">
                  <a:pos x="18" y="11"/>
                </a:cxn>
                <a:cxn ang="0">
                  <a:pos x="17" y="12"/>
                </a:cxn>
                <a:cxn ang="0">
                  <a:pos x="16" y="12"/>
                </a:cxn>
                <a:cxn ang="0">
                  <a:pos x="15" y="13"/>
                </a:cxn>
                <a:cxn ang="0">
                  <a:pos x="14" y="14"/>
                </a:cxn>
                <a:cxn ang="0">
                  <a:pos x="13" y="14"/>
                </a:cxn>
                <a:cxn ang="0">
                  <a:pos x="13" y="15"/>
                </a:cxn>
                <a:cxn ang="0">
                  <a:pos x="12" y="15"/>
                </a:cxn>
                <a:cxn ang="0">
                  <a:pos x="11" y="16"/>
                </a:cxn>
                <a:cxn ang="0">
                  <a:pos x="10" y="17"/>
                </a:cxn>
                <a:cxn ang="0">
                  <a:pos x="9" y="17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7" y="19"/>
                </a:cxn>
                <a:cxn ang="0">
                  <a:pos x="6" y="20"/>
                </a:cxn>
                <a:cxn ang="0">
                  <a:pos x="5" y="20"/>
                </a:cxn>
                <a:cxn ang="0">
                  <a:pos x="4" y="21"/>
                </a:cxn>
                <a:cxn ang="0">
                  <a:pos x="3" y="21"/>
                </a:cxn>
                <a:cxn ang="0">
                  <a:pos x="2" y="22"/>
                </a:cxn>
                <a:cxn ang="0">
                  <a:pos x="2" y="23"/>
                </a:cxn>
                <a:cxn ang="0">
                  <a:pos x="1" y="23"/>
                </a:cxn>
                <a:cxn ang="0">
                  <a:pos x="0" y="24"/>
                </a:cxn>
              </a:cxnLst>
              <a:rect l="0" t="0" r="r" b="b"/>
              <a:pathLst>
                <a:path w="34" h="24">
                  <a:moveTo>
                    <a:pt x="34" y="0"/>
                  </a:moveTo>
                  <a:lnTo>
                    <a:pt x="33" y="1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1" y="3"/>
                  </a:lnTo>
                  <a:lnTo>
                    <a:pt x="30" y="3"/>
                  </a:lnTo>
                  <a:lnTo>
                    <a:pt x="29" y="4"/>
                  </a:lnTo>
                  <a:lnTo>
                    <a:pt x="28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5" y="7"/>
                  </a:lnTo>
                  <a:lnTo>
                    <a:pt x="24" y="7"/>
                  </a:lnTo>
                  <a:lnTo>
                    <a:pt x="23" y="8"/>
                  </a:lnTo>
                  <a:lnTo>
                    <a:pt x="22" y="8"/>
                  </a:lnTo>
                  <a:lnTo>
                    <a:pt x="21" y="9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9" y="11"/>
                  </a:lnTo>
                  <a:lnTo>
                    <a:pt x="18" y="11"/>
                  </a:lnTo>
                  <a:lnTo>
                    <a:pt x="17" y="12"/>
                  </a:lnTo>
                  <a:lnTo>
                    <a:pt x="16" y="12"/>
                  </a:lnTo>
                  <a:lnTo>
                    <a:pt x="15" y="13"/>
                  </a:lnTo>
                  <a:lnTo>
                    <a:pt x="14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0" y="17"/>
                  </a:lnTo>
                  <a:lnTo>
                    <a:pt x="9" y="17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9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2" y="22"/>
                  </a:lnTo>
                  <a:lnTo>
                    <a:pt x="2" y="23"/>
                  </a:lnTo>
                  <a:lnTo>
                    <a:pt x="1" y="23"/>
                  </a:lnTo>
                  <a:lnTo>
                    <a:pt x="0" y="24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5" name="Freeform 367"/>
            <p:cNvSpPr>
              <a:spLocks/>
            </p:cNvSpPr>
            <p:nvPr/>
          </p:nvSpPr>
          <p:spPr bwMode="auto">
            <a:xfrm>
              <a:off x="3738" y="1914"/>
              <a:ext cx="36" cy="20"/>
            </a:xfrm>
            <a:custGeom>
              <a:avLst/>
              <a:gdLst/>
              <a:ahLst/>
              <a:cxnLst>
                <a:cxn ang="0">
                  <a:pos x="1" y="20"/>
                </a:cxn>
                <a:cxn ang="0">
                  <a:pos x="1" y="20"/>
                </a:cxn>
                <a:cxn ang="0">
                  <a:pos x="2" y="19"/>
                </a:cxn>
                <a:cxn ang="0">
                  <a:pos x="3" y="19"/>
                </a:cxn>
                <a:cxn ang="0">
                  <a:pos x="3" y="19"/>
                </a:cxn>
                <a:cxn ang="0">
                  <a:pos x="3" y="18"/>
                </a:cxn>
                <a:cxn ang="0">
                  <a:pos x="4" y="18"/>
                </a:cxn>
                <a:cxn ang="0">
                  <a:pos x="4" y="18"/>
                </a:cxn>
                <a:cxn ang="0">
                  <a:pos x="5" y="17"/>
                </a:cxn>
                <a:cxn ang="0">
                  <a:pos x="6" y="17"/>
                </a:cxn>
                <a:cxn ang="0">
                  <a:pos x="6" y="17"/>
                </a:cxn>
                <a:cxn ang="0">
                  <a:pos x="7" y="16"/>
                </a:cxn>
                <a:cxn ang="0">
                  <a:pos x="8" y="16"/>
                </a:cxn>
                <a:cxn ang="0">
                  <a:pos x="8" y="15"/>
                </a:cxn>
                <a:cxn ang="0">
                  <a:pos x="9" y="15"/>
                </a:cxn>
                <a:cxn ang="0">
                  <a:pos x="9" y="15"/>
                </a:cxn>
                <a:cxn ang="0">
                  <a:pos x="10" y="15"/>
                </a:cxn>
                <a:cxn ang="0">
                  <a:pos x="10" y="14"/>
                </a:cxn>
                <a:cxn ang="0">
                  <a:pos x="11" y="14"/>
                </a:cxn>
                <a:cxn ang="0">
                  <a:pos x="11" y="13"/>
                </a:cxn>
                <a:cxn ang="0">
                  <a:pos x="12" y="13"/>
                </a:cxn>
                <a:cxn ang="0">
                  <a:pos x="13" y="13"/>
                </a:cxn>
                <a:cxn ang="0">
                  <a:pos x="13" y="12"/>
                </a:cxn>
                <a:cxn ang="0">
                  <a:pos x="14" y="12"/>
                </a:cxn>
                <a:cxn ang="0">
                  <a:pos x="14" y="12"/>
                </a:cxn>
                <a:cxn ang="0">
                  <a:pos x="15" y="12"/>
                </a:cxn>
                <a:cxn ang="0">
                  <a:pos x="15" y="11"/>
                </a:cxn>
                <a:cxn ang="0">
                  <a:pos x="16" y="11"/>
                </a:cxn>
                <a:cxn ang="0">
                  <a:pos x="17" y="10"/>
                </a:cxn>
                <a:cxn ang="0">
                  <a:pos x="17" y="10"/>
                </a:cxn>
                <a:cxn ang="0">
                  <a:pos x="18" y="10"/>
                </a:cxn>
                <a:cxn ang="0">
                  <a:pos x="18" y="9"/>
                </a:cxn>
                <a:cxn ang="0">
                  <a:pos x="19" y="9"/>
                </a:cxn>
                <a:cxn ang="0">
                  <a:pos x="19" y="9"/>
                </a:cxn>
                <a:cxn ang="0">
                  <a:pos x="20" y="9"/>
                </a:cxn>
                <a:cxn ang="0">
                  <a:pos x="21" y="8"/>
                </a:cxn>
                <a:cxn ang="0">
                  <a:pos x="21" y="8"/>
                </a:cxn>
                <a:cxn ang="0">
                  <a:pos x="22" y="7"/>
                </a:cxn>
                <a:cxn ang="0">
                  <a:pos x="22" y="7"/>
                </a:cxn>
                <a:cxn ang="0">
                  <a:pos x="23" y="7"/>
                </a:cxn>
                <a:cxn ang="0">
                  <a:pos x="24" y="6"/>
                </a:cxn>
                <a:cxn ang="0">
                  <a:pos x="24" y="6"/>
                </a:cxn>
                <a:cxn ang="0">
                  <a:pos x="25" y="6"/>
                </a:cxn>
                <a:cxn ang="0">
                  <a:pos x="25" y="6"/>
                </a:cxn>
                <a:cxn ang="0">
                  <a:pos x="26" y="5"/>
                </a:cxn>
                <a:cxn ang="0">
                  <a:pos x="26" y="5"/>
                </a:cxn>
                <a:cxn ang="0">
                  <a:pos x="27" y="4"/>
                </a:cxn>
                <a:cxn ang="0">
                  <a:pos x="28" y="4"/>
                </a:cxn>
                <a:cxn ang="0">
                  <a:pos x="28" y="4"/>
                </a:cxn>
                <a:cxn ang="0">
                  <a:pos x="29" y="3"/>
                </a:cxn>
                <a:cxn ang="0">
                  <a:pos x="30" y="3"/>
                </a:cxn>
                <a:cxn ang="0">
                  <a:pos x="30" y="3"/>
                </a:cxn>
                <a:cxn ang="0">
                  <a:pos x="30" y="3"/>
                </a:cxn>
                <a:cxn ang="0">
                  <a:pos x="31" y="2"/>
                </a:cxn>
                <a:cxn ang="0">
                  <a:pos x="32" y="2"/>
                </a:cxn>
                <a:cxn ang="0">
                  <a:pos x="32" y="2"/>
                </a:cxn>
                <a:cxn ang="0">
                  <a:pos x="33" y="1"/>
                </a:cxn>
                <a:cxn ang="0">
                  <a:pos x="34" y="1"/>
                </a:cxn>
                <a:cxn ang="0">
                  <a:pos x="34" y="0"/>
                </a:cxn>
                <a:cxn ang="0">
                  <a:pos x="35" y="0"/>
                </a:cxn>
                <a:cxn ang="0">
                  <a:pos x="35" y="0"/>
                </a:cxn>
                <a:cxn ang="0">
                  <a:pos x="36" y="0"/>
                </a:cxn>
              </a:cxnLst>
              <a:rect l="0" t="0" r="r" b="b"/>
              <a:pathLst>
                <a:path w="36" h="20">
                  <a:moveTo>
                    <a:pt x="0" y="20"/>
                  </a:moveTo>
                  <a:lnTo>
                    <a:pt x="0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2" y="8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9" y="4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6" name="Line 368"/>
            <p:cNvSpPr>
              <a:spLocks noChangeShapeType="1"/>
            </p:cNvSpPr>
            <p:nvPr/>
          </p:nvSpPr>
          <p:spPr bwMode="auto">
            <a:xfrm flipH="1" flipV="1">
              <a:off x="3739" y="1935"/>
              <a:ext cx="11" cy="16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7" name="Freeform 369"/>
            <p:cNvSpPr>
              <a:spLocks/>
            </p:cNvSpPr>
            <p:nvPr/>
          </p:nvSpPr>
          <p:spPr bwMode="auto">
            <a:xfrm>
              <a:off x="3508" y="2137"/>
              <a:ext cx="65" cy="242"/>
            </a:xfrm>
            <a:custGeom>
              <a:avLst/>
              <a:gdLst/>
              <a:ahLst/>
              <a:cxnLst>
                <a:cxn ang="0">
                  <a:pos x="63" y="3"/>
                </a:cxn>
                <a:cxn ang="0">
                  <a:pos x="61" y="8"/>
                </a:cxn>
                <a:cxn ang="0">
                  <a:pos x="58" y="13"/>
                </a:cxn>
                <a:cxn ang="0">
                  <a:pos x="55" y="18"/>
                </a:cxn>
                <a:cxn ang="0">
                  <a:pos x="53" y="22"/>
                </a:cxn>
                <a:cxn ang="0">
                  <a:pos x="51" y="27"/>
                </a:cxn>
                <a:cxn ang="0">
                  <a:pos x="48" y="32"/>
                </a:cxn>
                <a:cxn ang="0">
                  <a:pos x="46" y="37"/>
                </a:cxn>
                <a:cxn ang="0">
                  <a:pos x="43" y="42"/>
                </a:cxn>
                <a:cxn ang="0">
                  <a:pos x="41" y="47"/>
                </a:cxn>
                <a:cxn ang="0">
                  <a:pos x="39" y="52"/>
                </a:cxn>
                <a:cxn ang="0">
                  <a:pos x="37" y="57"/>
                </a:cxn>
                <a:cxn ang="0">
                  <a:pos x="35" y="62"/>
                </a:cxn>
                <a:cxn ang="0">
                  <a:pos x="33" y="67"/>
                </a:cxn>
                <a:cxn ang="0">
                  <a:pos x="31" y="72"/>
                </a:cxn>
                <a:cxn ang="0">
                  <a:pos x="29" y="77"/>
                </a:cxn>
                <a:cxn ang="0">
                  <a:pos x="27" y="83"/>
                </a:cxn>
                <a:cxn ang="0">
                  <a:pos x="25" y="88"/>
                </a:cxn>
                <a:cxn ang="0">
                  <a:pos x="24" y="93"/>
                </a:cxn>
                <a:cxn ang="0">
                  <a:pos x="22" y="98"/>
                </a:cxn>
                <a:cxn ang="0">
                  <a:pos x="21" y="103"/>
                </a:cxn>
                <a:cxn ang="0">
                  <a:pos x="19" y="108"/>
                </a:cxn>
                <a:cxn ang="0">
                  <a:pos x="18" y="114"/>
                </a:cxn>
                <a:cxn ang="0">
                  <a:pos x="16" y="119"/>
                </a:cxn>
                <a:cxn ang="0">
                  <a:pos x="15" y="124"/>
                </a:cxn>
                <a:cxn ang="0">
                  <a:pos x="14" y="129"/>
                </a:cxn>
                <a:cxn ang="0">
                  <a:pos x="12" y="135"/>
                </a:cxn>
                <a:cxn ang="0">
                  <a:pos x="11" y="140"/>
                </a:cxn>
                <a:cxn ang="0">
                  <a:pos x="10" y="145"/>
                </a:cxn>
                <a:cxn ang="0">
                  <a:pos x="9" y="150"/>
                </a:cxn>
                <a:cxn ang="0">
                  <a:pos x="8" y="156"/>
                </a:cxn>
                <a:cxn ang="0">
                  <a:pos x="7" y="161"/>
                </a:cxn>
                <a:cxn ang="0">
                  <a:pos x="6" y="167"/>
                </a:cxn>
                <a:cxn ang="0">
                  <a:pos x="5" y="172"/>
                </a:cxn>
                <a:cxn ang="0">
                  <a:pos x="4" y="177"/>
                </a:cxn>
                <a:cxn ang="0">
                  <a:pos x="4" y="183"/>
                </a:cxn>
                <a:cxn ang="0">
                  <a:pos x="3" y="188"/>
                </a:cxn>
                <a:cxn ang="0">
                  <a:pos x="3" y="193"/>
                </a:cxn>
                <a:cxn ang="0">
                  <a:pos x="2" y="199"/>
                </a:cxn>
                <a:cxn ang="0">
                  <a:pos x="2" y="204"/>
                </a:cxn>
                <a:cxn ang="0">
                  <a:pos x="1" y="209"/>
                </a:cxn>
                <a:cxn ang="0">
                  <a:pos x="1" y="215"/>
                </a:cxn>
                <a:cxn ang="0">
                  <a:pos x="0" y="220"/>
                </a:cxn>
                <a:cxn ang="0">
                  <a:pos x="0" y="226"/>
                </a:cxn>
                <a:cxn ang="0">
                  <a:pos x="0" y="231"/>
                </a:cxn>
                <a:cxn ang="0">
                  <a:pos x="0" y="237"/>
                </a:cxn>
                <a:cxn ang="0">
                  <a:pos x="0" y="242"/>
                </a:cxn>
              </a:cxnLst>
              <a:rect l="0" t="0" r="r" b="b"/>
              <a:pathLst>
                <a:path w="65" h="242">
                  <a:moveTo>
                    <a:pt x="65" y="0"/>
                  </a:moveTo>
                  <a:lnTo>
                    <a:pt x="64" y="2"/>
                  </a:lnTo>
                  <a:lnTo>
                    <a:pt x="63" y="3"/>
                  </a:lnTo>
                  <a:lnTo>
                    <a:pt x="62" y="5"/>
                  </a:lnTo>
                  <a:lnTo>
                    <a:pt x="62" y="6"/>
                  </a:lnTo>
                  <a:lnTo>
                    <a:pt x="61" y="8"/>
                  </a:lnTo>
                  <a:lnTo>
                    <a:pt x="60" y="9"/>
                  </a:lnTo>
                  <a:lnTo>
                    <a:pt x="59" y="11"/>
                  </a:lnTo>
                  <a:lnTo>
                    <a:pt x="58" y="13"/>
                  </a:lnTo>
                  <a:lnTo>
                    <a:pt x="57" y="14"/>
                  </a:lnTo>
                  <a:lnTo>
                    <a:pt x="56" y="16"/>
                  </a:lnTo>
                  <a:lnTo>
                    <a:pt x="55" y="18"/>
                  </a:lnTo>
                  <a:lnTo>
                    <a:pt x="55" y="19"/>
                  </a:lnTo>
                  <a:lnTo>
                    <a:pt x="54" y="21"/>
                  </a:lnTo>
                  <a:lnTo>
                    <a:pt x="53" y="22"/>
                  </a:lnTo>
                  <a:lnTo>
                    <a:pt x="52" y="24"/>
                  </a:lnTo>
                  <a:lnTo>
                    <a:pt x="51" y="26"/>
                  </a:lnTo>
                  <a:lnTo>
                    <a:pt x="51" y="27"/>
                  </a:lnTo>
                  <a:lnTo>
                    <a:pt x="50" y="29"/>
                  </a:lnTo>
                  <a:lnTo>
                    <a:pt x="49" y="30"/>
                  </a:lnTo>
                  <a:lnTo>
                    <a:pt x="48" y="32"/>
                  </a:lnTo>
                  <a:lnTo>
                    <a:pt x="47" y="34"/>
                  </a:lnTo>
                  <a:lnTo>
                    <a:pt x="46" y="36"/>
                  </a:lnTo>
                  <a:lnTo>
                    <a:pt x="46" y="37"/>
                  </a:lnTo>
                  <a:lnTo>
                    <a:pt x="45" y="39"/>
                  </a:lnTo>
                  <a:lnTo>
                    <a:pt x="44" y="40"/>
                  </a:lnTo>
                  <a:lnTo>
                    <a:pt x="43" y="42"/>
                  </a:lnTo>
                  <a:lnTo>
                    <a:pt x="43" y="44"/>
                  </a:lnTo>
                  <a:lnTo>
                    <a:pt x="42" y="46"/>
                  </a:lnTo>
                  <a:lnTo>
                    <a:pt x="41" y="47"/>
                  </a:lnTo>
                  <a:lnTo>
                    <a:pt x="41" y="49"/>
                  </a:lnTo>
                  <a:lnTo>
                    <a:pt x="40" y="50"/>
                  </a:lnTo>
                  <a:lnTo>
                    <a:pt x="39" y="52"/>
                  </a:lnTo>
                  <a:lnTo>
                    <a:pt x="38" y="54"/>
                  </a:lnTo>
                  <a:lnTo>
                    <a:pt x="38" y="55"/>
                  </a:lnTo>
                  <a:lnTo>
                    <a:pt x="37" y="57"/>
                  </a:lnTo>
                  <a:lnTo>
                    <a:pt x="36" y="59"/>
                  </a:lnTo>
                  <a:lnTo>
                    <a:pt x="36" y="61"/>
                  </a:lnTo>
                  <a:lnTo>
                    <a:pt x="35" y="62"/>
                  </a:lnTo>
                  <a:lnTo>
                    <a:pt x="34" y="64"/>
                  </a:lnTo>
                  <a:lnTo>
                    <a:pt x="34" y="65"/>
                  </a:lnTo>
                  <a:lnTo>
                    <a:pt x="33" y="67"/>
                  </a:lnTo>
                  <a:lnTo>
                    <a:pt x="32" y="69"/>
                  </a:lnTo>
                  <a:lnTo>
                    <a:pt x="32" y="71"/>
                  </a:lnTo>
                  <a:lnTo>
                    <a:pt x="31" y="72"/>
                  </a:lnTo>
                  <a:lnTo>
                    <a:pt x="30" y="74"/>
                  </a:lnTo>
                  <a:lnTo>
                    <a:pt x="30" y="76"/>
                  </a:lnTo>
                  <a:lnTo>
                    <a:pt x="29" y="77"/>
                  </a:lnTo>
                  <a:lnTo>
                    <a:pt x="29" y="79"/>
                  </a:lnTo>
                  <a:lnTo>
                    <a:pt x="28" y="81"/>
                  </a:lnTo>
                  <a:lnTo>
                    <a:pt x="27" y="83"/>
                  </a:lnTo>
                  <a:lnTo>
                    <a:pt x="27" y="84"/>
                  </a:lnTo>
                  <a:lnTo>
                    <a:pt x="26" y="86"/>
                  </a:lnTo>
                  <a:lnTo>
                    <a:pt x="25" y="88"/>
                  </a:lnTo>
                  <a:lnTo>
                    <a:pt x="25" y="90"/>
                  </a:lnTo>
                  <a:lnTo>
                    <a:pt x="25" y="91"/>
                  </a:lnTo>
                  <a:lnTo>
                    <a:pt x="24" y="93"/>
                  </a:lnTo>
                  <a:lnTo>
                    <a:pt x="23" y="95"/>
                  </a:lnTo>
                  <a:lnTo>
                    <a:pt x="23" y="96"/>
                  </a:lnTo>
                  <a:lnTo>
                    <a:pt x="22" y="98"/>
                  </a:lnTo>
                  <a:lnTo>
                    <a:pt x="22" y="100"/>
                  </a:lnTo>
                  <a:lnTo>
                    <a:pt x="21" y="102"/>
                  </a:lnTo>
                  <a:lnTo>
                    <a:pt x="21" y="103"/>
                  </a:lnTo>
                  <a:lnTo>
                    <a:pt x="20" y="105"/>
                  </a:lnTo>
                  <a:lnTo>
                    <a:pt x="20" y="107"/>
                  </a:lnTo>
                  <a:lnTo>
                    <a:pt x="19" y="108"/>
                  </a:lnTo>
                  <a:lnTo>
                    <a:pt x="19" y="110"/>
                  </a:lnTo>
                  <a:lnTo>
                    <a:pt x="18" y="112"/>
                  </a:lnTo>
                  <a:lnTo>
                    <a:pt x="18" y="114"/>
                  </a:lnTo>
                  <a:lnTo>
                    <a:pt x="17" y="115"/>
                  </a:lnTo>
                  <a:lnTo>
                    <a:pt x="17" y="117"/>
                  </a:lnTo>
                  <a:lnTo>
                    <a:pt x="16" y="119"/>
                  </a:lnTo>
                  <a:lnTo>
                    <a:pt x="16" y="121"/>
                  </a:lnTo>
                  <a:lnTo>
                    <a:pt x="15" y="122"/>
                  </a:lnTo>
                  <a:lnTo>
                    <a:pt x="15" y="124"/>
                  </a:lnTo>
                  <a:lnTo>
                    <a:pt x="14" y="126"/>
                  </a:lnTo>
                  <a:lnTo>
                    <a:pt x="14" y="127"/>
                  </a:lnTo>
                  <a:lnTo>
                    <a:pt x="14" y="129"/>
                  </a:lnTo>
                  <a:lnTo>
                    <a:pt x="13" y="131"/>
                  </a:lnTo>
                  <a:lnTo>
                    <a:pt x="13" y="133"/>
                  </a:lnTo>
                  <a:lnTo>
                    <a:pt x="12" y="135"/>
                  </a:lnTo>
                  <a:lnTo>
                    <a:pt x="12" y="137"/>
                  </a:lnTo>
                  <a:lnTo>
                    <a:pt x="12" y="138"/>
                  </a:lnTo>
                  <a:lnTo>
                    <a:pt x="11" y="140"/>
                  </a:lnTo>
                  <a:lnTo>
                    <a:pt x="11" y="142"/>
                  </a:lnTo>
                  <a:lnTo>
                    <a:pt x="10" y="143"/>
                  </a:lnTo>
                  <a:lnTo>
                    <a:pt x="10" y="145"/>
                  </a:lnTo>
                  <a:lnTo>
                    <a:pt x="9" y="147"/>
                  </a:lnTo>
                  <a:lnTo>
                    <a:pt x="9" y="149"/>
                  </a:lnTo>
                  <a:lnTo>
                    <a:pt x="9" y="150"/>
                  </a:lnTo>
                  <a:lnTo>
                    <a:pt x="9" y="152"/>
                  </a:lnTo>
                  <a:lnTo>
                    <a:pt x="8" y="154"/>
                  </a:lnTo>
                  <a:lnTo>
                    <a:pt x="8" y="156"/>
                  </a:lnTo>
                  <a:lnTo>
                    <a:pt x="8" y="158"/>
                  </a:lnTo>
                  <a:lnTo>
                    <a:pt x="7" y="159"/>
                  </a:lnTo>
                  <a:lnTo>
                    <a:pt x="7" y="161"/>
                  </a:lnTo>
                  <a:lnTo>
                    <a:pt x="7" y="163"/>
                  </a:lnTo>
                  <a:lnTo>
                    <a:pt x="6" y="165"/>
                  </a:lnTo>
                  <a:lnTo>
                    <a:pt x="6" y="167"/>
                  </a:lnTo>
                  <a:lnTo>
                    <a:pt x="6" y="168"/>
                  </a:lnTo>
                  <a:lnTo>
                    <a:pt x="5" y="170"/>
                  </a:lnTo>
                  <a:lnTo>
                    <a:pt x="5" y="172"/>
                  </a:lnTo>
                  <a:lnTo>
                    <a:pt x="5" y="174"/>
                  </a:lnTo>
                  <a:lnTo>
                    <a:pt x="5" y="175"/>
                  </a:lnTo>
                  <a:lnTo>
                    <a:pt x="4" y="177"/>
                  </a:lnTo>
                  <a:lnTo>
                    <a:pt x="4" y="179"/>
                  </a:lnTo>
                  <a:lnTo>
                    <a:pt x="4" y="181"/>
                  </a:lnTo>
                  <a:lnTo>
                    <a:pt x="4" y="183"/>
                  </a:lnTo>
                  <a:lnTo>
                    <a:pt x="3" y="184"/>
                  </a:lnTo>
                  <a:lnTo>
                    <a:pt x="3" y="186"/>
                  </a:lnTo>
                  <a:lnTo>
                    <a:pt x="3" y="188"/>
                  </a:lnTo>
                  <a:lnTo>
                    <a:pt x="3" y="190"/>
                  </a:lnTo>
                  <a:lnTo>
                    <a:pt x="3" y="192"/>
                  </a:lnTo>
                  <a:lnTo>
                    <a:pt x="3" y="193"/>
                  </a:lnTo>
                  <a:lnTo>
                    <a:pt x="2" y="195"/>
                  </a:lnTo>
                  <a:lnTo>
                    <a:pt x="2" y="197"/>
                  </a:lnTo>
                  <a:lnTo>
                    <a:pt x="2" y="199"/>
                  </a:lnTo>
                  <a:lnTo>
                    <a:pt x="2" y="200"/>
                  </a:lnTo>
                  <a:lnTo>
                    <a:pt x="2" y="202"/>
                  </a:lnTo>
                  <a:lnTo>
                    <a:pt x="2" y="204"/>
                  </a:lnTo>
                  <a:lnTo>
                    <a:pt x="1" y="206"/>
                  </a:lnTo>
                  <a:lnTo>
                    <a:pt x="1" y="208"/>
                  </a:lnTo>
                  <a:lnTo>
                    <a:pt x="1" y="209"/>
                  </a:lnTo>
                  <a:lnTo>
                    <a:pt x="1" y="211"/>
                  </a:lnTo>
                  <a:lnTo>
                    <a:pt x="1" y="213"/>
                  </a:lnTo>
                  <a:lnTo>
                    <a:pt x="1" y="215"/>
                  </a:lnTo>
                  <a:lnTo>
                    <a:pt x="1" y="217"/>
                  </a:lnTo>
                  <a:lnTo>
                    <a:pt x="1" y="218"/>
                  </a:lnTo>
                  <a:lnTo>
                    <a:pt x="0" y="220"/>
                  </a:lnTo>
                  <a:lnTo>
                    <a:pt x="0" y="222"/>
                  </a:lnTo>
                  <a:lnTo>
                    <a:pt x="0" y="224"/>
                  </a:lnTo>
                  <a:lnTo>
                    <a:pt x="0" y="226"/>
                  </a:lnTo>
                  <a:lnTo>
                    <a:pt x="0" y="227"/>
                  </a:lnTo>
                  <a:lnTo>
                    <a:pt x="0" y="229"/>
                  </a:lnTo>
                  <a:lnTo>
                    <a:pt x="0" y="231"/>
                  </a:lnTo>
                  <a:lnTo>
                    <a:pt x="0" y="233"/>
                  </a:lnTo>
                  <a:lnTo>
                    <a:pt x="0" y="235"/>
                  </a:lnTo>
                  <a:lnTo>
                    <a:pt x="0" y="237"/>
                  </a:lnTo>
                  <a:lnTo>
                    <a:pt x="0" y="238"/>
                  </a:lnTo>
                  <a:lnTo>
                    <a:pt x="0" y="240"/>
                  </a:lnTo>
                  <a:lnTo>
                    <a:pt x="0" y="242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8" name="Freeform 370"/>
            <p:cNvSpPr>
              <a:spLocks/>
            </p:cNvSpPr>
            <p:nvPr/>
          </p:nvSpPr>
          <p:spPr bwMode="auto">
            <a:xfrm>
              <a:off x="3573" y="1952"/>
              <a:ext cx="178" cy="185"/>
            </a:xfrm>
            <a:custGeom>
              <a:avLst/>
              <a:gdLst/>
              <a:ahLst/>
              <a:cxnLst>
                <a:cxn ang="0">
                  <a:pos x="1" y="183"/>
                </a:cxn>
                <a:cxn ang="0">
                  <a:pos x="3" y="179"/>
                </a:cxn>
                <a:cxn ang="0">
                  <a:pos x="5" y="175"/>
                </a:cxn>
                <a:cxn ang="0">
                  <a:pos x="8" y="171"/>
                </a:cxn>
                <a:cxn ang="0">
                  <a:pos x="10" y="168"/>
                </a:cxn>
                <a:cxn ang="0">
                  <a:pos x="12" y="164"/>
                </a:cxn>
                <a:cxn ang="0">
                  <a:pos x="15" y="161"/>
                </a:cxn>
                <a:cxn ang="0">
                  <a:pos x="17" y="157"/>
                </a:cxn>
                <a:cxn ang="0">
                  <a:pos x="19" y="153"/>
                </a:cxn>
                <a:cxn ang="0">
                  <a:pos x="22" y="150"/>
                </a:cxn>
                <a:cxn ang="0">
                  <a:pos x="24" y="146"/>
                </a:cxn>
                <a:cxn ang="0">
                  <a:pos x="27" y="142"/>
                </a:cxn>
                <a:cxn ang="0">
                  <a:pos x="29" y="139"/>
                </a:cxn>
                <a:cxn ang="0">
                  <a:pos x="32" y="135"/>
                </a:cxn>
                <a:cxn ang="0">
                  <a:pos x="35" y="132"/>
                </a:cxn>
                <a:cxn ang="0">
                  <a:pos x="37" y="128"/>
                </a:cxn>
                <a:cxn ang="0">
                  <a:pos x="40" y="124"/>
                </a:cxn>
                <a:cxn ang="0">
                  <a:pos x="43" y="121"/>
                </a:cxn>
                <a:cxn ang="0">
                  <a:pos x="45" y="118"/>
                </a:cxn>
                <a:cxn ang="0">
                  <a:pos x="48" y="114"/>
                </a:cxn>
                <a:cxn ang="0">
                  <a:pos x="51" y="111"/>
                </a:cxn>
                <a:cxn ang="0">
                  <a:pos x="54" y="108"/>
                </a:cxn>
                <a:cxn ang="0">
                  <a:pos x="57" y="104"/>
                </a:cxn>
                <a:cxn ang="0">
                  <a:pos x="60" y="101"/>
                </a:cxn>
                <a:cxn ang="0">
                  <a:pos x="62" y="97"/>
                </a:cxn>
                <a:cxn ang="0">
                  <a:pos x="66" y="94"/>
                </a:cxn>
                <a:cxn ang="0">
                  <a:pos x="68" y="91"/>
                </a:cxn>
                <a:cxn ang="0">
                  <a:pos x="72" y="88"/>
                </a:cxn>
                <a:cxn ang="0">
                  <a:pos x="74" y="84"/>
                </a:cxn>
                <a:cxn ang="0">
                  <a:pos x="78" y="81"/>
                </a:cxn>
                <a:cxn ang="0">
                  <a:pos x="81" y="78"/>
                </a:cxn>
                <a:cxn ang="0">
                  <a:pos x="84" y="75"/>
                </a:cxn>
                <a:cxn ang="0">
                  <a:pos x="87" y="72"/>
                </a:cxn>
                <a:cxn ang="0">
                  <a:pos x="90" y="69"/>
                </a:cxn>
                <a:cxn ang="0">
                  <a:pos x="93" y="65"/>
                </a:cxn>
                <a:cxn ang="0">
                  <a:pos x="97" y="62"/>
                </a:cxn>
                <a:cxn ang="0">
                  <a:pos x="100" y="59"/>
                </a:cxn>
                <a:cxn ang="0">
                  <a:pos x="103" y="56"/>
                </a:cxn>
                <a:cxn ang="0">
                  <a:pos x="106" y="54"/>
                </a:cxn>
                <a:cxn ang="0">
                  <a:pos x="110" y="51"/>
                </a:cxn>
                <a:cxn ang="0">
                  <a:pos x="113" y="48"/>
                </a:cxn>
                <a:cxn ang="0">
                  <a:pos x="116" y="45"/>
                </a:cxn>
                <a:cxn ang="0">
                  <a:pos x="120" y="42"/>
                </a:cxn>
                <a:cxn ang="0">
                  <a:pos x="123" y="39"/>
                </a:cxn>
                <a:cxn ang="0">
                  <a:pos x="127" y="36"/>
                </a:cxn>
                <a:cxn ang="0">
                  <a:pos x="130" y="34"/>
                </a:cxn>
                <a:cxn ang="0">
                  <a:pos x="134" y="31"/>
                </a:cxn>
                <a:cxn ang="0">
                  <a:pos x="137" y="28"/>
                </a:cxn>
                <a:cxn ang="0">
                  <a:pos x="141" y="25"/>
                </a:cxn>
                <a:cxn ang="0">
                  <a:pos x="144" y="23"/>
                </a:cxn>
                <a:cxn ang="0">
                  <a:pos x="148" y="20"/>
                </a:cxn>
                <a:cxn ang="0">
                  <a:pos x="152" y="17"/>
                </a:cxn>
                <a:cxn ang="0">
                  <a:pos x="155" y="15"/>
                </a:cxn>
                <a:cxn ang="0">
                  <a:pos x="159" y="12"/>
                </a:cxn>
                <a:cxn ang="0">
                  <a:pos x="163" y="10"/>
                </a:cxn>
                <a:cxn ang="0">
                  <a:pos x="166" y="7"/>
                </a:cxn>
                <a:cxn ang="0">
                  <a:pos x="170" y="5"/>
                </a:cxn>
                <a:cxn ang="0">
                  <a:pos x="174" y="2"/>
                </a:cxn>
                <a:cxn ang="0">
                  <a:pos x="178" y="0"/>
                </a:cxn>
              </a:cxnLst>
              <a:rect l="0" t="0" r="r" b="b"/>
              <a:pathLst>
                <a:path w="178" h="185">
                  <a:moveTo>
                    <a:pt x="0" y="185"/>
                  </a:moveTo>
                  <a:lnTo>
                    <a:pt x="1" y="183"/>
                  </a:lnTo>
                  <a:lnTo>
                    <a:pt x="2" y="181"/>
                  </a:lnTo>
                  <a:lnTo>
                    <a:pt x="3" y="179"/>
                  </a:lnTo>
                  <a:lnTo>
                    <a:pt x="4" y="177"/>
                  </a:lnTo>
                  <a:lnTo>
                    <a:pt x="5" y="175"/>
                  </a:lnTo>
                  <a:lnTo>
                    <a:pt x="7" y="174"/>
                  </a:lnTo>
                  <a:lnTo>
                    <a:pt x="8" y="171"/>
                  </a:lnTo>
                  <a:lnTo>
                    <a:pt x="9" y="170"/>
                  </a:lnTo>
                  <a:lnTo>
                    <a:pt x="10" y="168"/>
                  </a:lnTo>
                  <a:lnTo>
                    <a:pt x="11" y="166"/>
                  </a:lnTo>
                  <a:lnTo>
                    <a:pt x="12" y="164"/>
                  </a:lnTo>
                  <a:lnTo>
                    <a:pt x="13" y="162"/>
                  </a:lnTo>
                  <a:lnTo>
                    <a:pt x="15" y="161"/>
                  </a:lnTo>
                  <a:lnTo>
                    <a:pt x="16" y="159"/>
                  </a:lnTo>
                  <a:lnTo>
                    <a:pt x="17" y="157"/>
                  </a:lnTo>
                  <a:lnTo>
                    <a:pt x="18" y="155"/>
                  </a:lnTo>
                  <a:lnTo>
                    <a:pt x="19" y="153"/>
                  </a:lnTo>
                  <a:lnTo>
                    <a:pt x="21" y="151"/>
                  </a:lnTo>
                  <a:lnTo>
                    <a:pt x="22" y="150"/>
                  </a:lnTo>
                  <a:lnTo>
                    <a:pt x="23" y="148"/>
                  </a:lnTo>
                  <a:lnTo>
                    <a:pt x="24" y="146"/>
                  </a:lnTo>
                  <a:lnTo>
                    <a:pt x="26" y="144"/>
                  </a:lnTo>
                  <a:lnTo>
                    <a:pt x="27" y="142"/>
                  </a:lnTo>
                  <a:lnTo>
                    <a:pt x="28" y="140"/>
                  </a:lnTo>
                  <a:lnTo>
                    <a:pt x="29" y="139"/>
                  </a:lnTo>
                  <a:lnTo>
                    <a:pt x="31" y="137"/>
                  </a:lnTo>
                  <a:lnTo>
                    <a:pt x="32" y="135"/>
                  </a:lnTo>
                  <a:lnTo>
                    <a:pt x="34" y="134"/>
                  </a:lnTo>
                  <a:lnTo>
                    <a:pt x="35" y="132"/>
                  </a:lnTo>
                  <a:lnTo>
                    <a:pt x="36" y="130"/>
                  </a:lnTo>
                  <a:lnTo>
                    <a:pt x="37" y="128"/>
                  </a:lnTo>
                  <a:lnTo>
                    <a:pt x="39" y="127"/>
                  </a:lnTo>
                  <a:lnTo>
                    <a:pt x="40" y="124"/>
                  </a:lnTo>
                  <a:lnTo>
                    <a:pt x="41" y="123"/>
                  </a:lnTo>
                  <a:lnTo>
                    <a:pt x="43" y="121"/>
                  </a:lnTo>
                  <a:lnTo>
                    <a:pt x="44" y="119"/>
                  </a:lnTo>
                  <a:lnTo>
                    <a:pt x="45" y="118"/>
                  </a:lnTo>
                  <a:lnTo>
                    <a:pt x="47" y="116"/>
                  </a:lnTo>
                  <a:lnTo>
                    <a:pt x="48" y="114"/>
                  </a:lnTo>
                  <a:lnTo>
                    <a:pt x="50" y="112"/>
                  </a:lnTo>
                  <a:lnTo>
                    <a:pt x="51" y="111"/>
                  </a:lnTo>
                  <a:lnTo>
                    <a:pt x="52" y="109"/>
                  </a:lnTo>
                  <a:lnTo>
                    <a:pt x="54" y="108"/>
                  </a:lnTo>
                  <a:lnTo>
                    <a:pt x="55" y="106"/>
                  </a:lnTo>
                  <a:lnTo>
                    <a:pt x="57" y="104"/>
                  </a:lnTo>
                  <a:lnTo>
                    <a:pt x="58" y="103"/>
                  </a:lnTo>
                  <a:lnTo>
                    <a:pt x="60" y="101"/>
                  </a:lnTo>
                  <a:lnTo>
                    <a:pt x="61" y="99"/>
                  </a:lnTo>
                  <a:lnTo>
                    <a:pt x="62" y="97"/>
                  </a:lnTo>
                  <a:lnTo>
                    <a:pt x="64" y="96"/>
                  </a:lnTo>
                  <a:lnTo>
                    <a:pt x="66" y="94"/>
                  </a:lnTo>
                  <a:lnTo>
                    <a:pt x="67" y="93"/>
                  </a:lnTo>
                  <a:lnTo>
                    <a:pt x="68" y="91"/>
                  </a:lnTo>
                  <a:lnTo>
                    <a:pt x="70" y="89"/>
                  </a:lnTo>
                  <a:lnTo>
                    <a:pt x="72" y="88"/>
                  </a:lnTo>
                  <a:lnTo>
                    <a:pt x="73" y="86"/>
                  </a:lnTo>
                  <a:lnTo>
                    <a:pt x="74" y="84"/>
                  </a:lnTo>
                  <a:lnTo>
                    <a:pt x="76" y="83"/>
                  </a:lnTo>
                  <a:lnTo>
                    <a:pt x="78" y="81"/>
                  </a:lnTo>
                  <a:lnTo>
                    <a:pt x="79" y="80"/>
                  </a:lnTo>
                  <a:lnTo>
                    <a:pt x="81" y="78"/>
                  </a:lnTo>
                  <a:lnTo>
                    <a:pt x="82" y="77"/>
                  </a:lnTo>
                  <a:lnTo>
                    <a:pt x="84" y="75"/>
                  </a:lnTo>
                  <a:lnTo>
                    <a:pt x="85" y="73"/>
                  </a:lnTo>
                  <a:lnTo>
                    <a:pt x="87" y="72"/>
                  </a:lnTo>
                  <a:lnTo>
                    <a:pt x="88" y="70"/>
                  </a:lnTo>
                  <a:lnTo>
                    <a:pt x="90" y="69"/>
                  </a:lnTo>
                  <a:lnTo>
                    <a:pt x="92" y="67"/>
                  </a:lnTo>
                  <a:lnTo>
                    <a:pt x="93" y="65"/>
                  </a:lnTo>
                  <a:lnTo>
                    <a:pt x="95" y="64"/>
                  </a:lnTo>
                  <a:lnTo>
                    <a:pt x="97" y="62"/>
                  </a:lnTo>
                  <a:lnTo>
                    <a:pt x="98" y="61"/>
                  </a:lnTo>
                  <a:lnTo>
                    <a:pt x="100" y="59"/>
                  </a:lnTo>
                  <a:lnTo>
                    <a:pt x="101" y="58"/>
                  </a:lnTo>
                  <a:lnTo>
                    <a:pt x="103" y="56"/>
                  </a:lnTo>
                  <a:lnTo>
                    <a:pt x="104" y="55"/>
                  </a:lnTo>
                  <a:lnTo>
                    <a:pt x="106" y="54"/>
                  </a:lnTo>
                  <a:lnTo>
                    <a:pt x="108" y="52"/>
                  </a:lnTo>
                  <a:lnTo>
                    <a:pt x="110" y="51"/>
                  </a:lnTo>
                  <a:lnTo>
                    <a:pt x="111" y="49"/>
                  </a:lnTo>
                  <a:lnTo>
                    <a:pt x="113" y="48"/>
                  </a:lnTo>
                  <a:lnTo>
                    <a:pt x="115" y="46"/>
                  </a:lnTo>
                  <a:lnTo>
                    <a:pt x="116" y="45"/>
                  </a:lnTo>
                  <a:lnTo>
                    <a:pt x="118" y="43"/>
                  </a:lnTo>
                  <a:lnTo>
                    <a:pt x="120" y="42"/>
                  </a:lnTo>
                  <a:lnTo>
                    <a:pt x="121" y="40"/>
                  </a:lnTo>
                  <a:lnTo>
                    <a:pt x="123" y="39"/>
                  </a:lnTo>
                  <a:lnTo>
                    <a:pt x="125" y="38"/>
                  </a:lnTo>
                  <a:lnTo>
                    <a:pt x="127" y="36"/>
                  </a:lnTo>
                  <a:lnTo>
                    <a:pt x="128" y="35"/>
                  </a:lnTo>
                  <a:lnTo>
                    <a:pt x="130" y="34"/>
                  </a:lnTo>
                  <a:lnTo>
                    <a:pt x="132" y="32"/>
                  </a:lnTo>
                  <a:lnTo>
                    <a:pt x="134" y="31"/>
                  </a:lnTo>
                  <a:lnTo>
                    <a:pt x="136" y="29"/>
                  </a:lnTo>
                  <a:lnTo>
                    <a:pt x="137" y="28"/>
                  </a:lnTo>
                  <a:lnTo>
                    <a:pt x="139" y="27"/>
                  </a:lnTo>
                  <a:lnTo>
                    <a:pt x="141" y="25"/>
                  </a:lnTo>
                  <a:lnTo>
                    <a:pt x="142" y="24"/>
                  </a:lnTo>
                  <a:lnTo>
                    <a:pt x="144" y="23"/>
                  </a:lnTo>
                  <a:lnTo>
                    <a:pt x="146" y="21"/>
                  </a:lnTo>
                  <a:lnTo>
                    <a:pt x="148" y="20"/>
                  </a:lnTo>
                  <a:lnTo>
                    <a:pt x="150" y="19"/>
                  </a:lnTo>
                  <a:lnTo>
                    <a:pt x="152" y="17"/>
                  </a:lnTo>
                  <a:lnTo>
                    <a:pt x="153" y="16"/>
                  </a:lnTo>
                  <a:lnTo>
                    <a:pt x="155" y="15"/>
                  </a:lnTo>
                  <a:lnTo>
                    <a:pt x="157" y="13"/>
                  </a:lnTo>
                  <a:lnTo>
                    <a:pt x="159" y="12"/>
                  </a:lnTo>
                  <a:lnTo>
                    <a:pt x="161" y="11"/>
                  </a:lnTo>
                  <a:lnTo>
                    <a:pt x="163" y="10"/>
                  </a:lnTo>
                  <a:lnTo>
                    <a:pt x="164" y="9"/>
                  </a:lnTo>
                  <a:lnTo>
                    <a:pt x="166" y="7"/>
                  </a:lnTo>
                  <a:lnTo>
                    <a:pt x="168" y="6"/>
                  </a:lnTo>
                  <a:lnTo>
                    <a:pt x="170" y="5"/>
                  </a:lnTo>
                  <a:lnTo>
                    <a:pt x="172" y="3"/>
                  </a:lnTo>
                  <a:lnTo>
                    <a:pt x="174" y="2"/>
                  </a:lnTo>
                  <a:lnTo>
                    <a:pt x="176" y="1"/>
                  </a:lnTo>
                  <a:lnTo>
                    <a:pt x="178" y="0"/>
                  </a:lnTo>
                </a:path>
              </a:pathLst>
            </a:custGeom>
            <a:noFill/>
            <a:ln w="3175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9" name="Line 371"/>
            <p:cNvSpPr>
              <a:spLocks noChangeShapeType="1"/>
            </p:cNvSpPr>
            <p:nvPr/>
          </p:nvSpPr>
          <p:spPr bwMode="auto">
            <a:xfrm>
              <a:off x="3989" y="1639"/>
              <a:ext cx="1" cy="59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0" name="Line 372"/>
            <p:cNvSpPr>
              <a:spLocks noChangeShapeType="1"/>
            </p:cNvSpPr>
            <p:nvPr/>
          </p:nvSpPr>
          <p:spPr bwMode="auto">
            <a:xfrm>
              <a:off x="3973" y="1639"/>
              <a:ext cx="16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1" name="Line 373"/>
            <p:cNvSpPr>
              <a:spLocks noChangeShapeType="1"/>
            </p:cNvSpPr>
            <p:nvPr/>
          </p:nvSpPr>
          <p:spPr bwMode="auto">
            <a:xfrm flipH="1">
              <a:off x="3973" y="1698"/>
              <a:ext cx="16" cy="1"/>
            </a:xfrm>
            <a:prstGeom prst="line">
              <a:avLst/>
            </a:prstGeom>
            <a:noFill/>
            <a:ln w="3175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2" name="Rectangle 374"/>
            <p:cNvSpPr>
              <a:spLocks noChangeArrowheads="1"/>
            </p:cNvSpPr>
            <p:nvPr/>
          </p:nvSpPr>
          <p:spPr bwMode="auto">
            <a:xfrm>
              <a:off x="3924" y="1652"/>
              <a:ext cx="78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0.10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33" name="ZoneTexte 632"/>
          <p:cNvSpPr txBox="1"/>
          <p:nvPr/>
        </p:nvSpPr>
        <p:spPr>
          <a:xfrm>
            <a:off x="5796136" y="3717032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FF"/>
                </a:solidFill>
              </a:rPr>
              <a:t>16S marker</a:t>
            </a:r>
          </a:p>
          <a:p>
            <a:pPr algn="ctr"/>
            <a:r>
              <a:rPr lang="fr-FR" sz="1200" b="1" dirty="0" smtClean="0"/>
              <a:t>25 </a:t>
            </a:r>
            <a:r>
              <a:rPr lang="fr-FR" sz="1200" b="1" dirty="0" err="1" smtClean="0"/>
              <a:t>potential</a:t>
            </a:r>
            <a:r>
              <a:rPr lang="fr-FR" sz="1200" b="1" dirty="0" smtClean="0"/>
              <a:t> </a:t>
            </a:r>
            <a:r>
              <a:rPr lang="fr-FR" sz="1200" b="1" dirty="0" err="1" smtClean="0"/>
              <a:t>OTUs</a:t>
            </a:r>
            <a:endParaRPr lang="fr-FR" sz="1200" b="1" dirty="0" smtClean="0"/>
          </a:p>
          <a:p>
            <a:pPr algn="ctr"/>
            <a:r>
              <a:rPr lang="fr-FR" sz="1200" dirty="0" smtClean="0"/>
              <a:t>40 </a:t>
            </a:r>
            <a:r>
              <a:rPr lang="fr-FR" sz="1200" dirty="0" err="1" smtClean="0"/>
              <a:t>sequence</a:t>
            </a:r>
            <a:r>
              <a:rPr lang="fr-FR" sz="1200" dirty="0" smtClean="0"/>
              <a:t> </a:t>
            </a:r>
            <a:r>
              <a:rPr lang="fr-FR" sz="1200" dirty="0" err="1" smtClean="0"/>
              <a:t>variants</a:t>
            </a:r>
            <a:endParaRPr lang="fr-FR" sz="1200" dirty="0" smtClean="0"/>
          </a:p>
          <a:p>
            <a:pPr algn="ctr"/>
            <a:r>
              <a:rPr lang="fr-FR" sz="1200" dirty="0" smtClean="0"/>
              <a:t>11 </a:t>
            </a:r>
            <a:r>
              <a:rPr lang="fr-FR" sz="1200" dirty="0" err="1" smtClean="0"/>
              <a:t>chimera</a:t>
            </a:r>
            <a:r>
              <a:rPr lang="fr-FR" sz="1200" dirty="0" smtClean="0"/>
              <a:t> </a:t>
            </a:r>
            <a:r>
              <a:rPr lang="fr-FR" sz="1200" dirty="0" err="1" smtClean="0"/>
              <a:t>sequences</a:t>
            </a:r>
            <a:endParaRPr lang="en-GB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362</Words>
  <Application>Microsoft Macintosh PowerPoint</Application>
  <PresentationFormat>Présentation à l'écran (4:3)</PresentationFormat>
  <Paragraphs>221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Jean-Claude</dc:creator>
  <cp:lastModifiedBy>Sophie Gaudriault</cp:lastModifiedBy>
  <cp:revision>43</cp:revision>
  <dcterms:created xsi:type="dcterms:W3CDTF">2019-01-16T09:47:49Z</dcterms:created>
  <dcterms:modified xsi:type="dcterms:W3CDTF">2019-02-26T17:02:04Z</dcterms:modified>
</cp:coreProperties>
</file>