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0" d="100"/>
          <a:sy n="140" d="100"/>
        </p:scale>
        <p:origin x="-96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C4B0-9072-40B5-8B83-E1709146CB8B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4EE0-CA44-4605-9B21-8F277268000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C4B0-9072-40B5-8B83-E1709146CB8B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4EE0-CA44-4605-9B21-8F277268000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C4B0-9072-40B5-8B83-E1709146CB8B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4EE0-CA44-4605-9B21-8F277268000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C4B0-9072-40B5-8B83-E1709146CB8B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4EE0-CA44-4605-9B21-8F277268000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C4B0-9072-40B5-8B83-E1709146CB8B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4EE0-CA44-4605-9B21-8F277268000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C4B0-9072-40B5-8B83-E1709146CB8B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4EE0-CA44-4605-9B21-8F277268000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C4B0-9072-40B5-8B83-E1709146CB8B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4EE0-CA44-4605-9B21-8F277268000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C4B0-9072-40B5-8B83-E1709146CB8B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4EE0-CA44-4605-9B21-8F277268000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C4B0-9072-40B5-8B83-E1709146CB8B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4EE0-CA44-4605-9B21-8F277268000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C4B0-9072-40B5-8B83-E1709146CB8B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4EE0-CA44-4605-9B21-8F277268000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C4B0-9072-40B5-8B83-E1709146CB8B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4EE0-CA44-4605-9B21-8F277268000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7AC4B0-9072-40B5-8B83-E1709146CB8B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D4EE0-CA44-4605-9B21-8F277268000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187624" y="40466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A. </a:t>
            </a:r>
            <a:r>
              <a:rPr lang="fr-FR" sz="1400" i="1" dirty="0" err="1" smtClean="0"/>
              <a:t>rpoB</a:t>
            </a:r>
            <a:r>
              <a:rPr lang="fr-FR" sz="1400" i="1" dirty="0" smtClean="0"/>
              <a:t> </a:t>
            </a:r>
            <a:r>
              <a:rPr lang="fr-FR" sz="1400" dirty="0" smtClean="0"/>
              <a:t>marker</a:t>
            </a:r>
            <a:endParaRPr lang="en-GB" sz="1400" dirty="0"/>
          </a:p>
        </p:txBody>
      </p:sp>
      <p:pic>
        <p:nvPicPr>
          <p:cNvPr id="1028" name="Picture 4" descr="C:\Users\Jean-Claude\Desktop\AnalyseBarcoding_Run_Avril2018\PAPIER_RpoB_juillet2018\Publi_rpoB\Papier_RpoB_Draft3\AnalyseFrogsV3V4_Dec2018_Silva100\Figures_papierRpoB_janvier2019\PCoA_SK39_Controls_V3V4_FrogsBIS.png"/>
          <p:cNvPicPr>
            <a:picLocks noChangeAspect="1" noChangeArrowheads="1"/>
          </p:cNvPicPr>
          <p:nvPr/>
        </p:nvPicPr>
        <p:blipFill>
          <a:blip r:embed="rId2" cstate="print"/>
          <a:srcRect r="29662"/>
          <a:stretch>
            <a:fillRect/>
          </a:stretch>
        </p:blipFill>
        <p:spPr bwMode="auto">
          <a:xfrm>
            <a:off x="2483768" y="3645024"/>
            <a:ext cx="3600400" cy="26642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grpSp>
        <p:nvGrpSpPr>
          <p:cNvPr id="9" name="Groupe 8"/>
          <p:cNvGrpSpPr/>
          <p:nvPr/>
        </p:nvGrpSpPr>
        <p:grpSpPr>
          <a:xfrm>
            <a:off x="2537450" y="476673"/>
            <a:ext cx="3474710" cy="2664296"/>
            <a:chOff x="2537450" y="476673"/>
            <a:chExt cx="3474710" cy="2664296"/>
          </a:xfrm>
        </p:grpSpPr>
        <p:pic>
          <p:nvPicPr>
            <p:cNvPr id="1026" name="Picture 2" descr="C:\Users\Jean-Claude\Desktop\AnalyseBarcoding_Run_Avril2018\PAPIER_RpoB_juillet2018\Publi_rpoB\Papier_RpoB_Draft3\AnalyseFrogs_fevrier2018\FigurespapierRpoB_janvier2019\PCoA_SK39_Controls_rpoB_Frogs.png"/>
            <p:cNvPicPr>
              <a:picLocks noChangeAspect="1" noChangeArrowheads="1"/>
            </p:cNvPicPr>
            <p:nvPr/>
          </p:nvPicPr>
          <p:blipFill>
            <a:blip r:embed="rId3" cstate="print"/>
            <a:srcRect r="24094"/>
            <a:stretch>
              <a:fillRect/>
            </a:stretch>
          </p:blipFill>
          <p:spPr bwMode="auto">
            <a:xfrm>
              <a:off x="2537450" y="476673"/>
              <a:ext cx="3474710" cy="266429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8" name="ZoneTexte 7"/>
            <p:cNvSpPr txBox="1"/>
            <p:nvPr/>
          </p:nvSpPr>
          <p:spPr>
            <a:xfrm>
              <a:off x="3918936" y="2017715"/>
              <a:ext cx="1440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cs typeface="Arial" pitchFamily="34" charset="0"/>
                </a:rPr>
                <a:t>s</a:t>
              </a:r>
              <a:endParaRPr lang="en-GB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endParaRPr>
            </a:p>
          </p:txBody>
        </p:sp>
      </p:grpSp>
      <p:sp>
        <p:nvSpPr>
          <p:cNvPr id="10" name="ZoneTexte 9"/>
          <p:cNvSpPr txBox="1"/>
          <p:nvPr/>
        </p:nvSpPr>
        <p:spPr>
          <a:xfrm>
            <a:off x="1187624" y="3501008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A. </a:t>
            </a:r>
            <a:r>
              <a:rPr lang="fr-FR" sz="1400" dirty="0" smtClean="0"/>
              <a:t>16S marker</a:t>
            </a:r>
            <a:endParaRPr lang="en-GB" sz="1400" dirty="0"/>
          </a:p>
        </p:txBody>
      </p:sp>
      <p:sp>
        <p:nvSpPr>
          <p:cNvPr id="11" name="ZoneTexte 10"/>
          <p:cNvSpPr txBox="1"/>
          <p:nvPr/>
        </p:nvSpPr>
        <p:spPr>
          <a:xfrm>
            <a:off x="107504" y="0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 smtClean="0"/>
              <a:t>Additional</a:t>
            </a:r>
            <a:r>
              <a:rPr lang="fr-FR" sz="1600" b="1" smtClean="0"/>
              <a:t> </a:t>
            </a:r>
            <a:r>
              <a:rPr lang="fr-FR" sz="1600" b="1" smtClean="0"/>
              <a:t>file </a:t>
            </a:r>
            <a:r>
              <a:rPr lang="fr-FR" sz="1600" b="1" dirty="0"/>
              <a:t>7</a:t>
            </a:r>
            <a:endParaRPr lang="en-GB" sz="16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12</Words>
  <Application>Microsoft Macintosh PowerPoint</Application>
  <PresentationFormat>Présentation à l'écran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Jean-Claude</dc:creator>
  <cp:lastModifiedBy>Sophie Gaudriault</cp:lastModifiedBy>
  <cp:revision>6</cp:revision>
  <dcterms:created xsi:type="dcterms:W3CDTF">2019-01-29T17:44:28Z</dcterms:created>
  <dcterms:modified xsi:type="dcterms:W3CDTF">2019-02-26T16:04:14Z</dcterms:modified>
</cp:coreProperties>
</file>