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E29502-7D86-4EBE-A878-82A4D8ACBFA4}" v="71" dt="2021-08-13T06:08:25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Desmond" userId="b90b64e1-a5c6-4dc7-b869-95c56f571eb9" providerId="ADAL" clId="{5AC827C8-4A06-4759-A6E4-F2F433BDEDEF}"/>
    <pc:docChg chg="custSel modSld">
      <pc:chgData name="Dan Desmond" userId="b90b64e1-a5c6-4dc7-b869-95c56f571eb9" providerId="ADAL" clId="{5AC827C8-4A06-4759-A6E4-F2F433BDEDEF}" dt="2021-08-12T06:43:04.678" v="33" actId="207"/>
      <pc:docMkLst>
        <pc:docMk/>
      </pc:docMkLst>
      <pc:sldChg chg="modSp mod addCm modCm">
        <pc:chgData name="Dan Desmond" userId="b90b64e1-a5c6-4dc7-b869-95c56f571eb9" providerId="ADAL" clId="{5AC827C8-4A06-4759-A6E4-F2F433BDEDEF}" dt="2021-08-12T06:43:04.678" v="33" actId="207"/>
        <pc:sldMkLst>
          <pc:docMk/>
          <pc:sldMk cId="2779658208" sldId="303"/>
        </pc:sldMkLst>
        <pc:spChg chg="mod">
          <ac:chgData name="Dan Desmond" userId="b90b64e1-a5c6-4dc7-b869-95c56f571eb9" providerId="ADAL" clId="{5AC827C8-4A06-4759-A6E4-F2F433BDEDEF}" dt="2021-08-12T06:42:30.822" v="9" actId="207"/>
          <ac:spMkLst>
            <pc:docMk/>
            <pc:sldMk cId="2779658208" sldId="303"/>
            <ac:spMk id="2" creationId="{9C8AC303-E2E7-488D-9691-E7D396226EA0}"/>
          </ac:spMkLst>
        </pc:spChg>
        <pc:spChg chg="mod">
          <ac:chgData name="Dan Desmond" userId="b90b64e1-a5c6-4dc7-b869-95c56f571eb9" providerId="ADAL" clId="{5AC827C8-4A06-4759-A6E4-F2F433BDEDEF}" dt="2021-08-12T06:43:04.678" v="33" actId="207"/>
          <ac:spMkLst>
            <pc:docMk/>
            <pc:sldMk cId="2779658208" sldId="303"/>
            <ac:spMk id="9" creationId="{FDC8C183-4E51-4B4F-B9A7-5E21C386BFB6}"/>
          </ac:spMkLst>
        </pc:spChg>
      </pc:sldChg>
    </pc:docChg>
  </pc:docChgLst>
  <pc:docChgLst>
    <pc:chgData name="Doshita Kosei" userId="e89279a01309aa5a" providerId="LiveId" clId="{E6CC1905-6C31-4C63-86DC-0273B5790922}"/>
    <pc:docChg chg="modSld">
      <pc:chgData name="Doshita Kosei" userId="e89279a01309aa5a" providerId="LiveId" clId="{E6CC1905-6C31-4C63-86DC-0273B5790922}" dt="2021-08-04T06:02:15.282" v="29" actId="20577"/>
      <pc:docMkLst>
        <pc:docMk/>
      </pc:docMkLst>
      <pc:sldChg chg="addSp modSp mod">
        <pc:chgData name="Doshita Kosei" userId="e89279a01309aa5a" providerId="LiveId" clId="{E6CC1905-6C31-4C63-86DC-0273B5790922}" dt="2021-08-04T06:02:15.282" v="29" actId="20577"/>
        <pc:sldMkLst>
          <pc:docMk/>
          <pc:sldMk cId="2779658208" sldId="303"/>
        </pc:sldMkLst>
        <pc:spChg chg="add mod">
          <ac:chgData name="Doshita Kosei" userId="e89279a01309aa5a" providerId="LiveId" clId="{E6CC1905-6C31-4C63-86DC-0273B5790922}" dt="2021-08-04T06:02:15.282" v="29" actId="20577"/>
          <ac:spMkLst>
            <pc:docMk/>
            <pc:sldMk cId="2779658208" sldId="303"/>
            <ac:spMk id="2" creationId="{9C8AC303-E2E7-488D-9691-E7D396226EA0}"/>
          </ac:spMkLst>
        </pc:spChg>
        <pc:spChg chg="mod">
          <ac:chgData name="Doshita Kosei" userId="e89279a01309aa5a" providerId="LiveId" clId="{E6CC1905-6C31-4C63-86DC-0273B5790922}" dt="2021-08-04T06:02:02.372" v="22" actId="1038"/>
          <ac:spMkLst>
            <pc:docMk/>
            <pc:sldMk cId="2779658208" sldId="303"/>
            <ac:spMk id="9" creationId="{FDC8C183-4E51-4B4F-B9A7-5E21C386BFB6}"/>
          </ac:spMkLst>
        </pc:spChg>
        <pc:spChg chg="mod">
          <ac:chgData name="Doshita Kosei" userId="e89279a01309aa5a" providerId="LiveId" clId="{E6CC1905-6C31-4C63-86DC-0273B5790922}" dt="2021-08-04T06:02:02.372" v="22" actId="1038"/>
          <ac:spMkLst>
            <pc:docMk/>
            <pc:sldMk cId="2779658208" sldId="303"/>
            <ac:spMk id="10" creationId="{E5D78A34-2BA3-48D5-BB8E-836E5D01BD92}"/>
          </ac:spMkLst>
        </pc:spChg>
        <pc:graphicFrameChg chg="mod">
          <ac:chgData name="Doshita Kosei" userId="e89279a01309aa5a" providerId="LiveId" clId="{E6CC1905-6C31-4C63-86DC-0273B5790922}" dt="2021-08-04T06:02:02.372" v="22" actId="1038"/>
          <ac:graphicFrameMkLst>
            <pc:docMk/>
            <pc:sldMk cId="2779658208" sldId="303"/>
            <ac:graphicFrameMk id="6" creationId="{02D5F01E-F7C7-409C-9010-F24677A3F097}"/>
          </ac:graphicFrameMkLst>
        </pc:graphicFrameChg>
      </pc:sldChg>
    </pc:docChg>
  </pc:docChgLst>
  <pc:docChgLst>
    <pc:chgData name="Doshita Kosei" userId="e89279a01309aa5a" providerId="LiveId" clId="{80E29502-7D86-4EBE-A878-82A4D8ACBFA4}"/>
    <pc:docChg chg="custSel modSld">
      <pc:chgData name="Doshita Kosei" userId="e89279a01309aa5a" providerId="LiveId" clId="{80E29502-7D86-4EBE-A878-82A4D8ACBFA4}" dt="2021-08-13T08:19:15.073" v="78" actId="6549"/>
      <pc:docMkLst>
        <pc:docMk/>
      </pc:docMkLst>
      <pc:sldChg chg="modSp mod delCm">
        <pc:chgData name="Doshita Kosei" userId="e89279a01309aa5a" providerId="LiveId" clId="{80E29502-7D86-4EBE-A878-82A4D8ACBFA4}" dt="2021-08-13T08:19:15.073" v="78" actId="6549"/>
        <pc:sldMkLst>
          <pc:docMk/>
          <pc:sldMk cId="2779658208" sldId="303"/>
        </pc:sldMkLst>
        <pc:spChg chg="mod">
          <ac:chgData name="Doshita Kosei" userId="e89279a01309aa5a" providerId="LiveId" clId="{80E29502-7D86-4EBE-A878-82A4D8ACBFA4}" dt="2021-08-13T08:19:15.073" v="78" actId="6549"/>
          <ac:spMkLst>
            <pc:docMk/>
            <pc:sldMk cId="2779658208" sldId="303"/>
            <ac:spMk id="2" creationId="{9C8AC303-E2E7-488D-9691-E7D396226EA0}"/>
          </ac:spMkLst>
        </pc:spChg>
        <pc:spChg chg="mod">
          <ac:chgData name="Doshita Kosei" userId="e89279a01309aa5a" providerId="LiveId" clId="{80E29502-7D86-4EBE-A878-82A4D8ACBFA4}" dt="2021-08-13T06:08:25.847" v="72" actId="1036"/>
          <ac:spMkLst>
            <pc:docMk/>
            <pc:sldMk cId="2779658208" sldId="303"/>
            <ac:spMk id="9" creationId="{FDC8C183-4E51-4B4F-B9A7-5E21C386BFB6}"/>
          </ac:spMkLst>
        </pc:spChg>
        <pc:spChg chg="mod">
          <ac:chgData name="Doshita Kosei" userId="e89279a01309aa5a" providerId="LiveId" clId="{80E29502-7D86-4EBE-A878-82A4D8ACBFA4}" dt="2021-08-13T06:07:36.078" v="1" actId="207"/>
          <ac:spMkLst>
            <pc:docMk/>
            <pc:sldMk cId="2779658208" sldId="303"/>
            <ac:spMk id="10" creationId="{E5D78A34-2BA3-48D5-BB8E-836E5D01BD92}"/>
          </ac:spMkLst>
        </pc:spChg>
        <pc:graphicFrameChg chg="mod">
          <ac:chgData name="Doshita Kosei" userId="e89279a01309aa5a" providerId="LiveId" clId="{80E29502-7D86-4EBE-A878-82A4D8ACBFA4}" dt="2021-08-13T06:08:25.847" v="72" actId="1036"/>
          <ac:graphicFrameMkLst>
            <pc:docMk/>
            <pc:sldMk cId="2779658208" sldId="303"/>
            <ac:graphicFrameMk id="6" creationId="{02D5F01E-F7C7-409C-9010-F24677A3F097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08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1"/>
              </a:solidFill>
              <a:ln w="101600" cap="sq">
                <a:solidFill>
                  <a:schemeClr val="tx1"/>
                </a:solidFill>
                <a:miter lim="800000"/>
              </a:ln>
              <a:effectLst/>
            </c:spPr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41.8</c:v>
                </c:pt>
                <c:pt idx="1">
                  <c:v>46.3</c:v>
                </c:pt>
                <c:pt idx="2">
                  <c:v>57.5</c:v>
                </c:pt>
                <c:pt idx="3">
                  <c:v>70.900000000000006</c:v>
                </c:pt>
                <c:pt idx="4">
                  <c:v>72.599999999999994</c:v>
                </c:pt>
                <c:pt idx="5">
                  <c:v>81.900000000000006</c:v>
                </c:pt>
                <c:pt idx="6">
                  <c:v>81.7</c:v>
                </c:pt>
                <c:pt idx="7">
                  <c:v>83.6</c:v>
                </c:pt>
                <c:pt idx="8">
                  <c:v>85.7</c:v>
                </c:pt>
                <c:pt idx="9">
                  <c:v>87.7</c:v>
                </c:pt>
                <c:pt idx="10">
                  <c:v>87.7</c:v>
                </c:pt>
                <c:pt idx="11">
                  <c:v>91.9</c:v>
                </c:pt>
                <c:pt idx="12">
                  <c:v>91.9</c:v>
                </c:pt>
                <c:pt idx="13">
                  <c:v>94.3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D3-4427-8E4A-31AF3323CA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sq">
              <a:solidFill>
                <a:schemeClr val="tx1"/>
              </a:solidFill>
              <a:prstDash val="dash"/>
              <a:miter lim="800000"/>
            </a:ln>
            <a:effectLst/>
          </c:spPr>
          <c:marker>
            <c:symbol val="square"/>
            <c:size val="3"/>
            <c:spPr>
              <a:solidFill>
                <a:schemeClr val="tx1"/>
              </a:solidFill>
              <a:ln w="38100">
                <a:solidFill>
                  <a:schemeClr val="tx1"/>
                </a:solidFill>
                <a:prstDash val="dash"/>
              </a:ln>
              <a:effectLst/>
            </c:spPr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32.9</c:v>
                </c:pt>
                <c:pt idx="1">
                  <c:v>36.5</c:v>
                </c:pt>
                <c:pt idx="2">
                  <c:v>45.8</c:v>
                </c:pt>
                <c:pt idx="3">
                  <c:v>57.5</c:v>
                </c:pt>
                <c:pt idx="4">
                  <c:v>58.8</c:v>
                </c:pt>
                <c:pt idx="5">
                  <c:v>67.400000000000006</c:v>
                </c:pt>
                <c:pt idx="6">
                  <c:v>67.8</c:v>
                </c:pt>
                <c:pt idx="7">
                  <c:v>69.400000000000006</c:v>
                </c:pt>
                <c:pt idx="8">
                  <c:v>71.599999999999994</c:v>
                </c:pt>
                <c:pt idx="9">
                  <c:v>73.5</c:v>
                </c:pt>
                <c:pt idx="10">
                  <c:v>73.5</c:v>
                </c:pt>
                <c:pt idx="11">
                  <c:v>77.7</c:v>
                </c:pt>
                <c:pt idx="12">
                  <c:v>77.7</c:v>
                </c:pt>
                <c:pt idx="13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D3-4427-8E4A-31AF3323CA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square"/>
            <c:size val="3"/>
            <c:spPr>
              <a:solidFill>
                <a:schemeClr val="tx1"/>
              </a:solidFill>
              <a:ln w="38100" cap="sq">
                <a:solidFill>
                  <a:schemeClr val="tx1"/>
                </a:solidFill>
                <a:miter lim="800000"/>
              </a:ln>
              <a:effectLst/>
            </c:spPr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51.2</c:v>
                </c:pt>
                <c:pt idx="1">
                  <c:v>56.3</c:v>
                </c:pt>
                <c:pt idx="2">
                  <c:v>68.400000000000006</c:v>
                </c:pt>
                <c:pt idx="3">
                  <c:v>81.400000000000006</c:v>
                </c:pt>
                <c:pt idx="4">
                  <c:v>83.1</c:v>
                </c:pt>
                <c:pt idx="5">
                  <c:v>90.6</c:v>
                </c:pt>
                <c:pt idx="6">
                  <c:v>90.7</c:v>
                </c:pt>
                <c:pt idx="7">
                  <c:v>92</c:v>
                </c:pt>
                <c:pt idx="8">
                  <c:v>93.5</c:v>
                </c:pt>
                <c:pt idx="9">
                  <c:v>94.8</c:v>
                </c:pt>
                <c:pt idx="10">
                  <c:v>94.8</c:v>
                </c:pt>
                <c:pt idx="11">
                  <c:v>97.4</c:v>
                </c:pt>
                <c:pt idx="12">
                  <c:v>97.4</c:v>
                </c:pt>
                <c:pt idx="13">
                  <c:v>98.6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D3-4427-8E4A-31AF3323C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08728976"/>
        <c:axId val="-808728432"/>
      </c:lineChart>
      <c:catAx>
        <c:axId val="-80872897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808728432"/>
        <c:crosses val="autoZero"/>
        <c:auto val="1"/>
        <c:lblAlgn val="ctr"/>
        <c:lblOffset val="100"/>
        <c:tickMarkSkip val="1"/>
        <c:noMultiLvlLbl val="0"/>
      </c:catAx>
      <c:valAx>
        <c:axId val="-8087284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alpha val="97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8087289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4208D-66BE-4DE0-B6E5-41969F91E3A2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656BD-AC12-4A0B-936D-F08C0A068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384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Figure 3. A 5-year survival rate of patients with</a:t>
            </a:r>
            <a:r>
              <a:rPr kumimoji="1" lang="ja-JP" altLang="en-US" dirty="0"/>
              <a:t> </a:t>
            </a:r>
            <a:r>
              <a:rPr kumimoji="1" lang="en-US" altLang="ja-JP" dirty="0"/>
              <a:t>progression-free at each time point</a:t>
            </a:r>
          </a:p>
          <a:p>
            <a:endParaRPr kumimoji="1" lang="en-US" altLang="ja-JP" dirty="0"/>
          </a:p>
          <a:p>
            <a:pPr>
              <a:lnSpc>
                <a:spcPct val="200000"/>
              </a:lnSpc>
            </a:pP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"/>
              </a:rPr>
              <a:t>The solid line indicates 5-year survival rate and dashed lines indicate 95% confidence intervals. </a:t>
            </a:r>
            <a:endParaRPr lang="ja-JP" altLang="ja-JP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游明朝" panose="02020400000000000000" pitchFamily="18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0FE7E-3D38-4C85-B575-373E11F9A50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114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8D488-0B28-42F0-8131-E6CAC4435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24EB4DC-B25D-4EFF-9F90-CBEC15B1BA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734355-1E0A-437A-AD29-601E4C104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7EC264-46AF-401B-9611-BF9D63891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0D44CE-7DA5-422B-9127-C08D45FBE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6990D0-4670-4E76-829D-6DC4FE8B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1E7F6C-90AC-47E0-BAEE-8B6747660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5CC3CF-3A02-4CA2-8BC2-D61A44FD7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B1A6C6-396D-46D6-AA4E-71FEC87F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DE6E85-BC65-4850-A987-49D68C750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002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A93D4E-2E03-4740-B63D-DA70C697F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4904D4-615C-41C2-93D4-C671902B5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99BACD-D7E6-4AD9-BB60-10494FB91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D72019-DEBC-471E-B9AB-14FCB9951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43CFAB-EB83-463E-AF98-DD9B09D63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52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5D8418-886E-494F-B5A8-82C09E6DD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DDDA00-0B3A-4D34-AD9F-362CF09D32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1773806-D065-43E3-9EFF-DAA10CEC5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37E6D0D-998F-4CA7-A39E-2CE532B3B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294071-9065-46EB-B876-404C3BC2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8718B70-F8B3-488B-BD44-6B073681C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51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07ED31-B689-48E5-B145-59A8D48BC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B3FF37-D3A3-46E7-AA77-92BADBEAB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4855BBA-46F0-4BA1-A497-A2CB1F3D9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949721E-7923-4ADA-B421-AFA086191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39586AF-7393-4A2C-A865-C1BE490931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88DC2B2-E8E8-4869-8D81-A341F6953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68F7BB-C238-4E12-86D6-AD50D69EA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FA4B36-B763-484E-9B76-AB7AA782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38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388725-C44F-49D3-9121-AC157F54B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A64B75-F919-4A9D-9CB8-2B8D8E784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25ADF20-F48D-4120-8E29-9DEC040EB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6D492C-8FAF-447D-B09A-B0E1B1064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71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1CC4A0A-FCFD-4CBB-B4F7-BFD3897EC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0296E5-DE1D-4F75-8838-688A92A5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912EF0-9577-4E51-A17F-FB7CD3B65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5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72B443-C92F-465A-ABA3-E7B827E3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A96573-AC1C-41CA-B6D1-C67091065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2D75D83-1C36-498D-8DDB-5D02905F7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1350EF-ED05-44AB-BD2E-DC82CD06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5AB921-EE73-46AA-8B83-07A6FA132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A39696-4270-411F-A799-1911E0549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63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2E6050-AAB6-41A0-8EB9-E2EB90BC1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E68EE8C-56F1-4B2E-9D53-0FB28E2A7B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39BC26D-6C20-4C27-A76E-F2E0D8B3C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5281A5-E85E-4892-B1E2-BE35B2E21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C12EF6-B5B6-49A4-9C58-AA86B61F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817DBA-DD76-465E-8E2C-FD664718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90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F89F35-3653-426A-952E-39E955E75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169B3B-D455-47CA-9692-8ED49084F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4861F5-9244-46BA-9F01-8B1231BC8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206A03-B993-4711-A05A-6166F1CB0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E20803-0A52-4F19-977D-B2B96593A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48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B36ACEA-54D7-4C1E-8C05-FD369D555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481B894-560D-4FBF-B8BB-6F2B77B563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5FE648-A937-45CF-AC96-0DE0B753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2E9102-9467-4871-922A-FC8459DD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08BE8F-66C2-43B4-AB31-1224BD67F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65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CC31FE6-B17E-4740-87C1-7D9C6B3F8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EDDD57-C82B-4471-9CEE-B85EA19F3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578032-9050-4521-ACAA-B814729FD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54946-0BD1-413B-952E-6452DAB5F4FC}" type="datetimeFigureOut">
              <a:rPr kumimoji="1" lang="ja-JP" altLang="en-US" smtClean="0"/>
              <a:t>2021/8/13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028CF1-FFF4-40D3-8420-AB94D5007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88F4D0-C8CA-4AF4-A8B0-FE4BA823D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F9E18-FC2B-43BA-8D0B-3D6AD7EED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3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02D5F01E-F7C7-409C-9010-F24677A3F0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1703243"/>
              </p:ext>
            </p:extLst>
          </p:nvPr>
        </p:nvGraphicFramePr>
        <p:xfrm>
          <a:off x="2253761" y="195939"/>
          <a:ext cx="8442839" cy="597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282">
            <a:extLst>
              <a:ext uri="{FF2B5EF4-FFF2-40B4-BE49-F238E27FC236}">
                <a16:creationId xmlns:a16="http://schemas.microsoft.com/office/drawing/2014/main" id="{FDC8C183-4E51-4B4F-B9A7-5E21C386B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400" y="6350275"/>
            <a:ext cx="84428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ja-JP" sz="1600" b="1" dirty="0">
                <a:ea typeface="メイリオ" panose="020B0604030504040204" pitchFamily="50" charset="-128"/>
                <a:cs typeface="Arial" panose="020B0604020202020204" pitchFamily="34" charset="0"/>
              </a:rPr>
              <a:t>Time from the start of treatment to confirmation of progression-free survival (months) </a:t>
            </a:r>
            <a:endParaRPr kumimoji="0" lang="ja-JP" altLang="ja-JP" sz="1600" b="1" dirty="0"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0" name="Rectangle 282">
            <a:extLst>
              <a:ext uri="{FF2B5EF4-FFF2-40B4-BE49-F238E27FC236}">
                <a16:creationId xmlns:a16="http://schemas.microsoft.com/office/drawing/2014/main" id="{E5D78A34-2BA3-48D5-BB8E-836E5D01B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026" y="1505664"/>
            <a:ext cx="246221" cy="254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ja-JP" sz="1600" b="1" dirty="0">
                <a:ea typeface="メイリオ" panose="020B0604030504040204" pitchFamily="50" charset="-128"/>
                <a:cs typeface="Arial" panose="020B0604020202020204" pitchFamily="34" charset="0"/>
              </a:rPr>
              <a:t>5-year survival rate (%)</a:t>
            </a:r>
            <a:endParaRPr kumimoji="0" lang="ja-JP" altLang="ja-JP" sz="1600" b="1" dirty="0"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8AC303-E2E7-488D-9691-E7D396226EA0}"/>
              </a:ext>
            </a:extLst>
          </p:cNvPr>
          <p:cNvSpPr txBox="1"/>
          <p:nvPr/>
        </p:nvSpPr>
        <p:spPr>
          <a:xfrm>
            <a:off x="339213" y="132735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Fig. </a:t>
            </a:r>
            <a:r>
              <a:rPr lang="en-US" altLang="ja-JP" sz="1800" b="1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S1</a:t>
            </a:r>
            <a:r>
              <a:rPr lang="en-US" altLang="ja-JP" sz="1800" kern="10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9658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53</Words>
  <Application>Microsoft Office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Doshita Kosei</dc:creator>
  <cp:lastModifiedBy>Doshita Kosei</cp:lastModifiedBy>
  <cp:revision>1</cp:revision>
  <dcterms:created xsi:type="dcterms:W3CDTF">2021-08-02T01:00:37Z</dcterms:created>
  <dcterms:modified xsi:type="dcterms:W3CDTF">2021-08-13T08:19:21Z</dcterms:modified>
</cp:coreProperties>
</file>