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  <p:sldId id="256" r:id="rId4"/>
    <p:sldId id="270" r:id="rId5"/>
    <p:sldId id="259" r:id="rId6"/>
    <p:sldId id="257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AE5-DE88-4F18-956E-C31099B490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D47A-4F42-406E-9521-D092B8276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AE5-DE88-4F18-956E-C31099B490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D47A-4F42-406E-9521-D092B8276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AE5-DE88-4F18-956E-C31099B490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D47A-4F42-406E-9521-D092B8276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AE5-DE88-4F18-956E-C31099B490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D47A-4F42-406E-9521-D092B8276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AE5-DE88-4F18-956E-C31099B490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D47A-4F42-406E-9521-D092B8276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AE5-DE88-4F18-956E-C31099B490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D47A-4F42-406E-9521-D092B8276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AE5-DE88-4F18-956E-C31099B490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D47A-4F42-406E-9521-D092B8276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AE5-DE88-4F18-956E-C31099B490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D47A-4F42-406E-9521-D092B8276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AE5-DE88-4F18-956E-C31099B490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D47A-4F42-406E-9521-D092B8276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AE5-DE88-4F18-956E-C31099B490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D47A-4F42-406E-9521-D092B8276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0AE5-DE88-4F18-956E-C31099B490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D47A-4F42-406E-9521-D092B82761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E0AE5-DE88-4F18-956E-C31099B490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D47A-4F42-406E-9521-D092B827616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gapd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0340" y="629285"/>
            <a:ext cx="6872605" cy="49987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03025" y="4517364"/>
            <a:ext cx="215873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03280" y="3471793"/>
            <a:ext cx="234727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9875" y="433880"/>
            <a:ext cx="288460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picture shows GAPDH , the molecular weight of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GAPDH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36kDA. Figure 7-E is displayed.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98945" y="34715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Figure 7-E gapdh(left)</a:t>
            </a:r>
            <a:endParaRPr lang="en-US" altLang="zh-CN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3090" y="49885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Figure 7-E gapdh(right)</a:t>
            </a:r>
            <a:endParaRPr lang="en-US" altLang="zh-CN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mto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71925" y="882650"/>
            <a:ext cx="5822950" cy="42348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628515" y="4005580"/>
            <a:ext cx="1786890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89875" y="433880"/>
            <a:ext cx="288460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picture shows mTOR, the molecular weight of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mTOR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289kDA.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Figure 7-E is displayed.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-mto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1415" y="379730"/>
            <a:ext cx="7991475" cy="58121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77715" y="4533265"/>
            <a:ext cx="2290445" cy="237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9875" y="433880"/>
            <a:ext cx="288460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This picture shows p-mTOR, the molecular weight of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p-mTOR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is 289kDA. Figure 7-E is displayed.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redd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8850" y="1197610"/>
            <a:ext cx="6275070" cy="45637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32525" y="3827145"/>
            <a:ext cx="2848610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89875" y="433880"/>
            <a:ext cx="288460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This picture shows Ddit4, the molecular weight of Ddit4 is 28kDA.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Figure 7-E is displayed.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6325" y="367665"/>
            <a:ext cx="8138160" cy="5918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09515" y="3621405"/>
            <a:ext cx="2452370" cy="584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89875" y="433880"/>
            <a:ext cx="288460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This picture shows p62, the molecular weight of p62 is 62kDA.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Figure 7-E is displayed.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c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0355" y="551180"/>
            <a:ext cx="7185025" cy="52254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26965" y="4206240"/>
            <a:ext cx="2304415" cy="63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89875" y="433880"/>
            <a:ext cx="288460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This picture shows lc3, the molecular weight of lc3 is 15kDA.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Figure 7-E is displayed.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WPS 演示</Application>
  <PresentationFormat>宽屏</PresentationFormat>
  <Paragraphs>16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等线</vt:lpstr>
      <vt:lpstr>Times New Roman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艳玲 程</dc:creator>
  <cp:lastModifiedBy>陈超</cp:lastModifiedBy>
  <cp:revision>10</cp:revision>
  <dcterms:created xsi:type="dcterms:W3CDTF">2024-11-25T12:48:00Z</dcterms:created>
  <dcterms:modified xsi:type="dcterms:W3CDTF">2025-06-24T00:25:21Z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CDF6D607AC3443E2863FE1C3F5119590_13</vt:lpwstr>
  </property>
  <property fmtid="{D5CDD505-2E9C-101B-9397-08002B2CF9AE}" pid="3" name="KSOProductBuildVer">
    <vt:lpwstr>2052-12.1.0.21541</vt:lpwstr>
  </property>
</Properties>
</file>