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F44BE-EC08-4BED-B5CC-07A71CF0B710}" v="3" dt="2020-12-03T17:28:20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630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e Kulyte" userId="5447875a-ccdd-4160-831a-f2c57ab73637" providerId="ADAL" clId="{3CDF44BE-EC08-4BED-B5CC-07A71CF0B710}"/>
    <pc:docChg chg="custSel addSld delSld modSld modMainMaster">
      <pc:chgData name="Agne Kulyte" userId="5447875a-ccdd-4160-831a-f2c57ab73637" providerId="ADAL" clId="{3CDF44BE-EC08-4BED-B5CC-07A71CF0B710}" dt="2020-12-04T09:57:15.708" v="80" actId="20577"/>
      <pc:docMkLst>
        <pc:docMk/>
      </pc:docMkLst>
      <pc:sldChg chg="modSp del">
        <pc:chgData name="Agne Kulyte" userId="5447875a-ccdd-4160-831a-f2c57ab73637" providerId="ADAL" clId="{3CDF44BE-EC08-4BED-B5CC-07A71CF0B710}" dt="2020-12-03T17:30:37.694" v="66" actId="2696"/>
        <pc:sldMkLst>
          <pc:docMk/>
          <pc:sldMk cId="2054218695" sldId="256"/>
        </pc:sldMkLst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6" creationId="{D1ADED6A-8F1A-4988-BE79-568D87AF802E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7" creationId="{747190B3-8750-40E2-A5E5-EEFE3E8680FA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8" creationId="{259D9146-026E-451C-8463-0F251A99F2E9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9" creationId="{DE8484E9-D7E7-45D5-A4A1-BA41D24B814D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18" creationId="{98E029F4-B9BD-4543-9154-3E041CDB86C8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19" creationId="{3D45B36B-3861-4164-8CE8-CFED9E1611A8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k cId="2054218695" sldId="256"/>
            <ac:spMk id="20" creationId="{2B841F09-357D-4B8A-BECF-62798A5FBEFB}"/>
          </ac:spMkLst>
        </pc:spChg>
        <pc:picChg chg="mod">
          <ac:chgData name="Agne Kulyte" userId="5447875a-ccdd-4160-831a-f2c57ab73637" providerId="ADAL" clId="{3CDF44BE-EC08-4BED-B5CC-07A71CF0B710}" dt="2020-12-03T17:27:59.188" v="2"/>
          <ac:picMkLst>
            <pc:docMk/>
            <pc:sldMk cId="2054218695" sldId="256"/>
            <ac:picMk id="5" creationId="{9C7AB051-E4CF-4718-A3BF-26DEF61B73AE}"/>
          </ac:picMkLst>
        </pc:picChg>
        <pc:cxnChg chg="mod">
          <ac:chgData name="Agne Kulyte" userId="5447875a-ccdd-4160-831a-f2c57ab73637" providerId="ADAL" clId="{3CDF44BE-EC08-4BED-B5CC-07A71CF0B710}" dt="2020-12-03T17:27:59.188" v="2"/>
          <ac:cxnSpMkLst>
            <pc:docMk/>
            <pc:sldMk cId="2054218695" sldId="256"/>
            <ac:cxnSpMk id="11" creationId="{76954088-189C-46A2-961A-FA0D221938D2}"/>
          </ac:cxnSpMkLst>
        </pc:cxnChg>
        <pc:cxnChg chg="mod">
          <ac:chgData name="Agne Kulyte" userId="5447875a-ccdd-4160-831a-f2c57ab73637" providerId="ADAL" clId="{3CDF44BE-EC08-4BED-B5CC-07A71CF0B710}" dt="2020-12-03T17:27:59.188" v="2"/>
          <ac:cxnSpMkLst>
            <pc:docMk/>
            <pc:sldMk cId="2054218695" sldId="256"/>
            <ac:cxnSpMk id="14" creationId="{9269613D-92C5-4C48-BA58-F4854B364DB8}"/>
          </ac:cxnSpMkLst>
        </pc:cxnChg>
      </pc:sldChg>
      <pc:sldChg chg="addSp delSp modSp new mod">
        <pc:chgData name="Agne Kulyte" userId="5447875a-ccdd-4160-831a-f2c57ab73637" providerId="ADAL" clId="{3CDF44BE-EC08-4BED-B5CC-07A71CF0B710}" dt="2020-12-04T09:57:15.708" v="80" actId="20577"/>
        <pc:sldMkLst>
          <pc:docMk/>
          <pc:sldMk cId="3796604322" sldId="257"/>
        </pc:sldMkLst>
        <pc:spChg chg="del">
          <ac:chgData name="Agne Kulyte" userId="5447875a-ccdd-4160-831a-f2c57ab73637" providerId="ADAL" clId="{3CDF44BE-EC08-4BED-B5CC-07A71CF0B710}" dt="2020-12-03T17:27:30.333" v="1" actId="478"/>
          <ac:spMkLst>
            <pc:docMk/>
            <pc:sldMk cId="3796604322" sldId="257"/>
            <ac:spMk id="2" creationId="{F9771DBA-BADA-4484-886F-63F5976F6677}"/>
          </ac:spMkLst>
        </pc:spChg>
        <pc:spChg chg="del">
          <ac:chgData name="Agne Kulyte" userId="5447875a-ccdd-4160-831a-f2c57ab73637" providerId="ADAL" clId="{3CDF44BE-EC08-4BED-B5CC-07A71CF0B710}" dt="2020-12-03T17:27:30.333" v="1" actId="478"/>
          <ac:spMkLst>
            <pc:docMk/>
            <pc:sldMk cId="3796604322" sldId="257"/>
            <ac:spMk id="3" creationId="{0991A9DB-FE66-4730-B34D-BACF45B42F53}"/>
          </ac:spMkLst>
        </pc:spChg>
        <pc:spChg chg="add mod">
          <ac:chgData name="Agne Kulyte" userId="5447875a-ccdd-4160-831a-f2c57ab73637" providerId="ADAL" clId="{3CDF44BE-EC08-4BED-B5CC-07A71CF0B710}" dt="2020-12-03T17:28:31.219" v="6" actId="1076"/>
          <ac:spMkLst>
            <pc:docMk/>
            <pc:sldMk cId="3796604322" sldId="257"/>
            <ac:spMk id="5" creationId="{031B2560-AD50-4F88-AB3F-BADADD120AAA}"/>
          </ac:spMkLst>
        </pc:spChg>
        <pc:spChg chg="add mod">
          <ac:chgData name="Agne Kulyte" userId="5447875a-ccdd-4160-831a-f2c57ab73637" providerId="ADAL" clId="{3CDF44BE-EC08-4BED-B5CC-07A71CF0B710}" dt="2020-12-03T17:29:56.809" v="63" actId="1037"/>
          <ac:spMkLst>
            <pc:docMk/>
            <pc:sldMk cId="3796604322" sldId="257"/>
            <ac:spMk id="6" creationId="{A6A27809-E481-402E-A566-12A8134045E5}"/>
          </ac:spMkLst>
        </pc:spChg>
        <pc:spChg chg="add mod">
          <ac:chgData name="Agne Kulyte" userId="5447875a-ccdd-4160-831a-f2c57ab73637" providerId="ADAL" clId="{3CDF44BE-EC08-4BED-B5CC-07A71CF0B710}" dt="2020-12-03T17:29:38.673" v="49" actId="113"/>
          <ac:spMkLst>
            <pc:docMk/>
            <pc:sldMk cId="3796604322" sldId="257"/>
            <ac:spMk id="7" creationId="{12F709F6-52AC-4212-860E-CA42E1CA8A76}"/>
          </ac:spMkLst>
        </pc:spChg>
        <pc:spChg chg="add mod">
          <ac:chgData name="Agne Kulyte" userId="5447875a-ccdd-4160-831a-f2c57ab73637" providerId="ADAL" clId="{3CDF44BE-EC08-4BED-B5CC-07A71CF0B710}" dt="2020-12-03T17:29:44.081" v="50" actId="14100"/>
          <ac:spMkLst>
            <pc:docMk/>
            <pc:sldMk cId="3796604322" sldId="257"/>
            <ac:spMk id="8" creationId="{484F9AD2-73D2-4014-8E76-F96A6600FB73}"/>
          </ac:spMkLst>
        </pc:spChg>
        <pc:spChg chg="add mod">
          <ac:chgData name="Agne Kulyte" userId="5447875a-ccdd-4160-831a-f2c57ab73637" providerId="ADAL" clId="{3CDF44BE-EC08-4BED-B5CC-07A71CF0B710}" dt="2020-12-03T17:29:23.089" v="22" actId="1037"/>
          <ac:spMkLst>
            <pc:docMk/>
            <pc:sldMk cId="3796604322" sldId="257"/>
            <ac:spMk id="11" creationId="{333C8EDF-8D4C-4397-9E11-1DAD346C14B8}"/>
          </ac:spMkLst>
        </pc:spChg>
        <pc:spChg chg="add mod">
          <ac:chgData name="Agne Kulyte" userId="5447875a-ccdd-4160-831a-f2c57ab73637" providerId="ADAL" clId="{3CDF44BE-EC08-4BED-B5CC-07A71CF0B710}" dt="2020-12-03T17:29:27.920" v="41" actId="1037"/>
          <ac:spMkLst>
            <pc:docMk/>
            <pc:sldMk cId="3796604322" sldId="257"/>
            <ac:spMk id="12" creationId="{4942048C-3F6C-431C-B233-089C436B37D8}"/>
          </ac:spMkLst>
        </pc:spChg>
        <pc:spChg chg="add del mod">
          <ac:chgData name="Agne Kulyte" userId="5447875a-ccdd-4160-831a-f2c57ab73637" providerId="ADAL" clId="{3CDF44BE-EC08-4BED-B5CC-07A71CF0B710}" dt="2020-12-03T17:48:52.562" v="72" actId="478"/>
          <ac:spMkLst>
            <pc:docMk/>
            <pc:sldMk cId="3796604322" sldId="257"/>
            <ac:spMk id="13" creationId="{C210F5DD-88A8-4BB1-A65A-D72B0D3FE8DB}"/>
          </ac:spMkLst>
        </pc:spChg>
        <pc:spChg chg="add mod">
          <ac:chgData name="Agne Kulyte" userId="5447875a-ccdd-4160-831a-f2c57ab73637" providerId="ADAL" clId="{3CDF44BE-EC08-4BED-B5CC-07A71CF0B710}" dt="2020-12-04T09:57:15.708" v="80" actId="20577"/>
          <ac:spMkLst>
            <pc:docMk/>
            <pc:sldMk cId="3796604322" sldId="257"/>
            <ac:spMk id="17" creationId="{DC4F47ED-6034-4464-8F5C-B4FCC0043619}"/>
          </ac:spMkLst>
        </pc:spChg>
        <pc:picChg chg="add mod">
          <ac:chgData name="Agne Kulyte" userId="5447875a-ccdd-4160-831a-f2c57ab73637" providerId="ADAL" clId="{3CDF44BE-EC08-4BED-B5CC-07A71CF0B710}" dt="2020-12-03T17:29:13.058" v="11" actId="1076"/>
          <ac:picMkLst>
            <pc:docMk/>
            <pc:sldMk cId="3796604322" sldId="257"/>
            <ac:picMk id="4" creationId="{82F06B7B-38AA-4FBF-82B8-FCDF330C058B}"/>
          </ac:picMkLst>
        </pc:picChg>
        <pc:cxnChg chg="add mod">
          <ac:chgData name="Agne Kulyte" userId="5447875a-ccdd-4160-831a-f2c57ab73637" providerId="ADAL" clId="{3CDF44BE-EC08-4BED-B5CC-07A71CF0B710}" dt="2020-12-03T17:28:31.219" v="6" actId="1076"/>
          <ac:cxnSpMkLst>
            <pc:docMk/>
            <pc:sldMk cId="3796604322" sldId="257"/>
            <ac:cxnSpMk id="9" creationId="{C76170D2-6FF2-4CAF-863A-8A8258F9897C}"/>
          </ac:cxnSpMkLst>
        </pc:cxnChg>
        <pc:cxnChg chg="add mod">
          <ac:chgData name="Agne Kulyte" userId="5447875a-ccdd-4160-831a-f2c57ab73637" providerId="ADAL" clId="{3CDF44BE-EC08-4BED-B5CC-07A71CF0B710}" dt="2020-12-03T17:28:31.219" v="6" actId="1076"/>
          <ac:cxnSpMkLst>
            <pc:docMk/>
            <pc:sldMk cId="3796604322" sldId="257"/>
            <ac:cxnSpMk id="10" creationId="{7424ECC0-87B6-41FB-97CC-E570E2FD6240}"/>
          </ac:cxnSpMkLst>
        </pc:cxnChg>
      </pc:sldChg>
      <pc:sldMasterChg chg="modSp modSldLayout">
        <pc:chgData name="Agne Kulyte" userId="5447875a-ccdd-4160-831a-f2c57ab73637" providerId="ADAL" clId="{3CDF44BE-EC08-4BED-B5CC-07A71CF0B710}" dt="2020-12-03T17:27:59.188" v="2"/>
        <pc:sldMasterMkLst>
          <pc:docMk/>
          <pc:sldMasterMk cId="1500119575" sldId="2147483648"/>
        </pc:sldMasterMkLst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asterMk cId="1500119575" sldId="2147483648"/>
            <ac:spMk id="2" creationId="{C0BE59A3-5E8C-429B-9CFC-E7E8C9EFD93A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asterMk cId="1500119575" sldId="2147483648"/>
            <ac:spMk id="3" creationId="{6CA06D18-3D70-43B1-84B8-F4D548F2094D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asterMk cId="1500119575" sldId="2147483648"/>
            <ac:spMk id="4" creationId="{04B9B2E9-B166-48CA-95C7-869B0D7A822F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asterMk cId="1500119575" sldId="2147483648"/>
            <ac:spMk id="5" creationId="{DC3FC577-429D-4B9A-91B3-0E0100C8F5B8}"/>
          </ac:spMkLst>
        </pc:spChg>
        <pc:spChg chg="mod">
          <ac:chgData name="Agne Kulyte" userId="5447875a-ccdd-4160-831a-f2c57ab73637" providerId="ADAL" clId="{3CDF44BE-EC08-4BED-B5CC-07A71CF0B710}" dt="2020-12-03T17:27:59.188" v="2"/>
          <ac:spMkLst>
            <pc:docMk/>
            <pc:sldMasterMk cId="1500119575" sldId="2147483648"/>
            <ac:spMk id="6" creationId="{BD55961B-885E-4EAC-A217-945E715AD2C9}"/>
          </ac:spMkLst>
        </pc:sp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1555760712" sldId="2147483649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555760712" sldId="2147483649"/>
              <ac:spMk id="2" creationId="{8D235756-0297-47E3-89A9-C07A1671F677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555760712" sldId="2147483649"/>
              <ac:spMk id="3" creationId="{2BD284FA-61E8-416F-B690-7DB4CD037C4A}"/>
            </ac:spMkLst>
          </pc:spChg>
        </pc:sldLayout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4080183478" sldId="2147483651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4080183478" sldId="2147483651"/>
              <ac:spMk id="2" creationId="{336B50B6-5BFC-41B6-B01B-BDE3C925CD3E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4080183478" sldId="2147483651"/>
              <ac:spMk id="3" creationId="{5D5B4DCE-69B5-4D96-A339-127CB69BFA2A}"/>
            </ac:spMkLst>
          </pc:spChg>
        </pc:sldLayout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4037135796" sldId="2147483652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4037135796" sldId="2147483652"/>
              <ac:spMk id="3" creationId="{551B75A3-5690-4A26-8A46-9FA825D7E650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4037135796" sldId="2147483652"/>
              <ac:spMk id="4" creationId="{7D624A2E-6402-4AFB-BB42-95512CEEF30F}"/>
            </ac:spMkLst>
          </pc:spChg>
        </pc:sldLayout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1888491450" sldId="2147483653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888491450" sldId="2147483653"/>
              <ac:spMk id="2" creationId="{DC94953F-53B3-4846-A923-69C16197B9D0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888491450" sldId="2147483653"/>
              <ac:spMk id="3" creationId="{691DB57C-8753-4050-B852-66C5471BE833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888491450" sldId="2147483653"/>
              <ac:spMk id="4" creationId="{DB2C7011-F8DF-4871-9CF9-8F777EC56D8C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888491450" sldId="2147483653"/>
              <ac:spMk id="5" creationId="{3FAC4FF5-9FC5-44A6-B751-BF741B24E759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888491450" sldId="2147483653"/>
              <ac:spMk id="6" creationId="{22A7406C-CCAF-4F33-B6C5-ECF26117A5E5}"/>
            </ac:spMkLst>
          </pc:spChg>
        </pc:sldLayout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3650443280" sldId="2147483656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3650443280" sldId="2147483656"/>
              <ac:spMk id="2" creationId="{2F56897C-2BAA-4675-BFBB-55AA35A23AEC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3650443280" sldId="2147483656"/>
              <ac:spMk id="3" creationId="{47D36DF4-9E41-4381-82B3-564E171A423A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3650443280" sldId="2147483656"/>
              <ac:spMk id="4" creationId="{75A336A4-5BF1-40F4-9937-B4F4202FA7C6}"/>
            </ac:spMkLst>
          </pc:spChg>
        </pc:sldLayout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1761374577" sldId="2147483657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761374577" sldId="2147483657"/>
              <ac:spMk id="2" creationId="{E14DFEE0-D5BD-4C39-A251-E057CB8DF9F9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761374577" sldId="2147483657"/>
              <ac:spMk id="3" creationId="{6DCAE1E5-F3B9-4F81-AC47-2B924B0F2B2E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761374577" sldId="2147483657"/>
              <ac:spMk id="4" creationId="{58CC7B67-3762-45BF-8460-40BE7289C885}"/>
            </ac:spMkLst>
          </pc:spChg>
        </pc:sldLayoutChg>
        <pc:sldLayoutChg chg="modSp">
          <pc:chgData name="Agne Kulyte" userId="5447875a-ccdd-4160-831a-f2c57ab73637" providerId="ADAL" clId="{3CDF44BE-EC08-4BED-B5CC-07A71CF0B710}" dt="2020-12-03T17:27:59.188" v="2"/>
          <pc:sldLayoutMkLst>
            <pc:docMk/>
            <pc:sldMasterMk cId="1500119575" sldId="2147483648"/>
            <pc:sldLayoutMk cId="1550610311" sldId="2147483659"/>
          </pc:sldLayoutMkLst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550610311" sldId="2147483659"/>
              <ac:spMk id="2" creationId="{35C796E3-01D0-4D50-92D2-C2765B643BBF}"/>
            </ac:spMkLst>
          </pc:spChg>
          <pc:spChg chg="mod">
            <ac:chgData name="Agne Kulyte" userId="5447875a-ccdd-4160-831a-f2c57ab73637" providerId="ADAL" clId="{3CDF44BE-EC08-4BED-B5CC-07A71CF0B710}" dt="2020-12-03T17:27:59.188" v="2"/>
            <ac:spMkLst>
              <pc:docMk/>
              <pc:sldMasterMk cId="1500119575" sldId="2147483648"/>
              <pc:sldLayoutMk cId="1550610311" sldId="2147483659"/>
              <ac:spMk id="3" creationId="{CA91D5B5-7FA7-46C8-956A-AA9030452EE7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974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027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53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445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7841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40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152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669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711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348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32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927E7-62FA-4B03-A1D0-3F1D1B6DE22B}" type="datetimeFigureOut">
              <a:rPr lang="sv-SE" smtClean="0"/>
              <a:t>2021-03-19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A2CA7-3EF9-4105-9E3B-838F4CB993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44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4">
            <a:extLst>
              <a:ext uri="{FF2B5EF4-FFF2-40B4-BE49-F238E27FC236}">
                <a16:creationId xmlns:a16="http://schemas.microsoft.com/office/drawing/2014/main" id="{82F06B7B-38AA-4FBF-82B8-FCDF330C0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" y="948267"/>
            <a:ext cx="6773885" cy="6299200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031B2560-AD50-4F88-AB3F-BADADD120AAA}"/>
              </a:ext>
            </a:extLst>
          </p:cNvPr>
          <p:cNvSpPr/>
          <p:nvPr/>
        </p:nvSpPr>
        <p:spPr>
          <a:xfrm>
            <a:off x="4816103" y="3547935"/>
            <a:ext cx="490750" cy="25417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6">
            <a:extLst>
              <a:ext uri="{FF2B5EF4-FFF2-40B4-BE49-F238E27FC236}">
                <a16:creationId xmlns:a16="http://schemas.microsoft.com/office/drawing/2014/main" id="{A6A27809-E481-402E-A566-12A8134045E5}"/>
              </a:ext>
            </a:extLst>
          </p:cNvPr>
          <p:cNvSpPr/>
          <p:nvPr/>
        </p:nvSpPr>
        <p:spPr>
          <a:xfrm>
            <a:off x="2838449" y="5990880"/>
            <a:ext cx="490750" cy="254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7">
            <a:extLst>
              <a:ext uri="{FF2B5EF4-FFF2-40B4-BE49-F238E27FC236}">
                <a16:creationId xmlns:a16="http://schemas.microsoft.com/office/drawing/2014/main" id="{12F709F6-52AC-4212-860E-CA42E1CA8A76}"/>
              </a:ext>
            </a:extLst>
          </p:cNvPr>
          <p:cNvSpPr txBox="1"/>
          <p:nvPr/>
        </p:nvSpPr>
        <p:spPr>
          <a:xfrm>
            <a:off x="5989385" y="1779779"/>
            <a:ext cx="719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PNPLA3</a:t>
            </a:r>
          </a:p>
        </p:txBody>
      </p:sp>
      <p:sp>
        <p:nvSpPr>
          <p:cNvPr id="8" name="Rektangel 8">
            <a:extLst>
              <a:ext uri="{FF2B5EF4-FFF2-40B4-BE49-F238E27FC236}">
                <a16:creationId xmlns:a16="http://schemas.microsoft.com/office/drawing/2014/main" id="{484F9AD2-73D2-4014-8E76-F96A6600FB73}"/>
              </a:ext>
            </a:extLst>
          </p:cNvPr>
          <p:cNvSpPr/>
          <p:nvPr/>
        </p:nvSpPr>
        <p:spPr>
          <a:xfrm>
            <a:off x="6033836" y="1756832"/>
            <a:ext cx="532064" cy="2652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" name="Rak koppling 13">
            <a:extLst>
              <a:ext uri="{FF2B5EF4-FFF2-40B4-BE49-F238E27FC236}">
                <a16:creationId xmlns:a16="http://schemas.microsoft.com/office/drawing/2014/main" id="{7424ECC0-87B6-41FB-97CC-E570E2FD6240}"/>
              </a:ext>
            </a:extLst>
          </p:cNvPr>
          <p:cNvCxnSpPr>
            <a:cxnSpLocks/>
          </p:cNvCxnSpPr>
          <p:nvPr/>
        </p:nvCxnSpPr>
        <p:spPr>
          <a:xfrm flipH="1" flipV="1">
            <a:off x="5826604" y="2339651"/>
            <a:ext cx="12387" cy="784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ktangel 17">
            <a:extLst>
              <a:ext uri="{FF2B5EF4-FFF2-40B4-BE49-F238E27FC236}">
                <a16:creationId xmlns:a16="http://schemas.microsoft.com/office/drawing/2014/main" id="{333C8EDF-8D4C-4397-9E11-1DAD346C14B8}"/>
              </a:ext>
            </a:extLst>
          </p:cNvPr>
          <p:cNvSpPr/>
          <p:nvPr/>
        </p:nvSpPr>
        <p:spPr>
          <a:xfrm>
            <a:off x="1586164" y="2193201"/>
            <a:ext cx="490750" cy="254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8">
            <a:extLst>
              <a:ext uri="{FF2B5EF4-FFF2-40B4-BE49-F238E27FC236}">
                <a16:creationId xmlns:a16="http://schemas.microsoft.com/office/drawing/2014/main" id="{4942048C-3F6C-431C-B233-089C436B37D8}"/>
              </a:ext>
            </a:extLst>
          </p:cNvPr>
          <p:cNvSpPr/>
          <p:nvPr/>
        </p:nvSpPr>
        <p:spPr>
          <a:xfrm>
            <a:off x="1605549" y="3147595"/>
            <a:ext cx="490750" cy="254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4F47ED-6034-4464-8F5C-B4FCC0043619}"/>
              </a:ext>
            </a:extLst>
          </p:cNvPr>
          <p:cNvSpPr txBox="1"/>
          <p:nvPr/>
        </p:nvSpPr>
        <p:spPr>
          <a:xfrm>
            <a:off x="2082011" y="65343"/>
            <a:ext cx="2814499" cy="336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600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cxnSp>
        <p:nvCxnSpPr>
          <p:cNvPr id="13" name="Rak koppling 10">
            <a:extLst>
              <a:ext uri="{FF2B5EF4-FFF2-40B4-BE49-F238E27FC236}">
                <a16:creationId xmlns:a16="http://schemas.microsoft.com/office/drawing/2014/main" id="{C537366B-B818-4925-AB44-204D94CEB7A6}"/>
              </a:ext>
            </a:extLst>
          </p:cNvPr>
          <p:cNvCxnSpPr>
            <a:cxnSpLocks/>
          </p:cNvCxnSpPr>
          <p:nvPr/>
        </p:nvCxnSpPr>
        <p:spPr>
          <a:xfrm flipH="1">
            <a:off x="5270759" y="2068987"/>
            <a:ext cx="718626" cy="33026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FA34E8C0-065A-41F1-9639-7BE2D179704F}"/>
              </a:ext>
            </a:extLst>
          </p:cNvPr>
          <p:cNvCxnSpPr>
            <a:cxnSpLocks/>
          </p:cNvCxnSpPr>
          <p:nvPr/>
        </p:nvCxnSpPr>
        <p:spPr>
          <a:xfrm flipH="1" flipV="1">
            <a:off x="5240680" y="2351127"/>
            <a:ext cx="132346" cy="962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604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F2CC65D10B015488F6FEB5BAD3E84B9" ma:contentTypeVersion="10" ma:contentTypeDescription="Skapa ett nytt dokument." ma:contentTypeScope="" ma:versionID="863af3f9be14844a55c29018cedd253f">
  <xsd:schema xmlns:xsd="http://www.w3.org/2001/XMLSchema" xmlns:xs="http://www.w3.org/2001/XMLSchema" xmlns:p="http://schemas.microsoft.com/office/2006/metadata/properties" xmlns:ns3="1d92898a-5846-4870-832b-9d111eb91344" targetNamespace="http://schemas.microsoft.com/office/2006/metadata/properties" ma:root="true" ma:fieldsID="efa60bc62b5fcd859fa16166022a7018" ns3:_="">
    <xsd:import namespace="1d92898a-5846-4870-832b-9d111eb9134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92898a-5846-4870-832b-9d111eb91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4F6186-0899-4131-92FC-5D933B6E89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92898a-5846-4870-832b-9d111eb913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9F504C-BF91-4B1A-B5E4-73C07B1CA56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d92898a-5846-4870-832b-9d111eb9134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AAD66B4-0A9D-4C4C-BB9E-75C3BD29D7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4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Ingrid Dahlman</dc:creator>
  <cp:lastModifiedBy>Agne Kulyte</cp:lastModifiedBy>
  <cp:revision>6</cp:revision>
  <dcterms:created xsi:type="dcterms:W3CDTF">2020-12-02T09:58:10Z</dcterms:created>
  <dcterms:modified xsi:type="dcterms:W3CDTF">2021-03-19T15:28:10Z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0x010100AF2CC65D10B015488F6FEB5BAD3E84B9</vt:lpwstr>
  </property>
</Properties>
</file>