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6F1DC1-25C7-470E-98FB-89F9C992E3B2}" v="3" dt="2020-08-07T12:12:43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37" autoAdjust="0"/>
  </p:normalViewPr>
  <p:slideViewPr>
    <p:cSldViewPr snapToGrid="0" showGuides="1">
      <p:cViewPr varScale="1">
        <p:scale>
          <a:sx n="54" d="100"/>
          <a:sy n="54" d="100"/>
        </p:scale>
        <p:origin x="2630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ne Kulyte" userId="5447875a-ccdd-4160-831a-f2c57ab73637" providerId="ADAL" clId="{78D8C7F2-B1B3-453B-8A90-FB68B4AE18E9}"/>
    <pc:docChg chg="custSel modSld">
      <pc:chgData name="Agne Kulyte" userId="5447875a-ccdd-4160-831a-f2c57ab73637" providerId="ADAL" clId="{78D8C7F2-B1B3-453B-8A90-FB68B4AE18E9}" dt="2020-07-03T13:58:18.412" v="341" actId="20577"/>
      <pc:docMkLst>
        <pc:docMk/>
      </pc:docMkLst>
      <pc:sldChg chg="addSp modSp mod">
        <pc:chgData name="Agne Kulyte" userId="5447875a-ccdd-4160-831a-f2c57ab73637" providerId="ADAL" clId="{78D8C7F2-B1B3-453B-8A90-FB68B4AE18E9}" dt="2020-07-03T13:58:18.412" v="341" actId="20577"/>
        <pc:sldMkLst>
          <pc:docMk/>
          <pc:sldMk cId="2371110849" sldId="256"/>
        </pc:sldMkLst>
        <pc:spChg chg="mod">
          <ac:chgData name="Agne Kulyte" userId="5447875a-ccdd-4160-831a-f2c57ab73637" providerId="ADAL" clId="{78D8C7F2-B1B3-453B-8A90-FB68B4AE18E9}" dt="2020-07-03T13:58:18.412" v="341" actId="20577"/>
          <ac:spMkLst>
            <pc:docMk/>
            <pc:sldMk cId="2371110849" sldId="256"/>
            <ac:spMk id="2" creationId="{A36C7CC0-FB10-435F-86FE-C6DD001CB4F0}"/>
          </ac:spMkLst>
        </pc:spChg>
        <pc:spChg chg="add mod">
          <ac:chgData name="Agne Kulyte" userId="5447875a-ccdd-4160-831a-f2c57ab73637" providerId="ADAL" clId="{78D8C7F2-B1B3-453B-8A90-FB68B4AE18E9}" dt="2020-07-03T13:53:01.809" v="161" actId="1076"/>
          <ac:spMkLst>
            <pc:docMk/>
            <pc:sldMk cId="2371110849" sldId="256"/>
            <ac:spMk id="3" creationId="{A2DC7E82-3DCE-4B31-A5E9-7470C3832E48}"/>
          </ac:spMkLst>
        </pc:spChg>
        <pc:spChg chg="add mod">
          <ac:chgData name="Agne Kulyte" userId="5447875a-ccdd-4160-831a-f2c57ab73637" providerId="ADAL" clId="{78D8C7F2-B1B3-453B-8A90-FB68B4AE18E9}" dt="2020-07-03T13:52:59.537" v="160" actId="1076"/>
          <ac:spMkLst>
            <pc:docMk/>
            <pc:sldMk cId="2371110849" sldId="256"/>
            <ac:spMk id="7" creationId="{E3E1F5C0-2C8E-4467-8FD6-E69B7691654C}"/>
          </ac:spMkLst>
        </pc:spChg>
      </pc:sldChg>
    </pc:docChg>
  </pc:docChgLst>
  <pc:docChgLst>
    <pc:chgData name="Ingrid Dahlman" userId="e95fb873-28ea-412a-b331-1b16dffd384d" providerId="ADAL" clId="{B46F1DC1-25C7-470E-98FB-89F9C992E3B2}"/>
    <pc:docChg chg="custSel modSld">
      <pc:chgData name="Ingrid Dahlman" userId="e95fb873-28ea-412a-b331-1b16dffd384d" providerId="ADAL" clId="{B46F1DC1-25C7-470E-98FB-89F9C992E3B2}" dt="2020-08-07T12:13:56.298" v="99" actId="13926"/>
      <pc:docMkLst>
        <pc:docMk/>
      </pc:docMkLst>
      <pc:sldChg chg="addSp delSp modSp mod">
        <pc:chgData name="Ingrid Dahlman" userId="e95fb873-28ea-412a-b331-1b16dffd384d" providerId="ADAL" clId="{B46F1DC1-25C7-470E-98FB-89F9C992E3B2}" dt="2020-08-07T12:13:56.298" v="99" actId="13926"/>
        <pc:sldMkLst>
          <pc:docMk/>
          <pc:sldMk cId="2371110849" sldId="256"/>
        </pc:sldMkLst>
        <pc:spChg chg="add del mod">
          <ac:chgData name="Ingrid Dahlman" userId="e95fb873-28ea-412a-b331-1b16dffd384d" providerId="ADAL" clId="{B46F1DC1-25C7-470E-98FB-89F9C992E3B2}" dt="2020-08-07T12:10:51.756" v="2"/>
          <ac:spMkLst>
            <pc:docMk/>
            <pc:sldMk cId="2371110849" sldId="256"/>
            <ac:spMk id="2" creationId="{6496F948-B7DC-4258-8509-A66F2B7BF5D6}"/>
          </ac:spMkLst>
        </pc:spChg>
        <pc:spChg chg="add mod">
          <ac:chgData name="Ingrid Dahlman" userId="e95fb873-28ea-412a-b331-1b16dffd384d" providerId="ADAL" clId="{B46F1DC1-25C7-470E-98FB-89F9C992E3B2}" dt="2020-08-07T12:13:51.905" v="98" actId="13926"/>
          <ac:spMkLst>
            <pc:docMk/>
            <pc:sldMk cId="2371110849" sldId="256"/>
            <ac:spMk id="4" creationId="{840B5C11-54B4-4B66-90B9-9665191F38BC}"/>
          </ac:spMkLst>
        </pc:spChg>
        <pc:spChg chg="add mod">
          <ac:chgData name="Ingrid Dahlman" userId="e95fb873-28ea-412a-b331-1b16dffd384d" providerId="ADAL" clId="{B46F1DC1-25C7-470E-98FB-89F9C992E3B2}" dt="2020-08-07T12:13:56.298" v="99" actId="13926"/>
          <ac:spMkLst>
            <pc:docMk/>
            <pc:sldMk cId="2371110849" sldId="256"/>
            <ac:spMk id="9" creationId="{FC4DDED6-F37D-4D3B-8135-0A24B042F19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33B33-BA6D-48C6-B227-45FD316BADE0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19E95-356D-4C20-863B-3EB9F895EB4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2891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antom.gsc.riken.jp/5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2. Expression of candidate genes during </a:t>
            </a:r>
            <a:r>
              <a:rPr lang="en-US" dirty="0" err="1"/>
              <a:t>hADSC</a:t>
            </a:r>
            <a:r>
              <a:rPr lang="en-US" dirty="0"/>
              <a:t> differentiation in vitro. Data retrieved</a:t>
            </a:r>
          </a:p>
          <a:p>
            <a:r>
              <a:rPr lang="en-US" dirty="0"/>
              <a:t>From the FANTOM5dataset (</a:t>
            </a:r>
            <a:r>
              <a:rPr lang="en-US" dirty="0">
                <a:hlinkClick r:id="rId3"/>
              </a:rPr>
              <a:t>http://fantom.gsc.riken.jp/5/</a:t>
            </a:r>
            <a:r>
              <a:rPr lang="en-US" dirty="0"/>
              <a:t>). </a:t>
            </a:r>
          </a:p>
          <a:p>
            <a:pPr marL="342900" indent="-342900">
              <a:buAutoNum type="alphaUcPeriod"/>
            </a:pPr>
            <a:r>
              <a:rPr lang="en-US" dirty="0"/>
              <a:t>Expression of genes from BMI-loci.</a:t>
            </a:r>
          </a:p>
          <a:p>
            <a:pPr marL="342900" indent="-342900">
              <a:buAutoNum type="alphaUcPeriod"/>
            </a:pPr>
            <a:r>
              <a:rPr lang="en-US" dirty="0"/>
              <a:t>Expression of genes from </a:t>
            </a:r>
            <a:r>
              <a:rPr lang="en-US" dirty="0" err="1"/>
              <a:t>WHRadjBMI</a:t>
            </a:r>
            <a:r>
              <a:rPr lang="en-US" dirty="0"/>
              <a:t> loci. </a:t>
            </a:r>
          </a:p>
          <a:p>
            <a:r>
              <a:rPr lang="en-US" dirty="0"/>
              <a:t>Expression of relatively highly expressed genes ZNF436, PEMT and PCK genes were divided by 10 fold in order to facilitate visualization in the same </a:t>
            </a:r>
            <a:r>
              <a:rPr lang="en-US" dirty="0" err="1"/>
              <a:t>graph.TPM</a:t>
            </a:r>
            <a:r>
              <a:rPr lang="en-US" dirty="0"/>
              <a:t>, 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719E95-356D-4C20-863B-3EB9F895EB4C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1401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949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972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578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511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80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608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6716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203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781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8136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357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F8E31-8E2E-4DFF-8D8E-28882A77F9D5}" type="datetimeFigureOut">
              <a:rPr lang="sv-SE" smtClean="0"/>
              <a:t>2020-11-25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A7686-0BB6-4BA4-981A-9A10B1F378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138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2C63FB-F66C-49B0-BB34-854AD3D07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82" y="4695002"/>
            <a:ext cx="5502551" cy="29773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4B4934-9BC1-4A3C-A853-71AF72C74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24" y="923330"/>
            <a:ext cx="5502551" cy="29787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F20F7C-E0E0-4A69-80CD-6E3061D487E3}"/>
              </a:ext>
            </a:extLst>
          </p:cNvPr>
          <p:cNvSpPr txBox="1"/>
          <p:nvPr/>
        </p:nvSpPr>
        <p:spPr>
          <a:xfrm>
            <a:off x="2228853" y="0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figure1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DC7E82-3DCE-4B31-A5E9-7470C3832E48}"/>
              </a:ext>
            </a:extLst>
          </p:cNvPr>
          <p:cNvSpPr txBox="1"/>
          <p:nvPr/>
        </p:nvSpPr>
        <p:spPr>
          <a:xfrm>
            <a:off x="677724" y="60364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1F5C0-2C8E-4467-8FD6-E69B7691654C}"/>
              </a:ext>
            </a:extLst>
          </p:cNvPr>
          <p:cNvSpPr txBox="1"/>
          <p:nvPr/>
        </p:nvSpPr>
        <p:spPr>
          <a:xfrm>
            <a:off x="840590" y="418364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371110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</TotalTime>
  <Words>78</Words>
  <Application>Microsoft Office PowerPoint</Application>
  <PresentationFormat>A4 Paper (210x297 mm)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Agne Kulyte</dc:creator>
  <cp:lastModifiedBy>Agne Kulyte</cp:lastModifiedBy>
  <cp:revision>8</cp:revision>
  <dcterms:created xsi:type="dcterms:W3CDTF">2020-07-02T14:32:10Z</dcterms:created>
  <dcterms:modified xsi:type="dcterms:W3CDTF">2020-11-25T09:50:56Z</dcterms:modified>
</cp:coreProperties>
</file>