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196" autoAdjust="0"/>
  </p:normalViewPr>
  <p:slideViewPr>
    <p:cSldViewPr snapToGrid="0" showGuides="1">
      <p:cViewPr>
        <p:scale>
          <a:sx n="100" d="100"/>
          <a:sy n="100" d="100"/>
        </p:scale>
        <p:origin x="1866" y="-36"/>
      </p:cViewPr>
      <p:guideLst>
        <p:guide orient="horz" pos="3120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0A9AE-448E-4750-8FFC-4C44A0635F0E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F57F6-08F1-4B69-BBC1-B5120444556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098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F57F6-08F1-4B69-BBC1-B5120444556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206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141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353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2366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19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20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258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74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902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003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586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04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A931A-90E2-4DA4-B4C7-D6EAD932F3A7}" type="datetimeFigureOut">
              <a:rPr lang="sv-SE" smtClean="0"/>
              <a:t>2021-03-17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585E0-3FAD-43C5-A18A-79A1B949C6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81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CB0284-9F4B-49F0-9E7E-21DFD44C2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854" y="5258965"/>
            <a:ext cx="1304815" cy="234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DB11EA-03EC-4E90-BC5D-BD5EF64AC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070" y="560257"/>
            <a:ext cx="1299198" cy="2340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21E8BC5-B5B1-4708-83E3-7E952932C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030" y="475539"/>
            <a:ext cx="3044325" cy="234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74A723-EAD6-4337-93B4-0AA13F1A4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435" y="7566000"/>
            <a:ext cx="1404334" cy="234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2F46D76-C077-4F36-B1E2-0114D78AE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881" y="7532954"/>
            <a:ext cx="3043497" cy="23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CC2793-D8A8-454B-94CD-DFD40C90C9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881" y="5224489"/>
            <a:ext cx="3042665" cy="234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D6DC85-85EF-4392-8F55-700918FF21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8401" y="2834246"/>
            <a:ext cx="1379268" cy="234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EEA887-6BE9-4D85-96E6-79AB56566C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0880" y="2824614"/>
            <a:ext cx="3042665" cy="234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5271E0-FC98-4E37-9571-DAB84B0D7EE8}"/>
              </a:ext>
            </a:extLst>
          </p:cNvPr>
          <p:cNvSpPr txBox="1"/>
          <p:nvPr/>
        </p:nvSpPr>
        <p:spPr>
          <a:xfrm>
            <a:off x="635625" y="280996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91E438-0EAF-43CA-A6C1-109EA4310C3C}"/>
              </a:ext>
            </a:extLst>
          </p:cNvPr>
          <p:cNvSpPr txBox="1"/>
          <p:nvPr/>
        </p:nvSpPr>
        <p:spPr>
          <a:xfrm>
            <a:off x="4106447" y="2824614"/>
            <a:ext cx="549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BC2CFE-9616-4E1D-A636-0A05AF78BAE5}"/>
              </a:ext>
            </a:extLst>
          </p:cNvPr>
          <p:cNvSpPr txBox="1"/>
          <p:nvPr/>
        </p:nvSpPr>
        <p:spPr>
          <a:xfrm>
            <a:off x="2339599" y="28045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sv-SE" sz="160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A5FD80-4EA5-4C64-A4F5-684C75B5BBF3}"/>
              </a:ext>
            </a:extLst>
          </p:cNvPr>
          <p:cNvSpPr txBox="1"/>
          <p:nvPr/>
        </p:nvSpPr>
        <p:spPr>
          <a:xfrm>
            <a:off x="731755" y="5140851"/>
            <a:ext cx="167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FDF087-0AD9-4DD8-A217-AB69017418CC}"/>
              </a:ext>
            </a:extLst>
          </p:cNvPr>
          <p:cNvSpPr txBox="1"/>
          <p:nvPr/>
        </p:nvSpPr>
        <p:spPr>
          <a:xfrm>
            <a:off x="742515" y="749772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9FCD2F-7B79-4981-BC86-EB54C446B528}"/>
              </a:ext>
            </a:extLst>
          </p:cNvPr>
          <p:cNvSpPr txBox="1"/>
          <p:nvPr/>
        </p:nvSpPr>
        <p:spPr>
          <a:xfrm>
            <a:off x="4243844" y="7547612"/>
            <a:ext cx="443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FDB8DD-370B-4777-91BD-ABB0C5C8BBED}"/>
              </a:ext>
            </a:extLst>
          </p:cNvPr>
          <p:cNvSpPr txBox="1"/>
          <p:nvPr/>
        </p:nvSpPr>
        <p:spPr>
          <a:xfrm>
            <a:off x="4215392" y="5207197"/>
            <a:ext cx="363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01368C1-1BFF-40B0-AD72-06CA933491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1622" y="475539"/>
            <a:ext cx="1404336" cy="2340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590ABF1-E74E-4340-8E71-29FD9E1A2CEF}"/>
              </a:ext>
            </a:extLst>
          </p:cNvPr>
          <p:cNvSpPr txBox="1"/>
          <p:nvPr/>
        </p:nvSpPr>
        <p:spPr>
          <a:xfrm>
            <a:off x="101222" y="51398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F9D247-BBBD-4291-9AB2-459666534583}"/>
              </a:ext>
            </a:extLst>
          </p:cNvPr>
          <p:cNvSpPr txBox="1"/>
          <p:nvPr/>
        </p:nvSpPr>
        <p:spPr>
          <a:xfrm>
            <a:off x="1743078" y="590184"/>
            <a:ext cx="488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916F0F-C0FA-4220-8468-399FCD6EDF00}"/>
              </a:ext>
            </a:extLst>
          </p:cNvPr>
          <p:cNvSpPr txBox="1"/>
          <p:nvPr/>
        </p:nvSpPr>
        <p:spPr>
          <a:xfrm>
            <a:off x="4990074" y="501854"/>
            <a:ext cx="4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42856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1245</TotalTime>
  <Words>13</Words>
  <Application>Microsoft Office PowerPoint</Application>
  <PresentationFormat>A4 Paper (210x297 mm)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Agne Kulyte</dc:creator>
  <cp:lastModifiedBy>Agne Kulyte</cp:lastModifiedBy>
  <cp:revision>42</cp:revision>
  <dcterms:created xsi:type="dcterms:W3CDTF">2020-07-01T12:59:34Z</dcterms:created>
  <dcterms:modified xsi:type="dcterms:W3CDTF">2021-03-17T14:05:36Z</dcterms:modified>
</cp:coreProperties>
</file>