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4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58" y="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84D212-C414-B6EF-2FCB-628409816F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827E269-AA98-D4EB-0752-AD847FDD7D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01DEC3-5A77-C917-7BEF-91EDF4FC0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5C41-B9D0-420A-A31D-52C865EA560B}" type="datetimeFigureOut">
              <a:rPr lang="zh-CN" altLang="en-US" smtClean="0"/>
              <a:t>2025/11/13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EF7B06-76E9-C0CA-2DAD-E16644F63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19328D-3629-8426-5B36-4A604FFCB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799BF-16F3-4A8B-AA10-018B6520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93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28AC95-2ED8-A1DB-6AAB-B6B210618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22F7E8A-C8F9-5B14-1F37-45DFE68232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169A27-1CBE-B532-E7F1-3B8DB4A3E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5C41-B9D0-420A-A31D-52C865EA560B}" type="datetimeFigureOut">
              <a:rPr lang="zh-CN" altLang="en-US" smtClean="0"/>
              <a:t>2025/11/13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C74FF4-9690-4A1A-3AB8-81B52BC59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AD2825-F066-266B-95E0-EFEBDE042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799BF-16F3-4A8B-AA10-018B6520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2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75E2EEF-F322-6A42-E7DE-0D3A437AC7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77A7802-EC8C-E302-FA32-3CE2CCEC11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A64D61-51C3-0EC5-EE41-0597E7A8A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5C41-B9D0-420A-A31D-52C865EA560B}" type="datetimeFigureOut">
              <a:rPr lang="zh-CN" altLang="en-US" smtClean="0"/>
              <a:t>2025/11/13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0FF251-AF76-1DE6-1133-3C7936E0E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A98900-0B55-601F-92F2-208FB819B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799BF-16F3-4A8B-AA10-018B6520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869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461201-6CEB-67EF-5E6B-817CFCA0F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DA2D8C-B9BE-FCDC-DA05-362C5B520E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EB256A-B406-5841-D855-91E4055B2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5C41-B9D0-420A-A31D-52C865EA560B}" type="datetimeFigureOut">
              <a:rPr lang="zh-CN" altLang="en-US" smtClean="0"/>
              <a:t>2025/11/13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54AF12-E0F0-B6F6-2BC1-20445072C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AA0816-07D5-11FC-4D59-035593459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799BF-16F3-4A8B-AA10-018B6520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244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206B03-37F0-DE77-0C10-5A9C020F1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7A26C26-DBD1-F22B-5137-386E42C93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99E05A-02EE-EA31-EC45-9DDE1B05D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5C41-B9D0-420A-A31D-52C865EA560B}" type="datetimeFigureOut">
              <a:rPr lang="zh-CN" altLang="en-US" smtClean="0"/>
              <a:t>2025/11/13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DA1363-AEDE-C6D0-2D29-679F97CB4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B3C7C3-94A9-F5E0-CD73-0593D5800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799BF-16F3-4A8B-AA10-018B6520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883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48B534-B626-A0F9-072C-77019E429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6AF005-978F-947C-0C14-D359800C17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78CA153-13A2-CF0A-2046-BF3F2A8419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9155CE0-A232-4601-86ED-3DC8D5D83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5C41-B9D0-420A-A31D-52C865EA560B}" type="datetimeFigureOut">
              <a:rPr lang="zh-CN" altLang="en-US" smtClean="0"/>
              <a:t>2025/11/13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0A9A92D-D61C-0B4C-E705-C51E8D2FD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D81ECFD-D659-8E11-1C6F-B383FF952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799BF-16F3-4A8B-AA10-018B6520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144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8EFD39-27F8-CC6A-1E28-71E0F4029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0C6BEE-CEC3-448F-F639-6A411639F5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20460B5-BEA1-965B-C318-951BDFEE6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515A7A7-3939-E725-F33C-EF74D6550F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DE467CE-ED4D-9919-4506-2551FA6482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512847E-9AE1-ECA2-1C1F-54B05A4DC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5C41-B9D0-420A-A31D-52C865EA560B}" type="datetimeFigureOut">
              <a:rPr lang="zh-CN" altLang="en-US" smtClean="0"/>
              <a:t>2025/11/13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DA6509E-E4CB-F5E6-D99A-963E2F7DE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16384B2-1553-0C6A-8961-46581212A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799BF-16F3-4A8B-AA10-018B6520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185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E165F8-784A-5C80-5EB8-F580F91F9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2EA27DE-C96C-5D74-915E-6148DD2BC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5C41-B9D0-420A-A31D-52C865EA560B}" type="datetimeFigureOut">
              <a:rPr lang="zh-CN" altLang="en-US" smtClean="0"/>
              <a:t>2025/11/13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1A65143-60BD-5717-3BE4-88ABDEB24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2EC0CEA-B084-95FA-7BD3-D1D03711B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799BF-16F3-4A8B-AA10-018B6520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766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901F06E-9887-8699-8718-94AE035E9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5C41-B9D0-420A-A31D-52C865EA560B}" type="datetimeFigureOut">
              <a:rPr lang="zh-CN" altLang="en-US" smtClean="0"/>
              <a:t>2025/11/13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C74F903-AC92-7848-4161-1059D71F0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9CCA10-3607-847F-FD3C-0627C9DE1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799BF-16F3-4A8B-AA10-018B6520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308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786EE1-BBDD-0363-F4B7-A2D09DE6E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39E705-1723-5944-05BB-13EC685C8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2F8F5AB-0AE9-87EA-C3C2-5CCDB3437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3CB4BCB-0ABD-211A-FDFC-4EA7B1AFA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5C41-B9D0-420A-A31D-52C865EA560B}" type="datetimeFigureOut">
              <a:rPr lang="zh-CN" altLang="en-US" smtClean="0"/>
              <a:t>2025/11/13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967C54-AD22-3849-9B4D-7A66EC50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9C96171-1079-9DEE-6C10-76E77BF37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799BF-16F3-4A8B-AA10-018B6520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394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755B7B-2EAA-0B66-6136-DB8227C49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764F26A-6545-EDAB-340B-DBC3504D2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9E0AEA-E00D-661E-3CC5-A89F95668E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E652EE4-DB01-1968-5028-17D100467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5C41-B9D0-420A-A31D-52C865EA560B}" type="datetimeFigureOut">
              <a:rPr lang="zh-CN" altLang="en-US" smtClean="0"/>
              <a:t>2025/11/13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FDEABF-669D-7F30-BA2F-051EB2422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82D44C-C87A-FAC6-4128-DB3AAE61A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799BF-16F3-4A8B-AA10-018B6520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54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0C6D6D0-D003-6306-7489-4E43D3882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66B78A-C189-D325-F8B4-F7D52246A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1EA943-61FA-87E1-62C1-AA33F5BD4C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25C41-B9D0-420A-A31D-52C865EA560B}" type="datetimeFigureOut">
              <a:rPr lang="zh-CN" altLang="en-US" smtClean="0"/>
              <a:t>2025/11/13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481922-A751-2596-8D27-E9F32C3F60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4FE0EE-BD87-75A2-97B1-8A3FE37816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799BF-16F3-4A8B-AA10-018B6520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595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42AF7-6FBE-90AE-1B1E-44CAAD290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701CE2-965E-A86D-AF6B-2675D21D5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342" y="640307"/>
            <a:ext cx="5742187" cy="531038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51C8F02-0489-9070-B650-050E6B7E4063}"/>
              </a:ext>
            </a:extLst>
          </p:cNvPr>
          <p:cNvSpPr txBox="1"/>
          <p:nvPr/>
        </p:nvSpPr>
        <p:spPr>
          <a:xfrm>
            <a:off x="407575" y="409473"/>
            <a:ext cx="1601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1A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64E95A-3A8A-BDD8-91D1-6149BE9B1C63}"/>
              </a:ext>
            </a:extLst>
          </p:cNvPr>
          <p:cNvSpPr txBox="1"/>
          <p:nvPr/>
        </p:nvSpPr>
        <p:spPr>
          <a:xfrm>
            <a:off x="2643958" y="270974"/>
            <a:ext cx="48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83EF97-8AA3-93C6-F5A4-AABA8814EAD3}"/>
              </a:ext>
            </a:extLst>
          </p:cNvPr>
          <p:cNvSpPr txBox="1"/>
          <p:nvPr/>
        </p:nvSpPr>
        <p:spPr>
          <a:xfrm>
            <a:off x="3026723" y="278062"/>
            <a:ext cx="48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180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8859D-7752-3F39-0C36-8A49C8A33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8A679FD-DD83-DE7F-D4EF-A316309A0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074" y="750104"/>
            <a:ext cx="4179805" cy="55752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B9DE1C5-32EE-2E53-D420-519D002BDD25}"/>
              </a:ext>
            </a:extLst>
          </p:cNvPr>
          <p:cNvSpPr txBox="1"/>
          <p:nvPr/>
        </p:nvSpPr>
        <p:spPr>
          <a:xfrm>
            <a:off x="407575" y="409473"/>
            <a:ext cx="1601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1B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B416B7-781B-9DB1-E9C2-8E8DC1616AD5}"/>
              </a:ext>
            </a:extLst>
          </p:cNvPr>
          <p:cNvSpPr txBox="1"/>
          <p:nvPr/>
        </p:nvSpPr>
        <p:spPr>
          <a:xfrm>
            <a:off x="3530002" y="471800"/>
            <a:ext cx="48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566D11-0F4C-4EB4-30D3-A4FCE3967801}"/>
              </a:ext>
            </a:extLst>
          </p:cNvPr>
          <p:cNvSpPr txBox="1"/>
          <p:nvPr/>
        </p:nvSpPr>
        <p:spPr>
          <a:xfrm>
            <a:off x="3771158" y="471800"/>
            <a:ext cx="48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037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60129-9114-9D7D-5D60-78599E717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539B9E-F5B2-F654-749C-7EDE213F3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520" y="1316623"/>
            <a:ext cx="8046652" cy="518877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411C965-A5E3-02F1-3777-9F6ECA0B8ADD}"/>
              </a:ext>
            </a:extLst>
          </p:cNvPr>
          <p:cNvSpPr txBox="1"/>
          <p:nvPr/>
        </p:nvSpPr>
        <p:spPr>
          <a:xfrm>
            <a:off x="407575" y="409473"/>
            <a:ext cx="1601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1C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17D467-DDAC-787C-3F9C-A30A642C4954}"/>
              </a:ext>
            </a:extLst>
          </p:cNvPr>
          <p:cNvSpPr txBox="1"/>
          <p:nvPr/>
        </p:nvSpPr>
        <p:spPr>
          <a:xfrm>
            <a:off x="5323360" y="1003428"/>
            <a:ext cx="48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F415AC-6A1A-8069-B1F1-D58ACE75488F}"/>
              </a:ext>
            </a:extLst>
          </p:cNvPr>
          <p:cNvSpPr txBox="1"/>
          <p:nvPr/>
        </p:nvSpPr>
        <p:spPr>
          <a:xfrm>
            <a:off x="5170534" y="1008864"/>
            <a:ext cx="48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850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09E6A-162D-E9A2-F7E2-9FE5A2924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A730337-2500-7511-C5C8-76D80D046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321" y="1442340"/>
            <a:ext cx="5163117" cy="436720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220290D-43AD-2070-40EC-24518CABEDB3}"/>
              </a:ext>
            </a:extLst>
          </p:cNvPr>
          <p:cNvSpPr txBox="1"/>
          <p:nvPr/>
        </p:nvSpPr>
        <p:spPr>
          <a:xfrm>
            <a:off x="407575" y="409473"/>
            <a:ext cx="1601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2A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CF1E8A-DC84-DA60-CD58-BEA22D41C79D}"/>
              </a:ext>
            </a:extLst>
          </p:cNvPr>
          <p:cNvSpPr txBox="1"/>
          <p:nvPr/>
        </p:nvSpPr>
        <p:spPr>
          <a:xfrm>
            <a:off x="3636330" y="1107405"/>
            <a:ext cx="48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60FD24-1CED-14AB-0D86-56C3DAAD3208}"/>
              </a:ext>
            </a:extLst>
          </p:cNvPr>
          <p:cNvSpPr txBox="1"/>
          <p:nvPr/>
        </p:nvSpPr>
        <p:spPr>
          <a:xfrm>
            <a:off x="5615228" y="1107405"/>
            <a:ext cx="48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CCCC60-C487-2FCF-DD90-48366C7A0DD3}"/>
              </a:ext>
            </a:extLst>
          </p:cNvPr>
          <p:cNvSpPr txBox="1"/>
          <p:nvPr/>
        </p:nvSpPr>
        <p:spPr>
          <a:xfrm>
            <a:off x="6096000" y="1107405"/>
            <a:ext cx="48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514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892F1-A617-8CEB-AD93-218CD20A8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859BCE8-2F5F-BB5E-D648-CC9F08FE2739}"/>
              </a:ext>
            </a:extLst>
          </p:cNvPr>
          <p:cNvSpPr txBox="1"/>
          <p:nvPr/>
        </p:nvSpPr>
        <p:spPr>
          <a:xfrm>
            <a:off x="407575" y="409473"/>
            <a:ext cx="1601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2B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ED8A800-6F1D-B992-639E-1CF438E4B1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242" y="537519"/>
            <a:ext cx="7272670" cy="615155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90E788A-2215-4064-2822-6B9783D6A6A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65228" y="3040911"/>
            <a:ext cx="7865421" cy="314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US" altLang="zh-CN" sz="1001" kern="1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1          2             3            4         M   </a:t>
            </a:r>
            <a:r>
              <a:rPr lang="en-US" altLang="zh-CN" sz="1001" kern="1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1001" kern="1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5          6            7             8           M</a:t>
            </a:r>
          </a:p>
        </p:txBody>
      </p:sp>
    </p:spTree>
    <p:extLst>
      <p:ext uri="{BB962C8B-B14F-4D97-AF65-F5344CB8AC3E}">
        <p14:creationId xmlns:p14="http://schemas.microsoft.com/office/powerpoint/2010/main" val="2510529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C7C077B-F2BD-E71F-3905-D1CCE3020590}"/>
              </a:ext>
            </a:extLst>
          </p:cNvPr>
          <p:cNvSpPr txBox="1"/>
          <p:nvPr/>
        </p:nvSpPr>
        <p:spPr>
          <a:xfrm>
            <a:off x="2452576" y="1015260"/>
            <a:ext cx="48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5D735E-EA2E-C72F-C997-CB602B6B0072}"/>
              </a:ext>
            </a:extLst>
          </p:cNvPr>
          <p:cNvSpPr txBox="1"/>
          <p:nvPr/>
        </p:nvSpPr>
        <p:spPr>
          <a:xfrm>
            <a:off x="3816834" y="1007144"/>
            <a:ext cx="48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03F8E0-5293-8FF4-349B-E8A9B2E1D6AB}"/>
              </a:ext>
            </a:extLst>
          </p:cNvPr>
          <p:cNvSpPr txBox="1"/>
          <p:nvPr/>
        </p:nvSpPr>
        <p:spPr>
          <a:xfrm>
            <a:off x="2934888" y="1016883"/>
            <a:ext cx="482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23FDF88-152D-64C2-F86E-9C0C399CCC58}"/>
              </a:ext>
            </a:extLst>
          </p:cNvPr>
          <p:cNvSpPr txBox="1"/>
          <p:nvPr/>
        </p:nvSpPr>
        <p:spPr>
          <a:xfrm>
            <a:off x="407575" y="409473"/>
            <a:ext cx="1601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2C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13F484C-4E8E-1502-5718-4E9789B6A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89" y="1300780"/>
            <a:ext cx="6085633" cy="514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2078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41</Words>
  <Application>Microsoft Office PowerPoint</Application>
  <PresentationFormat>宽屏</PresentationFormat>
  <Paragraphs>19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伟 李</dc:creator>
  <cp:lastModifiedBy>伟 李</cp:lastModifiedBy>
  <cp:revision>4</cp:revision>
  <dcterms:created xsi:type="dcterms:W3CDTF">2025-11-13T11:53:12Z</dcterms:created>
  <dcterms:modified xsi:type="dcterms:W3CDTF">2025-11-13T13:52:23Z</dcterms:modified>
</cp:coreProperties>
</file>