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6105C-9C4B-C74F-8080-F05B30D78107}" v="4" dt="2025-11-11T05:52:20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/>
    <p:restoredTop sz="94737"/>
  </p:normalViewPr>
  <p:slideViewPr>
    <p:cSldViewPr snapToGrid="0">
      <p:cViewPr varScale="1">
        <p:scale>
          <a:sx n="105" d="100"/>
          <a:sy n="105" d="100"/>
        </p:scale>
        <p:origin x="249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haru Tsuji" userId="c0e4ef1d54b39507" providerId="LiveId" clId="{6E393DA8-50B6-52B0-91BD-0E5AE43EF25F}"/>
    <pc:docChg chg="undo custSel addSld delSld modSld modMainMaster modNotesMaster">
      <pc:chgData name="Masaharu Tsuji" userId="c0e4ef1d54b39507" providerId="LiveId" clId="{6E393DA8-50B6-52B0-91BD-0E5AE43EF25F}" dt="2025-11-11T05:53:00.262" v="3138" actId="1076"/>
      <pc:docMkLst>
        <pc:docMk/>
      </pc:docMkLst>
      <pc:sldChg chg="addSp delSp modSp del mod">
        <pc:chgData name="Masaharu Tsuji" userId="c0e4ef1d54b39507" providerId="LiveId" clId="{6E393DA8-50B6-52B0-91BD-0E5AE43EF25F}" dt="2025-11-11T05:50:45.135" v="3111" actId="2696"/>
        <pc:sldMkLst>
          <pc:docMk/>
          <pc:sldMk cId="2875225667" sldId="256"/>
        </pc:sldMkLst>
      </pc:sldChg>
      <pc:sldChg chg="addSp modSp new mod">
        <pc:chgData name="Masaharu Tsuji" userId="c0e4ef1d54b39507" providerId="LiveId" clId="{6E393DA8-50B6-52B0-91BD-0E5AE43EF25F}" dt="2025-11-11T05:51:59.601" v="3125" actId="1076"/>
        <pc:sldMkLst>
          <pc:docMk/>
          <pc:sldMk cId="3683461365" sldId="256"/>
        </pc:sldMkLst>
        <pc:spChg chg="add mod">
          <ac:chgData name="Masaharu Tsuji" userId="c0e4ef1d54b39507" providerId="LiveId" clId="{6E393DA8-50B6-52B0-91BD-0E5AE43EF25F}" dt="2025-11-11T05:51:59.601" v="3125" actId="1076"/>
          <ac:spMkLst>
            <pc:docMk/>
            <pc:sldMk cId="3683461365" sldId="256"/>
            <ac:spMk id="5" creationId="{3E484BA7-A57B-BD56-AA28-A02729B58112}"/>
          </ac:spMkLst>
        </pc:spChg>
        <pc:picChg chg="add mod">
          <ac:chgData name="Masaharu Tsuji" userId="c0e4ef1d54b39507" providerId="LiveId" clId="{6E393DA8-50B6-52B0-91BD-0E5AE43EF25F}" dt="2025-11-11T05:51:51.209" v="3122" actId="1076"/>
          <ac:picMkLst>
            <pc:docMk/>
            <pc:sldMk cId="3683461365" sldId="256"/>
            <ac:picMk id="3" creationId="{4699F160-471B-2D7B-7B09-F7DD06EE471E}"/>
          </ac:picMkLst>
        </pc:picChg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789939312" sldId="257"/>
        </pc:sldMkLst>
      </pc:sldChg>
      <pc:sldChg chg="addSp modSp new mod">
        <pc:chgData name="Masaharu Tsuji" userId="c0e4ef1d54b39507" providerId="LiveId" clId="{6E393DA8-50B6-52B0-91BD-0E5AE43EF25F}" dt="2025-11-11T05:53:00.262" v="3138" actId="1076"/>
        <pc:sldMkLst>
          <pc:docMk/>
          <pc:sldMk cId="2902461679" sldId="257"/>
        </pc:sldMkLst>
        <pc:spChg chg="add mod">
          <ac:chgData name="Masaharu Tsuji" userId="c0e4ef1d54b39507" providerId="LiveId" clId="{6E393DA8-50B6-52B0-91BD-0E5AE43EF25F}" dt="2025-11-11T05:53:00.262" v="3138" actId="1076"/>
          <ac:spMkLst>
            <pc:docMk/>
            <pc:sldMk cId="2902461679" sldId="257"/>
            <ac:spMk id="5" creationId="{9C347227-C682-BF8A-1223-3062AB25204C}"/>
          </ac:spMkLst>
        </pc:spChg>
        <pc:picChg chg="add mod">
          <ac:chgData name="Masaharu Tsuji" userId="c0e4ef1d54b39507" providerId="LiveId" clId="{6E393DA8-50B6-52B0-91BD-0E5AE43EF25F}" dt="2025-11-11T05:52:52.204" v="3136" actId="14100"/>
          <ac:picMkLst>
            <pc:docMk/>
            <pc:sldMk cId="2902461679" sldId="257"/>
            <ac:picMk id="3" creationId="{17F3DA9A-658A-8E37-C5DF-5C41D196B086}"/>
          </ac:picMkLst>
        </pc:picChg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2057666174" sldId="258"/>
        </pc:sldMkLst>
      </pc:sldChg>
      <pc:sldChg chg="addSp delSp modSp del mod">
        <pc:chgData name="Masaharu Tsuji" userId="c0e4ef1d54b39507" providerId="LiveId" clId="{6E393DA8-50B6-52B0-91BD-0E5AE43EF25F}" dt="2025-11-11T05:50:45.135" v="3111" actId="2696"/>
        <pc:sldMkLst>
          <pc:docMk/>
          <pc:sldMk cId="4294381341" sldId="259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4246470670" sldId="260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3436786332" sldId="261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3248566904" sldId="262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2784285064" sldId="263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3693315948" sldId="264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3577625994" sldId="265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2621783214" sldId="266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3982328059" sldId="267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872162669" sldId="268"/>
        </pc:sldMkLst>
      </pc:sldChg>
      <pc:sldChg chg="del">
        <pc:chgData name="Masaharu Tsuji" userId="c0e4ef1d54b39507" providerId="LiveId" clId="{6E393DA8-50B6-52B0-91BD-0E5AE43EF25F}" dt="2025-11-11T05:50:45.135" v="3111" actId="2696"/>
        <pc:sldMkLst>
          <pc:docMk/>
          <pc:sldMk cId="4195631510" sldId="269"/>
        </pc:sldMkLst>
      </pc:sldChg>
      <pc:sldChg chg="addSp delSp modSp new del mod">
        <pc:chgData name="Masaharu Tsuji" userId="c0e4ef1d54b39507" providerId="LiveId" clId="{6E393DA8-50B6-52B0-91BD-0E5AE43EF25F}" dt="2025-11-11T05:50:45.135" v="3111" actId="2696"/>
        <pc:sldMkLst>
          <pc:docMk/>
          <pc:sldMk cId="1389520267" sldId="270"/>
        </pc:sldMkLst>
      </pc:sldChg>
      <pc:sldMasterChg chg="modSp modSldLayout">
        <pc:chgData name="Masaharu Tsuji" userId="c0e4ef1d54b39507" providerId="LiveId" clId="{6E393DA8-50B6-52B0-91BD-0E5AE43EF25F}" dt="2025-11-11T05:51:46.273" v="3119"/>
        <pc:sldMasterMkLst>
          <pc:docMk/>
          <pc:sldMasterMk cId="991402857" sldId="2147483648"/>
        </pc:sldMasterMkLst>
        <pc:spChg chg="mod">
          <ac:chgData name="Masaharu Tsuji" userId="c0e4ef1d54b39507" providerId="LiveId" clId="{6E393DA8-50B6-52B0-91BD-0E5AE43EF25F}" dt="2025-11-11T05:51:46.273" v="3119"/>
          <ac:spMkLst>
            <pc:docMk/>
            <pc:sldMasterMk cId="991402857" sldId="2147483648"/>
            <ac:spMk id="2" creationId="{470FE8D7-503E-796E-96C0-D3CC02BE0E95}"/>
          </ac:spMkLst>
        </pc:spChg>
        <pc:spChg chg="mod">
          <ac:chgData name="Masaharu Tsuji" userId="c0e4ef1d54b39507" providerId="LiveId" clId="{6E393DA8-50B6-52B0-91BD-0E5AE43EF25F}" dt="2025-11-11T05:51:46.273" v="3119"/>
          <ac:spMkLst>
            <pc:docMk/>
            <pc:sldMasterMk cId="991402857" sldId="2147483648"/>
            <ac:spMk id="3" creationId="{D54187BA-8943-4310-4D7B-F441E082AA6C}"/>
          </ac:spMkLst>
        </pc:spChg>
        <pc:spChg chg="mod">
          <ac:chgData name="Masaharu Tsuji" userId="c0e4ef1d54b39507" providerId="LiveId" clId="{6E393DA8-50B6-52B0-91BD-0E5AE43EF25F}" dt="2025-11-11T05:51:46.273" v="3119"/>
          <ac:spMkLst>
            <pc:docMk/>
            <pc:sldMasterMk cId="991402857" sldId="2147483648"/>
            <ac:spMk id="4" creationId="{8A4D8CB7-02C4-4212-37C4-93D3892BB997}"/>
          </ac:spMkLst>
        </pc:spChg>
        <pc:spChg chg="mod">
          <ac:chgData name="Masaharu Tsuji" userId="c0e4ef1d54b39507" providerId="LiveId" clId="{6E393DA8-50B6-52B0-91BD-0E5AE43EF25F}" dt="2025-11-11T05:51:46.273" v="3119"/>
          <ac:spMkLst>
            <pc:docMk/>
            <pc:sldMasterMk cId="991402857" sldId="2147483648"/>
            <ac:spMk id="5" creationId="{854E58ED-CD80-876E-EDA7-78F4B8D6C9EE}"/>
          </ac:spMkLst>
        </pc:spChg>
        <pc:spChg chg="mod">
          <ac:chgData name="Masaharu Tsuji" userId="c0e4ef1d54b39507" providerId="LiveId" clId="{6E393DA8-50B6-52B0-91BD-0E5AE43EF25F}" dt="2025-11-11T05:51:46.273" v="3119"/>
          <ac:spMkLst>
            <pc:docMk/>
            <pc:sldMasterMk cId="991402857" sldId="2147483648"/>
            <ac:spMk id="6" creationId="{D63E9F8B-ACBD-1158-2194-572715786085}"/>
          </ac:spMkLst>
        </pc:spChg>
        <pc:sldLayoutChg chg="modSp">
          <pc:chgData name="Masaharu Tsuji" userId="c0e4ef1d54b39507" providerId="LiveId" clId="{6E393DA8-50B6-52B0-91BD-0E5AE43EF25F}" dt="2025-11-11T05:51:46.273" v="3119"/>
          <pc:sldLayoutMkLst>
            <pc:docMk/>
            <pc:sldMasterMk cId="991402857" sldId="2147483648"/>
            <pc:sldLayoutMk cId="330805431" sldId="2147483649"/>
          </pc:sldLayoutMkLst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30805431" sldId="2147483649"/>
              <ac:spMk id="2" creationId="{1C0850C0-FA81-ECCA-946E-6BC693B750C3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30805431" sldId="2147483649"/>
              <ac:spMk id="3" creationId="{DD561082-F88A-D47E-C634-B5D22130F18B}"/>
            </ac:spMkLst>
          </pc:spChg>
        </pc:sldLayoutChg>
        <pc:sldLayoutChg chg="modSp">
          <pc:chgData name="Masaharu Tsuji" userId="c0e4ef1d54b39507" providerId="LiveId" clId="{6E393DA8-50B6-52B0-91BD-0E5AE43EF25F}" dt="2025-11-11T05:51:46.273" v="3119"/>
          <pc:sldLayoutMkLst>
            <pc:docMk/>
            <pc:sldMasterMk cId="991402857" sldId="2147483648"/>
            <pc:sldLayoutMk cId="3498561620" sldId="2147483651"/>
          </pc:sldLayoutMkLst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498561620" sldId="2147483651"/>
              <ac:spMk id="2" creationId="{DA073097-6E80-79BA-AD1E-B4C93946F7C7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498561620" sldId="2147483651"/>
              <ac:spMk id="3" creationId="{3293E32E-992C-F842-C753-0916CB4E15E2}"/>
            </ac:spMkLst>
          </pc:spChg>
        </pc:sldLayoutChg>
        <pc:sldLayoutChg chg="modSp">
          <pc:chgData name="Masaharu Tsuji" userId="c0e4ef1d54b39507" providerId="LiveId" clId="{6E393DA8-50B6-52B0-91BD-0E5AE43EF25F}" dt="2025-11-11T05:51:46.273" v="3119"/>
          <pc:sldLayoutMkLst>
            <pc:docMk/>
            <pc:sldMasterMk cId="991402857" sldId="2147483648"/>
            <pc:sldLayoutMk cId="510733525" sldId="2147483652"/>
          </pc:sldLayoutMkLst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510733525" sldId="2147483652"/>
              <ac:spMk id="3" creationId="{499B6A38-6D0A-6431-07DB-1880D8DFEDA8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510733525" sldId="2147483652"/>
              <ac:spMk id="4" creationId="{ED316662-CD28-6265-F569-0D6B6CC06DC9}"/>
            </ac:spMkLst>
          </pc:spChg>
        </pc:sldLayoutChg>
        <pc:sldLayoutChg chg="modSp">
          <pc:chgData name="Masaharu Tsuji" userId="c0e4ef1d54b39507" providerId="LiveId" clId="{6E393DA8-50B6-52B0-91BD-0E5AE43EF25F}" dt="2025-11-11T05:51:46.273" v="3119"/>
          <pc:sldLayoutMkLst>
            <pc:docMk/>
            <pc:sldMasterMk cId="991402857" sldId="2147483648"/>
            <pc:sldLayoutMk cId="3137111639" sldId="2147483653"/>
          </pc:sldLayoutMkLst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137111639" sldId="2147483653"/>
              <ac:spMk id="2" creationId="{6247062B-D622-9A02-C908-1DF0985761F4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137111639" sldId="2147483653"/>
              <ac:spMk id="3" creationId="{BCC14629-B00F-2660-C2D6-4E0D4243383F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137111639" sldId="2147483653"/>
              <ac:spMk id="4" creationId="{5B4187B2-71CC-FF10-F70D-63431D42485F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137111639" sldId="2147483653"/>
              <ac:spMk id="5" creationId="{1414A1E8-DD48-4731-D926-F2D3C40E7F0C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3137111639" sldId="2147483653"/>
              <ac:spMk id="6" creationId="{CC5D5B83-BBAB-D3CD-43D0-E3C8AEA23C94}"/>
            </ac:spMkLst>
          </pc:spChg>
        </pc:sldLayoutChg>
        <pc:sldLayoutChg chg="modSp">
          <pc:chgData name="Masaharu Tsuji" userId="c0e4ef1d54b39507" providerId="LiveId" clId="{6E393DA8-50B6-52B0-91BD-0E5AE43EF25F}" dt="2025-11-11T05:51:46.273" v="3119"/>
          <pc:sldLayoutMkLst>
            <pc:docMk/>
            <pc:sldMasterMk cId="991402857" sldId="2147483648"/>
            <pc:sldLayoutMk cId="1805289895" sldId="2147483656"/>
          </pc:sldLayoutMkLst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1805289895" sldId="2147483656"/>
              <ac:spMk id="2" creationId="{6CD5E254-5636-4CBA-99C9-3A1C7AE51F5D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1805289895" sldId="2147483656"/>
              <ac:spMk id="3" creationId="{F2F33D06-9C5C-223F-2FDF-50C23463F7A9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1805289895" sldId="2147483656"/>
              <ac:spMk id="4" creationId="{B8AD37E6-4B07-1C32-4024-8EBB1A11208A}"/>
            </ac:spMkLst>
          </pc:spChg>
        </pc:sldLayoutChg>
        <pc:sldLayoutChg chg="modSp">
          <pc:chgData name="Masaharu Tsuji" userId="c0e4ef1d54b39507" providerId="LiveId" clId="{6E393DA8-50B6-52B0-91BD-0E5AE43EF25F}" dt="2025-11-11T05:51:46.273" v="3119"/>
          <pc:sldLayoutMkLst>
            <pc:docMk/>
            <pc:sldMasterMk cId="991402857" sldId="2147483648"/>
            <pc:sldLayoutMk cId="2829380546" sldId="2147483657"/>
          </pc:sldLayoutMkLst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2829380546" sldId="2147483657"/>
              <ac:spMk id="2" creationId="{B50E05D1-715A-4771-7E30-E36F36036CA5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2829380546" sldId="2147483657"/>
              <ac:spMk id="3" creationId="{6C247D8D-E6A7-AEF4-D198-587C4F4B4B49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2829380546" sldId="2147483657"/>
              <ac:spMk id="4" creationId="{4F34A6BA-182A-4DA6-DD1F-CE7A8A236383}"/>
            </ac:spMkLst>
          </pc:spChg>
        </pc:sldLayoutChg>
        <pc:sldLayoutChg chg="modSp">
          <pc:chgData name="Masaharu Tsuji" userId="c0e4ef1d54b39507" providerId="LiveId" clId="{6E393DA8-50B6-52B0-91BD-0E5AE43EF25F}" dt="2025-11-11T05:51:46.273" v="3119"/>
          <pc:sldLayoutMkLst>
            <pc:docMk/>
            <pc:sldMasterMk cId="991402857" sldId="2147483648"/>
            <pc:sldLayoutMk cId="54629647" sldId="2147483659"/>
          </pc:sldLayoutMkLst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54629647" sldId="2147483659"/>
              <ac:spMk id="2" creationId="{66E2E9D5-07D0-30F0-2206-4919C37D2E3B}"/>
            </ac:spMkLst>
          </pc:spChg>
          <pc:spChg chg="mod">
            <ac:chgData name="Masaharu Tsuji" userId="c0e4ef1d54b39507" providerId="LiveId" clId="{6E393DA8-50B6-52B0-91BD-0E5AE43EF25F}" dt="2025-11-11T05:51:46.273" v="3119"/>
            <ac:spMkLst>
              <pc:docMk/>
              <pc:sldMasterMk cId="991402857" sldId="2147483648"/>
              <pc:sldLayoutMk cId="54629647" sldId="2147483659"/>
              <ac:spMk id="3" creationId="{F2F9B91F-6B95-8586-D7A5-5FC53C1D35C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54A6-5995-2B4A-A96F-609191D2244F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49BE3-6C65-B048-BE43-454850083E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1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7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4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85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2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4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92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70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63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6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86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62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CC3587-5085-D843-BC31-C128224EB38C}" type="datetimeFigureOut">
              <a:rPr kumimoji="1" lang="ja-JP" altLang="en-US" smtClean="0"/>
              <a:t>2025/11/11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31190-EBB0-3740-AF15-145A30A00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35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99F160-471B-2D7B-7B09-F7DD06EE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01" y="0"/>
            <a:ext cx="5973991" cy="434035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484BA7-A57B-BD56-AA28-A02729B58112}"/>
              </a:ext>
            </a:extLst>
          </p:cNvPr>
          <p:cNvSpPr txBox="1"/>
          <p:nvPr/>
        </p:nvSpPr>
        <p:spPr>
          <a:xfrm>
            <a:off x="667512" y="4779264"/>
            <a:ext cx="8183880" cy="86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ja-JP" sz="1350" b="1" dirty="0">
                <a:latin typeface="Palatino Linotype" panose="0204050205050503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Fig. S1. Relationship between α-diversity indices of 16S rRNA and distance from the glacier terminus</a:t>
            </a:r>
            <a:endParaRPr lang="ja-JP" altLang="ja-JP" sz="1350">
              <a:latin typeface="ＭＳ Ｐゴシック" panose="020B0600070205080204" pitchFamily="34" charset="-128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171450">
              <a:lnSpc>
                <a:spcPct val="200000"/>
              </a:lnSpc>
            </a:pPr>
            <a:r>
              <a:rPr lang="en-US" altLang="ja-JP" sz="1350" dirty="0">
                <a:latin typeface="Palatino Linotype" panose="0204050205050503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(A) Faith PD diversity indices, (B) Observed Feature diversity indices, (C) Evenness diversity indices</a:t>
            </a:r>
            <a:endParaRPr lang="ja-JP" altLang="ja-JP" sz="1350">
              <a:latin typeface="ＭＳ Ｐゴシック" panose="020B0600070205080204" pitchFamily="34" charset="-128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46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F3DA9A-658A-8E37-C5DF-5C41D196B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" y="98382"/>
            <a:ext cx="7046976" cy="50396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347227-C682-BF8A-1223-3062AB25204C}"/>
              </a:ext>
            </a:extLst>
          </p:cNvPr>
          <p:cNvSpPr txBox="1"/>
          <p:nvPr/>
        </p:nvSpPr>
        <p:spPr>
          <a:xfrm>
            <a:off x="780288" y="5587276"/>
            <a:ext cx="8272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ja-JP" sz="1200" b="1" dirty="0">
                <a:effectLst/>
                <a:latin typeface="Palatino Linotype" panose="0204050205050503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Fig. S2. Relationship between α-diversity indices of ITS 1 region and distance from the glacier terminus</a:t>
            </a:r>
            <a:endParaRPr lang="ja-JP" altLang="ja-JP" sz="1200">
              <a:effectLst/>
              <a:latin typeface="ＭＳ Ｐゴシック" panose="020B0600070205080204" pitchFamily="34" charset="-128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742950" lvl="1" indent="-285750">
              <a:buFont typeface="+mj-lt"/>
              <a:buAutoNum type="alphaUcParenBoth"/>
            </a:pPr>
            <a:r>
              <a:rPr lang="en-US" altLang="ja-JP" sz="1200" dirty="0">
                <a:effectLst/>
                <a:latin typeface="Palatino Linotype" panose="0204050205050503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Faith PD diversity indices, (B) Observed Feature diversity indices, (C) Evenness diversity indices</a:t>
            </a:r>
            <a:endParaRPr lang="ja-JP" altLang="ja-JP" sz="1200">
              <a:effectLst/>
              <a:latin typeface="ＭＳ Ｐゴシック" panose="020B0600070205080204" pitchFamily="34" charset="-128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46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4642</TotalTime>
  <Words>77</Words>
  <Application>Microsoft Macintosh PowerPoint</Application>
  <PresentationFormat>画面に合わせる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Ｐゴシック</vt:lpstr>
      <vt:lpstr>游ゴシック</vt:lpstr>
      <vt:lpstr>Aptos</vt:lpstr>
      <vt:lpstr>Aptos Display</vt:lpstr>
      <vt:lpstr>Arial</vt:lpstr>
      <vt:lpstr>Palatino Linotype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雅晴 辻</dc:creator>
  <cp:lastModifiedBy>Masaharu Tsuji</cp:lastModifiedBy>
  <cp:revision>17</cp:revision>
  <dcterms:created xsi:type="dcterms:W3CDTF">2025-08-08T05:58:11Z</dcterms:created>
  <dcterms:modified xsi:type="dcterms:W3CDTF">2025-11-11T05:53:00Z</dcterms:modified>
</cp:coreProperties>
</file>