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FC58F-1FEC-4AFB-82D0-61F3F60530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067FB1-0FFA-4FC2-AC97-DEB3A160E9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0F98CE-1960-4ED5-A590-0378ECCFF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6C334-B136-42B3-BFB4-A8162965022A}" type="datetimeFigureOut">
              <a:rPr lang="en-IN" smtClean="0"/>
              <a:t>12-08-2021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1F3730-34F9-4CD3-B263-7D879D70C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9072A-3137-4F83-B8AE-92E5D1AEB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C91AD-B3CC-4299-B557-811F0A6EE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5444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BB6F2-1772-4058-9C4F-B301BF26D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1D7AF-E13D-4DA2-A7E1-59CB0CC03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EAE2B-20B1-43A8-B6D8-CFE2FC909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6C334-B136-42B3-BFB4-A8162965022A}" type="datetimeFigureOut">
              <a:rPr lang="en-IN" smtClean="0"/>
              <a:t>12-08-2021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1982C-B12F-474B-AE0A-1494C7F5B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0716B-5CC0-455C-A05E-7032D53FA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C91AD-B3CC-4299-B557-811F0A6EE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7051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81612-EF05-41C2-A5EA-4CF327B7F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AB1782-8966-4C1D-9DFA-FFE310A8BA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99D0A1-9F67-4E5F-823D-3BD47172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6C334-B136-42B3-BFB4-A8162965022A}" type="datetimeFigureOut">
              <a:rPr lang="en-IN" smtClean="0"/>
              <a:t>12-08-2021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3190B-FD1C-4A02-8726-4FB16DB72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3A31A-ACE0-45AA-92E9-B29BDBCE2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C91AD-B3CC-4299-B557-811F0A6EE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4519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2025D-9CF8-4016-B49F-36B184F62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6B7AD-9697-4B1A-9374-1590206BA8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98751D-3C3B-4876-8AA0-46276C5C37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DD1305-8C62-4362-AF54-AD5B5087A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6C334-B136-42B3-BFB4-A8162965022A}" type="datetimeFigureOut">
              <a:rPr lang="en-IN" smtClean="0"/>
              <a:t>12-08-2021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FAAA67-D246-44C4-A0CE-EFB274FC7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F85C6F-6ACF-4C1D-AF1A-E06B8448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C91AD-B3CC-4299-B557-811F0A6EE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2410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44E1D-6F94-4084-9722-0335526F2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4F1DDC-EDC4-4974-A96E-15D1BD48E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348F92-726F-4111-AA6D-E5903604A7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487235-EA28-4CB2-812F-11F8BAFD1A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7AAE86-BC7F-4BA9-AE1D-60CCDD566B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5EF6EF-58D1-4CD6-9A15-A78ED5279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6C334-B136-42B3-BFB4-A8162965022A}" type="datetimeFigureOut">
              <a:rPr lang="en-IN" smtClean="0"/>
              <a:t>12-08-2021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FA5DF0-AE15-4009-B268-5AEEB1BAE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E5417C-5468-44CC-876F-0A6A2EAD5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C91AD-B3CC-4299-B557-811F0A6EE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1369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F3B75-9708-48E9-93B3-D9A2D27B2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2013F7-34F3-46CD-BF43-930FD69B6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6C334-B136-42B3-BFB4-A8162965022A}" type="datetimeFigureOut">
              <a:rPr lang="en-IN" smtClean="0"/>
              <a:t>12-08-2021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5A21C1-6C2D-4B98-8CD1-537510AF6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5B6C37-5F6C-44E5-BCF3-3A3104A07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C91AD-B3CC-4299-B557-811F0A6EE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9706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F536FA-96F5-4C1F-A9B9-042D9895A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6C334-B136-42B3-BFB4-A8162965022A}" type="datetimeFigureOut">
              <a:rPr lang="en-IN" smtClean="0"/>
              <a:t>12-08-2021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3C5261-891E-473E-A3FB-91F5DD5C8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076FDC-B419-4E14-9FEB-DA1FCB287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C91AD-B3CC-4299-B557-811F0A6EE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9266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4DA83-1591-48DC-B383-C0B70491B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C2440-8848-402C-AAA6-5B06F8DB8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1BA32D-F889-4F92-8127-857D1F19EE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C9CC1C-41E0-4BE8-BEAD-5E7EEBA82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6C334-B136-42B3-BFB4-A8162965022A}" type="datetimeFigureOut">
              <a:rPr lang="en-IN" smtClean="0"/>
              <a:t>12-08-2021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CE3D4C-4B91-445A-932C-E0EEEB9C3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C9FCDA-F321-4934-ACA7-1C2B281F7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C91AD-B3CC-4299-B557-811F0A6EE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5352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70823-210D-4041-98B9-73AD46E5D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A981EF-94B0-4CF5-8EC6-6C06E3F9C0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A991EC-B3F8-4354-B79C-881EDD4EE9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283556-F8A3-4D2C-99CA-F4C144C26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6C334-B136-42B3-BFB4-A8162965022A}" type="datetimeFigureOut">
              <a:rPr lang="en-IN" smtClean="0"/>
              <a:t>12-08-2021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BEDCAC-FFEF-4A57-9FAB-910D513CF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582D92-7DBE-4D8A-BF6B-7C1772EF3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C91AD-B3CC-4299-B557-811F0A6EE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9085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BB8C4-1ABD-41B4-B325-9810D9E50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EAD4DF-CE89-4996-8F66-1974665E82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DD58BB-4EDE-47CB-B51C-A1E80E1C9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6C334-B136-42B3-BFB4-A8162965022A}" type="datetimeFigureOut">
              <a:rPr lang="en-IN" smtClean="0"/>
              <a:t>12-08-2021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32372-9A2E-4779-8289-B5E74C62D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43D013-AC48-4F09-A4A7-9D5B708BE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C91AD-B3CC-4299-B557-811F0A6EE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5897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BB0EC8-11B0-4F90-B8C2-ECA25541BA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A39727-E08B-4378-B262-C57FD9628D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DD43DB-0D58-41B4-95B7-8E23855B4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6C334-B136-42B3-BFB4-A8162965022A}" type="datetimeFigureOut">
              <a:rPr lang="en-IN" smtClean="0"/>
              <a:t>12-08-2021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BFEE7C-27E0-4E94-A85C-30D656C4A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4DB515-AF98-432C-A307-D79A8E91E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C91AD-B3CC-4299-B557-811F0A6EE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7813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BC1FDE-DA47-4AC5-8E10-04619AF26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C0675C-BE6A-4567-A1D5-C2C4256C2C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3E37C4-1BBB-4BF0-BE37-4A27842C0F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6C334-B136-42B3-BFB4-A8162965022A}" type="datetimeFigureOut">
              <a:rPr lang="en-IN" smtClean="0"/>
              <a:t>12-08-2021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6BD4C-6783-4E44-B729-7EA65D8A62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B78DA-7D3C-45E1-9F22-E16ED8C217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C91AD-B3CC-4299-B557-811F0A6EE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3170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roup 104">
            <a:extLst>
              <a:ext uri="{FF2B5EF4-FFF2-40B4-BE49-F238E27FC236}">
                <a16:creationId xmlns:a16="http://schemas.microsoft.com/office/drawing/2014/main" id="{323D33CD-32B4-449C-9E3D-809F6ED3F4A7}"/>
              </a:ext>
            </a:extLst>
          </p:cNvPr>
          <p:cNvGrpSpPr/>
          <p:nvPr/>
        </p:nvGrpSpPr>
        <p:grpSpPr>
          <a:xfrm>
            <a:off x="4143416" y="1633200"/>
            <a:ext cx="3879763" cy="4440789"/>
            <a:chOff x="4143416" y="1633200"/>
            <a:chExt cx="3879763" cy="4440789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04B4990B-550B-412A-B896-A67F0D95DFF3}"/>
                </a:ext>
              </a:extLst>
            </p:cNvPr>
            <p:cNvGrpSpPr/>
            <p:nvPr/>
          </p:nvGrpSpPr>
          <p:grpSpPr>
            <a:xfrm>
              <a:off x="4227446" y="2951922"/>
              <a:ext cx="1007163" cy="897834"/>
              <a:chOff x="1232452" y="2951922"/>
              <a:chExt cx="1007163" cy="897834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1812636F-42FC-41FF-855C-58265F5F4A08}"/>
                  </a:ext>
                </a:extLst>
              </p:cNvPr>
              <p:cNvGrpSpPr/>
              <p:nvPr/>
            </p:nvGrpSpPr>
            <p:grpSpPr>
              <a:xfrm>
                <a:off x="1232452" y="2994991"/>
                <a:ext cx="371061" cy="318052"/>
                <a:chOff x="1232452" y="2994991"/>
                <a:chExt cx="371061" cy="318052"/>
              </a:xfrm>
            </p:grpSpPr>
            <p:sp>
              <p:nvSpPr>
                <p:cNvPr id="2" name="Oval 1">
                  <a:extLst>
                    <a:ext uri="{FF2B5EF4-FFF2-40B4-BE49-F238E27FC236}">
                      <a16:creationId xmlns:a16="http://schemas.microsoft.com/office/drawing/2014/main" id="{C0467038-4B89-4692-94D4-9AC1BD7A4DAF}"/>
                    </a:ext>
                  </a:extLst>
                </p:cNvPr>
                <p:cNvSpPr/>
                <p:nvPr/>
              </p:nvSpPr>
              <p:spPr>
                <a:xfrm>
                  <a:off x="1232452" y="2994991"/>
                  <a:ext cx="371061" cy="31805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3" name="Oval 2">
                  <a:extLst>
                    <a:ext uri="{FF2B5EF4-FFF2-40B4-BE49-F238E27FC236}">
                      <a16:creationId xmlns:a16="http://schemas.microsoft.com/office/drawing/2014/main" id="{472FE2B0-5069-4CE9-9184-D7D3325A70DE}"/>
                    </a:ext>
                  </a:extLst>
                </p:cNvPr>
                <p:cNvSpPr/>
                <p:nvPr/>
              </p:nvSpPr>
              <p:spPr>
                <a:xfrm>
                  <a:off x="1358347" y="3074504"/>
                  <a:ext cx="119270" cy="159026"/>
                </a:xfrm>
                <a:prstGeom prst="ellipse">
                  <a:avLst/>
                </a:prstGeom>
                <a:solidFill>
                  <a:srgbClr val="00B0F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509700D5-2B02-470C-B7A1-08A891C41E1B}"/>
                  </a:ext>
                </a:extLst>
              </p:cNvPr>
              <p:cNvGrpSpPr/>
              <p:nvPr/>
            </p:nvGrpSpPr>
            <p:grpSpPr>
              <a:xfrm>
                <a:off x="1384852" y="3147391"/>
                <a:ext cx="371061" cy="318052"/>
                <a:chOff x="1232452" y="2994991"/>
                <a:chExt cx="371061" cy="318052"/>
              </a:xfrm>
            </p:grpSpPr>
            <p:sp>
              <p:nvSpPr>
                <p:cNvPr id="6" name="Oval 5">
                  <a:extLst>
                    <a:ext uri="{FF2B5EF4-FFF2-40B4-BE49-F238E27FC236}">
                      <a16:creationId xmlns:a16="http://schemas.microsoft.com/office/drawing/2014/main" id="{B2B43855-F03C-45D7-A4DF-EFAA553055E1}"/>
                    </a:ext>
                  </a:extLst>
                </p:cNvPr>
                <p:cNvSpPr/>
                <p:nvPr/>
              </p:nvSpPr>
              <p:spPr>
                <a:xfrm>
                  <a:off x="1232452" y="2994991"/>
                  <a:ext cx="371061" cy="31805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7" name="Oval 6">
                  <a:extLst>
                    <a:ext uri="{FF2B5EF4-FFF2-40B4-BE49-F238E27FC236}">
                      <a16:creationId xmlns:a16="http://schemas.microsoft.com/office/drawing/2014/main" id="{5413F615-BD6E-47A6-AD9E-95325C4F1CEC}"/>
                    </a:ext>
                  </a:extLst>
                </p:cNvPr>
                <p:cNvSpPr/>
                <p:nvPr/>
              </p:nvSpPr>
              <p:spPr>
                <a:xfrm>
                  <a:off x="1358347" y="3074504"/>
                  <a:ext cx="119270" cy="159026"/>
                </a:xfrm>
                <a:prstGeom prst="ellipse">
                  <a:avLst/>
                </a:prstGeom>
                <a:solidFill>
                  <a:srgbClr val="00B0F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8A58FCB-F090-4A38-9C0E-F6B90267F7D0}"/>
                  </a:ext>
                </a:extLst>
              </p:cNvPr>
              <p:cNvGrpSpPr/>
              <p:nvPr/>
            </p:nvGrpSpPr>
            <p:grpSpPr>
              <a:xfrm>
                <a:off x="1537252" y="3299791"/>
                <a:ext cx="371061" cy="318052"/>
                <a:chOff x="1232452" y="2994991"/>
                <a:chExt cx="371061" cy="318052"/>
              </a:xfrm>
            </p:grpSpPr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24FCEE7E-AF5E-42B8-81BD-D1B6659C015D}"/>
                    </a:ext>
                  </a:extLst>
                </p:cNvPr>
                <p:cNvSpPr/>
                <p:nvPr/>
              </p:nvSpPr>
              <p:spPr>
                <a:xfrm>
                  <a:off x="1232452" y="2994991"/>
                  <a:ext cx="371061" cy="31805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BBE3478C-5374-455B-8604-4909101692A8}"/>
                    </a:ext>
                  </a:extLst>
                </p:cNvPr>
                <p:cNvSpPr/>
                <p:nvPr/>
              </p:nvSpPr>
              <p:spPr>
                <a:xfrm>
                  <a:off x="1358347" y="3074504"/>
                  <a:ext cx="119270" cy="159026"/>
                </a:xfrm>
                <a:prstGeom prst="ellipse">
                  <a:avLst/>
                </a:prstGeom>
                <a:solidFill>
                  <a:srgbClr val="00B0F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C125DA1E-F750-4A89-9ACA-6FAC55AA6301}"/>
                  </a:ext>
                </a:extLst>
              </p:cNvPr>
              <p:cNvGrpSpPr/>
              <p:nvPr/>
            </p:nvGrpSpPr>
            <p:grpSpPr>
              <a:xfrm>
                <a:off x="1649894" y="2951922"/>
                <a:ext cx="371061" cy="318052"/>
                <a:chOff x="1232452" y="2994991"/>
                <a:chExt cx="371061" cy="318052"/>
              </a:xfrm>
            </p:grpSpPr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5C17EC83-542C-4E2C-96BF-F636AA1F5001}"/>
                    </a:ext>
                  </a:extLst>
                </p:cNvPr>
                <p:cNvSpPr/>
                <p:nvPr/>
              </p:nvSpPr>
              <p:spPr>
                <a:xfrm>
                  <a:off x="1232452" y="2994991"/>
                  <a:ext cx="371061" cy="31805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FE646B49-BA60-4175-B2C4-DBCF34F8A4A0}"/>
                    </a:ext>
                  </a:extLst>
                </p:cNvPr>
                <p:cNvSpPr/>
                <p:nvPr/>
              </p:nvSpPr>
              <p:spPr>
                <a:xfrm>
                  <a:off x="1358347" y="3074504"/>
                  <a:ext cx="119270" cy="159026"/>
                </a:xfrm>
                <a:prstGeom prst="ellipse">
                  <a:avLst/>
                </a:prstGeom>
                <a:solidFill>
                  <a:srgbClr val="00B0F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BB3EFE74-6A41-4153-B0EA-9647B2CB26D6}"/>
                  </a:ext>
                </a:extLst>
              </p:cNvPr>
              <p:cNvGrpSpPr/>
              <p:nvPr/>
            </p:nvGrpSpPr>
            <p:grpSpPr>
              <a:xfrm>
                <a:off x="1868554" y="3177208"/>
                <a:ext cx="371061" cy="318052"/>
                <a:chOff x="1232452" y="2994991"/>
                <a:chExt cx="371061" cy="318052"/>
              </a:xfrm>
            </p:grpSpPr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D57D6FB4-4E23-48EC-B0BA-C90FA9CD804E}"/>
                    </a:ext>
                  </a:extLst>
                </p:cNvPr>
                <p:cNvSpPr/>
                <p:nvPr/>
              </p:nvSpPr>
              <p:spPr>
                <a:xfrm>
                  <a:off x="1232452" y="2994991"/>
                  <a:ext cx="371061" cy="31805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BC478933-64A6-4354-AB4C-57E3DAB30E86}"/>
                    </a:ext>
                  </a:extLst>
                </p:cNvPr>
                <p:cNvSpPr/>
                <p:nvPr/>
              </p:nvSpPr>
              <p:spPr>
                <a:xfrm>
                  <a:off x="1358347" y="3074504"/>
                  <a:ext cx="119270" cy="159026"/>
                </a:xfrm>
                <a:prstGeom prst="ellipse">
                  <a:avLst/>
                </a:prstGeom>
                <a:solidFill>
                  <a:srgbClr val="00B0F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01DC0A77-B14E-4CF6-9A27-B6817DB6D227}"/>
                  </a:ext>
                </a:extLst>
              </p:cNvPr>
              <p:cNvGrpSpPr/>
              <p:nvPr/>
            </p:nvGrpSpPr>
            <p:grpSpPr>
              <a:xfrm>
                <a:off x="1464363" y="3531704"/>
                <a:ext cx="371061" cy="318052"/>
                <a:chOff x="1232452" y="2994991"/>
                <a:chExt cx="371061" cy="318052"/>
              </a:xfrm>
            </p:grpSpPr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5D10D0FF-F41C-491A-8675-1ADC60028F6A}"/>
                    </a:ext>
                  </a:extLst>
                </p:cNvPr>
                <p:cNvSpPr/>
                <p:nvPr/>
              </p:nvSpPr>
              <p:spPr>
                <a:xfrm>
                  <a:off x="1232452" y="2994991"/>
                  <a:ext cx="371061" cy="31805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71698B24-74F3-4E02-8893-AC34E2E1276E}"/>
                    </a:ext>
                  </a:extLst>
                </p:cNvPr>
                <p:cNvSpPr/>
                <p:nvPr/>
              </p:nvSpPr>
              <p:spPr>
                <a:xfrm>
                  <a:off x="1358347" y="3074504"/>
                  <a:ext cx="119270" cy="159026"/>
                </a:xfrm>
                <a:prstGeom prst="ellipse">
                  <a:avLst/>
                </a:prstGeom>
                <a:solidFill>
                  <a:srgbClr val="00B0F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</p:grp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FA5E3D34-A664-4D10-BD0B-44250C40DC8E}"/>
                </a:ext>
              </a:extLst>
            </p:cNvPr>
            <p:cNvCxnSpPr>
              <a:cxnSpLocks/>
            </p:cNvCxnSpPr>
            <p:nvPr/>
          </p:nvCxnSpPr>
          <p:spPr>
            <a:xfrm>
              <a:off x="5433394" y="3336236"/>
              <a:ext cx="917712" cy="629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0DEFC12-3DBA-40E4-B30E-CA6A51686D44}"/>
                </a:ext>
              </a:extLst>
            </p:cNvPr>
            <p:cNvSpPr txBox="1"/>
            <p:nvPr/>
          </p:nvSpPr>
          <p:spPr>
            <a:xfrm>
              <a:off x="4143416" y="3929269"/>
              <a:ext cx="10454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b="1" dirty="0"/>
                <a:t>BM MNC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E34AEFB-190B-4B77-A3DB-C4DBC4ACFF12}"/>
                </a:ext>
              </a:extLst>
            </p:cNvPr>
            <p:cNvSpPr txBox="1"/>
            <p:nvPr/>
          </p:nvSpPr>
          <p:spPr>
            <a:xfrm>
              <a:off x="4400754" y="1633200"/>
              <a:ext cx="5757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b="1" dirty="0"/>
                <a:t>EPO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FB84FFD-9D9B-456D-8A56-8909BE27A371}"/>
                </a:ext>
              </a:extLst>
            </p:cNvPr>
            <p:cNvSpPr txBox="1"/>
            <p:nvPr/>
          </p:nvSpPr>
          <p:spPr>
            <a:xfrm>
              <a:off x="6462548" y="3849756"/>
              <a:ext cx="7807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b="1" dirty="0"/>
                <a:t>TGFb1</a:t>
              </a: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FAA585D0-7739-4626-8F6D-DF7B9F581781}"/>
                </a:ext>
              </a:extLst>
            </p:cNvPr>
            <p:cNvGrpSpPr/>
            <p:nvPr/>
          </p:nvGrpSpPr>
          <p:grpSpPr>
            <a:xfrm>
              <a:off x="5563118" y="3551581"/>
              <a:ext cx="535681" cy="1172818"/>
              <a:chOff x="5563118" y="3551581"/>
              <a:chExt cx="535681" cy="1172818"/>
            </a:xfrm>
          </p:grpSpPr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644FB072-BE14-4D51-8191-0BF09901C408}"/>
                  </a:ext>
                </a:extLst>
              </p:cNvPr>
              <p:cNvCxnSpPr/>
              <p:nvPr/>
            </p:nvCxnSpPr>
            <p:spPr>
              <a:xfrm>
                <a:off x="5844211" y="3551581"/>
                <a:ext cx="0" cy="117281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FA42659D-F354-4BCE-AB37-A15049E7D25E}"/>
                  </a:ext>
                </a:extLst>
              </p:cNvPr>
              <p:cNvCxnSpPr/>
              <p:nvPr/>
            </p:nvCxnSpPr>
            <p:spPr>
              <a:xfrm>
                <a:off x="5563118" y="3551581"/>
                <a:ext cx="53568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6F82CEDE-74D0-46B2-BAFA-93C06C66A644}"/>
                </a:ext>
              </a:extLst>
            </p:cNvPr>
            <p:cNvCxnSpPr/>
            <p:nvPr/>
          </p:nvCxnSpPr>
          <p:spPr>
            <a:xfrm>
              <a:off x="4658140" y="2557670"/>
              <a:ext cx="0" cy="39425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7E98D432-B6AC-44F8-9B51-E7A8CC14D57B}"/>
                </a:ext>
              </a:extLst>
            </p:cNvPr>
            <p:cNvGrpSpPr/>
            <p:nvPr/>
          </p:nvGrpSpPr>
          <p:grpSpPr>
            <a:xfrm>
              <a:off x="4505741" y="2194739"/>
              <a:ext cx="397566" cy="277846"/>
              <a:chOff x="4505741" y="2194739"/>
              <a:chExt cx="397566" cy="277846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53E4818F-14F2-4764-835C-04AE1EB8F90A}"/>
                  </a:ext>
                </a:extLst>
              </p:cNvPr>
              <p:cNvGrpSpPr/>
              <p:nvPr/>
            </p:nvGrpSpPr>
            <p:grpSpPr>
              <a:xfrm>
                <a:off x="4505741" y="2194739"/>
                <a:ext cx="218661" cy="248892"/>
                <a:chOff x="2736574" y="2321366"/>
                <a:chExt cx="218661" cy="248892"/>
              </a:xfrm>
            </p:grpSpPr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9D489A88-A375-4834-A178-06F3B609EE01}"/>
                    </a:ext>
                  </a:extLst>
                </p:cNvPr>
                <p:cNvSpPr/>
                <p:nvPr/>
              </p:nvSpPr>
              <p:spPr>
                <a:xfrm>
                  <a:off x="2736574" y="2372139"/>
                  <a:ext cx="66261" cy="45719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96FA0539-D555-44DB-B21F-EF0DCC7B0519}"/>
                    </a:ext>
                  </a:extLst>
                </p:cNvPr>
                <p:cNvSpPr/>
                <p:nvPr/>
              </p:nvSpPr>
              <p:spPr>
                <a:xfrm>
                  <a:off x="2802835" y="2394334"/>
                  <a:ext cx="66261" cy="45719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6962F640-3365-44D0-9A72-D9656721FE29}"/>
                    </a:ext>
                  </a:extLst>
                </p:cNvPr>
                <p:cNvSpPr/>
                <p:nvPr/>
              </p:nvSpPr>
              <p:spPr>
                <a:xfrm>
                  <a:off x="2769704" y="2385554"/>
                  <a:ext cx="66261" cy="45719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367D7315-E1A2-4913-A9E0-8FDF48D19C83}"/>
                    </a:ext>
                  </a:extLst>
                </p:cNvPr>
                <p:cNvSpPr/>
                <p:nvPr/>
              </p:nvSpPr>
              <p:spPr>
                <a:xfrm>
                  <a:off x="2869096" y="2321366"/>
                  <a:ext cx="66261" cy="45719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9975BC10-8209-4428-A062-0627B6A2B43F}"/>
                    </a:ext>
                  </a:extLst>
                </p:cNvPr>
                <p:cNvSpPr/>
                <p:nvPr/>
              </p:nvSpPr>
              <p:spPr>
                <a:xfrm>
                  <a:off x="2816087" y="2467302"/>
                  <a:ext cx="66261" cy="45719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986B1FD0-6578-424F-A2C8-DC5041A8CA5E}"/>
                    </a:ext>
                  </a:extLst>
                </p:cNvPr>
                <p:cNvSpPr/>
                <p:nvPr/>
              </p:nvSpPr>
              <p:spPr>
                <a:xfrm>
                  <a:off x="2888974" y="2524539"/>
                  <a:ext cx="66261" cy="45719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50AC131E-09EE-4BC5-8ADF-30672F2078EC}"/>
                  </a:ext>
                </a:extLst>
              </p:cNvPr>
              <p:cNvGrpSpPr/>
              <p:nvPr/>
            </p:nvGrpSpPr>
            <p:grpSpPr>
              <a:xfrm>
                <a:off x="4684646" y="2223693"/>
                <a:ext cx="218661" cy="248892"/>
                <a:chOff x="2736574" y="2321366"/>
                <a:chExt cx="218661" cy="248892"/>
              </a:xfrm>
            </p:grpSpPr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EFCA05B2-9BB7-476A-857C-52277D6CAC5A}"/>
                    </a:ext>
                  </a:extLst>
                </p:cNvPr>
                <p:cNvSpPr/>
                <p:nvPr/>
              </p:nvSpPr>
              <p:spPr>
                <a:xfrm>
                  <a:off x="2736574" y="2372139"/>
                  <a:ext cx="66261" cy="45719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1AAAAA10-EAF9-403F-889C-77E048C51692}"/>
                    </a:ext>
                  </a:extLst>
                </p:cNvPr>
                <p:cNvSpPr/>
                <p:nvPr/>
              </p:nvSpPr>
              <p:spPr>
                <a:xfrm>
                  <a:off x="2802835" y="2394334"/>
                  <a:ext cx="66261" cy="45719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E7B144B2-4B8D-46A4-B493-650BFB78915A}"/>
                    </a:ext>
                  </a:extLst>
                </p:cNvPr>
                <p:cNvSpPr/>
                <p:nvPr/>
              </p:nvSpPr>
              <p:spPr>
                <a:xfrm>
                  <a:off x="2769704" y="2385554"/>
                  <a:ext cx="66261" cy="45719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C921CF0A-A167-4F0A-8646-10EC4DFCBCEB}"/>
                    </a:ext>
                  </a:extLst>
                </p:cNvPr>
                <p:cNvSpPr/>
                <p:nvPr/>
              </p:nvSpPr>
              <p:spPr>
                <a:xfrm>
                  <a:off x="2869096" y="2321366"/>
                  <a:ext cx="66261" cy="45719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E459DE0A-4FCD-4448-97DB-0140067091C9}"/>
                    </a:ext>
                  </a:extLst>
                </p:cNvPr>
                <p:cNvSpPr/>
                <p:nvPr/>
              </p:nvSpPr>
              <p:spPr>
                <a:xfrm>
                  <a:off x="2816087" y="2467302"/>
                  <a:ext cx="66261" cy="45719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94E9A700-FB80-48BE-A467-19505FC9404B}"/>
                    </a:ext>
                  </a:extLst>
                </p:cNvPr>
                <p:cNvSpPr/>
                <p:nvPr/>
              </p:nvSpPr>
              <p:spPr>
                <a:xfrm>
                  <a:off x="2888974" y="2524539"/>
                  <a:ext cx="66261" cy="45719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EDD4D4D-DED6-4EE6-8BB2-ACDCA1AC9A41}"/>
                </a:ext>
              </a:extLst>
            </p:cNvPr>
            <p:cNvSpPr txBox="1"/>
            <p:nvPr/>
          </p:nvSpPr>
          <p:spPr>
            <a:xfrm>
              <a:off x="4802794" y="5704657"/>
              <a:ext cx="21095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b="1" dirty="0"/>
                <a:t>CD15+ Granulocytes</a:t>
              </a:r>
            </a:p>
          </p:txBody>
        </p: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DA733570-BE3D-47A5-B757-BF2A2D4F0928}"/>
                </a:ext>
              </a:extLst>
            </p:cNvPr>
            <p:cNvGrpSpPr/>
            <p:nvPr/>
          </p:nvGrpSpPr>
          <p:grpSpPr>
            <a:xfrm>
              <a:off x="5657023" y="4802257"/>
              <a:ext cx="374375" cy="454545"/>
              <a:chOff x="9289769" y="3240820"/>
              <a:chExt cx="374375" cy="454545"/>
            </a:xfrm>
          </p:grpSpPr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630F60C4-2969-4912-AD8C-3923CC8E1512}"/>
                  </a:ext>
                </a:extLst>
              </p:cNvPr>
              <p:cNvGrpSpPr/>
              <p:nvPr/>
            </p:nvGrpSpPr>
            <p:grpSpPr>
              <a:xfrm>
                <a:off x="9296399" y="3240820"/>
                <a:ext cx="205409" cy="247814"/>
                <a:chOff x="9296399" y="3240820"/>
                <a:chExt cx="205409" cy="247814"/>
              </a:xfrm>
            </p:grpSpPr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109B82E5-68CB-4F5F-B0A1-F8CC69C061A9}"/>
                    </a:ext>
                  </a:extLst>
                </p:cNvPr>
                <p:cNvSpPr/>
                <p:nvPr/>
              </p:nvSpPr>
              <p:spPr>
                <a:xfrm>
                  <a:off x="9329530" y="3269974"/>
                  <a:ext cx="66261" cy="92433"/>
                </a:xfrm>
                <a:prstGeom prst="ellipse">
                  <a:avLst/>
                </a:prstGeom>
                <a:solidFill>
                  <a:schemeClr val="accent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48DD8F84-9E6C-4FA5-A2F7-966249AA95BB}"/>
                    </a:ext>
                  </a:extLst>
                </p:cNvPr>
                <p:cNvSpPr/>
                <p:nvPr/>
              </p:nvSpPr>
              <p:spPr>
                <a:xfrm>
                  <a:off x="9402417" y="3382783"/>
                  <a:ext cx="66261" cy="92433"/>
                </a:xfrm>
                <a:prstGeom prst="ellipse">
                  <a:avLst/>
                </a:prstGeom>
                <a:solidFill>
                  <a:schemeClr val="accent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118E3489-2A57-4191-B57A-AC85C4159E38}"/>
                    </a:ext>
                  </a:extLst>
                </p:cNvPr>
                <p:cNvSpPr/>
                <p:nvPr/>
              </p:nvSpPr>
              <p:spPr>
                <a:xfrm>
                  <a:off x="9369286" y="3285545"/>
                  <a:ext cx="66261" cy="92433"/>
                </a:xfrm>
                <a:prstGeom prst="ellipse">
                  <a:avLst/>
                </a:prstGeom>
                <a:solidFill>
                  <a:schemeClr val="accent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1FB66D60-0D4F-4592-85E9-6B1BD37567C8}"/>
                    </a:ext>
                  </a:extLst>
                </p:cNvPr>
                <p:cNvSpPr/>
                <p:nvPr/>
              </p:nvSpPr>
              <p:spPr>
                <a:xfrm>
                  <a:off x="9336155" y="3343192"/>
                  <a:ext cx="66261" cy="92433"/>
                </a:xfrm>
                <a:prstGeom prst="ellipse">
                  <a:avLst/>
                </a:prstGeom>
                <a:solidFill>
                  <a:schemeClr val="accent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7FFCE975-76F2-427D-9A37-AA72CFED956D}"/>
                    </a:ext>
                  </a:extLst>
                </p:cNvPr>
                <p:cNvSpPr/>
                <p:nvPr/>
              </p:nvSpPr>
              <p:spPr>
                <a:xfrm>
                  <a:off x="9435547" y="3240820"/>
                  <a:ext cx="66261" cy="92433"/>
                </a:xfrm>
                <a:prstGeom prst="ellipse">
                  <a:avLst/>
                </a:prstGeom>
                <a:solidFill>
                  <a:schemeClr val="accent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4FE9A497-BF2E-4D4F-96D2-91484FC0F746}"/>
                    </a:ext>
                  </a:extLst>
                </p:cNvPr>
                <p:cNvSpPr/>
                <p:nvPr/>
              </p:nvSpPr>
              <p:spPr>
                <a:xfrm>
                  <a:off x="9296399" y="3396201"/>
                  <a:ext cx="66261" cy="92433"/>
                </a:xfrm>
                <a:prstGeom prst="ellipse">
                  <a:avLst/>
                </a:prstGeom>
                <a:solidFill>
                  <a:schemeClr val="accent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0E8AB1DF-00A6-470B-854A-15082DAE2CCF}"/>
                  </a:ext>
                </a:extLst>
              </p:cNvPr>
              <p:cNvGrpSpPr/>
              <p:nvPr/>
            </p:nvGrpSpPr>
            <p:grpSpPr>
              <a:xfrm>
                <a:off x="9458735" y="3300454"/>
                <a:ext cx="205409" cy="247814"/>
                <a:chOff x="9296399" y="3240820"/>
                <a:chExt cx="205409" cy="247814"/>
              </a:xfrm>
            </p:grpSpPr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24F8A9E3-7B40-4849-9F19-1463CBF154BF}"/>
                    </a:ext>
                  </a:extLst>
                </p:cNvPr>
                <p:cNvSpPr/>
                <p:nvPr/>
              </p:nvSpPr>
              <p:spPr>
                <a:xfrm>
                  <a:off x="9329530" y="3269974"/>
                  <a:ext cx="66261" cy="92433"/>
                </a:xfrm>
                <a:prstGeom prst="ellipse">
                  <a:avLst/>
                </a:prstGeom>
                <a:solidFill>
                  <a:schemeClr val="accent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2D222D61-1495-48CE-86A9-48D669931F4D}"/>
                    </a:ext>
                  </a:extLst>
                </p:cNvPr>
                <p:cNvSpPr/>
                <p:nvPr/>
              </p:nvSpPr>
              <p:spPr>
                <a:xfrm>
                  <a:off x="9402417" y="3382783"/>
                  <a:ext cx="66261" cy="92433"/>
                </a:xfrm>
                <a:prstGeom prst="ellipse">
                  <a:avLst/>
                </a:prstGeom>
                <a:solidFill>
                  <a:schemeClr val="accent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89558114-CF48-4A67-823C-6107BC8821D2}"/>
                    </a:ext>
                  </a:extLst>
                </p:cNvPr>
                <p:cNvSpPr/>
                <p:nvPr/>
              </p:nvSpPr>
              <p:spPr>
                <a:xfrm>
                  <a:off x="9369286" y="3285545"/>
                  <a:ext cx="66261" cy="92433"/>
                </a:xfrm>
                <a:prstGeom prst="ellipse">
                  <a:avLst/>
                </a:prstGeom>
                <a:solidFill>
                  <a:schemeClr val="accent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25AAA965-DE0C-4FD8-B898-A626D669C10E}"/>
                    </a:ext>
                  </a:extLst>
                </p:cNvPr>
                <p:cNvSpPr/>
                <p:nvPr/>
              </p:nvSpPr>
              <p:spPr>
                <a:xfrm>
                  <a:off x="9336155" y="3343192"/>
                  <a:ext cx="66261" cy="92433"/>
                </a:xfrm>
                <a:prstGeom prst="ellipse">
                  <a:avLst/>
                </a:prstGeom>
                <a:solidFill>
                  <a:schemeClr val="accent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861C12D7-1718-4908-8B0F-837DDD194F8C}"/>
                    </a:ext>
                  </a:extLst>
                </p:cNvPr>
                <p:cNvSpPr/>
                <p:nvPr/>
              </p:nvSpPr>
              <p:spPr>
                <a:xfrm>
                  <a:off x="9435547" y="3240820"/>
                  <a:ext cx="66261" cy="92433"/>
                </a:xfrm>
                <a:prstGeom prst="ellipse">
                  <a:avLst/>
                </a:prstGeom>
                <a:solidFill>
                  <a:schemeClr val="accent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DF0DA8CA-7440-418C-AB39-899279E18176}"/>
                    </a:ext>
                  </a:extLst>
                </p:cNvPr>
                <p:cNvSpPr/>
                <p:nvPr/>
              </p:nvSpPr>
              <p:spPr>
                <a:xfrm>
                  <a:off x="9296399" y="3396201"/>
                  <a:ext cx="66261" cy="92433"/>
                </a:xfrm>
                <a:prstGeom prst="ellipse">
                  <a:avLst/>
                </a:prstGeom>
                <a:solidFill>
                  <a:schemeClr val="accent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9FDC0CB2-D781-492E-978B-E71CD16725DF}"/>
                  </a:ext>
                </a:extLst>
              </p:cNvPr>
              <p:cNvGrpSpPr/>
              <p:nvPr/>
            </p:nvGrpSpPr>
            <p:grpSpPr>
              <a:xfrm>
                <a:off x="9289769" y="3447551"/>
                <a:ext cx="205409" cy="247814"/>
                <a:chOff x="9296399" y="3240820"/>
                <a:chExt cx="205409" cy="247814"/>
              </a:xfrm>
            </p:grpSpPr>
            <p:sp>
              <p:nvSpPr>
                <p:cNvPr id="83" name="Oval 82">
                  <a:extLst>
                    <a:ext uri="{FF2B5EF4-FFF2-40B4-BE49-F238E27FC236}">
                      <a16:creationId xmlns:a16="http://schemas.microsoft.com/office/drawing/2014/main" id="{0160E4F1-1668-4396-9EAF-49B17588A3B3}"/>
                    </a:ext>
                  </a:extLst>
                </p:cNvPr>
                <p:cNvSpPr/>
                <p:nvPr/>
              </p:nvSpPr>
              <p:spPr>
                <a:xfrm>
                  <a:off x="9329530" y="3269974"/>
                  <a:ext cx="66261" cy="92433"/>
                </a:xfrm>
                <a:prstGeom prst="ellipse">
                  <a:avLst/>
                </a:prstGeom>
                <a:solidFill>
                  <a:schemeClr val="accent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84" name="Oval 83">
                  <a:extLst>
                    <a:ext uri="{FF2B5EF4-FFF2-40B4-BE49-F238E27FC236}">
                      <a16:creationId xmlns:a16="http://schemas.microsoft.com/office/drawing/2014/main" id="{146122FE-D31B-4791-8BA2-5F6D176E0F06}"/>
                    </a:ext>
                  </a:extLst>
                </p:cNvPr>
                <p:cNvSpPr/>
                <p:nvPr/>
              </p:nvSpPr>
              <p:spPr>
                <a:xfrm>
                  <a:off x="9402417" y="3382783"/>
                  <a:ext cx="66261" cy="92433"/>
                </a:xfrm>
                <a:prstGeom prst="ellipse">
                  <a:avLst/>
                </a:prstGeom>
                <a:solidFill>
                  <a:schemeClr val="accent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C9A81656-7CFD-4FFB-AAD5-662496BFF378}"/>
                    </a:ext>
                  </a:extLst>
                </p:cNvPr>
                <p:cNvSpPr/>
                <p:nvPr/>
              </p:nvSpPr>
              <p:spPr>
                <a:xfrm>
                  <a:off x="9369286" y="3285545"/>
                  <a:ext cx="66261" cy="92433"/>
                </a:xfrm>
                <a:prstGeom prst="ellipse">
                  <a:avLst/>
                </a:prstGeom>
                <a:solidFill>
                  <a:schemeClr val="accent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86" name="Oval 85">
                  <a:extLst>
                    <a:ext uri="{FF2B5EF4-FFF2-40B4-BE49-F238E27FC236}">
                      <a16:creationId xmlns:a16="http://schemas.microsoft.com/office/drawing/2014/main" id="{367873A2-5806-4EBA-B55B-E00B0E1017AA}"/>
                    </a:ext>
                  </a:extLst>
                </p:cNvPr>
                <p:cNvSpPr/>
                <p:nvPr/>
              </p:nvSpPr>
              <p:spPr>
                <a:xfrm>
                  <a:off x="9336155" y="3343192"/>
                  <a:ext cx="66261" cy="92433"/>
                </a:xfrm>
                <a:prstGeom prst="ellipse">
                  <a:avLst/>
                </a:prstGeom>
                <a:solidFill>
                  <a:schemeClr val="accent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3C265530-8E50-41A1-AD5F-04C6BA930129}"/>
                    </a:ext>
                  </a:extLst>
                </p:cNvPr>
                <p:cNvSpPr/>
                <p:nvPr/>
              </p:nvSpPr>
              <p:spPr>
                <a:xfrm>
                  <a:off x="9435547" y="3240820"/>
                  <a:ext cx="66261" cy="92433"/>
                </a:xfrm>
                <a:prstGeom prst="ellipse">
                  <a:avLst/>
                </a:prstGeom>
                <a:solidFill>
                  <a:schemeClr val="accent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88" name="Oval 87">
                  <a:extLst>
                    <a:ext uri="{FF2B5EF4-FFF2-40B4-BE49-F238E27FC236}">
                      <a16:creationId xmlns:a16="http://schemas.microsoft.com/office/drawing/2014/main" id="{026C5305-C8E9-4A02-9E51-A42E426335E9}"/>
                    </a:ext>
                  </a:extLst>
                </p:cNvPr>
                <p:cNvSpPr/>
                <p:nvPr/>
              </p:nvSpPr>
              <p:spPr>
                <a:xfrm>
                  <a:off x="9296399" y="3396201"/>
                  <a:ext cx="66261" cy="92433"/>
                </a:xfrm>
                <a:prstGeom prst="ellipse">
                  <a:avLst/>
                </a:prstGeom>
                <a:solidFill>
                  <a:schemeClr val="accent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0F7C533-6D3A-4356-BE56-A5C75B1C4C98}"/>
                </a:ext>
              </a:extLst>
            </p:cNvPr>
            <p:cNvSpPr txBox="1"/>
            <p:nvPr/>
          </p:nvSpPr>
          <p:spPr>
            <a:xfrm>
              <a:off x="6097652" y="4798812"/>
              <a:ext cx="19255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b="1" dirty="0"/>
                <a:t>EPO-R and </a:t>
              </a:r>
              <a:r>
                <a:rPr lang="en-IN" b="1" dirty="0" err="1"/>
                <a:t>sEPO</a:t>
              </a:r>
              <a:r>
                <a:rPr lang="en-IN" b="1" dirty="0"/>
                <a:t>-R</a:t>
              </a:r>
            </a:p>
          </p:txBody>
        </p: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11C30CC6-AA85-4B80-A0BE-4A434299D19F}"/>
                </a:ext>
              </a:extLst>
            </p:cNvPr>
            <p:cNvCxnSpPr/>
            <p:nvPr/>
          </p:nvCxnSpPr>
          <p:spPr>
            <a:xfrm flipV="1">
              <a:off x="5791202" y="5367130"/>
              <a:ext cx="0" cy="33752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D3612481-7ECA-48B2-AC86-3C2CE4C1FF00}"/>
                </a:ext>
              </a:extLst>
            </p:cNvPr>
            <p:cNvGrpSpPr/>
            <p:nvPr/>
          </p:nvGrpSpPr>
          <p:grpSpPr>
            <a:xfrm>
              <a:off x="6493568" y="3204708"/>
              <a:ext cx="493636" cy="426956"/>
              <a:chOff x="6493568" y="3204708"/>
              <a:chExt cx="493636" cy="426956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B04B27CE-24FC-4DF6-BC42-11326AD3E61E}"/>
                  </a:ext>
                </a:extLst>
              </p:cNvPr>
              <p:cNvGrpSpPr/>
              <p:nvPr/>
            </p:nvGrpSpPr>
            <p:grpSpPr>
              <a:xfrm>
                <a:off x="6493568" y="3204708"/>
                <a:ext cx="231913" cy="181222"/>
                <a:chOff x="3498574" y="3204708"/>
                <a:chExt cx="231913" cy="181222"/>
              </a:xfrm>
            </p:grpSpPr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253D714F-82E9-418E-BF75-FF5D67ABA33E}"/>
                    </a:ext>
                  </a:extLst>
                </p:cNvPr>
                <p:cNvSpPr/>
                <p:nvPr/>
              </p:nvSpPr>
              <p:spPr>
                <a:xfrm>
                  <a:off x="3631094" y="3204708"/>
                  <a:ext cx="66261" cy="45719"/>
                </a:xfrm>
                <a:prstGeom prst="ellipse">
                  <a:avLst/>
                </a:prstGeom>
                <a:solidFill>
                  <a:srgbClr val="0070C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82ACD3D-6124-459E-B51D-5E04871E23FD}"/>
                    </a:ext>
                  </a:extLst>
                </p:cNvPr>
                <p:cNvSpPr/>
                <p:nvPr/>
              </p:nvSpPr>
              <p:spPr>
                <a:xfrm>
                  <a:off x="3597965" y="3278919"/>
                  <a:ext cx="66261" cy="45719"/>
                </a:xfrm>
                <a:prstGeom prst="ellipse">
                  <a:avLst/>
                </a:prstGeom>
                <a:solidFill>
                  <a:srgbClr val="0070C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7AE48AA2-BEFC-441A-8074-AC2C2F1D2D7D}"/>
                    </a:ext>
                  </a:extLst>
                </p:cNvPr>
                <p:cNvSpPr/>
                <p:nvPr/>
              </p:nvSpPr>
              <p:spPr>
                <a:xfrm>
                  <a:off x="3498574" y="3260698"/>
                  <a:ext cx="66261" cy="45719"/>
                </a:xfrm>
                <a:prstGeom prst="ellipse">
                  <a:avLst/>
                </a:prstGeom>
                <a:solidFill>
                  <a:srgbClr val="0070C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D00ED628-66D0-4CDC-8FD9-E629DD7D7699}"/>
                    </a:ext>
                  </a:extLst>
                </p:cNvPr>
                <p:cNvSpPr/>
                <p:nvPr/>
              </p:nvSpPr>
              <p:spPr>
                <a:xfrm>
                  <a:off x="3664226" y="3240820"/>
                  <a:ext cx="66261" cy="45719"/>
                </a:xfrm>
                <a:prstGeom prst="ellipse">
                  <a:avLst/>
                </a:prstGeom>
                <a:solidFill>
                  <a:srgbClr val="0070C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5703B796-29FF-4DBE-9CCE-6675626F983C}"/>
                    </a:ext>
                  </a:extLst>
                </p:cNvPr>
                <p:cNvSpPr/>
                <p:nvPr/>
              </p:nvSpPr>
              <p:spPr>
                <a:xfrm>
                  <a:off x="3637719" y="3340211"/>
                  <a:ext cx="66261" cy="45719"/>
                </a:xfrm>
                <a:prstGeom prst="ellipse">
                  <a:avLst/>
                </a:prstGeom>
                <a:solidFill>
                  <a:srgbClr val="0070C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AF312BF0-2D2B-4071-81E2-5D2A44499D4F}"/>
                  </a:ext>
                </a:extLst>
              </p:cNvPr>
              <p:cNvGrpSpPr/>
              <p:nvPr/>
            </p:nvGrpSpPr>
            <p:grpSpPr>
              <a:xfrm>
                <a:off x="6682408" y="3260698"/>
                <a:ext cx="231913" cy="181222"/>
                <a:chOff x="3498574" y="3204708"/>
                <a:chExt cx="231913" cy="181222"/>
              </a:xfrm>
            </p:grpSpPr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4020BEBD-3B94-4E39-8497-A89C4673BB30}"/>
                    </a:ext>
                  </a:extLst>
                </p:cNvPr>
                <p:cNvSpPr/>
                <p:nvPr/>
              </p:nvSpPr>
              <p:spPr>
                <a:xfrm>
                  <a:off x="3631094" y="3204708"/>
                  <a:ext cx="66261" cy="45719"/>
                </a:xfrm>
                <a:prstGeom prst="ellipse">
                  <a:avLst/>
                </a:prstGeom>
                <a:solidFill>
                  <a:srgbClr val="0070C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3D301C98-B2B5-4825-A6B3-AB28F33629FE}"/>
                    </a:ext>
                  </a:extLst>
                </p:cNvPr>
                <p:cNvSpPr/>
                <p:nvPr/>
              </p:nvSpPr>
              <p:spPr>
                <a:xfrm>
                  <a:off x="3597965" y="3278919"/>
                  <a:ext cx="66261" cy="45719"/>
                </a:xfrm>
                <a:prstGeom prst="ellipse">
                  <a:avLst/>
                </a:prstGeom>
                <a:solidFill>
                  <a:srgbClr val="0070C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73517549-6050-4434-9335-F20844C891F4}"/>
                    </a:ext>
                  </a:extLst>
                </p:cNvPr>
                <p:cNvSpPr/>
                <p:nvPr/>
              </p:nvSpPr>
              <p:spPr>
                <a:xfrm>
                  <a:off x="3498574" y="3260698"/>
                  <a:ext cx="66261" cy="45719"/>
                </a:xfrm>
                <a:prstGeom prst="ellipse">
                  <a:avLst/>
                </a:prstGeom>
                <a:solidFill>
                  <a:srgbClr val="0070C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E4CD6EFB-65A4-4B1F-A384-31D50DC3435D}"/>
                    </a:ext>
                  </a:extLst>
                </p:cNvPr>
                <p:cNvSpPr/>
                <p:nvPr/>
              </p:nvSpPr>
              <p:spPr>
                <a:xfrm>
                  <a:off x="3664226" y="3240820"/>
                  <a:ext cx="66261" cy="45719"/>
                </a:xfrm>
                <a:prstGeom prst="ellipse">
                  <a:avLst/>
                </a:prstGeom>
                <a:solidFill>
                  <a:srgbClr val="0070C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CB3B6A25-3CBE-4E70-B2A3-8705F4E43476}"/>
                    </a:ext>
                  </a:extLst>
                </p:cNvPr>
                <p:cNvSpPr/>
                <p:nvPr/>
              </p:nvSpPr>
              <p:spPr>
                <a:xfrm>
                  <a:off x="3637719" y="3340211"/>
                  <a:ext cx="66261" cy="45719"/>
                </a:xfrm>
                <a:prstGeom prst="ellipse">
                  <a:avLst/>
                </a:prstGeom>
                <a:solidFill>
                  <a:srgbClr val="0070C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957CC91B-7EF7-482E-926F-7151C378D8DF}"/>
                  </a:ext>
                </a:extLst>
              </p:cNvPr>
              <p:cNvGrpSpPr/>
              <p:nvPr/>
            </p:nvGrpSpPr>
            <p:grpSpPr>
              <a:xfrm>
                <a:off x="6566451" y="3436621"/>
                <a:ext cx="231913" cy="181222"/>
                <a:chOff x="3498574" y="3204708"/>
                <a:chExt cx="231913" cy="181222"/>
              </a:xfrm>
            </p:grpSpPr>
            <p:sp>
              <p:nvSpPr>
                <p:cNvPr id="52" name="Oval 51">
                  <a:extLst>
                    <a:ext uri="{FF2B5EF4-FFF2-40B4-BE49-F238E27FC236}">
                      <a16:creationId xmlns:a16="http://schemas.microsoft.com/office/drawing/2014/main" id="{D949A901-996F-481F-B54F-9E4524FE7803}"/>
                    </a:ext>
                  </a:extLst>
                </p:cNvPr>
                <p:cNvSpPr/>
                <p:nvPr/>
              </p:nvSpPr>
              <p:spPr>
                <a:xfrm>
                  <a:off x="3631094" y="3204708"/>
                  <a:ext cx="66261" cy="45719"/>
                </a:xfrm>
                <a:prstGeom prst="ellipse">
                  <a:avLst/>
                </a:prstGeom>
                <a:solidFill>
                  <a:srgbClr val="0070C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E95B78A8-BD70-4B1B-AE63-F48A7980963E}"/>
                    </a:ext>
                  </a:extLst>
                </p:cNvPr>
                <p:cNvSpPr/>
                <p:nvPr/>
              </p:nvSpPr>
              <p:spPr>
                <a:xfrm>
                  <a:off x="3597965" y="3278919"/>
                  <a:ext cx="66261" cy="45719"/>
                </a:xfrm>
                <a:prstGeom prst="ellipse">
                  <a:avLst/>
                </a:prstGeom>
                <a:solidFill>
                  <a:srgbClr val="0070C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16FE383A-E89E-4D4B-ABB8-A2BAEFA52DCE}"/>
                    </a:ext>
                  </a:extLst>
                </p:cNvPr>
                <p:cNvSpPr/>
                <p:nvPr/>
              </p:nvSpPr>
              <p:spPr>
                <a:xfrm>
                  <a:off x="3498574" y="3260698"/>
                  <a:ext cx="66261" cy="45719"/>
                </a:xfrm>
                <a:prstGeom prst="ellipse">
                  <a:avLst/>
                </a:prstGeom>
                <a:solidFill>
                  <a:srgbClr val="0070C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ABE6428C-32A7-457A-83C5-8787BFE9A389}"/>
                    </a:ext>
                  </a:extLst>
                </p:cNvPr>
                <p:cNvSpPr/>
                <p:nvPr/>
              </p:nvSpPr>
              <p:spPr>
                <a:xfrm>
                  <a:off x="3664226" y="3240820"/>
                  <a:ext cx="66261" cy="45719"/>
                </a:xfrm>
                <a:prstGeom prst="ellipse">
                  <a:avLst/>
                </a:prstGeom>
                <a:solidFill>
                  <a:srgbClr val="0070C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0ED6F91A-9BF5-4A8F-9183-F114FB9EBC9E}"/>
                    </a:ext>
                  </a:extLst>
                </p:cNvPr>
                <p:cNvSpPr/>
                <p:nvPr/>
              </p:nvSpPr>
              <p:spPr>
                <a:xfrm>
                  <a:off x="3637719" y="3340211"/>
                  <a:ext cx="66261" cy="45719"/>
                </a:xfrm>
                <a:prstGeom prst="ellipse">
                  <a:avLst/>
                </a:prstGeom>
                <a:solidFill>
                  <a:srgbClr val="0070C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E0B4B388-6528-4BA6-BFDB-F67E493A7910}"/>
                  </a:ext>
                </a:extLst>
              </p:cNvPr>
              <p:cNvGrpSpPr/>
              <p:nvPr/>
            </p:nvGrpSpPr>
            <p:grpSpPr>
              <a:xfrm>
                <a:off x="6755291" y="3450442"/>
                <a:ext cx="231913" cy="181222"/>
                <a:chOff x="3498574" y="3204708"/>
                <a:chExt cx="231913" cy="181222"/>
              </a:xfrm>
            </p:grpSpPr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AFF6B092-46F2-42B0-945D-D09A3347BD55}"/>
                    </a:ext>
                  </a:extLst>
                </p:cNvPr>
                <p:cNvSpPr/>
                <p:nvPr/>
              </p:nvSpPr>
              <p:spPr>
                <a:xfrm>
                  <a:off x="3631094" y="3204708"/>
                  <a:ext cx="66261" cy="45719"/>
                </a:xfrm>
                <a:prstGeom prst="ellipse">
                  <a:avLst/>
                </a:prstGeom>
                <a:solidFill>
                  <a:srgbClr val="0070C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99" name="Oval 98">
                  <a:extLst>
                    <a:ext uri="{FF2B5EF4-FFF2-40B4-BE49-F238E27FC236}">
                      <a16:creationId xmlns:a16="http://schemas.microsoft.com/office/drawing/2014/main" id="{BDB80C31-583A-4FEA-9556-F989D3AA05A0}"/>
                    </a:ext>
                  </a:extLst>
                </p:cNvPr>
                <p:cNvSpPr/>
                <p:nvPr/>
              </p:nvSpPr>
              <p:spPr>
                <a:xfrm>
                  <a:off x="3597965" y="3278919"/>
                  <a:ext cx="66261" cy="45719"/>
                </a:xfrm>
                <a:prstGeom prst="ellipse">
                  <a:avLst/>
                </a:prstGeom>
                <a:solidFill>
                  <a:srgbClr val="0070C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00" name="Oval 99">
                  <a:extLst>
                    <a:ext uri="{FF2B5EF4-FFF2-40B4-BE49-F238E27FC236}">
                      <a16:creationId xmlns:a16="http://schemas.microsoft.com/office/drawing/2014/main" id="{B237A61C-E6BF-4711-BCBA-06BF5BC76BA9}"/>
                    </a:ext>
                  </a:extLst>
                </p:cNvPr>
                <p:cNvSpPr/>
                <p:nvPr/>
              </p:nvSpPr>
              <p:spPr>
                <a:xfrm>
                  <a:off x="3498574" y="3260698"/>
                  <a:ext cx="66261" cy="45719"/>
                </a:xfrm>
                <a:prstGeom prst="ellipse">
                  <a:avLst/>
                </a:prstGeom>
                <a:solidFill>
                  <a:srgbClr val="0070C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2F9C217B-9CD4-4C7C-A594-DACD896F10DE}"/>
                    </a:ext>
                  </a:extLst>
                </p:cNvPr>
                <p:cNvSpPr/>
                <p:nvPr/>
              </p:nvSpPr>
              <p:spPr>
                <a:xfrm>
                  <a:off x="3664226" y="3240820"/>
                  <a:ext cx="66261" cy="45719"/>
                </a:xfrm>
                <a:prstGeom prst="ellipse">
                  <a:avLst/>
                </a:prstGeom>
                <a:solidFill>
                  <a:srgbClr val="0070C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D3469F07-5C0B-49ED-AD20-79BAA88DD631}"/>
                    </a:ext>
                  </a:extLst>
                </p:cNvPr>
                <p:cNvSpPr/>
                <p:nvPr/>
              </p:nvSpPr>
              <p:spPr>
                <a:xfrm>
                  <a:off x="3637719" y="3340211"/>
                  <a:ext cx="66261" cy="45719"/>
                </a:xfrm>
                <a:prstGeom prst="ellipse">
                  <a:avLst/>
                </a:prstGeom>
                <a:solidFill>
                  <a:srgbClr val="0070C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697437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10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Vaijanti Kale</dc:creator>
  <cp:lastModifiedBy>Dr. Vaijanti Kale</cp:lastModifiedBy>
  <cp:revision>5</cp:revision>
  <dcterms:created xsi:type="dcterms:W3CDTF">2021-08-12T05:28:50Z</dcterms:created>
  <dcterms:modified xsi:type="dcterms:W3CDTF">2021-08-12T05:43:00Z</dcterms:modified>
</cp:coreProperties>
</file>