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88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96" d="100"/>
          <a:sy n="96" d="100"/>
        </p:scale>
        <p:origin x="33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39C2A-64ED-F545-BCBC-7262C6F8F314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FA17D-2670-B94D-B473-F55C808A0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72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39C2A-64ED-F545-BCBC-7262C6F8F314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FA17D-2670-B94D-B473-F55C808A0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059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39C2A-64ED-F545-BCBC-7262C6F8F314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FA17D-2670-B94D-B473-F55C808A0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680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39C2A-64ED-F545-BCBC-7262C6F8F314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FA17D-2670-B94D-B473-F55C808A0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499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39C2A-64ED-F545-BCBC-7262C6F8F314}" type="datetimeFigureOut">
              <a:rPr lang="en-US" smtClean="0"/>
              <a:t>8/12/21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FA17D-2670-B94D-B473-F55C808A0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230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39C2A-64ED-F545-BCBC-7262C6F8F314}" type="datetimeFigureOut">
              <a:rPr lang="en-US" smtClean="0"/>
              <a:t>8/12/21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FA17D-2670-B94D-B473-F55C808A0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846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39C2A-64ED-F545-BCBC-7262C6F8F314}" type="datetimeFigureOut">
              <a:rPr lang="en-US" smtClean="0"/>
              <a:t>8/12/21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FA17D-2670-B94D-B473-F55C808A0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263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39C2A-64ED-F545-BCBC-7262C6F8F314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FA17D-2670-B94D-B473-F55C808A0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499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39C2A-64ED-F545-BCBC-7262C6F8F314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FA17D-2670-B94D-B473-F55C808A0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976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39C2A-64ED-F545-BCBC-7262C6F8F314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FA17D-2670-B94D-B473-F55C808A0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375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39C2A-64ED-F545-BCBC-7262C6F8F314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FA17D-2670-B94D-B473-F55C808A0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040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39C2A-64ED-F545-BCBC-7262C6F8F314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DFA17D-2670-B94D-B473-F55C808A0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703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83403" y="6938838"/>
            <a:ext cx="60824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Supplementary Figure 9. Genome Wide Association (GWA) identify Ln and novel QTLs associated with leaflet shape in soybean</a:t>
            </a:r>
          </a:p>
          <a:p>
            <a:endParaRPr lang="en-US" sz="1200" b="1" dirty="0"/>
          </a:p>
          <a:p>
            <a:r>
              <a:rPr lang="en-US" sz="1200" dirty="0"/>
              <a:t>Manhattan plots for the leaflet shape (Leaflet length:width ratio) of 6</a:t>
            </a:r>
            <a:r>
              <a:rPr lang="en-US" sz="1200" baseline="30000" dirty="0"/>
              <a:t>th</a:t>
            </a:r>
            <a:r>
              <a:rPr lang="en-US" sz="1200" dirty="0"/>
              <a:t> leaf from top of the plant when GWA was conducted with all accessions (</a:t>
            </a:r>
            <a:r>
              <a:rPr lang="en-US" sz="1200" b="1" dirty="0"/>
              <a:t>A) </a:t>
            </a:r>
            <a:r>
              <a:rPr lang="en-US" sz="1200" dirty="0"/>
              <a:t>and with only indeterminate accessions. </a:t>
            </a:r>
            <a:r>
              <a:rPr lang="en-US" sz="1200" b="1" dirty="0"/>
              <a:t>(B)</a:t>
            </a:r>
            <a:r>
              <a:rPr lang="en-US" sz="1200" dirty="0"/>
              <a:t>. Manhattan plots for the leaflet shape (Leaflet length:width ratio) of the long petiole when GWA was conducted with all accessions </a:t>
            </a:r>
            <a:r>
              <a:rPr lang="en-US" sz="1200" b="1" dirty="0"/>
              <a:t>(C) </a:t>
            </a:r>
            <a:r>
              <a:rPr lang="en-US" sz="1200" dirty="0"/>
              <a:t>and with only indeterminate accessions </a:t>
            </a:r>
            <a:r>
              <a:rPr lang="en-US" sz="1200" b="1" dirty="0"/>
              <a:t>(D)</a:t>
            </a:r>
            <a:r>
              <a:rPr lang="en-US" sz="1200" dirty="0"/>
              <a:t>.</a:t>
            </a:r>
          </a:p>
          <a:p>
            <a:r>
              <a:rPr lang="en-US" sz="1200" dirty="0"/>
              <a:t>Blue dotted threshold line plotted at 5% FDR and significant SNPs are shown as filled circles.</a:t>
            </a:r>
          </a:p>
          <a:p>
            <a:r>
              <a:rPr lang="en-US" sz="1200" i="1" dirty="0"/>
              <a:t>Ln</a:t>
            </a:r>
            <a:r>
              <a:rPr lang="en-US" sz="1200" dirty="0"/>
              <a:t> is a known gene for narrow leaflet shape</a:t>
            </a:r>
          </a:p>
        </p:txBody>
      </p:sp>
      <p:pic>
        <p:nvPicPr>
          <p:cNvPr id="5" name="Picture 4" descr="A picture containing timeline&#10;&#10;Description automatically generated">
            <a:extLst>
              <a:ext uri="{FF2B5EF4-FFF2-40B4-BE49-F238E27FC236}">
                <a16:creationId xmlns:a16="http://schemas.microsoft.com/office/drawing/2014/main" id="{0C295BED-302D-4435-9217-4BB12C20F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132" y="211902"/>
            <a:ext cx="4572000" cy="6726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804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123</Words>
  <Application>Microsoft Macintosh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Gary J Muehlbauer</dc:creator>
  <cp:lastModifiedBy>Gary J Muehlbauer</cp:lastModifiedBy>
  <cp:revision>2</cp:revision>
  <dcterms:created xsi:type="dcterms:W3CDTF">2021-08-12T20:03:58Z</dcterms:created>
  <dcterms:modified xsi:type="dcterms:W3CDTF">2021-08-12T20:05:06Z</dcterms:modified>
</cp:coreProperties>
</file>