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9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1"/>
    <p:restoredTop sz="96327"/>
  </p:normalViewPr>
  <p:slideViewPr>
    <p:cSldViewPr snapToGrid="0" snapToObjects="1">
      <p:cViewPr varScale="1">
        <p:scale>
          <a:sx n="96" d="100"/>
          <a:sy n="96" d="100"/>
        </p:scale>
        <p:origin x="3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41D5-C627-5F44-9F10-6D2289D9A75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76E6-6DAE-7447-86B1-FA01E7508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665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41D5-C627-5F44-9F10-6D2289D9A75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76E6-6DAE-7447-86B1-FA01E7508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8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41D5-C627-5F44-9F10-6D2289D9A75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76E6-6DAE-7447-86B1-FA01E7508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40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41D5-C627-5F44-9F10-6D2289D9A75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76E6-6DAE-7447-86B1-FA01E7508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13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41D5-C627-5F44-9F10-6D2289D9A75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76E6-6DAE-7447-86B1-FA01E7508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833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41D5-C627-5F44-9F10-6D2289D9A75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76E6-6DAE-7447-86B1-FA01E7508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796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41D5-C627-5F44-9F10-6D2289D9A75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76E6-6DAE-7447-86B1-FA01E7508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73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41D5-C627-5F44-9F10-6D2289D9A75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76E6-6DAE-7447-86B1-FA01E7508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3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41D5-C627-5F44-9F10-6D2289D9A75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76E6-6DAE-7447-86B1-FA01E7508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93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41D5-C627-5F44-9F10-6D2289D9A75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76E6-6DAE-7447-86B1-FA01E7508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91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741D5-C627-5F44-9F10-6D2289D9A75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A76E6-6DAE-7447-86B1-FA01E7508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18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741D5-C627-5F44-9F10-6D2289D9A75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A76E6-6DAE-7447-86B1-FA01E7508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71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12770" y="5471861"/>
            <a:ext cx="53875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Supplementary Figure 10. Stem termination mapped to known determinacy genes</a:t>
            </a:r>
          </a:p>
          <a:p>
            <a:endParaRPr lang="en-US" sz="1200" dirty="0"/>
          </a:p>
          <a:p>
            <a:r>
              <a:rPr lang="en-US" sz="1200" dirty="0"/>
              <a:t>Manhattan plots for the stem termination when GWA was conducted with all accessions </a:t>
            </a:r>
            <a:r>
              <a:rPr lang="en-US" sz="1200" b="1" dirty="0"/>
              <a:t>(A)</a:t>
            </a:r>
            <a:r>
              <a:rPr lang="en-US" sz="1200" dirty="0"/>
              <a:t> and when GWA was conducted excluding determinate accessions </a:t>
            </a:r>
            <a:r>
              <a:rPr lang="en-US" sz="1200" b="1" dirty="0"/>
              <a:t>(B)</a:t>
            </a:r>
            <a:r>
              <a:rPr lang="en-US" sz="1200" dirty="0"/>
              <a:t>. </a:t>
            </a:r>
          </a:p>
          <a:p>
            <a:r>
              <a:rPr lang="en-US" sz="1200" dirty="0"/>
              <a:t>Blue dotted threshold line plotted at 5% FDR and significant SNPs are shown as filled circles.</a:t>
            </a:r>
          </a:p>
          <a:p>
            <a:r>
              <a:rPr lang="en-US" sz="1200" i="1" dirty="0"/>
              <a:t>Dt1 </a:t>
            </a:r>
            <a:r>
              <a:rPr lang="en-US" sz="1200" dirty="0"/>
              <a:t>and </a:t>
            </a:r>
            <a:r>
              <a:rPr lang="en-US" sz="1200" i="1" dirty="0"/>
              <a:t>Dt2</a:t>
            </a:r>
            <a:r>
              <a:rPr lang="en-US" sz="1200" dirty="0"/>
              <a:t> are the known loci for determinate and semi-determinate growth, respectively.</a:t>
            </a:r>
            <a:endParaRPr lang="en-US" sz="1200" b="1" dirty="0"/>
          </a:p>
        </p:txBody>
      </p:sp>
      <p:pic>
        <p:nvPicPr>
          <p:cNvPr id="3" name="Picture 2" descr="A picture containing writing implement, colors, colorful&#10;&#10;Description automatically generated">
            <a:extLst>
              <a:ext uri="{FF2B5EF4-FFF2-40B4-BE49-F238E27FC236}">
                <a16:creationId xmlns:a16="http://schemas.microsoft.com/office/drawing/2014/main" id="{3ADBDA62-F9CD-4E11-9D44-D5E373679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48" y="630812"/>
            <a:ext cx="5486400" cy="461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53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71</Words>
  <Application>Microsoft Macintosh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J Muehlbauer</dc:creator>
  <cp:lastModifiedBy>Gary J Muehlbauer</cp:lastModifiedBy>
  <cp:revision>1</cp:revision>
  <dcterms:created xsi:type="dcterms:W3CDTF">2021-08-12T20:05:13Z</dcterms:created>
  <dcterms:modified xsi:type="dcterms:W3CDTF">2021-08-12T20:06:10Z</dcterms:modified>
</cp:coreProperties>
</file>