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1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9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1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3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19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7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04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3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2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89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2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659DA-68A0-4C4E-896D-78F3F064ADA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56C5-46A1-864B-AA34-D21426840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9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27705" y="5243058"/>
            <a:ext cx="61415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11. Stem termination </a:t>
            </a:r>
            <a:r>
              <a:rPr lang="en-US" sz="1200" b="1" i="1" dirty="0"/>
              <a:t>Dt1</a:t>
            </a:r>
            <a:r>
              <a:rPr lang="en-US" sz="1200" b="1" dirty="0"/>
              <a:t> locus affects shoot architecture traits in soybean</a:t>
            </a:r>
          </a:p>
          <a:p>
            <a:endParaRPr lang="en-US" sz="1200" b="1" dirty="0"/>
          </a:p>
          <a:p>
            <a:r>
              <a:rPr lang="en-US" sz="1200" dirty="0"/>
              <a:t>Manhattan plots showing Genome Wide Association (GWA) for plant height </a:t>
            </a:r>
            <a:r>
              <a:rPr lang="en-US" sz="1200" b="1" dirty="0"/>
              <a:t>(A)</a:t>
            </a:r>
            <a:r>
              <a:rPr lang="en-US" sz="1200" dirty="0"/>
              <a:t>,</a:t>
            </a:r>
            <a:r>
              <a:rPr lang="en-US" sz="1200" b="1" dirty="0"/>
              <a:t> </a:t>
            </a:r>
            <a:r>
              <a:rPr lang="en-US" sz="1200" dirty="0"/>
              <a:t>number of nodes </a:t>
            </a:r>
            <a:r>
              <a:rPr lang="en-US" sz="1200" b="1" dirty="0"/>
              <a:t>(B)</a:t>
            </a:r>
            <a:r>
              <a:rPr lang="en-US" sz="1200" dirty="0"/>
              <a:t> and branch density </a:t>
            </a:r>
            <a:r>
              <a:rPr lang="en-US" sz="1200" b="1" dirty="0"/>
              <a:t>(C)</a:t>
            </a:r>
            <a:r>
              <a:rPr lang="en-US" sz="1200" dirty="0"/>
              <a:t> when GWA was conducted with all accessions.</a:t>
            </a:r>
          </a:p>
          <a:p>
            <a:r>
              <a:rPr lang="en-US" sz="1200" dirty="0"/>
              <a:t>Manhattan plots showing GWA for plant height </a:t>
            </a:r>
            <a:r>
              <a:rPr lang="en-US" sz="1200" b="1" dirty="0"/>
              <a:t>(D)</a:t>
            </a:r>
            <a:r>
              <a:rPr lang="en-US" sz="1200" dirty="0"/>
              <a:t>,</a:t>
            </a:r>
            <a:r>
              <a:rPr lang="en-US" sz="1200" b="1" dirty="0"/>
              <a:t> </a:t>
            </a:r>
            <a:r>
              <a:rPr lang="en-US" sz="1200" dirty="0"/>
              <a:t>number of nodes </a:t>
            </a:r>
            <a:r>
              <a:rPr lang="en-US" sz="1200" b="1" dirty="0"/>
              <a:t>(E)</a:t>
            </a:r>
            <a:r>
              <a:rPr lang="en-US" sz="1200" dirty="0"/>
              <a:t> and branch density </a:t>
            </a:r>
            <a:r>
              <a:rPr lang="en-US" sz="1200" b="1" dirty="0"/>
              <a:t>(F)</a:t>
            </a:r>
            <a:r>
              <a:rPr lang="en-US" sz="1200" dirty="0"/>
              <a:t> when GWA was conducted with only indeterminate portion of accessions. Blue dotted threshold line plotted at 5% FDR and significant SNPs are shown as filled circles. Threshold line was omitted for non-significant association</a:t>
            </a:r>
          </a:p>
          <a:p>
            <a:r>
              <a:rPr lang="en-US" sz="1200" i="1" dirty="0"/>
              <a:t>Dt1 </a:t>
            </a:r>
            <a:r>
              <a:rPr lang="en-US" sz="1200" dirty="0"/>
              <a:t>is</a:t>
            </a:r>
            <a:r>
              <a:rPr lang="en-US" sz="1200" i="1" dirty="0"/>
              <a:t> </a:t>
            </a:r>
            <a:r>
              <a:rPr lang="en-US" sz="1200" dirty="0"/>
              <a:t>a known locus for determinate growth in soybean</a:t>
            </a:r>
            <a:endParaRPr lang="en-US" sz="1200" b="1" dirty="0"/>
          </a:p>
          <a:p>
            <a:endParaRPr lang="en-US" sz="1200" dirty="0"/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8326E62-8C00-488F-A92E-D844076D8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" y="448628"/>
            <a:ext cx="658368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3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117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2021-08-12T20:06:23Z</dcterms:created>
  <dcterms:modified xsi:type="dcterms:W3CDTF">2021-08-12T20:07:13Z</dcterms:modified>
</cp:coreProperties>
</file>