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28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684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0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87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5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3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59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2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2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32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55D81-3DC5-4F46-A855-9A914F09158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DFA7E-361F-2249-A399-50A8A9887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5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47047" y="6328249"/>
            <a:ext cx="62291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Supplementary Figure 7. Genome Wide Association (GWA) identify QTLs associated with canopy coverage at different time points at Saint Paul in 2018.</a:t>
            </a:r>
          </a:p>
          <a:p>
            <a:endParaRPr lang="en-US" sz="1200" b="1" dirty="0"/>
          </a:p>
          <a:p>
            <a:r>
              <a:rPr lang="en-US" sz="1200" b="1" dirty="0"/>
              <a:t>A, B, C, D)</a:t>
            </a:r>
            <a:r>
              <a:rPr lang="en-US" sz="1200" dirty="0"/>
              <a:t> Manhattan plots for canopy coverage at 32, 38, 46 and 57 days after planting, respectively. GWA was conducted with all accessions.</a:t>
            </a:r>
          </a:p>
          <a:p>
            <a:r>
              <a:rPr lang="en-US" sz="1200" b="1" dirty="0"/>
              <a:t>E, F, G, H) </a:t>
            </a:r>
            <a:r>
              <a:rPr lang="en-US" sz="1200" dirty="0"/>
              <a:t>Manhattan plots for canopy coverage at 32, 38, 46 and 57 days after planting, respectively. GWA was conducted with only indeterminate accessions. </a:t>
            </a:r>
          </a:p>
          <a:p>
            <a:r>
              <a:rPr lang="en-US" sz="1200" dirty="0"/>
              <a:t>Blue dotted threshold line plotted at 5% FDR and significant SNPs are shown as filled circles.</a:t>
            </a:r>
          </a:p>
        </p:txBody>
      </p:sp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94164933-CDF6-40BF-874D-BA54D02EA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240284"/>
            <a:ext cx="6583680" cy="569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37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113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J Muehlbauer</dc:creator>
  <cp:lastModifiedBy>Gary J Muehlbauer</cp:lastModifiedBy>
  <cp:revision>1</cp:revision>
  <dcterms:created xsi:type="dcterms:W3CDTF">2021-08-12T20:00:34Z</dcterms:created>
  <dcterms:modified xsi:type="dcterms:W3CDTF">2021-08-12T20:01:25Z</dcterms:modified>
</cp:coreProperties>
</file>