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92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1"/>
    <p:restoredTop sz="96327"/>
  </p:normalViewPr>
  <p:slideViewPr>
    <p:cSldViewPr snapToGrid="0" snapToObjects="1">
      <p:cViewPr varScale="1">
        <p:scale>
          <a:sx n="96" d="100"/>
          <a:sy n="96" d="100"/>
        </p:scale>
        <p:origin x="33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E6A5E-B9CE-6341-8CFB-C62CE1E87C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8B06-D59C-5849-9C24-8BFB699C4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843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E6A5E-B9CE-6341-8CFB-C62CE1E87C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8B06-D59C-5849-9C24-8BFB699C4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546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E6A5E-B9CE-6341-8CFB-C62CE1E87C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8B06-D59C-5849-9C24-8BFB699C4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910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E6A5E-B9CE-6341-8CFB-C62CE1E87C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8B06-D59C-5849-9C24-8BFB699C4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375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E6A5E-B9CE-6341-8CFB-C62CE1E87C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8B06-D59C-5849-9C24-8BFB699C4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88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E6A5E-B9CE-6341-8CFB-C62CE1E87C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8B06-D59C-5849-9C24-8BFB699C4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85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E6A5E-B9CE-6341-8CFB-C62CE1E87C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8B06-D59C-5849-9C24-8BFB699C4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15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E6A5E-B9CE-6341-8CFB-C62CE1E87C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8B06-D59C-5849-9C24-8BFB699C4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9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E6A5E-B9CE-6341-8CFB-C62CE1E87C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8B06-D59C-5849-9C24-8BFB699C4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818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E6A5E-B9CE-6341-8CFB-C62CE1E87C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8B06-D59C-5849-9C24-8BFB699C4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398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E6A5E-B9CE-6341-8CFB-C62CE1E87C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8B06-D59C-5849-9C24-8BFB699C4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344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E6A5E-B9CE-6341-8CFB-C62CE1E87C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B8B06-D59C-5849-9C24-8BFB699C4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726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293488" y="6286967"/>
            <a:ext cx="63737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Supplementary Figure 8. Genome Wide Association (GWA) identify QTLs associated with canopy coverage at Rosemount.</a:t>
            </a:r>
          </a:p>
          <a:p>
            <a:endParaRPr lang="en-US" sz="1200" b="1" dirty="0"/>
          </a:p>
          <a:p>
            <a:r>
              <a:rPr lang="en-US" sz="1200" b="1" dirty="0"/>
              <a:t>A, B, C)</a:t>
            </a:r>
            <a:r>
              <a:rPr lang="en-US" sz="1200" dirty="0"/>
              <a:t> Manhattan plots for canopy coverage at 40, 47, 53 days after planting in 2018, respectively, and </a:t>
            </a:r>
            <a:r>
              <a:rPr lang="en-US" sz="1200" b="1" dirty="0"/>
              <a:t>D)</a:t>
            </a:r>
            <a:r>
              <a:rPr lang="en-US" sz="1200" dirty="0"/>
              <a:t> at 60 days after planting during 2017. GWA was conducted with all accessions.</a:t>
            </a:r>
          </a:p>
          <a:p>
            <a:r>
              <a:rPr lang="en-US" sz="1200" b="1" dirty="0"/>
              <a:t>E, F, G)</a:t>
            </a:r>
            <a:r>
              <a:rPr lang="en-US" sz="1200" dirty="0"/>
              <a:t> Manhattan plots for canopy coverage at 40, 47, 53 days after planting  in 2018, respectively. and </a:t>
            </a:r>
            <a:r>
              <a:rPr lang="en-US" sz="1200" b="1" dirty="0"/>
              <a:t>H)</a:t>
            </a:r>
            <a:r>
              <a:rPr lang="en-US" sz="1200" dirty="0"/>
              <a:t> at 60 days after planting during 2017. GWA was conducted with only indeterminate accessions.</a:t>
            </a:r>
          </a:p>
          <a:p>
            <a:r>
              <a:rPr lang="en-US" sz="1200" dirty="0"/>
              <a:t>Blue dotted threshold line plotted at 5% FDR and significant SNPs are shown as filled circles.</a:t>
            </a:r>
          </a:p>
        </p:txBody>
      </p:sp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AA6F78BB-458D-4CF3-9191-CB4AE5876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319646"/>
            <a:ext cx="6583680" cy="571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944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124</Words>
  <Application>Microsoft Macintosh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J Muehlbauer</dc:creator>
  <cp:lastModifiedBy>Gary J Muehlbauer</cp:lastModifiedBy>
  <cp:revision>1</cp:revision>
  <dcterms:created xsi:type="dcterms:W3CDTF">2021-08-12T20:02:46Z</dcterms:created>
  <dcterms:modified xsi:type="dcterms:W3CDTF">2021-08-12T20:03:44Z</dcterms:modified>
</cp:coreProperties>
</file>