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8"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1"/>
    <p:restoredTop sz="96327"/>
  </p:normalViewPr>
  <p:slideViewPr>
    <p:cSldViewPr snapToGrid="0" snapToObjects="1">
      <p:cViewPr varScale="1">
        <p:scale>
          <a:sx n="96" d="100"/>
          <a:sy n="96" d="100"/>
        </p:scale>
        <p:origin x="3312"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20184D-1345-7040-BDCB-B4E3B85FEF8A}" type="datetimeFigureOut">
              <a:rPr lang="en-US" smtClean="0"/>
              <a:t>8/12/21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2897965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0184D-1345-7040-BDCB-B4E3B85FEF8A}" type="datetimeFigureOut">
              <a:rPr lang="en-US" smtClean="0"/>
              <a:t>8/12/21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2184495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0184D-1345-7040-BDCB-B4E3B85FEF8A}" type="datetimeFigureOut">
              <a:rPr lang="en-US" smtClean="0"/>
              <a:t>8/12/21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2132568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20184D-1345-7040-BDCB-B4E3B85FEF8A}" type="datetimeFigureOut">
              <a:rPr lang="en-US" smtClean="0"/>
              <a:t>8/12/21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24180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20184D-1345-7040-BDCB-B4E3B85FEF8A}" type="datetimeFigureOut">
              <a:rPr lang="en-US" smtClean="0"/>
              <a:t>8/12/21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261773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20184D-1345-7040-BDCB-B4E3B85FEF8A}" type="datetimeFigureOut">
              <a:rPr lang="en-US" smtClean="0"/>
              <a:t>8/12/21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3650661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0184D-1345-7040-BDCB-B4E3B85FEF8A}" type="datetimeFigureOut">
              <a:rPr lang="en-US" smtClean="0"/>
              <a:t>8/12/21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1184192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920184D-1345-7040-BDCB-B4E3B85FEF8A}" type="datetimeFigureOut">
              <a:rPr lang="en-US" smtClean="0"/>
              <a:t>8/12/21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34672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920184D-1345-7040-BDCB-B4E3B85FEF8A}" type="datetimeFigureOut">
              <a:rPr lang="en-US" smtClean="0"/>
              <a:t>8/12/21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636688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0184D-1345-7040-BDCB-B4E3B85FEF8A}" type="datetimeFigureOut">
              <a:rPr lang="en-US" smtClean="0"/>
              <a:t>8/12/21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428236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0184D-1345-7040-BDCB-B4E3B85FEF8A}" type="datetimeFigureOut">
              <a:rPr lang="en-US" smtClean="0"/>
              <a:t>8/12/21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B8624-D99F-3941-AE4C-2208E6C22038}" type="slidenum">
              <a:rPr lang="en-US" smtClean="0"/>
              <a:t>‹#›</a:t>
            </a:fld>
            <a:endParaRPr lang="en-US"/>
          </a:p>
        </p:txBody>
      </p:sp>
    </p:spTree>
    <p:extLst>
      <p:ext uri="{BB962C8B-B14F-4D97-AF65-F5344CB8AC3E}">
        <p14:creationId xmlns:p14="http://schemas.microsoft.com/office/powerpoint/2010/main" val="3805644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7920184D-1345-7040-BDCB-B4E3B85FEF8A}" type="datetimeFigureOut">
              <a:rPr lang="en-US" smtClean="0"/>
              <a:t>8/12/21</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E33B8624-D99F-3941-AE4C-2208E6C22038}" type="slidenum">
              <a:rPr lang="en-US" smtClean="0"/>
              <a:t>‹#›</a:t>
            </a:fld>
            <a:endParaRPr lang="en-US"/>
          </a:p>
        </p:txBody>
      </p:sp>
    </p:spTree>
    <p:extLst>
      <p:ext uri="{BB962C8B-B14F-4D97-AF65-F5344CB8AC3E}">
        <p14:creationId xmlns:p14="http://schemas.microsoft.com/office/powerpoint/2010/main" val="2065794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56405" y="4572000"/>
            <a:ext cx="5134492" cy="1108355"/>
          </a:xfrm>
        </p:spPr>
        <p:txBody>
          <a:bodyPr>
            <a:noAutofit/>
          </a:bodyPr>
          <a:lstStyle/>
          <a:p>
            <a:r>
              <a:rPr lang="en-US" sz="1200" b="1" dirty="0">
                <a:latin typeface="+mn-lt"/>
              </a:rPr>
              <a:t>Supplementary Figure 12.  Extraction of canopy coverage from aerial images</a:t>
            </a:r>
            <a:br>
              <a:rPr lang="en-US" sz="1200" b="1" dirty="0">
                <a:latin typeface="+mn-lt"/>
              </a:rPr>
            </a:br>
            <a:br>
              <a:rPr lang="en-US" sz="1200" b="1" dirty="0">
                <a:latin typeface="+mn-lt"/>
              </a:rPr>
            </a:br>
            <a:r>
              <a:rPr lang="en-US" sz="1200" b="1" dirty="0">
                <a:latin typeface="+mn-lt"/>
              </a:rPr>
              <a:t>A) </a:t>
            </a:r>
            <a:r>
              <a:rPr lang="en-US" sz="1200" dirty="0">
                <a:latin typeface="+mn-lt"/>
              </a:rPr>
              <a:t>Images (103) captured from an altitude of 200 feet with seventy percent overlap. </a:t>
            </a:r>
            <a:r>
              <a:rPr lang="en-US" sz="1200" b="1" dirty="0">
                <a:latin typeface="+mn-lt"/>
              </a:rPr>
              <a:t>B)</a:t>
            </a:r>
            <a:r>
              <a:rPr lang="en-US" sz="1200" dirty="0">
                <a:latin typeface="+mn-lt"/>
              </a:rPr>
              <a:t> Images stitched together with “Pix4D” to create orthomosaic. </a:t>
            </a:r>
            <a:r>
              <a:rPr lang="en-US" sz="1200" b="1" dirty="0">
                <a:latin typeface="+mn-lt"/>
              </a:rPr>
              <a:t>C)</a:t>
            </a:r>
            <a:r>
              <a:rPr lang="en-US" sz="1200" dirty="0">
                <a:latin typeface="+mn-lt"/>
              </a:rPr>
              <a:t> Classified images generated with “</a:t>
            </a:r>
            <a:r>
              <a:rPr lang="en-US" sz="1200" dirty="0" err="1">
                <a:latin typeface="+mn-lt"/>
              </a:rPr>
              <a:t>Erdas</a:t>
            </a:r>
            <a:r>
              <a:rPr lang="en-US" sz="1200" dirty="0">
                <a:latin typeface="+mn-lt"/>
              </a:rPr>
              <a:t> Imagine” and canopy coverage were extracted from classified images with  “QGIS” program. Yellow and red rectangle represent 2-rows plots. </a:t>
            </a:r>
          </a:p>
        </p:txBody>
      </p:sp>
      <p:pic>
        <p:nvPicPr>
          <p:cNvPr id="8" name="Picture 7" descr="A picture containing grass&#10;&#10;Description automatically generated">
            <a:extLst>
              <a:ext uri="{FF2B5EF4-FFF2-40B4-BE49-F238E27FC236}">
                <a16:creationId xmlns:a16="http://schemas.microsoft.com/office/drawing/2014/main" id="{14D86581-52D5-46F6-809D-D8738A29B887}"/>
              </a:ext>
            </a:extLst>
          </p:cNvPr>
          <p:cNvPicPr>
            <a:picLocks noChangeAspect="1"/>
          </p:cNvPicPr>
          <p:nvPr/>
        </p:nvPicPr>
        <p:blipFill>
          <a:blip r:embed="rId2"/>
          <a:stretch>
            <a:fillRect/>
          </a:stretch>
        </p:blipFill>
        <p:spPr>
          <a:xfrm>
            <a:off x="856405" y="820293"/>
            <a:ext cx="4572000" cy="3331464"/>
          </a:xfrm>
          <a:prstGeom prst="rect">
            <a:avLst/>
          </a:prstGeom>
        </p:spPr>
      </p:pic>
    </p:spTree>
    <p:extLst>
      <p:ext uri="{BB962C8B-B14F-4D97-AF65-F5344CB8AC3E}">
        <p14:creationId xmlns:p14="http://schemas.microsoft.com/office/powerpoint/2010/main" val="36249352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76</Words>
  <Application>Microsoft Macintosh PowerPoint</Application>
  <PresentationFormat>On-screen Show (4:3)</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Supplementary Figure 12.  Extraction of canopy coverage from aerial images  A) Images (103) captured from an altitude of 200 feet with seventy percent overlap. B) Images stitched together with “Pix4D” to create orthomosaic. C) Classified images generated with “Erdas Imagine” and canopy coverage were extracted from classified images with  “QGIS” program. Yellow and red rectangle represent 2-rows plots.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Supplementary Figure 12.  Extraction of canopy coverage from aerial images  A) Images (103) captured from an altitude of 200 feet with seventy percent overlap. B) Images stitched together with “Pix4D” to create orthomosaic. C) Classified images generated with “Erdas Imagine” and canopy coverage were extracted from classified images with  “QGIS” program. Yellow and red rectangle represent 2-rows plots. </dc:title>
  <dc:creator>Gary J Muehlbauer</dc:creator>
  <cp:lastModifiedBy>Gary J Muehlbauer</cp:lastModifiedBy>
  <cp:revision>1</cp:revision>
  <dcterms:created xsi:type="dcterms:W3CDTF">2021-08-12T20:07:20Z</dcterms:created>
  <dcterms:modified xsi:type="dcterms:W3CDTF">2021-08-12T20:08:13Z</dcterms:modified>
</cp:coreProperties>
</file>