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4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237E2-EA3F-E645-B78E-EFFB85D8FB93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1DDCB-9921-6446-81F2-70533253D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12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0F54A-1A7A-4563-8E61-4B728DF93E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39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AE46D-04BF-8647-9514-892B4553EE8F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692F-FCF5-064B-9F78-1E0D184A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24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AE46D-04BF-8647-9514-892B4553EE8F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692F-FCF5-064B-9F78-1E0D184A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545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AE46D-04BF-8647-9514-892B4553EE8F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692F-FCF5-064B-9F78-1E0D184A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AE46D-04BF-8647-9514-892B4553EE8F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692F-FCF5-064B-9F78-1E0D184A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3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AE46D-04BF-8647-9514-892B4553EE8F}" type="datetimeFigureOut">
              <a:rPr lang="en-US" smtClean="0"/>
              <a:t>8/12/21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692F-FCF5-064B-9F78-1E0D184A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1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AE46D-04BF-8647-9514-892B4553EE8F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692F-FCF5-064B-9F78-1E0D184A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34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AE46D-04BF-8647-9514-892B4553EE8F}" type="datetimeFigureOut">
              <a:rPr lang="en-US" smtClean="0"/>
              <a:t>8/12/21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692F-FCF5-064B-9F78-1E0D184A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0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AE46D-04BF-8647-9514-892B4553EE8F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692F-FCF5-064B-9F78-1E0D184A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492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AE46D-04BF-8647-9514-892B4553EE8F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692F-FCF5-064B-9F78-1E0D184A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3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AE46D-04BF-8647-9514-892B4553EE8F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692F-FCF5-064B-9F78-1E0D184A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08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AE46D-04BF-8647-9514-892B4553EE8F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692F-FCF5-064B-9F78-1E0D184A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13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AE46D-04BF-8647-9514-892B4553EE8F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D692F-FCF5-064B-9F78-1E0D184A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003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998" y="7221297"/>
            <a:ext cx="6434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+mn-lt"/>
              </a:rPr>
              <a:t>Supplementary Figure</a:t>
            </a:r>
            <a:r>
              <a:rPr lang="en-US" sz="1200" b="1" dirty="0"/>
              <a:t> 2. Phenotype description of soybean canopy coverage, shoot architecture and flowering traits in the </a:t>
            </a:r>
            <a:r>
              <a:rPr lang="en-US" sz="1200" b="1" dirty="0" err="1"/>
              <a:t>SoyMGI</a:t>
            </a:r>
            <a:r>
              <a:rPr lang="en-US" sz="1200" b="1" dirty="0"/>
              <a:t> population.</a:t>
            </a:r>
          </a:p>
          <a:p>
            <a:endParaRPr lang="en-US" sz="1200" b="1" dirty="0"/>
          </a:p>
          <a:p>
            <a:r>
              <a:rPr lang="en-US" sz="1200" dirty="0"/>
              <a:t>Overlaid violin and box plots</a:t>
            </a:r>
            <a:r>
              <a:rPr lang="en-US" sz="1200" b="1" dirty="0"/>
              <a:t> </a:t>
            </a:r>
            <a:r>
              <a:rPr lang="en-US" sz="1200" dirty="0"/>
              <a:t>of</a:t>
            </a:r>
            <a:r>
              <a:rPr lang="en-US" sz="1200" b="1" dirty="0"/>
              <a:t> </a:t>
            </a:r>
            <a:r>
              <a:rPr lang="en-US" sz="1200" dirty="0"/>
              <a:t>soybean canopy coverages and shoot architecture traits showing extensive phenotypic variation. The white star within the box plot represents the mean of the trait.   </a:t>
            </a:r>
          </a:p>
          <a:p>
            <a:r>
              <a:rPr lang="en-US" sz="1200" dirty="0"/>
              <a:t>CC: Canopy coverage, DAP: Days after planting, Leaflet LWR: Terminal leaflet length:width ratio. Stem termination codes 1,2,3 denote determinant, indeterminant and semi-determinant type accessions respectively. Note: Only leaf architecture traits of the 5</a:t>
            </a:r>
            <a:r>
              <a:rPr lang="en-US" sz="1200" baseline="30000" dirty="0"/>
              <a:t>th</a:t>
            </a:r>
            <a:r>
              <a:rPr lang="en-US" sz="1200" dirty="0"/>
              <a:t> leaf from top of plant are shown here.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A3551531-EB7D-4648-BCC4-962DA31C4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98" y="433387"/>
            <a:ext cx="5994591" cy="666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62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107</Words>
  <Application>Microsoft Macintosh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J Muehlbauer</dc:creator>
  <cp:lastModifiedBy>Gary J Muehlbauer</cp:lastModifiedBy>
  <cp:revision>1</cp:revision>
  <dcterms:created xsi:type="dcterms:W3CDTF">2021-08-12T19:54:43Z</dcterms:created>
  <dcterms:modified xsi:type="dcterms:W3CDTF">2021-08-12T19:55:35Z</dcterms:modified>
</cp:coreProperties>
</file>