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3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7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90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15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2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6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72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9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56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8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5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CC1BE-AB5F-E245-BA0B-AB1C267E4EFB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98BE8-F511-4248-B0DB-261732FE2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1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484689" y="7257944"/>
            <a:ext cx="5888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1. Structure analysis of the soybean MG1 (SoyMG1) diversity panel of 399 accessions from the USDA GRIN collection.</a:t>
            </a:r>
          </a:p>
          <a:p>
            <a:endParaRPr lang="en-US" sz="1200" b="1" dirty="0"/>
          </a:p>
          <a:p>
            <a:r>
              <a:rPr lang="en-US" sz="1200" b="1" dirty="0"/>
              <a:t> A)</a:t>
            </a:r>
            <a:r>
              <a:rPr lang="en-US" sz="1200" dirty="0"/>
              <a:t>  5000 random SNPs from all 20 chromosomes were used in the analysis. </a:t>
            </a:r>
            <a:r>
              <a:rPr lang="en-US" sz="1200" b="1" dirty="0"/>
              <a:t>B)</a:t>
            </a:r>
            <a:r>
              <a:rPr lang="en-US" sz="1200" dirty="0"/>
              <a:t> The </a:t>
            </a:r>
            <a:r>
              <a:rPr lang="en-US" sz="1200" dirty="0" err="1"/>
              <a:t>DeltaK</a:t>
            </a:r>
            <a:r>
              <a:rPr lang="en-US" sz="1200" dirty="0"/>
              <a:t> method showed two optimal sub-populations (K=2). </a:t>
            </a:r>
            <a:r>
              <a:rPr lang="en-US" sz="1200" b="1" dirty="0"/>
              <a:t>C)</a:t>
            </a:r>
            <a:r>
              <a:rPr lang="en-US" sz="1200" dirty="0"/>
              <a:t> Structure bar plot showing the assignment probabilities (K = 2) of 399 accessions in the SoyMG1 diversity panel.  </a:t>
            </a:r>
            <a:endParaRPr lang="en-US" sz="1200" b="1" dirty="0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00F38499-955F-4398-AA4F-A5CBB9124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3798"/>
            <a:ext cx="5943600" cy="59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68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77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2021-08-12T19:53:44Z</dcterms:created>
  <dcterms:modified xsi:type="dcterms:W3CDTF">2021-08-12T19:54:37Z</dcterms:modified>
</cp:coreProperties>
</file>