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97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1"/>
    <p:restoredTop sz="96327"/>
  </p:normalViewPr>
  <p:slideViewPr>
    <p:cSldViewPr snapToGrid="0" snapToObjects="1">
      <p:cViewPr varScale="1">
        <p:scale>
          <a:sx n="96" d="100"/>
          <a:sy n="96" d="100"/>
        </p:scale>
        <p:origin x="33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D2470-F9F6-DD42-BBEC-07FE893E1737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82101-0AB2-F342-A257-8268ADF96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720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D2470-F9F6-DD42-BBEC-07FE893E1737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82101-0AB2-F342-A257-8268ADF96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568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D2470-F9F6-DD42-BBEC-07FE893E1737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82101-0AB2-F342-A257-8268ADF96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53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D2470-F9F6-DD42-BBEC-07FE893E1737}" type="datetimeFigureOut">
              <a:rPr lang="en-US" smtClean="0"/>
              <a:t>8/12/21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82101-0AB2-F342-A257-8268ADF96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658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D2470-F9F6-DD42-BBEC-07FE893E1737}" type="datetimeFigureOut">
              <a:rPr lang="en-US" smtClean="0"/>
              <a:t>8/12/21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82101-0AB2-F342-A257-8268ADF96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828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D2470-F9F6-DD42-BBEC-07FE893E1737}" type="datetimeFigureOut">
              <a:rPr lang="en-US" smtClean="0"/>
              <a:t>8/12/21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82101-0AB2-F342-A257-8268ADF96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775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D2470-F9F6-DD42-BBEC-07FE893E1737}" type="datetimeFigureOut">
              <a:rPr lang="en-US" smtClean="0"/>
              <a:t>8/12/21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82101-0AB2-F342-A257-8268ADF96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188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D2470-F9F6-DD42-BBEC-07FE893E1737}" type="datetimeFigureOut">
              <a:rPr lang="en-US" smtClean="0"/>
              <a:t>8/12/21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82101-0AB2-F342-A257-8268ADF96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468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D2470-F9F6-DD42-BBEC-07FE893E1737}" type="datetimeFigureOut">
              <a:rPr lang="en-US" smtClean="0"/>
              <a:t>8/12/21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82101-0AB2-F342-A257-8268ADF96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593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D2470-F9F6-DD42-BBEC-07FE893E1737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82101-0AB2-F342-A257-8268ADF96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026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D2470-F9F6-DD42-BBEC-07FE893E1737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82101-0AB2-F342-A257-8268ADF96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460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D2470-F9F6-DD42-BBEC-07FE893E1737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882101-0AB2-F342-A257-8268ADF96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807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EEFEE8E-E1FF-46AF-A0EA-BA0E92780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464" y="4865825"/>
            <a:ext cx="5563071" cy="1108355"/>
          </a:xfrm>
        </p:spPr>
        <p:txBody>
          <a:bodyPr>
            <a:noAutofit/>
          </a:bodyPr>
          <a:lstStyle/>
          <a:p>
            <a:r>
              <a:rPr lang="en-US" sz="1200" b="1" dirty="0">
                <a:latin typeface="+mn-lt"/>
              </a:rPr>
              <a:t>Supplementary Figure 13. </a:t>
            </a:r>
            <a:r>
              <a:rPr lang="en-US" sz="1200" b="1" i="0" dirty="0">
                <a:solidFill>
                  <a:srgbClr val="222222"/>
                </a:solidFill>
                <a:effectLst/>
                <a:latin typeface="+mn-lt"/>
              </a:rPr>
              <a:t>Linkage disequilibrium (LD) decay over distance</a:t>
            </a:r>
            <a:br>
              <a:rPr lang="en-US" sz="1200" b="1" dirty="0">
                <a:latin typeface="+mn-lt"/>
              </a:rPr>
            </a:br>
            <a:br>
              <a:rPr lang="en-US" sz="1200" b="1" dirty="0">
                <a:latin typeface="+mn-lt"/>
              </a:rPr>
            </a:br>
            <a:r>
              <a:rPr lang="en-US" sz="1200" b="0" i="0" dirty="0">
                <a:solidFill>
                  <a:srgbClr val="222222"/>
                </a:solidFill>
                <a:effectLst/>
                <a:latin typeface="+mn-lt"/>
              </a:rPr>
              <a:t>LDs were calculated on sliding windows with 100 adjacent genetic markers. Each dot represents a pair of distances between two markers on the window and their squared correlation coefficient. The red line is the moving average of the 10 adjacent markers"</a:t>
            </a:r>
            <a:endParaRPr lang="en-US" sz="1200" dirty="0">
              <a:latin typeface="+mn-lt"/>
            </a:endParaRPr>
          </a:p>
        </p:txBody>
      </p:sp>
      <p:pic>
        <p:nvPicPr>
          <p:cNvPr id="6" name="Picture 5" descr="Chart, scatter chart&#10;&#10;Description automatically generated">
            <a:extLst>
              <a:ext uri="{FF2B5EF4-FFF2-40B4-BE49-F238E27FC236}">
                <a16:creationId xmlns:a16="http://schemas.microsoft.com/office/drawing/2014/main" id="{DD4164C7-B157-4C9E-82A4-3C77D8C35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37" y="1194252"/>
            <a:ext cx="5335524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255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58</Words>
  <Application>Microsoft Macintosh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Supplementary Figure 13. Linkage disequilibrium (LD) decay over distance  LDs were calculated on sliding windows with 100 adjacent genetic markers. Each dot represents a pair of distances between two markers on the window and their squared correlation coefficient. The red line is the moving average of the 10 adjacent markers"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Supplementary Figure 13. Linkage disequilibrium (LD) decay over distance  LDs were calculated on sliding windows with 100 adjacent genetic markers. Each dot represents a pair of distances between two markers on the window and their squared correlation coefficient. The red line is the moving average of the 10 adjacent markers"</dc:title>
  <dc:creator>Gary J Muehlbauer</dc:creator>
  <cp:lastModifiedBy>Gary J Muehlbauer</cp:lastModifiedBy>
  <cp:revision>1</cp:revision>
  <dcterms:created xsi:type="dcterms:W3CDTF">2021-08-12T20:08:25Z</dcterms:created>
  <dcterms:modified xsi:type="dcterms:W3CDTF">2021-08-12T20:09:16Z</dcterms:modified>
</cp:coreProperties>
</file>