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85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1"/>
    <p:restoredTop sz="96327"/>
  </p:normalViewPr>
  <p:slideViewPr>
    <p:cSldViewPr snapToGrid="0" snapToObjects="1">
      <p:cViewPr varScale="1">
        <p:scale>
          <a:sx n="96" d="100"/>
          <a:sy n="96" d="100"/>
        </p:scale>
        <p:origin x="33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D8F0-8E8B-6A4E-BEE0-9D93921C124E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8C5D2-CDC9-394D-877E-9FBE1801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52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D8F0-8E8B-6A4E-BEE0-9D93921C124E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8C5D2-CDC9-394D-877E-9FBE1801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165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D8F0-8E8B-6A4E-BEE0-9D93921C124E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8C5D2-CDC9-394D-877E-9FBE1801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535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D8F0-8E8B-6A4E-BEE0-9D93921C124E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8C5D2-CDC9-394D-877E-9FBE1801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98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D8F0-8E8B-6A4E-BEE0-9D93921C124E}" type="datetimeFigureOut">
              <a:rPr lang="en-US" smtClean="0"/>
              <a:t>8/12/21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8C5D2-CDC9-394D-877E-9FBE1801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340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D8F0-8E8B-6A4E-BEE0-9D93921C124E}" type="datetimeFigureOut">
              <a:rPr lang="en-US" smtClean="0"/>
              <a:t>8/12/21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8C5D2-CDC9-394D-877E-9FBE1801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545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D8F0-8E8B-6A4E-BEE0-9D93921C124E}" type="datetimeFigureOut">
              <a:rPr lang="en-US" smtClean="0"/>
              <a:t>8/12/21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8C5D2-CDC9-394D-877E-9FBE1801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853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D8F0-8E8B-6A4E-BEE0-9D93921C124E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8C5D2-CDC9-394D-877E-9FBE1801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58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D8F0-8E8B-6A4E-BEE0-9D93921C124E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8C5D2-CDC9-394D-877E-9FBE1801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577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D8F0-8E8B-6A4E-BEE0-9D93921C124E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8C5D2-CDC9-394D-877E-9FBE1801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517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D8F0-8E8B-6A4E-BEE0-9D93921C124E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8C5D2-CDC9-394D-877E-9FBE1801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494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ED8F0-8E8B-6A4E-BEE0-9D93921C124E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8C5D2-CDC9-394D-877E-9FBE1801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105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15713" y="6909161"/>
            <a:ext cx="5593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Supplementary Figure 6. Association mapping of days to full bloom and maturity in the SoyMG1 diversity panel.</a:t>
            </a:r>
          </a:p>
          <a:p>
            <a:endParaRPr lang="en-US" sz="1200" b="1" dirty="0"/>
          </a:p>
          <a:p>
            <a:r>
              <a:rPr lang="en-US" sz="1200" dirty="0"/>
              <a:t>Manhattan plot for </a:t>
            </a:r>
            <a:r>
              <a:rPr lang="en-US" sz="1200" b="1" dirty="0"/>
              <a:t>A)</a:t>
            </a:r>
            <a:r>
              <a:rPr lang="en-US" sz="1200" dirty="0"/>
              <a:t> days to full bloom (R2); and </a:t>
            </a:r>
            <a:r>
              <a:rPr lang="en-US" sz="1200" b="1" dirty="0"/>
              <a:t>B)</a:t>
            </a:r>
            <a:r>
              <a:rPr lang="en-US" sz="1200" dirty="0"/>
              <a:t> days to full maturity (R8). Blue dotted threshold line plotted at 5% FDR. </a:t>
            </a:r>
            <a:r>
              <a:rPr lang="en-US" sz="1200" b="1" dirty="0"/>
              <a:t>C)</a:t>
            </a:r>
            <a:r>
              <a:rPr lang="en-US" sz="1200" dirty="0"/>
              <a:t> Box plot showing variation in days to full bloom and full maturity. </a:t>
            </a:r>
          </a:p>
        </p:txBody>
      </p:sp>
      <p:pic>
        <p:nvPicPr>
          <p:cNvPr id="18" name="Picture 1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091B8D8-241D-4153-8A5B-6B5C6E1AF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616" y="446270"/>
            <a:ext cx="5120640" cy="615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341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66</Words>
  <Application>Microsoft Macintosh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J Muehlbauer</dc:creator>
  <cp:lastModifiedBy>Gary J Muehlbauer</cp:lastModifiedBy>
  <cp:revision>1</cp:revision>
  <dcterms:created xsi:type="dcterms:W3CDTF">2021-08-12T20:01:46Z</dcterms:created>
  <dcterms:modified xsi:type="dcterms:W3CDTF">2021-08-12T20:02:34Z</dcterms:modified>
</cp:coreProperties>
</file>