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8" r:id="rId4"/>
    <p:sldId id="259" r:id="rId5"/>
    <p:sldId id="270" r:id="rId6"/>
    <p:sldId id="264" r:id="rId7"/>
    <p:sldId id="261" r:id="rId8"/>
    <p:sldId id="271" r:id="rId9"/>
    <p:sldId id="267" r:id="rId10"/>
    <p:sldId id="272" r:id="rId11"/>
    <p:sldId id="273" r:id="rId12"/>
    <p:sldId id="274" r:id="rId13"/>
    <p:sldId id="275" r:id="rId14"/>
    <p:sldId id="276" r:id="rId15"/>
    <p:sldId id="277" r:id="rId16"/>
    <p:sldId id="256" r:id="rId17"/>
    <p:sldId id="257" r:id="rId18"/>
    <p:sldId id="25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7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7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6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249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42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36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58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75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513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18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52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03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1B8F1-7A01-43DB-944B-58430426AA83}" type="datetimeFigureOut">
              <a:rPr lang="zh-CN" altLang="en-US" smtClean="0"/>
              <a:t>2021/3/19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E4E3-E46F-47AB-A6FE-1B9F6ECBB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48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package" Target="../embeddings/Microsoft_Excel_Worksheet3.xlsx"/><Relationship Id="rId3" Type="http://schemas.openxmlformats.org/officeDocument/2006/relationships/package" Target="../embeddings/Microsoft_Excel_Worksheet.xlsx"/><Relationship Id="rId7" Type="http://schemas.openxmlformats.org/officeDocument/2006/relationships/package" Target="../embeddings/Microsoft_Excel_Worksheet1.xlsx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6.emf"/><Relationship Id="rId5" Type="http://schemas.openxmlformats.org/officeDocument/2006/relationships/image" Target="../media/image3.png"/><Relationship Id="rId10" Type="http://schemas.openxmlformats.org/officeDocument/2006/relationships/package" Target="../embeddings/Microsoft_Excel_Worksheet2.xlsx"/><Relationship Id="rId4" Type="http://schemas.openxmlformats.org/officeDocument/2006/relationships/image" Target="../media/image2.emf"/><Relationship Id="rId9" Type="http://schemas.openxmlformats.org/officeDocument/2006/relationships/image" Target="../media/image5.png"/><Relationship Id="rId1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12" Type="http://schemas.openxmlformats.org/officeDocument/2006/relationships/image" Target="../media/image14.emf"/><Relationship Id="rId2" Type="http://schemas.openxmlformats.org/officeDocument/2006/relationships/package" Target="../embeddings/Microsoft_Excel_Worksheet4.xlsx"/><Relationship Id="rId16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5.xlsx"/><Relationship Id="rId11" Type="http://schemas.openxmlformats.org/officeDocument/2006/relationships/package" Target="../embeddings/Microsoft_Excel_Worksheet6.xlsx"/><Relationship Id="rId5" Type="http://schemas.microsoft.com/office/2007/relationships/hdphoto" Target="../media/hdphoto2.wdp"/><Relationship Id="rId15" Type="http://schemas.openxmlformats.org/officeDocument/2006/relationships/package" Target="../embeddings/Microsoft_Excel_Worksheet7.xlsx"/><Relationship Id="rId10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9.xlsx"/><Relationship Id="rId13" Type="http://schemas.microsoft.com/office/2007/relationships/hdphoto" Target="../media/hdphoto6.wdp"/><Relationship Id="rId3" Type="http://schemas.microsoft.com/office/2007/relationships/hdphoto" Target="../media/hdphoto5.wdp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2.emf"/><Relationship Id="rId5" Type="http://schemas.openxmlformats.org/officeDocument/2006/relationships/image" Target="../media/image18.emf"/><Relationship Id="rId10" Type="http://schemas.openxmlformats.org/officeDocument/2006/relationships/package" Target="../embeddings/Microsoft_Excel_Worksheet10.xlsx"/><Relationship Id="rId4" Type="http://schemas.openxmlformats.org/officeDocument/2006/relationships/package" Target="../embeddings/Microsoft_Excel_Worksheet8.xlsx"/><Relationship Id="rId9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2.xlsx"/><Relationship Id="rId13" Type="http://schemas.openxmlformats.org/officeDocument/2006/relationships/image" Target="../media/image29.emf"/><Relationship Id="rId3" Type="http://schemas.microsoft.com/office/2007/relationships/hdphoto" Target="../media/hdphoto7.wdp"/><Relationship Id="rId7" Type="http://schemas.microsoft.com/office/2007/relationships/hdphoto" Target="../media/hdphoto8.wdp"/><Relationship Id="rId12" Type="http://schemas.openxmlformats.org/officeDocument/2006/relationships/package" Target="../embeddings/Microsoft_Excel_Worksheet13.xlsx"/><Relationship Id="rId17" Type="http://schemas.openxmlformats.org/officeDocument/2006/relationships/image" Target="../media/image31.emf"/><Relationship Id="rId2" Type="http://schemas.openxmlformats.org/officeDocument/2006/relationships/image" Target="../media/image24.png"/><Relationship Id="rId16" Type="http://schemas.openxmlformats.org/officeDocument/2006/relationships/package" Target="../embeddings/Microsoft_Excel_Worksheet14.xls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microsoft.com/office/2007/relationships/hdphoto" Target="../media/hdphoto9.wdp"/><Relationship Id="rId5" Type="http://schemas.openxmlformats.org/officeDocument/2006/relationships/image" Target="../media/image25.emf"/><Relationship Id="rId15" Type="http://schemas.microsoft.com/office/2007/relationships/hdphoto" Target="../media/hdphoto10.wdp"/><Relationship Id="rId10" Type="http://schemas.openxmlformats.org/officeDocument/2006/relationships/image" Target="../media/image28.png"/><Relationship Id="rId4" Type="http://schemas.openxmlformats.org/officeDocument/2006/relationships/package" Target="../embeddings/Microsoft_Excel_Worksheet11.xlsx"/><Relationship Id="rId9" Type="http://schemas.openxmlformats.org/officeDocument/2006/relationships/image" Target="../media/image27.emf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package" Target="../embeddings/Microsoft_Excel_Worksheet18.xlsx"/><Relationship Id="rId3" Type="http://schemas.openxmlformats.org/officeDocument/2006/relationships/package" Target="../embeddings/Microsoft_Excel_Worksheet15.xlsx"/><Relationship Id="rId7" Type="http://schemas.openxmlformats.org/officeDocument/2006/relationships/package" Target="../embeddings/Microsoft_Excel_Worksheet16.xlsx"/><Relationship Id="rId12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37.emf"/><Relationship Id="rId5" Type="http://schemas.openxmlformats.org/officeDocument/2006/relationships/image" Target="../media/image34.png"/><Relationship Id="rId10" Type="http://schemas.openxmlformats.org/officeDocument/2006/relationships/package" Target="../embeddings/Microsoft_Excel_Worksheet17.xlsx"/><Relationship Id="rId4" Type="http://schemas.openxmlformats.org/officeDocument/2006/relationships/image" Target="../media/image33.emf"/><Relationship Id="rId9" Type="http://schemas.openxmlformats.org/officeDocument/2006/relationships/image" Target="../media/image36.png"/><Relationship Id="rId14" Type="http://schemas.openxmlformats.org/officeDocument/2006/relationships/image" Target="../media/image3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0.xlsx"/><Relationship Id="rId13" Type="http://schemas.openxmlformats.org/officeDocument/2006/relationships/image" Target="../media/image46.png"/><Relationship Id="rId3" Type="http://schemas.microsoft.com/office/2007/relationships/hdphoto" Target="../media/hdphoto12.wdp"/><Relationship Id="rId7" Type="http://schemas.microsoft.com/office/2007/relationships/hdphoto" Target="../media/hdphoto13.wdp"/><Relationship Id="rId12" Type="http://schemas.openxmlformats.org/officeDocument/2006/relationships/image" Target="../media/image45.png"/><Relationship Id="rId2" Type="http://schemas.openxmlformats.org/officeDocument/2006/relationships/image" Target="../media/image40.png"/><Relationship Id="rId16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4.emf"/><Relationship Id="rId5" Type="http://schemas.openxmlformats.org/officeDocument/2006/relationships/image" Target="../media/image41.emf"/><Relationship Id="rId15" Type="http://schemas.openxmlformats.org/officeDocument/2006/relationships/package" Target="../embeddings/Microsoft_Excel_Worksheet22.xlsx"/><Relationship Id="rId10" Type="http://schemas.openxmlformats.org/officeDocument/2006/relationships/package" Target="../embeddings/Microsoft_Excel_Worksheet21.xlsx"/><Relationship Id="rId4" Type="http://schemas.openxmlformats.org/officeDocument/2006/relationships/package" Target="../embeddings/Microsoft_Excel_Worksheet19.xlsx"/><Relationship Id="rId9" Type="http://schemas.openxmlformats.org/officeDocument/2006/relationships/image" Target="../media/image43.emf"/><Relationship Id="rId14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4.xlsx"/><Relationship Id="rId13" Type="http://schemas.microsoft.com/office/2007/relationships/hdphoto" Target="../media/hdphoto17.wdp"/><Relationship Id="rId3" Type="http://schemas.openxmlformats.org/officeDocument/2006/relationships/image" Target="../media/image48.emf"/><Relationship Id="rId7" Type="http://schemas.microsoft.com/office/2007/relationships/hdphoto" Target="../media/hdphoto16.wdp"/><Relationship Id="rId12" Type="http://schemas.openxmlformats.org/officeDocument/2006/relationships/image" Target="../media/image53.png"/><Relationship Id="rId2" Type="http://schemas.openxmlformats.org/officeDocument/2006/relationships/package" Target="../embeddings/Microsoft_Excel_Worksheet23.xls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2.emf"/><Relationship Id="rId5" Type="http://schemas.microsoft.com/office/2007/relationships/hdphoto" Target="../media/hdphoto15.wdp"/><Relationship Id="rId10" Type="http://schemas.openxmlformats.org/officeDocument/2006/relationships/package" Target="../embeddings/Microsoft_Excel_Worksheet25.xlsx"/><Relationship Id="rId4" Type="http://schemas.openxmlformats.org/officeDocument/2006/relationships/image" Target="../media/image49.png"/><Relationship Id="rId9" Type="http://schemas.openxmlformats.org/officeDocument/2006/relationships/image" Target="../media/image51.emf"/><Relationship Id="rId1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package" Target="../embeddings/Microsoft_Excel_Worksheet29.xlsx"/><Relationship Id="rId3" Type="http://schemas.microsoft.com/office/2007/relationships/hdphoto" Target="../media/hdphoto18.wdp"/><Relationship Id="rId7" Type="http://schemas.openxmlformats.org/officeDocument/2006/relationships/image" Target="../media/image57.emf"/><Relationship Id="rId12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27.xlsx"/><Relationship Id="rId11" Type="http://schemas.openxmlformats.org/officeDocument/2006/relationships/image" Target="../media/image60.emf"/><Relationship Id="rId5" Type="http://schemas.openxmlformats.org/officeDocument/2006/relationships/image" Target="../media/image56.emf"/><Relationship Id="rId10" Type="http://schemas.openxmlformats.org/officeDocument/2006/relationships/package" Target="../embeddings/Microsoft_Excel_Worksheet28.xlsx"/><Relationship Id="rId4" Type="http://schemas.openxmlformats.org/officeDocument/2006/relationships/package" Target="../embeddings/Microsoft_Excel_Worksheet26.xlsx"/><Relationship Id="rId9" Type="http://schemas.openxmlformats.org/officeDocument/2006/relationships/image" Target="../media/image59.png"/><Relationship Id="rId14" Type="http://schemas.openxmlformats.org/officeDocument/2006/relationships/image" Target="../media/image6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8.emf"/><Relationship Id="rId3" Type="http://schemas.microsoft.com/office/2007/relationships/hdphoto" Target="../media/hdphoto19.wdp"/><Relationship Id="rId7" Type="http://schemas.openxmlformats.org/officeDocument/2006/relationships/image" Target="../media/image65.emf"/><Relationship Id="rId12" Type="http://schemas.openxmlformats.org/officeDocument/2006/relationships/package" Target="../embeddings/Microsoft_Excel_Worksheet32.xlsx"/><Relationship Id="rId2" Type="http://schemas.openxmlformats.org/officeDocument/2006/relationships/image" Target="../media/image63.png"/><Relationship Id="rId16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31.xlsx"/><Relationship Id="rId11" Type="http://schemas.microsoft.com/office/2007/relationships/hdphoto" Target="../media/hdphoto21.wdp"/><Relationship Id="rId5" Type="http://schemas.openxmlformats.org/officeDocument/2006/relationships/image" Target="../media/image64.emf"/><Relationship Id="rId15" Type="http://schemas.openxmlformats.org/officeDocument/2006/relationships/package" Target="../embeddings/Microsoft_Excel_Worksheet33.xlsx"/><Relationship Id="rId10" Type="http://schemas.openxmlformats.org/officeDocument/2006/relationships/image" Target="../media/image67.png"/><Relationship Id="rId4" Type="http://schemas.openxmlformats.org/officeDocument/2006/relationships/package" Target="../embeddings/Microsoft_Excel_Worksheet30.xlsx"/><Relationship Id="rId9" Type="http://schemas.microsoft.com/office/2007/relationships/hdphoto" Target="../media/hdphoto20.wdp"/><Relationship Id="rId14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13" Type="http://schemas.openxmlformats.org/officeDocument/2006/relationships/image" Target="../media/image77.png"/><Relationship Id="rId3" Type="http://schemas.microsoft.com/office/2007/relationships/hdphoto" Target="../media/hdphoto22.wdp"/><Relationship Id="rId7" Type="http://schemas.openxmlformats.org/officeDocument/2006/relationships/package" Target="../embeddings/Microsoft_Excel_Worksheet35.xlsx"/><Relationship Id="rId12" Type="http://schemas.openxmlformats.org/officeDocument/2006/relationships/image" Target="../media/image76.emf"/><Relationship Id="rId2" Type="http://schemas.openxmlformats.org/officeDocument/2006/relationships/image" Target="../media/image71.png"/><Relationship Id="rId16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package" Target="../embeddings/Microsoft_Excel_Worksheet36.xlsx"/><Relationship Id="rId5" Type="http://schemas.openxmlformats.org/officeDocument/2006/relationships/image" Target="../media/image72.emf"/><Relationship Id="rId15" Type="http://schemas.openxmlformats.org/officeDocument/2006/relationships/package" Target="../embeddings/Microsoft_Excel_Worksheet37.xlsx"/><Relationship Id="rId10" Type="http://schemas.microsoft.com/office/2007/relationships/hdphoto" Target="../media/hdphoto23.wdp"/><Relationship Id="rId4" Type="http://schemas.openxmlformats.org/officeDocument/2006/relationships/package" Target="../embeddings/Microsoft_Excel_Worksheet34.xlsx"/><Relationship Id="rId9" Type="http://schemas.openxmlformats.org/officeDocument/2006/relationships/image" Target="../media/image75.png"/><Relationship Id="rId14" Type="http://schemas.microsoft.com/office/2007/relationships/hdphoto" Target="../media/hdphoto2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39.xlsx"/><Relationship Id="rId13" Type="http://schemas.openxmlformats.org/officeDocument/2006/relationships/image" Target="../media/image84.emf"/><Relationship Id="rId18" Type="http://schemas.openxmlformats.org/officeDocument/2006/relationships/image" Target="../media/image87.png"/><Relationship Id="rId3" Type="http://schemas.microsoft.com/office/2007/relationships/hdphoto" Target="../media/hdphoto25.wdp"/><Relationship Id="rId21" Type="http://schemas.openxmlformats.org/officeDocument/2006/relationships/image" Target="../media/image88.emf"/><Relationship Id="rId7" Type="http://schemas.microsoft.com/office/2007/relationships/hdphoto" Target="../media/hdphoto26.wdp"/><Relationship Id="rId12" Type="http://schemas.openxmlformats.org/officeDocument/2006/relationships/package" Target="../embeddings/Microsoft_Excel_Worksheet40.xlsx"/><Relationship Id="rId17" Type="http://schemas.openxmlformats.org/officeDocument/2006/relationships/image" Target="../media/image86.emf"/><Relationship Id="rId2" Type="http://schemas.openxmlformats.org/officeDocument/2006/relationships/image" Target="../media/image79.png"/><Relationship Id="rId16" Type="http://schemas.openxmlformats.org/officeDocument/2006/relationships/package" Target="../embeddings/Microsoft_Excel_Worksheet41.xlsx"/><Relationship Id="rId20" Type="http://schemas.openxmlformats.org/officeDocument/2006/relationships/package" Target="../embeddings/Microsoft_Excel_Worksheet42.xls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microsoft.com/office/2007/relationships/hdphoto" Target="../media/hdphoto27.wdp"/><Relationship Id="rId5" Type="http://schemas.openxmlformats.org/officeDocument/2006/relationships/image" Target="../media/image80.emf"/><Relationship Id="rId15" Type="http://schemas.microsoft.com/office/2007/relationships/hdphoto" Target="../media/hdphoto28.wdp"/><Relationship Id="rId10" Type="http://schemas.openxmlformats.org/officeDocument/2006/relationships/image" Target="../media/image83.png"/><Relationship Id="rId19" Type="http://schemas.microsoft.com/office/2007/relationships/hdphoto" Target="../media/hdphoto29.wdp"/><Relationship Id="rId4" Type="http://schemas.openxmlformats.org/officeDocument/2006/relationships/package" Target="../embeddings/Microsoft_Excel_Worksheet38.xlsx"/><Relationship Id="rId9" Type="http://schemas.openxmlformats.org/officeDocument/2006/relationships/image" Target="../media/image82.emf"/><Relationship Id="rId14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6.emf"/><Relationship Id="rId3" Type="http://schemas.openxmlformats.org/officeDocument/2006/relationships/package" Target="../embeddings/Microsoft_Excel_Worksheet43.xlsx"/><Relationship Id="rId7" Type="http://schemas.openxmlformats.org/officeDocument/2006/relationships/image" Target="../media/image92.emf"/><Relationship Id="rId12" Type="http://schemas.openxmlformats.org/officeDocument/2006/relationships/package" Target="../embeddings/Microsoft_Excel_Worksheet46.xlsx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44.xlsx"/><Relationship Id="rId11" Type="http://schemas.openxmlformats.org/officeDocument/2006/relationships/image" Target="../media/image95.png"/><Relationship Id="rId5" Type="http://schemas.openxmlformats.org/officeDocument/2006/relationships/image" Target="../media/image91.png"/><Relationship Id="rId10" Type="http://schemas.openxmlformats.org/officeDocument/2006/relationships/image" Target="../media/image94.emf"/><Relationship Id="rId4" Type="http://schemas.openxmlformats.org/officeDocument/2006/relationships/image" Target="../media/image90.emf"/><Relationship Id="rId9" Type="http://schemas.openxmlformats.org/officeDocument/2006/relationships/package" Target="../embeddings/Microsoft_Excel_Worksheet45.xls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13" Type="http://schemas.openxmlformats.org/officeDocument/2006/relationships/image" Target="../media/image104.emf"/><Relationship Id="rId3" Type="http://schemas.openxmlformats.org/officeDocument/2006/relationships/package" Target="../embeddings/Microsoft_Excel_Worksheet47.xlsx"/><Relationship Id="rId7" Type="http://schemas.openxmlformats.org/officeDocument/2006/relationships/package" Target="../embeddings/Microsoft_Excel_Worksheet48.xlsx"/><Relationship Id="rId12" Type="http://schemas.openxmlformats.org/officeDocument/2006/relationships/package" Target="../embeddings/Microsoft_Excel_Worksheet50.xlsx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03.png"/><Relationship Id="rId5" Type="http://schemas.openxmlformats.org/officeDocument/2006/relationships/image" Target="../media/image99.png"/><Relationship Id="rId10" Type="http://schemas.openxmlformats.org/officeDocument/2006/relationships/image" Target="../media/image102.emf"/><Relationship Id="rId4" Type="http://schemas.openxmlformats.org/officeDocument/2006/relationships/image" Target="../media/image98.emf"/><Relationship Id="rId9" Type="http://schemas.openxmlformats.org/officeDocument/2006/relationships/package" Target="../embeddings/Microsoft_Excel_Worksheet49.xls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2.png"/><Relationship Id="rId3" Type="http://schemas.openxmlformats.org/officeDocument/2006/relationships/package" Target="../embeddings/Microsoft_Excel_Worksheet51.xlsx"/><Relationship Id="rId7" Type="http://schemas.openxmlformats.org/officeDocument/2006/relationships/image" Target="../media/image108.emf"/><Relationship Id="rId12" Type="http://schemas.openxmlformats.org/officeDocument/2006/relationships/image" Target="../media/image111.emf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52.xlsx"/><Relationship Id="rId11" Type="http://schemas.openxmlformats.org/officeDocument/2006/relationships/package" Target="../embeddings/Microsoft_Excel_Worksheet54.xlsx"/><Relationship Id="rId5" Type="http://schemas.openxmlformats.org/officeDocument/2006/relationships/image" Target="../media/image107.png"/><Relationship Id="rId15" Type="http://schemas.openxmlformats.org/officeDocument/2006/relationships/image" Target="../media/image113.emf"/><Relationship Id="rId10" Type="http://schemas.openxmlformats.org/officeDocument/2006/relationships/image" Target="../media/image110.emf"/><Relationship Id="rId4" Type="http://schemas.openxmlformats.org/officeDocument/2006/relationships/image" Target="../media/image106.emf"/><Relationship Id="rId9" Type="http://schemas.openxmlformats.org/officeDocument/2006/relationships/package" Target="../embeddings/Microsoft_Excel_Worksheet53.xlsx"/><Relationship Id="rId14" Type="http://schemas.openxmlformats.org/officeDocument/2006/relationships/package" Target="../embeddings/Microsoft_Excel_Worksheet55.xls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package" Target="../embeddings/Microsoft_Excel_Worksheet56.xlsx"/><Relationship Id="rId7" Type="http://schemas.openxmlformats.org/officeDocument/2006/relationships/image" Target="../media/image117.emf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57.xlsx"/><Relationship Id="rId11" Type="http://schemas.openxmlformats.org/officeDocument/2006/relationships/image" Target="../media/image120.emf"/><Relationship Id="rId5" Type="http://schemas.openxmlformats.org/officeDocument/2006/relationships/image" Target="../media/image116.png"/><Relationship Id="rId10" Type="http://schemas.openxmlformats.org/officeDocument/2006/relationships/package" Target="../embeddings/Microsoft_Excel_Worksheet58.xlsx"/><Relationship Id="rId4" Type="http://schemas.openxmlformats.org/officeDocument/2006/relationships/image" Target="../media/image115.emf"/><Relationship Id="rId9" Type="http://schemas.openxmlformats.org/officeDocument/2006/relationships/image" Target="../media/image1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0.xlsx"/><Relationship Id="rId13" Type="http://schemas.openxmlformats.org/officeDocument/2006/relationships/image" Target="../media/image126.emf"/><Relationship Id="rId18" Type="http://schemas.openxmlformats.org/officeDocument/2006/relationships/image" Target="../media/image129.png"/><Relationship Id="rId3" Type="http://schemas.microsoft.com/office/2007/relationships/hdphoto" Target="../media/hdphoto30.wdp"/><Relationship Id="rId21" Type="http://schemas.openxmlformats.org/officeDocument/2006/relationships/image" Target="../media/image130.emf"/><Relationship Id="rId7" Type="http://schemas.openxmlformats.org/officeDocument/2006/relationships/image" Target="../media/image123.emf"/><Relationship Id="rId12" Type="http://schemas.openxmlformats.org/officeDocument/2006/relationships/package" Target="../embeddings/Microsoft_Excel_Worksheet61.xlsx"/><Relationship Id="rId17" Type="http://schemas.openxmlformats.org/officeDocument/2006/relationships/image" Target="../media/image128.emf"/><Relationship Id="rId2" Type="http://schemas.openxmlformats.org/officeDocument/2006/relationships/image" Target="../media/image121.png"/><Relationship Id="rId16" Type="http://schemas.openxmlformats.org/officeDocument/2006/relationships/package" Target="../embeddings/Microsoft_Excel_Worksheet62.xlsx"/><Relationship Id="rId20" Type="http://schemas.openxmlformats.org/officeDocument/2006/relationships/package" Target="../embeddings/Microsoft_Excel_Worksheet63.xlsx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59.xlsx"/><Relationship Id="rId11" Type="http://schemas.microsoft.com/office/2007/relationships/hdphoto" Target="../media/hdphoto32.wdp"/><Relationship Id="rId5" Type="http://schemas.microsoft.com/office/2007/relationships/hdphoto" Target="../media/hdphoto31.wdp"/><Relationship Id="rId15" Type="http://schemas.microsoft.com/office/2007/relationships/hdphoto" Target="../media/hdphoto33.wdp"/><Relationship Id="rId10" Type="http://schemas.openxmlformats.org/officeDocument/2006/relationships/image" Target="../media/image125.png"/><Relationship Id="rId19" Type="http://schemas.microsoft.com/office/2007/relationships/hdphoto" Target="../media/hdphoto34.wdp"/><Relationship Id="rId4" Type="http://schemas.openxmlformats.org/officeDocument/2006/relationships/image" Target="../media/image122.png"/><Relationship Id="rId9" Type="http://schemas.openxmlformats.org/officeDocument/2006/relationships/image" Target="../media/image124.emf"/><Relationship Id="rId14" Type="http://schemas.openxmlformats.org/officeDocument/2006/relationships/image" Target="../media/image1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6.emf"/><Relationship Id="rId18" Type="http://schemas.openxmlformats.org/officeDocument/2006/relationships/package" Target="../embeddings/Microsoft_Excel_Worksheet67.xlsx"/><Relationship Id="rId3" Type="http://schemas.microsoft.com/office/2007/relationships/hdphoto" Target="../media/hdphoto35.wdp"/><Relationship Id="rId21" Type="http://schemas.openxmlformats.org/officeDocument/2006/relationships/image" Target="../media/image140.emf"/><Relationship Id="rId7" Type="http://schemas.microsoft.com/office/2007/relationships/hdphoto" Target="../media/hdphoto37.wdp"/><Relationship Id="rId12" Type="http://schemas.openxmlformats.org/officeDocument/2006/relationships/package" Target="../embeddings/Microsoft_Excel_Worksheet64.xlsx"/><Relationship Id="rId17" Type="http://schemas.openxmlformats.org/officeDocument/2006/relationships/image" Target="../media/image138.emf"/><Relationship Id="rId2" Type="http://schemas.openxmlformats.org/officeDocument/2006/relationships/image" Target="../media/image131.png"/><Relationship Id="rId16" Type="http://schemas.openxmlformats.org/officeDocument/2006/relationships/package" Target="../embeddings/Microsoft_Excel_Worksheet66.xlsx"/><Relationship Id="rId20" Type="http://schemas.openxmlformats.org/officeDocument/2006/relationships/package" Target="../embeddings/Microsoft_Excel_Worksheet68.xls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microsoft.com/office/2007/relationships/hdphoto" Target="../media/hdphoto39.wdp"/><Relationship Id="rId5" Type="http://schemas.microsoft.com/office/2007/relationships/hdphoto" Target="../media/hdphoto36.wdp"/><Relationship Id="rId15" Type="http://schemas.openxmlformats.org/officeDocument/2006/relationships/image" Target="../media/image137.emf"/><Relationship Id="rId10" Type="http://schemas.openxmlformats.org/officeDocument/2006/relationships/image" Target="../media/image135.png"/><Relationship Id="rId19" Type="http://schemas.openxmlformats.org/officeDocument/2006/relationships/image" Target="../media/image139.emf"/><Relationship Id="rId4" Type="http://schemas.openxmlformats.org/officeDocument/2006/relationships/image" Target="../media/image132.png"/><Relationship Id="rId9" Type="http://schemas.microsoft.com/office/2007/relationships/hdphoto" Target="../media/hdphoto38.wdp"/><Relationship Id="rId14" Type="http://schemas.openxmlformats.org/officeDocument/2006/relationships/package" Target="../embeddings/Microsoft_Excel_Worksheet65.xls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6.emf"/><Relationship Id="rId18" Type="http://schemas.openxmlformats.org/officeDocument/2006/relationships/package" Target="../embeddings/Microsoft_Excel_Worksheet72.xlsx"/><Relationship Id="rId3" Type="http://schemas.microsoft.com/office/2007/relationships/hdphoto" Target="../media/hdphoto40.wdp"/><Relationship Id="rId21" Type="http://schemas.openxmlformats.org/officeDocument/2006/relationships/image" Target="../media/image150.emf"/><Relationship Id="rId7" Type="http://schemas.microsoft.com/office/2007/relationships/hdphoto" Target="../media/hdphoto42.wdp"/><Relationship Id="rId12" Type="http://schemas.openxmlformats.org/officeDocument/2006/relationships/package" Target="../embeddings/Microsoft_Excel_Worksheet69.xlsx"/><Relationship Id="rId17" Type="http://schemas.openxmlformats.org/officeDocument/2006/relationships/image" Target="../media/image148.emf"/><Relationship Id="rId2" Type="http://schemas.openxmlformats.org/officeDocument/2006/relationships/image" Target="../media/image141.png"/><Relationship Id="rId16" Type="http://schemas.openxmlformats.org/officeDocument/2006/relationships/package" Target="../embeddings/Microsoft_Excel_Worksheet71.xlsx"/><Relationship Id="rId20" Type="http://schemas.openxmlformats.org/officeDocument/2006/relationships/package" Target="../embeddings/Microsoft_Excel_Worksheet73.xlsx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microsoft.com/office/2007/relationships/hdphoto" Target="../media/hdphoto44.wdp"/><Relationship Id="rId5" Type="http://schemas.microsoft.com/office/2007/relationships/hdphoto" Target="../media/hdphoto41.wdp"/><Relationship Id="rId15" Type="http://schemas.openxmlformats.org/officeDocument/2006/relationships/image" Target="../media/image147.emf"/><Relationship Id="rId10" Type="http://schemas.openxmlformats.org/officeDocument/2006/relationships/image" Target="../media/image145.png"/><Relationship Id="rId19" Type="http://schemas.openxmlformats.org/officeDocument/2006/relationships/image" Target="../media/image149.emf"/><Relationship Id="rId4" Type="http://schemas.openxmlformats.org/officeDocument/2006/relationships/image" Target="../media/image142.png"/><Relationship Id="rId9" Type="http://schemas.microsoft.com/office/2007/relationships/hdphoto" Target="../media/hdphoto43.wdp"/><Relationship Id="rId14" Type="http://schemas.openxmlformats.org/officeDocument/2006/relationships/package" Target="../embeddings/Microsoft_Excel_Worksheet70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1929" y="546656"/>
            <a:ext cx="4565798" cy="2877582"/>
            <a:chOff x="431929" y="546656"/>
            <a:chExt cx="4565798" cy="2877582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28136" t="5365" r="3798" b="30495"/>
            <a:stretch/>
          </p:blipFill>
          <p:spPr>
            <a:xfrm>
              <a:off x="1451113" y="546656"/>
              <a:ext cx="3243031" cy="1908312"/>
            </a:xfrm>
            <a:prstGeom prst="rect">
              <a:avLst/>
            </a:prstGeom>
          </p:spPr>
        </p:pic>
        <p:sp>
          <p:nvSpPr>
            <p:cNvPr id="61" name="文本框 60"/>
            <p:cNvSpPr txBox="1"/>
            <p:nvPr/>
          </p:nvSpPr>
          <p:spPr>
            <a:xfrm>
              <a:off x="4639937" y="983065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639937" y="572889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31929" y="776600"/>
              <a:ext cx="8288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b="1" dirty="0">
                  <a:solidFill>
                    <a:srgbClr val="000000"/>
                  </a:solidFill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ACC_pS79</a:t>
              </a:r>
            </a:p>
            <a:p>
              <a:pPr algn="r"/>
              <a:r>
                <a:rPr lang="en-US" altLang="zh-CN" sz="1200" b="1" dirty="0"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280 </a:t>
              </a:r>
              <a:r>
                <a:rPr lang="en-US" altLang="zh-CN" sz="1200" b="1" dirty="0" err="1"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kDa</a:t>
              </a:r>
              <a:endParaRPr lang="zh-CN" altLang="en-US" sz="1200" b="1" dirty="0"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65" name="直接箭头连接符 64"/>
            <p:cNvCxnSpPr/>
            <p:nvPr/>
          </p:nvCxnSpPr>
          <p:spPr>
            <a:xfrm>
              <a:off x="1219524" y="112436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6" name="对象 65"/>
            <p:cNvGraphicFramePr>
              <a:graphicFrameLocks noChangeAspect="1"/>
            </p:cNvGraphicFramePr>
            <p:nvPr/>
          </p:nvGraphicFramePr>
          <p:xfrm>
            <a:off x="1492250" y="2462213"/>
            <a:ext cx="3217863" cy="962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3752684" imgH="961974" progId="Excel.Sheet.12">
                    <p:embed/>
                  </p:oleObj>
                </mc:Choice>
                <mc:Fallback>
                  <p:oleObj name="Worksheet" r:id="rId3" imgW="3752684" imgH="961974" progId="Excel.Sheet.12">
                    <p:embed/>
                    <p:pic>
                      <p:nvPicPr>
                        <p:cNvPr id="66" name="对象 6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92250" y="2462213"/>
                          <a:ext cx="3217863" cy="9620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" name="文本框 66"/>
            <p:cNvSpPr txBox="1"/>
            <p:nvPr/>
          </p:nvSpPr>
          <p:spPr>
            <a:xfrm>
              <a:off x="4639937" y="1312079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4639937" y="1647651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639937" y="205889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3546" y="3492872"/>
            <a:ext cx="3759789" cy="2838078"/>
            <a:chOff x="6952198" y="540484"/>
            <a:chExt cx="3759789" cy="2838078"/>
          </a:xfrm>
        </p:grpSpPr>
        <p:cxnSp>
          <p:nvCxnSpPr>
            <p:cNvPr id="82" name="直接箭头连接符 81"/>
            <p:cNvCxnSpPr/>
            <p:nvPr/>
          </p:nvCxnSpPr>
          <p:spPr>
            <a:xfrm>
              <a:off x="7809997" y="1580651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28206" t="3529" r="8640" b="31327"/>
            <a:stretch/>
          </p:blipFill>
          <p:spPr>
            <a:xfrm>
              <a:off x="8145997" y="540484"/>
              <a:ext cx="2256240" cy="1894412"/>
            </a:xfrm>
            <a:prstGeom prst="rect">
              <a:avLst/>
            </a:prstGeom>
          </p:spPr>
        </p:pic>
        <p:sp>
          <p:nvSpPr>
            <p:cNvPr id="76" name="文本框 75"/>
            <p:cNvSpPr txBox="1"/>
            <p:nvPr/>
          </p:nvSpPr>
          <p:spPr>
            <a:xfrm>
              <a:off x="10354197" y="138245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354197" y="187941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0354197" y="553166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80" name="对象 79"/>
            <p:cNvGraphicFramePr>
              <a:graphicFrameLocks noChangeAspect="1"/>
            </p:cNvGraphicFramePr>
            <p:nvPr/>
          </p:nvGraphicFramePr>
          <p:xfrm>
            <a:off x="8126965" y="2435587"/>
            <a:ext cx="2341562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2248001" imgH="942859" progId="Excel.Sheet.12">
                    <p:embed/>
                  </p:oleObj>
                </mc:Choice>
                <mc:Fallback>
                  <p:oleObj name="Worksheet" r:id="rId7" imgW="2248001" imgH="942859" progId="Excel.Sheet.12">
                    <p:embed/>
                    <p:pic>
                      <p:nvPicPr>
                        <p:cNvPr id="80" name="对象 7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126965" y="2435587"/>
                          <a:ext cx="2341562" cy="942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" name="矩形 80"/>
            <p:cNvSpPr/>
            <p:nvPr/>
          </p:nvSpPr>
          <p:spPr>
            <a:xfrm>
              <a:off x="6952198" y="1226964"/>
              <a:ext cx="9068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b="1" dirty="0"/>
                <a:t>Akt </a:t>
              </a:r>
              <a:r>
                <a:rPr lang="en-US" altLang="zh-CN" sz="1200" b="1" dirty="0"/>
                <a:t>_</a:t>
              </a:r>
              <a:r>
                <a:rPr lang="en-US" altLang="zh-CN" sz="1200" b="1" dirty="0" err="1"/>
                <a:t>pS</a:t>
              </a:r>
              <a:r>
                <a:rPr lang="zh-CN" altLang="en-US" sz="1200" b="1" dirty="0"/>
                <a:t>473</a:t>
              </a:r>
              <a:endParaRPr lang="en-US" altLang="zh-CN" sz="1200" b="1" dirty="0"/>
            </a:p>
            <a:p>
              <a:pPr algn="r"/>
              <a:r>
                <a:rPr lang="en-US" altLang="zh-CN" sz="1200" b="1" dirty="0"/>
                <a:t>60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354197" y="76711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354197" y="115106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354197" y="981051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73827" y="3461965"/>
            <a:ext cx="3971059" cy="2711823"/>
            <a:chOff x="313540" y="3854445"/>
            <a:chExt cx="3807813" cy="2711823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9">
              <a:grayscl/>
            </a:blip>
            <a:srcRect l="6971" t="-271" r="13977" b="10453"/>
            <a:stretch/>
          </p:blipFill>
          <p:spPr>
            <a:xfrm flipH="1">
              <a:off x="1509619" y="3959526"/>
              <a:ext cx="2265103" cy="1768414"/>
            </a:xfrm>
            <a:prstGeom prst="rect">
              <a:avLst/>
            </a:prstGeom>
          </p:spPr>
        </p:pic>
        <p:cxnSp>
          <p:nvCxnSpPr>
            <p:cNvPr id="85" name="直接箭头连接符 84"/>
            <p:cNvCxnSpPr/>
            <p:nvPr/>
          </p:nvCxnSpPr>
          <p:spPr>
            <a:xfrm>
              <a:off x="1176149" y="4653072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/>
          </p:nvSpPr>
          <p:spPr>
            <a:xfrm>
              <a:off x="3754853" y="443762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754853" y="483173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3771577" y="3854445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90" name="对象 89"/>
            <p:cNvGraphicFramePr>
              <a:graphicFrameLocks noChangeAspect="1"/>
            </p:cNvGraphicFramePr>
            <p:nvPr/>
          </p:nvGraphicFramePr>
          <p:xfrm>
            <a:off x="1441518" y="5766168"/>
            <a:ext cx="2397527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2248001" imgH="800023" progId="Excel.Sheet.12">
                    <p:embed/>
                  </p:oleObj>
                </mc:Choice>
                <mc:Fallback>
                  <p:oleObj name="Worksheet" r:id="rId10" imgW="2248001" imgH="800023" progId="Excel.Sheet.12">
                    <p:embed/>
                    <p:pic>
                      <p:nvPicPr>
                        <p:cNvPr id="90" name="对象 89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441518" y="5766168"/>
                          <a:ext cx="2397527" cy="800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" name="矩形 90"/>
            <p:cNvSpPr/>
            <p:nvPr/>
          </p:nvSpPr>
          <p:spPr>
            <a:xfrm>
              <a:off x="313540" y="4299385"/>
              <a:ext cx="91166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b="1" dirty="0"/>
                <a:t>Akt </a:t>
              </a:r>
              <a:r>
                <a:rPr lang="en-US" altLang="zh-CN" sz="1200" b="1" dirty="0"/>
                <a:t>_pT308</a:t>
              </a:r>
            </a:p>
            <a:p>
              <a:pPr algn="r"/>
              <a:r>
                <a:rPr lang="en-US" altLang="zh-CN" sz="1200" b="1" dirty="0"/>
                <a:t>60kDa</a:t>
              </a:r>
              <a:endParaRPr lang="zh-CN" altLang="en-US" sz="1200" b="1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71577" y="412670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754853" y="512403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314428" y="478517"/>
            <a:ext cx="4294799" cy="2350408"/>
            <a:chOff x="732412" y="33035"/>
            <a:chExt cx="4294799" cy="2350408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12"/>
            <a:srcRect l="16940" t="17310" r="6105" b="22339"/>
            <a:stretch/>
          </p:blipFill>
          <p:spPr>
            <a:xfrm>
              <a:off x="1470991" y="208721"/>
              <a:ext cx="3250026" cy="1431235"/>
            </a:xfrm>
            <a:prstGeom prst="rect">
              <a:avLst/>
            </a:prstGeom>
          </p:spPr>
        </p:pic>
        <p:graphicFrame>
          <p:nvGraphicFramePr>
            <p:cNvPr id="48" name="对象 47"/>
            <p:cNvGraphicFramePr>
              <a:graphicFrameLocks noChangeAspect="1"/>
            </p:cNvGraphicFramePr>
            <p:nvPr/>
          </p:nvGraphicFramePr>
          <p:xfrm>
            <a:off x="1414097" y="1716693"/>
            <a:ext cx="3341687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3" imgW="3590972" imgH="666917" progId="Excel.Sheet.12">
                    <p:embed/>
                  </p:oleObj>
                </mc:Choice>
                <mc:Fallback>
                  <p:oleObj name="Worksheet" r:id="rId13" imgW="3590972" imgH="666917" progId="Excel.Sheet.12">
                    <p:embed/>
                    <p:pic>
                      <p:nvPicPr>
                        <p:cNvPr id="48" name="对象 4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414097" y="1716693"/>
                          <a:ext cx="3341687" cy="666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文本框 48"/>
            <p:cNvSpPr txBox="1"/>
            <p:nvPr/>
          </p:nvSpPr>
          <p:spPr>
            <a:xfrm>
              <a:off x="4677435" y="25916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677435" y="54530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677435" y="33035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32412" y="119272"/>
              <a:ext cx="6238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err="1"/>
                <a:t>Akt</a:t>
              </a:r>
              <a:endParaRPr lang="en-US" altLang="zh-CN" sz="1200" b="1" dirty="0"/>
            </a:p>
            <a:p>
              <a:r>
                <a:rPr lang="en-US" altLang="zh-CN" sz="1200" b="1" dirty="0"/>
                <a:t>68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53" name="直接箭头连接符 52"/>
            <p:cNvCxnSpPr/>
            <p:nvPr/>
          </p:nvCxnSpPr>
          <p:spPr>
            <a:xfrm>
              <a:off x="1271432" y="479311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4677435" y="81878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677435" y="123412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176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357665" y="169903"/>
            <a:ext cx="5331115" cy="2738397"/>
            <a:chOff x="135253" y="334434"/>
            <a:chExt cx="5331115" cy="2738397"/>
          </a:xfrm>
        </p:grpSpPr>
        <p:graphicFrame>
          <p:nvGraphicFramePr>
            <p:cNvPr id="96" name="对象 95"/>
            <p:cNvGraphicFramePr>
              <a:graphicFrameLocks noChangeAspect="1"/>
            </p:cNvGraphicFramePr>
            <p:nvPr/>
          </p:nvGraphicFramePr>
          <p:xfrm>
            <a:off x="1351551" y="2215581"/>
            <a:ext cx="3895725" cy="857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3590972" imgH="857366" progId="Excel.Sheet.12">
                    <p:embed/>
                  </p:oleObj>
                </mc:Choice>
                <mc:Fallback>
                  <p:oleObj name="Worksheet" r:id="rId2" imgW="3590972" imgH="857366" progId="Excel.Sheet.12">
                    <p:embed/>
                    <p:pic>
                      <p:nvPicPr>
                        <p:cNvPr id="96" name="对象 9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351551" y="2215581"/>
                          <a:ext cx="3895725" cy="857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135253" y="334434"/>
              <a:ext cx="5331115" cy="1796287"/>
              <a:chOff x="135253" y="334434"/>
              <a:chExt cx="5331115" cy="1796287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5108578" y="801979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5108578" y="990412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5108578" y="334434"/>
                <a:ext cx="34977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cxnSp>
            <p:nvCxnSpPr>
              <p:cNvPr id="97" name="直接箭头连接符 96"/>
              <p:cNvCxnSpPr/>
              <p:nvPr/>
            </p:nvCxnSpPr>
            <p:spPr>
              <a:xfrm>
                <a:off x="1081153" y="1032556"/>
                <a:ext cx="272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矩形 97"/>
              <p:cNvSpPr/>
              <p:nvPr/>
            </p:nvSpPr>
            <p:spPr>
              <a:xfrm>
                <a:off x="135253" y="678869"/>
                <a:ext cx="994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200" b="1" dirty="0"/>
                  <a:t>B-Raf_pS445</a:t>
                </a:r>
              </a:p>
              <a:p>
                <a:pPr algn="r"/>
                <a:r>
                  <a:rPr lang="en-US" altLang="zh-CN" sz="1200" b="1" dirty="0"/>
                  <a:t>86 </a:t>
                </a:r>
                <a:r>
                  <a:rPr lang="en-US" altLang="zh-CN" sz="1200" b="1" dirty="0" err="1"/>
                  <a:t>kDa</a:t>
                </a:r>
                <a:endParaRPr lang="zh-CN" altLang="en-US" sz="1200" b="1" dirty="0"/>
              </a:p>
            </p:txBody>
          </p:sp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 l="9869" t="19164" r="18044" b="35801"/>
              <a:stretch/>
            </p:blipFill>
            <p:spPr>
              <a:xfrm flipH="1">
                <a:off x="1414731" y="552087"/>
                <a:ext cx="3761195" cy="1578634"/>
              </a:xfrm>
              <a:prstGeom prst="rect">
                <a:avLst/>
              </a:prstGeom>
            </p:spPr>
          </p:pic>
          <p:sp>
            <p:nvSpPr>
              <p:cNvPr id="61" name="文本框 60"/>
              <p:cNvSpPr txBox="1"/>
              <p:nvPr/>
            </p:nvSpPr>
            <p:spPr>
              <a:xfrm>
                <a:off x="5108578" y="613086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5108578" y="114507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5108578" y="1419788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5108578" y="1781116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0" y="3585580"/>
            <a:ext cx="5734435" cy="2799345"/>
            <a:chOff x="6002281" y="273895"/>
            <a:chExt cx="5734435" cy="2799345"/>
          </a:xfrm>
        </p:grpSpPr>
        <p:graphicFrame>
          <p:nvGraphicFramePr>
            <p:cNvPr id="79" name="对象 7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8456239"/>
                </p:ext>
              </p:extLst>
            </p:nvPr>
          </p:nvGraphicFramePr>
          <p:xfrm>
            <a:off x="7186556" y="2215990"/>
            <a:ext cx="3895725" cy="857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3590972" imgH="857366" progId="Excel.Sheet.12">
                    <p:embed/>
                  </p:oleObj>
                </mc:Choice>
                <mc:Fallback>
                  <p:oleObj name="Worksheet" r:id="rId6" imgW="3590972" imgH="857366" progId="Excel.Sheet.12">
                    <p:embed/>
                    <p:pic>
                      <p:nvPicPr>
                        <p:cNvPr id="79" name="对象 78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186556" y="2215990"/>
                          <a:ext cx="3895725" cy="857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6" name="直接箭头连接符 85"/>
            <p:cNvCxnSpPr/>
            <p:nvPr/>
          </p:nvCxnSpPr>
          <p:spPr>
            <a:xfrm>
              <a:off x="6860849" y="1025351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矩形 98"/>
            <p:cNvSpPr/>
            <p:nvPr/>
          </p:nvSpPr>
          <p:spPr>
            <a:xfrm>
              <a:off x="6002281" y="671664"/>
              <a:ext cx="90762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cdc2 _pY15</a:t>
              </a:r>
            </a:p>
            <a:p>
              <a:pPr algn="r"/>
              <a:r>
                <a:rPr lang="en-US" altLang="zh-CN" sz="1200" b="1" dirty="0"/>
                <a:t>30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1411787" y="75779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1423751" y="108612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1386940" y="273895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pic>
          <p:nvPicPr>
            <p:cNvPr id="103" name="图片 102"/>
            <p:cNvPicPr>
              <a:picLocks noChangeAspect="1"/>
            </p:cNvPicPr>
            <p:nvPr/>
          </p:nvPicPr>
          <p:blipFill rotWithShape="1">
            <a:blip r:embed="rId8">
              <a:grayscl/>
            </a:blip>
            <a:srcRect l="13559" t="22611" r="3344" b="26108"/>
            <a:stretch/>
          </p:blipFill>
          <p:spPr>
            <a:xfrm>
              <a:off x="7159924" y="526203"/>
              <a:ext cx="4260489" cy="1625841"/>
            </a:xfrm>
            <a:prstGeom prst="rect">
              <a:avLst/>
            </a:prstGeom>
          </p:spPr>
        </p:pic>
        <p:sp>
          <p:nvSpPr>
            <p:cNvPr id="66" name="文本框 65"/>
            <p:cNvSpPr txBox="1"/>
            <p:nvPr/>
          </p:nvSpPr>
          <p:spPr>
            <a:xfrm>
              <a:off x="11409867" y="5174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1423751" y="123947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1423751" y="166314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17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1423751" y="193726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11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74722" y="107415"/>
            <a:ext cx="4558158" cy="3178710"/>
            <a:chOff x="6600972" y="3486570"/>
            <a:chExt cx="5375278" cy="3178710"/>
          </a:xfrm>
        </p:grpSpPr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22151" t="7763" b="28953"/>
            <a:stretch/>
          </p:blipFill>
          <p:spPr>
            <a:xfrm>
              <a:off x="7781026" y="3752491"/>
              <a:ext cx="3911560" cy="1828800"/>
            </a:xfrm>
            <a:prstGeom prst="rect">
              <a:avLst/>
            </a:prstGeom>
          </p:spPr>
        </p:pic>
        <p:sp>
          <p:nvSpPr>
            <p:cNvPr id="83" name="文本框 82"/>
            <p:cNvSpPr txBox="1"/>
            <p:nvPr/>
          </p:nvSpPr>
          <p:spPr>
            <a:xfrm>
              <a:off x="11651434" y="443762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1651434" y="471457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11626474" y="3486570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92" name="对象 9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6801904"/>
                </p:ext>
              </p:extLst>
            </p:nvPr>
          </p:nvGraphicFramePr>
          <p:xfrm>
            <a:off x="7621144" y="5808030"/>
            <a:ext cx="3895806" cy="857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1" imgW="3590972" imgH="857366" progId="Excel.Sheet.12">
                    <p:embed/>
                  </p:oleObj>
                </mc:Choice>
                <mc:Fallback>
                  <p:oleObj name="Worksheet" r:id="rId11" imgW="3590972" imgH="857366" progId="Excel.Sheet.12">
                    <p:embed/>
                    <p:pic>
                      <p:nvPicPr>
                        <p:cNvPr id="92" name="对象 91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621144" y="5808030"/>
                          <a:ext cx="3895806" cy="857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7" name="直接箭头连接符 106"/>
            <p:cNvCxnSpPr/>
            <p:nvPr/>
          </p:nvCxnSpPr>
          <p:spPr>
            <a:xfrm>
              <a:off x="7485189" y="4801952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矩形 107"/>
            <p:cNvSpPr/>
            <p:nvPr/>
          </p:nvSpPr>
          <p:spPr>
            <a:xfrm>
              <a:off x="6600972" y="4448265"/>
              <a:ext cx="93326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Bad</a:t>
              </a:r>
              <a:r>
                <a:rPr lang="zh-CN" altLang="en-US" sz="1200" b="1" dirty="0"/>
                <a:t> </a:t>
              </a:r>
              <a:r>
                <a:rPr lang="en-US" altLang="zh-CN" sz="1200" b="1" dirty="0"/>
                <a:t>_pS112</a:t>
              </a:r>
            </a:p>
            <a:p>
              <a:pPr algn="r"/>
              <a:r>
                <a:rPr lang="en-US" altLang="zh-CN" sz="1200" b="1" dirty="0"/>
                <a:t>23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1651321" y="401596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1651321" y="418518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1651321" y="490229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17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589586" y="3712352"/>
            <a:ext cx="4574325" cy="2871011"/>
            <a:chOff x="486532" y="3269974"/>
            <a:chExt cx="4574325" cy="2871011"/>
          </a:xfrm>
        </p:grpSpPr>
        <p:pic>
          <p:nvPicPr>
            <p:cNvPr id="113" name="图片 112"/>
            <p:cNvPicPr>
              <a:picLocks noChangeAspect="1"/>
            </p:cNvPicPr>
            <p:nvPr/>
          </p:nvPicPr>
          <p:blipFill rotWithShape="1">
            <a:blip r:embed="rId13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5925" t="20960" r="22875" b="17345"/>
            <a:stretch/>
          </p:blipFill>
          <p:spPr>
            <a:xfrm>
              <a:off x="1510678" y="3269974"/>
              <a:ext cx="3230289" cy="1779103"/>
            </a:xfrm>
            <a:prstGeom prst="rect">
              <a:avLst/>
            </a:prstGeom>
          </p:spPr>
        </p:pic>
        <p:sp>
          <p:nvSpPr>
            <p:cNvPr id="114" name="文本框 113"/>
            <p:cNvSpPr txBox="1"/>
            <p:nvPr/>
          </p:nvSpPr>
          <p:spPr>
            <a:xfrm>
              <a:off x="4694830" y="361040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4694830" y="387666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4711081" y="3414093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6532" y="3718126"/>
              <a:ext cx="902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b="1" dirty="0"/>
                <a:t>c-Jun_pS73</a:t>
              </a:r>
            </a:p>
            <a:p>
              <a:pPr algn="r"/>
              <a:r>
                <a:rPr lang="en-US" altLang="zh-CN" sz="1200" b="1" dirty="0"/>
                <a:t>48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123" name="直接箭头连接符 122"/>
            <p:cNvCxnSpPr/>
            <p:nvPr/>
          </p:nvCxnSpPr>
          <p:spPr>
            <a:xfrm>
              <a:off x="1295143" y="4056680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7" name="对象 136"/>
            <p:cNvGraphicFramePr>
              <a:graphicFrameLocks noChangeAspect="1"/>
            </p:cNvGraphicFramePr>
            <p:nvPr/>
          </p:nvGraphicFramePr>
          <p:xfrm>
            <a:off x="1442334" y="5220294"/>
            <a:ext cx="3365500" cy="9206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5" imgW="4200688" imgH="961974" progId="Excel.Sheet.12">
                    <p:embed/>
                  </p:oleObj>
                </mc:Choice>
                <mc:Fallback>
                  <p:oleObj name="Worksheet" r:id="rId15" imgW="4200688" imgH="961974" progId="Excel.Sheet.12">
                    <p:embed/>
                    <p:pic>
                      <p:nvPicPr>
                        <p:cNvPr id="137" name="对象 136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442334" y="5220294"/>
                          <a:ext cx="3365500" cy="9206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" name="文本框 139"/>
            <p:cNvSpPr txBox="1"/>
            <p:nvPr/>
          </p:nvSpPr>
          <p:spPr>
            <a:xfrm>
              <a:off x="4688206" y="420012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4688206" y="460553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125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735519" y="278697"/>
            <a:ext cx="6019611" cy="2601734"/>
            <a:chOff x="5655173" y="1930047"/>
            <a:chExt cx="6019611" cy="2601734"/>
          </a:xfrm>
        </p:grpSpPr>
        <p:cxnSp>
          <p:nvCxnSpPr>
            <p:cNvPr id="119" name="直接箭头连接符 118"/>
            <p:cNvCxnSpPr/>
            <p:nvPr/>
          </p:nvCxnSpPr>
          <p:spPr>
            <a:xfrm>
              <a:off x="7060021" y="2927778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矩形 119"/>
            <p:cNvSpPr/>
            <p:nvPr/>
          </p:nvSpPr>
          <p:spPr>
            <a:xfrm>
              <a:off x="5655173" y="2592812"/>
              <a:ext cx="14932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c-Met_pY1234/1235</a:t>
              </a:r>
            </a:p>
            <a:p>
              <a:pPr algn="r"/>
              <a:r>
                <a:rPr lang="en-US" altLang="zh-CN" sz="1200" b="1" dirty="0"/>
                <a:t>155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11220450" y="268275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1220450" y="1930047"/>
              <a:ext cx="45433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11220450" y="329270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1220450" y="2959101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11220450" y="357740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11220450" y="237736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pic>
          <p:nvPicPr>
            <p:cNvPr id="13318" name="Picture 6" descr="http://192.168.30.100:5000/oo/file/198276_9BFFC8D1815C007F7D9FF89610799C20107A412FA2412758B51CB141EF5077DAAD57E4FCED5CC4CC40AEA302E922838C.synoffice.slide/1104284098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5" t="26372" r="15247" b="27995"/>
            <a:stretch/>
          </p:blipFill>
          <p:spPr bwMode="auto">
            <a:xfrm>
              <a:off x="7391400" y="2257425"/>
              <a:ext cx="3886199" cy="1466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" name="对象 1"/>
            <p:cNvGraphicFramePr>
              <a:graphicFrameLocks noChangeAspect="1"/>
            </p:cNvGraphicFramePr>
            <p:nvPr/>
          </p:nvGraphicFramePr>
          <p:xfrm>
            <a:off x="7391399" y="3826931"/>
            <a:ext cx="3962399" cy="704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4038629" imgH="704799" progId="Excel.Sheet.12">
                    <p:embed/>
                  </p:oleObj>
                </mc:Choice>
                <mc:Fallback>
                  <p:oleObj name="Worksheet" r:id="rId4" imgW="4038629" imgH="704799" progId="Excel.Sheet.12">
                    <p:embed/>
                    <p:pic>
                      <p:nvPicPr>
                        <p:cNvPr id="2" name="对象 1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391399" y="3826931"/>
                          <a:ext cx="3962399" cy="704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27" y="425215"/>
            <a:ext cx="5066215" cy="2645893"/>
          </a:xfrm>
          <a:prstGeom prst="rect">
            <a:avLst/>
          </a:prstGeom>
        </p:spPr>
      </p:pic>
      <p:grpSp>
        <p:nvGrpSpPr>
          <p:cNvPr id="81" name="组合 80"/>
          <p:cNvGrpSpPr/>
          <p:nvPr/>
        </p:nvGrpSpPr>
        <p:grpSpPr>
          <a:xfrm>
            <a:off x="418819" y="3427497"/>
            <a:ext cx="3966496" cy="2933616"/>
            <a:chOff x="5978636" y="3203204"/>
            <a:chExt cx="3966496" cy="2933616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7">
              <a:grayscl/>
            </a:blip>
            <a:srcRect l="32126" t="5052" r="14711" b="40526"/>
            <a:stretch/>
          </p:blipFill>
          <p:spPr>
            <a:xfrm>
              <a:off x="7567615" y="3350757"/>
              <a:ext cx="2071507" cy="1698742"/>
            </a:xfrm>
            <a:prstGeom prst="rect">
              <a:avLst/>
            </a:prstGeom>
          </p:spPr>
        </p:pic>
        <p:sp>
          <p:nvSpPr>
            <p:cNvPr id="84" name="文本框 83"/>
            <p:cNvSpPr txBox="1"/>
            <p:nvPr/>
          </p:nvSpPr>
          <p:spPr>
            <a:xfrm>
              <a:off x="5978636" y="4407478"/>
              <a:ext cx="13580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b="1" dirty="0"/>
                <a:t>4E-BP1 (Thr37/46)</a:t>
              </a:r>
            </a:p>
            <a:p>
              <a:pPr algn="r"/>
              <a:r>
                <a:rPr lang="en-US" altLang="zh-CN" sz="1200" b="1" dirty="0"/>
                <a:t>17-20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86" name="直接箭头连接符 85"/>
            <p:cNvCxnSpPr/>
            <p:nvPr/>
          </p:nvCxnSpPr>
          <p:spPr>
            <a:xfrm>
              <a:off x="7248083" y="476751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/>
          </p:nvSpPr>
          <p:spPr>
            <a:xfrm>
              <a:off x="9595355" y="443585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9595355" y="470211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17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9595356" y="3203204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90" name="对象 89"/>
            <p:cNvGraphicFramePr>
              <a:graphicFrameLocks noChangeAspect="1"/>
            </p:cNvGraphicFramePr>
            <p:nvPr/>
          </p:nvGraphicFramePr>
          <p:xfrm>
            <a:off x="7568005" y="5174795"/>
            <a:ext cx="2247900" cy="962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2248001" imgH="961974" progId="Excel.Sheet.12">
                    <p:embed/>
                  </p:oleObj>
                </mc:Choice>
                <mc:Fallback>
                  <p:oleObj name="Worksheet" r:id="rId8" imgW="2248001" imgH="961974" progId="Excel.Sheet.12">
                    <p:embed/>
                    <p:pic>
                      <p:nvPicPr>
                        <p:cNvPr id="90" name="对象 8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568005" y="5174795"/>
                          <a:ext cx="2247900" cy="9620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" name="文本框 90"/>
            <p:cNvSpPr txBox="1"/>
            <p:nvPr/>
          </p:nvSpPr>
          <p:spPr>
            <a:xfrm>
              <a:off x="9595355" y="402172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9595355" y="428798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9595355" y="354796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9595355" y="381422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152576" y="3408908"/>
            <a:ext cx="5243905" cy="2850605"/>
            <a:chOff x="177851" y="3584563"/>
            <a:chExt cx="5243905" cy="2850605"/>
          </a:xfrm>
        </p:grpSpPr>
        <p:graphicFrame>
          <p:nvGraphicFramePr>
            <p:cNvPr id="101" name="对象 100"/>
            <p:cNvGraphicFramePr>
              <a:graphicFrameLocks noChangeAspect="1"/>
            </p:cNvGraphicFramePr>
            <p:nvPr/>
          </p:nvGraphicFramePr>
          <p:xfrm>
            <a:off x="1400800" y="5454093"/>
            <a:ext cx="3914775" cy="981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4200688" imgH="981088" progId="Excel.Sheet.12">
                    <p:embed/>
                  </p:oleObj>
                </mc:Choice>
                <mc:Fallback>
                  <p:oleObj name="Worksheet" r:id="rId10" imgW="4200688" imgH="981088" progId="Excel.Sheet.12">
                    <p:embed/>
                    <p:pic>
                      <p:nvPicPr>
                        <p:cNvPr id="101" name="对象 100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400800" y="5454093"/>
                          <a:ext cx="3914775" cy="981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" name="文本框 101"/>
            <p:cNvSpPr txBox="1"/>
            <p:nvPr/>
          </p:nvSpPr>
          <p:spPr>
            <a:xfrm>
              <a:off x="5063966" y="402426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5063966" y="416464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5063966" y="3584563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12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7801" t="28349" r="2952" b="18156"/>
            <a:stretch/>
          </p:blipFill>
          <p:spPr>
            <a:xfrm>
              <a:off x="1449240" y="3786996"/>
              <a:ext cx="3631721" cy="1604511"/>
            </a:xfrm>
            <a:prstGeom prst="rect">
              <a:avLst/>
            </a:prstGeom>
          </p:spPr>
        </p:pic>
        <p:sp>
          <p:nvSpPr>
            <p:cNvPr id="106" name="文本框 105"/>
            <p:cNvSpPr txBox="1"/>
            <p:nvPr/>
          </p:nvSpPr>
          <p:spPr>
            <a:xfrm>
              <a:off x="5063966" y="437638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07" name="直接箭头连接符 106"/>
            <p:cNvCxnSpPr/>
            <p:nvPr/>
          </p:nvCxnSpPr>
          <p:spPr>
            <a:xfrm>
              <a:off x="1129394" y="4490764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矩形 107"/>
            <p:cNvSpPr/>
            <p:nvPr/>
          </p:nvSpPr>
          <p:spPr>
            <a:xfrm>
              <a:off x="177851" y="4137077"/>
              <a:ext cx="100059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Elk-1_pS383 </a:t>
              </a:r>
            </a:p>
            <a:p>
              <a:pPr algn="r"/>
              <a:r>
                <a:rPr lang="en-US" altLang="zh-CN" sz="1200" b="1" dirty="0"/>
                <a:t>47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5063966" y="3916547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5063966" y="377921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5063966" y="489037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4876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5455071" y="546012"/>
            <a:ext cx="6376331" cy="2616288"/>
            <a:chOff x="5440058" y="3743864"/>
            <a:chExt cx="6376331" cy="2616288"/>
          </a:xfrm>
        </p:grpSpPr>
        <p:sp>
          <p:nvSpPr>
            <p:cNvPr id="69" name="矩形 68"/>
            <p:cNvSpPr/>
            <p:nvPr/>
          </p:nvSpPr>
          <p:spPr>
            <a:xfrm>
              <a:off x="5440058" y="3933331"/>
              <a:ext cx="149400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FoxO3a_pS318/321 </a:t>
              </a:r>
            </a:p>
            <a:p>
              <a:pPr algn="r"/>
              <a:r>
                <a:rPr lang="en-US" altLang="zh-CN" sz="1200" b="1" dirty="0"/>
                <a:t>97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864910" y="3743864"/>
              <a:ext cx="4951479" cy="2616288"/>
              <a:chOff x="6864910" y="3743864"/>
              <a:chExt cx="4951479" cy="2616288"/>
            </a:xfrm>
          </p:grpSpPr>
          <p:pic>
            <p:nvPicPr>
              <p:cNvPr id="71" name="图片 70"/>
              <p:cNvPicPr>
                <a:picLocks noChangeAspect="1"/>
              </p:cNvPicPr>
              <p:nvPr/>
            </p:nvPicPr>
            <p:blipFill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</a:extLst>
              </a:blip>
              <a:srcRect l="23402" t="-455" b="21947"/>
              <a:stretch/>
            </p:blipFill>
            <p:spPr>
              <a:xfrm>
                <a:off x="7134045" y="3743864"/>
                <a:ext cx="4277532" cy="1664898"/>
              </a:xfrm>
              <a:prstGeom prst="rect">
                <a:avLst/>
              </a:prstGeom>
            </p:spPr>
          </p:pic>
          <p:sp>
            <p:nvSpPr>
              <p:cNvPr id="74" name="文本框 9"/>
              <p:cNvSpPr txBox="1"/>
              <p:nvPr/>
            </p:nvSpPr>
            <p:spPr>
              <a:xfrm>
                <a:off x="11411577" y="4246386"/>
                <a:ext cx="319088" cy="2154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5" name="文本框 10"/>
              <p:cNvSpPr txBox="1"/>
              <p:nvPr/>
            </p:nvSpPr>
            <p:spPr>
              <a:xfrm>
                <a:off x="11411577" y="4117799"/>
                <a:ext cx="404812" cy="2154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1411577" y="3800007"/>
                <a:ext cx="34977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cxnSp>
            <p:nvCxnSpPr>
              <p:cNvPr id="77" name="直接箭头连接符 76"/>
              <p:cNvCxnSpPr/>
              <p:nvPr/>
            </p:nvCxnSpPr>
            <p:spPr>
              <a:xfrm>
                <a:off x="6864910" y="4287018"/>
                <a:ext cx="272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78" name="对象 77"/>
              <p:cNvGraphicFramePr>
                <a:graphicFrameLocks noChangeAspect="1"/>
              </p:cNvGraphicFramePr>
              <p:nvPr/>
            </p:nvGraphicFramePr>
            <p:xfrm>
              <a:off x="7211287" y="5455277"/>
              <a:ext cx="4200525" cy="9048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Worksheet" r:id="rId4" imgW="4200688" imgH="904978" progId="Excel.Sheet.12">
                      <p:embed/>
                    </p:oleObj>
                  </mc:Choice>
                  <mc:Fallback>
                    <p:oleObj name="Worksheet" r:id="rId4" imgW="4200688" imgH="904978" progId="Excel.Sheet.12">
                      <p:embed/>
                      <p:pic>
                        <p:nvPicPr>
                          <p:cNvPr id="78" name="对象 77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7211287" y="5455277"/>
                            <a:ext cx="4200525" cy="9048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" name="文本框 9"/>
              <p:cNvSpPr txBox="1"/>
              <p:nvPr/>
            </p:nvSpPr>
            <p:spPr>
              <a:xfrm>
                <a:off x="11411577" y="4441916"/>
                <a:ext cx="319088" cy="2154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81" name="文本框 9"/>
              <p:cNvSpPr txBox="1"/>
              <p:nvPr/>
            </p:nvSpPr>
            <p:spPr>
              <a:xfrm>
                <a:off x="11411577" y="4697828"/>
                <a:ext cx="319088" cy="2154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48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82" name="文本框 9"/>
              <p:cNvSpPr txBox="1"/>
              <p:nvPr/>
            </p:nvSpPr>
            <p:spPr>
              <a:xfrm>
                <a:off x="11411577" y="4919054"/>
                <a:ext cx="319088" cy="2154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315843" y="3435933"/>
            <a:ext cx="4121598" cy="2766430"/>
            <a:chOff x="0" y="-1462"/>
            <a:chExt cx="4121598" cy="2766430"/>
          </a:xfrm>
        </p:grpSpPr>
        <p:cxnSp>
          <p:nvCxnSpPr>
            <p:cNvPr id="97" name="直接箭头连接符 96"/>
            <p:cNvCxnSpPr/>
            <p:nvPr/>
          </p:nvCxnSpPr>
          <p:spPr>
            <a:xfrm>
              <a:off x="1206420" y="793615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文本框 97"/>
            <p:cNvSpPr txBox="1"/>
            <p:nvPr/>
          </p:nvSpPr>
          <p:spPr>
            <a:xfrm>
              <a:off x="3771822" y="47015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3771822" y="91198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3771822" y="-1462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0" y="449976"/>
              <a:ext cx="12554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GSK-3</a:t>
              </a:r>
              <a:r>
                <a:rPr lang="el-GR" altLang="zh-CN" sz="1200" b="1" dirty="0"/>
                <a:t>α/β</a:t>
              </a:r>
              <a:r>
                <a:rPr lang="en-US" altLang="zh-CN" sz="1200" b="1" dirty="0"/>
                <a:t>_S21/9</a:t>
              </a:r>
            </a:p>
            <a:p>
              <a:pPr algn="r"/>
              <a:r>
                <a:rPr lang="en-US" altLang="zh-CN" sz="1200" b="1" dirty="0"/>
                <a:t>53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pic>
          <p:nvPicPr>
            <p:cNvPr id="107" name="图片 106"/>
            <p:cNvPicPr>
              <a:picLocks noChangeAspect="1"/>
            </p:cNvPicPr>
            <p:nvPr/>
          </p:nvPicPr>
          <p:blipFill rotWithShape="1">
            <a:blip r:embed="rId6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23620" t="26494" r="8429" b="19587"/>
            <a:stretch/>
          </p:blipFill>
          <p:spPr>
            <a:xfrm>
              <a:off x="1500996" y="250166"/>
              <a:ext cx="2307461" cy="1699404"/>
            </a:xfrm>
            <a:prstGeom prst="rect">
              <a:avLst/>
            </a:prstGeom>
          </p:spPr>
        </p:pic>
        <p:cxnSp>
          <p:nvCxnSpPr>
            <p:cNvPr id="108" name="直接箭头连接符 107"/>
            <p:cNvCxnSpPr/>
            <p:nvPr/>
          </p:nvCxnSpPr>
          <p:spPr>
            <a:xfrm>
              <a:off x="1206420" y="994584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矩形 108"/>
            <p:cNvSpPr/>
            <p:nvPr/>
          </p:nvSpPr>
          <p:spPr>
            <a:xfrm>
              <a:off x="629944" y="835044"/>
              <a:ext cx="6238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48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graphicFrame>
          <p:nvGraphicFramePr>
            <p:cNvPr id="110" name="对象 109"/>
            <p:cNvGraphicFramePr>
              <a:graphicFrameLocks noChangeAspect="1"/>
            </p:cNvGraphicFramePr>
            <p:nvPr/>
          </p:nvGraphicFramePr>
          <p:xfrm>
            <a:off x="1524070" y="1964868"/>
            <a:ext cx="224790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2248001" imgH="800023" progId="Excel.Sheet.12">
                    <p:embed/>
                  </p:oleObj>
                </mc:Choice>
                <mc:Fallback>
                  <p:oleObj name="Worksheet" r:id="rId8" imgW="2248001" imgH="800023" progId="Excel.Sheet.12">
                    <p:embed/>
                    <p:pic>
                      <p:nvPicPr>
                        <p:cNvPr id="110" name="对象 10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524070" y="1964868"/>
                          <a:ext cx="2247900" cy="800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" name="文本框 110"/>
            <p:cNvSpPr txBox="1"/>
            <p:nvPr/>
          </p:nvSpPr>
          <p:spPr>
            <a:xfrm>
              <a:off x="3771822" y="20472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3771822" y="127977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3771822" y="172160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9031" y="428704"/>
            <a:ext cx="5426040" cy="2204959"/>
            <a:chOff x="793403" y="96381"/>
            <a:chExt cx="5426040" cy="2204959"/>
          </a:xfrm>
        </p:grpSpPr>
        <p:cxnSp>
          <p:nvCxnSpPr>
            <p:cNvPr id="115" name="直接箭头连接符 114"/>
            <p:cNvCxnSpPr/>
            <p:nvPr/>
          </p:nvCxnSpPr>
          <p:spPr>
            <a:xfrm>
              <a:off x="2035404" y="66743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矩形 115"/>
            <p:cNvSpPr/>
            <p:nvPr/>
          </p:nvSpPr>
          <p:spPr>
            <a:xfrm>
              <a:off x="793403" y="313750"/>
              <a:ext cx="13211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Erk5_pT218/Y220</a:t>
              </a:r>
            </a:p>
            <a:p>
              <a:pPr algn="r"/>
              <a:r>
                <a:rPr lang="en-US" altLang="zh-CN" sz="1200" b="1" dirty="0"/>
                <a:t>115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pic>
          <p:nvPicPr>
            <p:cNvPr id="117" name="图片 116"/>
            <p:cNvPicPr>
              <a:picLocks noChangeAspect="1"/>
            </p:cNvPicPr>
            <p:nvPr/>
          </p:nvPicPr>
          <p:blipFill rotWithShape="1">
            <a:blip r:embed="rId10">
              <a:grayscl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-25000"/>
                      </a14:imgEffect>
                    </a14:imgLayer>
                  </a14:imgProps>
                </a:ext>
              </a:extLst>
            </a:blip>
            <a:srcRect l="25745" t="10147" r="2584" b="52183"/>
            <a:stretch/>
          </p:blipFill>
          <p:spPr>
            <a:xfrm>
              <a:off x="2409825" y="209550"/>
              <a:ext cx="3447532" cy="1228725"/>
            </a:xfrm>
            <a:prstGeom prst="rect">
              <a:avLst/>
            </a:prstGeom>
          </p:spPr>
        </p:pic>
        <p:sp>
          <p:nvSpPr>
            <p:cNvPr id="118" name="文本框 117"/>
            <p:cNvSpPr txBox="1"/>
            <p:nvPr/>
          </p:nvSpPr>
          <p:spPr>
            <a:xfrm>
              <a:off x="5861653" y="404904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5861653" y="536085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5861653" y="96381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121" name="对象 120"/>
            <p:cNvGraphicFramePr>
              <a:graphicFrameLocks noChangeAspect="1"/>
            </p:cNvGraphicFramePr>
            <p:nvPr/>
          </p:nvGraphicFramePr>
          <p:xfrm>
            <a:off x="2401085" y="1510765"/>
            <a:ext cx="3449637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2" imgW="3752684" imgH="790639" progId="Excel.Sheet.12">
                    <p:embed/>
                  </p:oleObj>
                </mc:Choice>
                <mc:Fallback>
                  <p:oleObj name="Worksheet" r:id="rId12" imgW="3752684" imgH="790639" progId="Excel.Sheet.12">
                    <p:embed/>
                    <p:pic>
                      <p:nvPicPr>
                        <p:cNvPr id="121" name="对象 120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401085" y="1510765"/>
                          <a:ext cx="3449637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" name="文本框 121"/>
            <p:cNvSpPr txBox="1"/>
            <p:nvPr/>
          </p:nvSpPr>
          <p:spPr>
            <a:xfrm>
              <a:off x="5850771" y="26969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5872811" y="65643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894515" y="82783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894515" y="1119577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605550" y="3686235"/>
            <a:ext cx="5658176" cy="2330390"/>
            <a:chOff x="6138950" y="-10961"/>
            <a:chExt cx="5658176" cy="2330390"/>
          </a:xfrm>
        </p:grpSpPr>
        <p:sp>
          <p:nvSpPr>
            <p:cNvPr id="127" name="文本框 126"/>
            <p:cNvSpPr txBox="1"/>
            <p:nvPr/>
          </p:nvSpPr>
          <p:spPr>
            <a:xfrm>
              <a:off x="6138950" y="708367"/>
              <a:ext cx="12722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GSK-3alpha/beta</a:t>
              </a:r>
            </a:p>
            <a:p>
              <a:pPr algn="r"/>
              <a:r>
                <a:rPr lang="en-US" altLang="zh-CN" sz="1200" b="1" dirty="0"/>
                <a:t>51 </a:t>
              </a:r>
              <a:r>
                <a:rPr lang="en-US" altLang="zh-CN" sz="1200" b="1" dirty="0" err="1"/>
                <a:t>kDa</a:t>
              </a:r>
              <a:endParaRPr lang="en-US" altLang="zh-CN" sz="1200" b="1" dirty="0"/>
            </a:p>
            <a:p>
              <a:endParaRPr lang="zh-CN" altLang="en-US" sz="1200" b="1" dirty="0"/>
            </a:p>
          </p:txBody>
        </p:sp>
        <p:cxnSp>
          <p:nvCxnSpPr>
            <p:cNvPr id="128" name="直接箭头连接符 127"/>
            <p:cNvCxnSpPr/>
            <p:nvPr/>
          </p:nvCxnSpPr>
          <p:spPr>
            <a:xfrm>
              <a:off x="7334113" y="1066799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9" name="图片 128"/>
            <p:cNvPicPr>
              <a:picLocks noChangeAspect="1"/>
            </p:cNvPicPr>
            <p:nvPr/>
          </p:nvPicPr>
          <p:blipFill rotWithShape="1">
            <a:blip r:embed="rId14">
              <a:grayscl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20329" t="29351" r="3835" b="23164"/>
            <a:stretch/>
          </p:blipFill>
          <p:spPr>
            <a:xfrm>
              <a:off x="7641711" y="189922"/>
              <a:ext cx="3860551" cy="1490871"/>
            </a:xfrm>
            <a:prstGeom prst="rect">
              <a:avLst/>
            </a:prstGeom>
          </p:spPr>
        </p:pic>
        <p:graphicFrame>
          <p:nvGraphicFramePr>
            <p:cNvPr id="130" name="对象 129"/>
            <p:cNvGraphicFramePr>
              <a:graphicFrameLocks noChangeAspect="1"/>
            </p:cNvGraphicFramePr>
            <p:nvPr/>
          </p:nvGraphicFramePr>
          <p:xfrm>
            <a:off x="7624763" y="1728879"/>
            <a:ext cx="4005262" cy="590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6" imgW="4200688" imgH="590460" progId="Excel.Sheet.12">
                    <p:embed/>
                  </p:oleObj>
                </mc:Choice>
                <mc:Fallback>
                  <p:oleObj name="Worksheet" r:id="rId16" imgW="4200688" imgH="590460" progId="Excel.Sheet.12">
                    <p:embed/>
                    <p:pic>
                      <p:nvPicPr>
                        <p:cNvPr id="130" name="对象 129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624763" y="1728879"/>
                          <a:ext cx="4005262" cy="590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1" name="文本框 130"/>
            <p:cNvSpPr txBox="1"/>
            <p:nvPr/>
          </p:nvSpPr>
          <p:spPr>
            <a:xfrm>
              <a:off x="11439336" y="76392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11439336" y="103018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11445953" y="-10961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6782779" y="1093087"/>
              <a:ext cx="6238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b="1" dirty="0"/>
                <a:t>47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135" name="直接箭头连接符 134"/>
            <p:cNvCxnSpPr/>
            <p:nvPr/>
          </p:nvCxnSpPr>
          <p:spPr>
            <a:xfrm>
              <a:off x="7343918" y="1231586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文本框 135"/>
            <p:cNvSpPr txBox="1"/>
            <p:nvPr/>
          </p:nvSpPr>
          <p:spPr>
            <a:xfrm>
              <a:off x="11439336" y="27823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11439336" y="54449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11439336" y="151763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855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5905" y="241514"/>
            <a:ext cx="5090450" cy="2874749"/>
            <a:chOff x="6585730" y="3285719"/>
            <a:chExt cx="5090450" cy="287474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13974" t="16719" r="7875" b="26957"/>
            <a:stretch/>
          </p:blipFill>
          <p:spPr>
            <a:xfrm>
              <a:off x="7943850" y="3543300"/>
              <a:ext cx="3406638" cy="1619250"/>
            </a:xfrm>
            <a:prstGeom prst="rect">
              <a:avLst/>
            </a:prstGeom>
          </p:spPr>
        </p:pic>
        <p:graphicFrame>
          <p:nvGraphicFramePr>
            <p:cNvPr id="19" name="对象 18"/>
            <p:cNvGraphicFramePr>
              <a:graphicFrameLocks noChangeAspect="1"/>
            </p:cNvGraphicFramePr>
            <p:nvPr/>
          </p:nvGraphicFramePr>
          <p:xfrm>
            <a:off x="8004175" y="5246068"/>
            <a:ext cx="3395663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4038629" imgH="914361" progId="Excel.Sheet.12">
                    <p:embed/>
                  </p:oleObj>
                </mc:Choice>
                <mc:Fallback>
                  <p:oleObj name="Worksheet" r:id="rId3" imgW="4038629" imgH="914361" progId="Excel.Sheet.12">
                    <p:embed/>
                    <p:pic>
                      <p:nvPicPr>
                        <p:cNvPr id="19" name="对象 1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004175" y="5246068"/>
                          <a:ext cx="3395663" cy="914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直接箭头连接符 19"/>
            <p:cNvCxnSpPr/>
            <p:nvPr/>
          </p:nvCxnSpPr>
          <p:spPr>
            <a:xfrm>
              <a:off x="7668135" y="4330423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6585730" y="3976736"/>
              <a:ext cx="116160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GSK-3beta_pS9</a:t>
              </a:r>
            </a:p>
            <a:p>
              <a:pPr algn="r"/>
              <a:r>
                <a:rPr lang="en-US" altLang="zh-CN" sz="1200" b="1" dirty="0"/>
                <a:t>46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318390" y="3914777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318390" y="414824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18390" y="3285719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1318390" y="360962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318390" y="371808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1318390" y="441550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1318390" y="475895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024275" y="277844"/>
            <a:ext cx="5058999" cy="2544731"/>
            <a:chOff x="1074622" y="260397"/>
            <a:chExt cx="5058999" cy="2544731"/>
          </a:xfrm>
        </p:grpSpPr>
        <p:sp>
          <p:nvSpPr>
            <p:cNvPr id="54" name="文本框 53"/>
            <p:cNvSpPr txBox="1"/>
            <p:nvPr/>
          </p:nvSpPr>
          <p:spPr>
            <a:xfrm>
              <a:off x="5775831" y="260397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pic>
          <p:nvPicPr>
            <p:cNvPr id="55" name="Picture 18" descr="http://192.168.30.100:5000/oo/file/198276_7B215E3745A0E8B0C405B21429BC34AC0B150E0BDD5BEBB6E368965BDD1DE34238609F34422944614A414D36C235B409.synoffice.slide/1247050068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03" t="16385" r="4489" b="30485"/>
            <a:stretch/>
          </p:blipFill>
          <p:spPr bwMode="auto">
            <a:xfrm>
              <a:off x="2371724" y="485775"/>
              <a:ext cx="3437653" cy="1552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文本框 55"/>
            <p:cNvSpPr txBox="1"/>
            <p:nvPr/>
          </p:nvSpPr>
          <p:spPr>
            <a:xfrm>
              <a:off x="5775831" y="842957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775831" y="102176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aphicFrame>
          <p:nvGraphicFramePr>
            <p:cNvPr id="58" name="对象 57"/>
            <p:cNvGraphicFramePr>
              <a:graphicFrameLocks noChangeAspect="1"/>
            </p:cNvGraphicFramePr>
            <p:nvPr/>
          </p:nvGraphicFramePr>
          <p:xfrm>
            <a:off x="2398885" y="2138378"/>
            <a:ext cx="3527425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4038629" imgH="666917" progId="Excel.Sheet.12">
                    <p:embed/>
                  </p:oleObj>
                </mc:Choice>
                <mc:Fallback>
                  <p:oleObj name="Worksheet" r:id="rId7" imgW="4038629" imgH="666917" progId="Excel.Sheet.12">
                    <p:embed/>
                    <p:pic>
                      <p:nvPicPr>
                        <p:cNvPr id="58" name="对象 5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398885" y="2138378"/>
                          <a:ext cx="3527425" cy="666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9" name="直接箭头连接符 58"/>
            <p:cNvCxnSpPr/>
            <p:nvPr/>
          </p:nvCxnSpPr>
          <p:spPr>
            <a:xfrm>
              <a:off x="2042509" y="1100338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/>
          </p:nvSpPr>
          <p:spPr>
            <a:xfrm>
              <a:off x="1074622" y="746651"/>
              <a:ext cx="10470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Her2_pY1196</a:t>
              </a:r>
            </a:p>
            <a:p>
              <a:pPr algn="r"/>
              <a:r>
                <a:rPr lang="en-US" altLang="zh-CN" sz="1200" b="1" dirty="0"/>
                <a:t>137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775831" y="62351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775831" y="146208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775831" y="167898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65905" y="3375225"/>
            <a:ext cx="5805750" cy="2916038"/>
            <a:chOff x="5950525" y="432000"/>
            <a:chExt cx="5805750" cy="2916038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9">
              <a:grayscl/>
            </a:blip>
            <a:srcRect l="13079" t="14548" r="2964" b="31733"/>
            <a:stretch/>
          </p:blipFill>
          <p:spPr>
            <a:xfrm>
              <a:off x="7099540" y="586595"/>
              <a:ext cx="4294784" cy="1656272"/>
            </a:xfrm>
            <a:prstGeom prst="rect">
              <a:avLst/>
            </a:prstGeom>
          </p:spPr>
        </p:pic>
        <p:sp>
          <p:nvSpPr>
            <p:cNvPr id="67" name="文本框 66"/>
            <p:cNvSpPr txBox="1"/>
            <p:nvPr/>
          </p:nvSpPr>
          <p:spPr>
            <a:xfrm>
              <a:off x="11406499" y="89212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1406499" y="1205847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1406499" y="432000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70" name="矩形 69"/>
            <p:cNvSpPr/>
            <p:nvPr/>
          </p:nvSpPr>
          <p:spPr>
            <a:xfrm>
              <a:off x="5950525" y="976317"/>
              <a:ext cx="98296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HSP27_pS82</a:t>
              </a:r>
            </a:p>
            <a:p>
              <a:pPr algn="r"/>
              <a:r>
                <a:rPr lang="en-US" altLang="zh-CN" sz="1200" b="1" dirty="0"/>
                <a:t>27 </a:t>
              </a:r>
              <a:r>
                <a:rPr lang="en-US" altLang="zh-CN" sz="1200" b="1" dirty="0" err="1"/>
                <a:t>kDa</a:t>
              </a:r>
              <a:r>
                <a:rPr lang="en-US" altLang="zh-CN" sz="1200" b="1" dirty="0"/>
                <a:t> </a:t>
              </a:r>
            </a:p>
          </p:txBody>
        </p:sp>
        <p:cxnSp>
          <p:nvCxnSpPr>
            <p:cNvPr id="71" name="直接箭头连接符 70"/>
            <p:cNvCxnSpPr/>
            <p:nvPr/>
          </p:nvCxnSpPr>
          <p:spPr>
            <a:xfrm>
              <a:off x="6809093" y="1313569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2" name="对象 71"/>
            <p:cNvGraphicFramePr>
              <a:graphicFrameLocks noChangeAspect="1"/>
            </p:cNvGraphicFramePr>
            <p:nvPr/>
          </p:nvGraphicFramePr>
          <p:xfrm>
            <a:off x="7124495" y="2309813"/>
            <a:ext cx="4281488" cy="1038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3590972" imgH="1038083" progId="Excel.Sheet.12">
                    <p:embed/>
                  </p:oleObj>
                </mc:Choice>
                <mc:Fallback>
                  <p:oleObj name="Worksheet" r:id="rId10" imgW="3590972" imgH="1038083" progId="Excel.Sheet.12">
                    <p:embed/>
                    <p:pic>
                      <p:nvPicPr>
                        <p:cNvPr id="72" name="对象 71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124495" y="2309813"/>
                          <a:ext cx="4281488" cy="10382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" name="文本框 72"/>
            <p:cNvSpPr txBox="1"/>
            <p:nvPr/>
          </p:nvSpPr>
          <p:spPr>
            <a:xfrm>
              <a:off x="11406499" y="140111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1406499" y="168343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17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1406499" y="196576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11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121961" y="3169746"/>
            <a:ext cx="5523459" cy="2913554"/>
            <a:chOff x="431019" y="3006372"/>
            <a:chExt cx="5523459" cy="2913554"/>
          </a:xfrm>
        </p:grpSpPr>
        <p:cxnSp>
          <p:nvCxnSpPr>
            <p:cNvPr id="77" name="直接箭头连接符 76"/>
            <p:cNvCxnSpPr/>
            <p:nvPr/>
          </p:nvCxnSpPr>
          <p:spPr>
            <a:xfrm>
              <a:off x="1389656" y="405265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矩形 77"/>
            <p:cNvSpPr/>
            <p:nvPr/>
          </p:nvSpPr>
          <p:spPr>
            <a:xfrm>
              <a:off x="431019" y="3717691"/>
              <a:ext cx="10470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Her3_pY1289</a:t>
              </a:r>
            </a:p>
            <a:p>
              <a:pPr algn="r"/>
              <a:r>
                <a:rPr lang="en-US" altLang="zh-CN" sz="1200" b="1" dirty="0"/>
                <a:t>148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pic>
          <p:nvPicPr>
            <p:cNvPr id="79" name="Picture 23" descr="http://192.168.30.100:5000/oo/file/198276_39B4CF737B78B62FBB283B9C34F03D77AD20F13B27F8D7E5F33CBDBC6674829EE7FF7657AE3FCD7FC014D6D66EDDBEB9.synoffice.slide/1626225456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1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6" t="31124" r="14265" b="13121"/>
            <a:stretch/>
          </p:blipFill>
          <p:spPr bwMode="auto">
            <a:xfrm flipH="1">
              <a:off x="1791451" y="3429000"/>
              <a:ext cx="3771900" cy="1476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文本框 79"/>
            <p:cNvSpPr txBox="1"/>
            <p:nvPr/>
          </p:nvSpPr>
          <p:spPr>
            <a:xfrm>
              <a:off x="5500144" y="375908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5500144" y="3006372"/>
              <a:ext cx="45433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5500144" y="4493659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5500144" y="4035426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500144" y="465372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5500144" y="345369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aphicFrame>
          <p:nvGraphicFramePr>
            <p:cNvPr id="86" name="对象 85"/>
            <p:cNvGraphicFramePr>
              <a:graphicFrameLocks noChangeAspect="1"/>
            </p:cNvGraphicFramePr>
            <p:nvPr/>
          </p:nvGraphicFramePr>
          <p:xfrm>
            <a:off x="1790946" y="4996001"/>
            <a:ext cx="3805237" cy="923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3" imgW="4038629" imgH="924092" progId="Excel.Sheet.12">
                    <p:embed/>
                  </p:oleObj>
                </mc:Choice>
                <mc:Fallback>
                  <p:oleObj name="Worksheet" r:id="rId13" imgW="4038629" imgH="924092" progId="Excel.Sheet.12">
                    <p:embed/>
                    <p:pic>
                      <p:nvPicPr>
                        <p:cNvPr id="86" name="对象 8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790946" y="4996001"/>
                          <a:ext cx="3805237" cy="923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6675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749025" y="455921"/>
            <a:ext cx="5048300" cy="2684154"/>
            <a:chOff x="-13526" y="3195576"/>
            <a:chExt cx="5048300" cy="2684154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21495" t="22336" r="12384" b="25968"/>
            <a:stretch/>
          </p:blipFill>
          <p:spPr>
            <a:xfrm flipH="1">
              <a:off x="1708030" y="3459192"/>
              <a:ext cx="3031436" cy="1509623"/>
            </a:xfrm>
            <a:prstGeom prst="rect">
              <a:avLst/>
            </a:prstGeom>
          </p:spPr>
        </p:pic>
        <p:sp>
          <p:nvSpPr>
            <p:cNvPr id="129" name="文本框 128"/>
            <p:cNvSpPr txBox="1"/>
            <p:nvPr/>
          </p:nvSpPr>
          <p:spPr>
            <a:xfrm>
              <a:off x="4683794" y="403999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4683794" y="437529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4684998" y="3195576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-13526" y="4176299"/>
              <a:ext cx="14927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MEK1/2_pS217/221</a:t>
              </a:r>
            </a:p>
            <a:p>
              <a:pPr algn="r"/>
              <a:r>
                <a:rPr lang="en-US" altLang="zh-CN" sz="1200" b="1" dirty="0"/>
                <a:t>45 </a:t>
              </a:r>
              <a:r>
                <a:rPr lang="en-US" altLang="zh-CN" sz="1200" b="1" dirty="0" err="1"/>
                <a:t>kDa</a:t>
              </a:r>
              <a:r>
                <a:rPr lang="en-US" altLang="zh-CN" sz="1200" b="1" dirty="0"/>
                <a:t> </a:t>
              </a:r>
            </a:p>
          </p:txBody>
        </p:sp>
        <p:cxnSp>
          <p:nvCxnSpPr>
            <p:cNvPr id="133" name="直接箭头连接符 132"/>
            <p:cNvCxnSpPr/>
            <p:nvPr/>
          </p:nvCxnSpPr>
          <p:spPr>
            <a:xfrm>
              <a:off x="1364845" y="4513551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7" name="对象 26"/>
            <p:cNvGraphicFramePr>
              <a:graphicFrameLocks noChangeAspect="1"/>
            </p:cNvGraphicFramePr>
            <p:nvPr/>
          </p:nvGraphicFramePr>
          <p:xfrm>
            <a:off x="1636787" y="5089155"/>
            <a:ext cx="3143250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3143315" imgH="790639" progId="Excel.Sheet.12">
                    <p:embed/>
                  </p:oleObj>
                </mc:Choice>
                <mc:Fallback>
                  <p:oleObj name="Worksheet" r:id="rId4" imgW="3143315" imgH="790639" progId="Excel.Sheet.12">
                    <p:embed/>
                    <p:pic>
                      <p:nvPicPr>
                        <p:cNvPr id="27" name="对象 26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36787" y="5089155"/>
                          <a:ext cx="3143250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文本框 68"/>
            <p:cNvSpPr txBox="1"/>
            <p:nvPr/>
          </p:nvSpPr>
          <p:spPr>
            <a:xfrm>
              <a:off x="4695581" y="380371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676984" y="364781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4676984" y="3466781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695581" y="470068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2110" y="3947553"/>
            <a:ext cx="4080530" cy="2596122"/>
            <a:chOff x="6100365" y="3299416"/>
            <a:chExt cx="4080530" cy="2596122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6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7014" b="17836"/>
            <a:stretch/>
          </p:blipFill>
          <p:spPr>
            <a:xfrm>
              <a:off x="7435969" y="3530913"/>
              <a:ext cx="2424781" cy="1377517"/>
            </a:xfrm>
            <a:prstGeom prst="rect">
              <a:avLst/>
            </a:prstGeom>
          </p:spPr>
        </p:pic>
        <p:sp>
          <p:nvSpPr>
            <p:cNvPr id="134" name="文本框 133"/>
            <p:cNvSpPr txBox="1"/>
            <p:nvPr/>
          </p:nvSpPr>
          <p:spPr>
            <a:xfrm>
              <a:off x="9823105" y="3750359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9823105" y="4055517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9823105" y="3299416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6100365" y="3470190"/>
              <a:ext cx="1155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b="1" dirty="0"/>
                <a:t>mTOR </a:t>
              </a:r>
              <a:r>
                <a:rPr lang="en-US" altLang="zh-CN" sz="1200" b="1" dirty="0"/>
                <a:t>_p</a:t>
              </a:r>
              <a:r>
                <a:rPr lang="zh-CN" altLang="en-US" sz="1200" b="1" dirty="0"/>
                <a:t>S2448</a:t>
              </a:r>
            </a:p>
            <a:p>
              <a:pPr algn="r"/>
              <a:r>
                <a:rPr lang="en-US" altLang="zh-CN" sz="1200" b="1" dirty="0"/>
                <a:t>289 </a:t>
              </a:r>
              <a:r>
                <a:rPr lang="en-US" altLang="zh-CN" sz="1200" b="1" dirty="0" err="1"/>
                <a:t>kDa</a:t>
              </a:r>
              <a:r>
                <a:rPr lang="en-US" altLang="zh-CN" sz="1200" b="1" dirty="0"/>
                <a:t> </a:t>
              </a:r>
            </a:p>
          </p:txBody>
        </p:sp>
        <p:cxnSp>
          <p:nvCxnSpPr>
            <p:cNvPr id="139" name="直接箭头连接符 138"/>
            <p:cNvCxnSpPr/>
            <p:nvPr/>
          </p:nvCxnSpPr>
          <p:spPr>
            <a:xfrm>
              <a:off x="7119482" y="3797399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0" name="对象 29"/>
            <p:cNvGraphicFramePr>
              <a:graphicFrameLocks noChangeAspect="1"/>
            </p:cNvGraphicFramePr>
            <p:nvPr/>
          </p:nvGraphicFramePr>
          <p:xfrm>
            <a:off x="7528655" y="5095438"/>
            <a:ext cx="2468563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2248001" imgH="800023" progId="Excel.Sheet.12">
                    <p:embed/>
                  </p:oleObj>
                </mc:Choice>
                <mc:Fallback>
                  <p:oleObj name="Worksheet" r:id="rId8" imgW="2248001" imgH="800023" progId="Excel.Sheet.12">
                    <p:embed/>
                    <p:pic>
                      <p:nvPicPr>
                        <p:cNvPr id="30" name="对象 2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528655" y="5095438"/>
                          <a:ext cx="2468563" cy="800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" name="文本框 74"/>
            <p:cNvSpPr txBox="1"/>
            <p:nvPr/>
          </p:nvSpPr>
          <p:spPr>
            <a:xfrm>
              <a:off x="9823105" y="428231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823105" y="458747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35323" y="3780708"/>
            <a:ext cx="5115766" cy="2658192"/>
            <a:chOff x="6625898" y="4276099"/>
            <a:chExt cx="5115766" cy="2658192"/>
          </a:xfrm>
        </p:grpSpPr>
        <p:sp>
          <p:nvSpPr>
            <p:cNvPr id="78" name="文本框 77"/>
            <p:cNvSpPr txBox="1"/>
            <p:nvPr/>
          </p:nvSpPr>
          <p:spPr>
            <a:xfrm>
              <a:off x="11383874" y="4564855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1383874" y="477029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1383874" y="4276099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82" name="对象 81"/>
            <p:cNvGraphicFramePr>
              <a:graphicFrameLocks noChangeAspect="1"/>
            </p:cNvGraphicFramePr>
            <p:nvPr/>
          </p:nvGraphicFramePr>
          <p:xfrm>
            <a:off x="7726363" y="6143716"/>
            <a:ext cx="3765550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3590972" imgH="790639" progId="Excel.Sheet.12">
                    <p:embed/>
                  </p:oleObj>
                </mc:Choice>
                <mc:Fallback>
                  <p:oleObj name="Worksheet" r:id="rId10" imgW="3590972" imgH="790639" progId="Excel.Sheet.12">
                    <p:embed/>
                    <p:pic>
                      <p:nvPicPr>
                        <p:cNvPr id="82" name="对象 81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726363" y="6143716"/>
                          <a:ext cx="3765550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3" name="直接箭头连接符 82"/>
            <p:cNvCxnSpPr/>
            <p:nvPr/>
          </p:nvCxnSpPr>
          <p:spPr>
            <a:xfrm>
              <a:off x="7939970" y="483420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矩形 83"/>
            <p:cNvSpPr/>
            <p:nvPr/>
          </p:nvSpPr>
          <p:spPr>
            <a:xfrm>
              <a:off x="6625898" y="4480520"/>
              <a:ext cx="13932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Myosin IIa_pS1943</a:t>
              </a:r>
            </a:p>
            <a:p>
              <a:pPr algn="r"/>
              <a:r>
                <a:rPr lang="en-US" altLang="zh-CN" sz="1200" b="1" dirty="0"/>
                <a:t>226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12">
              <a:grayscl/>
            </a:blip>
            <a:srcRect l="27348" t="20259" r="6356" b="26314"/>
            <a:stretch/>
          </p:blipFill>
          <p:spPr>
            <a:xfrm>
              <a:off x="8220075" y="4502154"/>
              <a:ext cx="3183122" cy="1481975"/>
            </a:xfrm>
            <a:prstGeom prst="rect">
              <a:avLst/>
            </a:prstGeom>
          </p:spPr>
        </p:pic>
        <p:sp>
          <p:nvSpPr>
            <p:cNvPr id="92" name="文本框 91"/>
            <p:cNvSpPr txBox="1"/>
            <p:nvPr/>
          </p:nvSpPr>
          <p:spPr>
            <a:xfrm>
              <a:off x="11383874" y="499330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1383874" y="526022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1383874" y="558501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91388" y="477310"/>
            <a:ext cx="4818307" cy="2885015"/>
            <a:chOff x="6771036" y="592622"/>
            <a:chExt cx="4818307" cy="2885015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 rotWithShape="1">
            <a:blip r:embed="rId13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51566" t="13670" r="9694" b="47635"/>
            <a:stretch/>
          </p:blipFill>
          <p:spPr>
            <a:xfrm flipH="1">
              <a:off x="8258174" y="768681"/>
              <a:ext cx="2769766" cy="1574469"/>
            </a:xfrm>
            <a:prstGeom prst="rect">
              <a:avLst/>
            </a:prstGeom>
          </p:spPr>
        </p:pic>
        <p:sp>
          <p:nvSpPr>
            <p:cNvPr id="111" name="文本框 110"/>
            <p:cNvSpPr txBox="1"/>
            <p:nvPr/>
          </p:nvSpPr>
          <p:spPr>
            <a:xfrm flipH="1">
              <a:off x="11027941" y="734887"/>
              <a:ext cx="5614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 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 flipH="1">
              <a:off x="11027941" y="973704"/>
              <a:ext cx="5614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 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 flipH="1">
              <a:off x="11027941" y="592622"/>
              <a:ext cx="3836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6771036" y="648004"/>
              <a:ext cx="127631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JNK_pT183/Y185</a:t>
              </a:r>
            </a:p>
            <a:p>
              <a:pPr algn="r"/>
              <a:r>
                <a:rPr lang="en-US" altLang="zh-CN" sz="1200" b="1" dirty="0"/>
                <a:t>54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115" name="直接箭头连接符 114"/>
            <p:cNvCxnSpPr/>
            <p:nvPr/>
          </p:nvCxnSpPr>
          <p:spPr>
            <a:xfrm>
              <a:off x="7980115" y="996650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文本框 117"/>
            <p:cNvSpPr txBox="1"/>
            <p:nvPr/>
          </p:nvSpPr>
          <p:spPr>
            <a:xfrm>
              <a:off x="7423458" y="1088899"/>
              <a:ext cx="6238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46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122" name="直接箭头连接符 121"/>
            <p:cNvCxnSpPr/>
            <p:nvPr/>
          </p:nvCxnSpPr>
          <p:spPr>
            <a:xfrm>
              <a:off x="7973491" y="1218623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23" name="对象 122"/>
            <p:cNvGraphicFramePr>
              <a:graphicFrameLocks noChangeAspect="1"/>
            </p:cNvGraphicFramePr>
            <p:nvPr/>
          </p:nvGraphicFramePr>
          <p:xfrm>
            <a:off x="7813161" y="2467987"/>
            <a:ext cx="3765550" cy="1009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5" imgW="3590972" imgH="1009586" progId="Excel.Sheet.12">
                    <p:embed/>
                  </p:oleObj>
                </mc:Choice>
                <mc:Fallback>
                  <p:oleObj name="Worksheet" r:id="rId15" imgW="3590972" imgH="1009586" progId="Excel.Sheet.12">
                    <p:embed/>
                    <p:pic>
                      <p:nvPicPr>
                        <p:cNvPr id="123" name="对象 122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813161" y="2467987"/>
                          <a:ext cx="3765550" cy="1009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7" name="文本框 136"/>
            <p:cNvSpPr txBox="1"/>
            <p:nvPr/>
          </p:nvSpPr>
          <p:spPr>
            <a:xfrm flipH="1">
              <a:off x="11027941" y="1444060"/>
              <a:ext cx="5614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 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 flipH="1">
              <a:off x="11027941" y="1866813"/>
              <a:ext cx="5614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 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 flipH="1">
              <a:off x="11027941" y="2137828"/>
              <a:ext cx="5614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8616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235457" y="33926"/>
            <a:ext cx="5458102" cy="2663237"/>
            <a:chOff x="6249991" y="-9710"/>
            <a:chExt cx="5458102" cy="2663237"/>
          </a:xfrm>
        </p:grpSpPr>
        <p:graphicFrame>
          <p:nvGraphicFramePr>
            <p:cNvPr id="16" name="对象 15"/>
            <p:cNvGraphicFramePr>
              <a:graphicFrameLocks noChangeAspect="1"/>
            </p:cNvGraphicFramePr>
            <p:nvPr/>
          </p:nvGraphicFramePr>
          <p:xfrm>
            <a:off x="7694859" y="1862952"/>
            <a:ext cx="3765550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3590972" imgH="790639" progId="Excel.Sheet.12">
                    <p:embed/>
                  </p:oleObj>
                </mc:Choice>
                <mc:Fallback>
                  <p:oleObj name="Worksheet" r:id="rId2" imgW="3590972" imgH="790639" progId="Excel.Sheet.12">
                    <p:embed/>
                    <p:pic>
                      <p:nvPicPr>
                        <p:cNvPr id="16" name="对象 1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7694859" y="1862952"/>
                          <a:ext cx="3765550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" name="组合 1"/>
            <p:cNvGrpSpPr/>
            <p:nvPr/>
          </p:nvGrpSpPr>
          <p:grpSpPr>
            <a:xfrm>
              <a:off x="6249991" y="-9710"/>
              <a:ext cx="5458102" cy="1754996"/>
              <a:chOff x="6288666" y="42496"/>
              <a:chExt cx="5458102" cy="1606436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</a:extLst>
              </a:blip>
              <a:srcRect l="25957" t="27489" r="7003" b="28360"/>
              <a:stretch/>
            </p:blipFill>
            <p:spPr>
              <a:xfrm>
                <a:off x="8248649" y="260078"/>
                <a:ext cx="3212471" cy="1388854"/>
              </a:xfrm>
              <a:prstGeom prst="rect">
                <a:avLst/>
              </a:prstGeom>
            </p:spPr>
          </p:pic>
          <p:sp>
            <p:nvSpPr>
              <p:cNvPr id="11" name="文本框 10"/>
              <p:cNvSpPr txBox="1"/>
              <p:nvPr/>
            </p:nvSpPr>
            <p:spPr>
              <a:xfrm>
                <a:off x="11396992" y="75399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48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1396992" y="1022872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1396992" y="42496"/>
                <a:ext cx="34977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cxnSp>
            <p:nvCxnSpPr>
              <p:cNvPr id="14" name="直接箭头连接符 13"/>
              <p:cNvCxnSpPr/>
              <p:nvPr/>
            </p:nvCxnSpPr>
            <p:spPr>
              <a:xfrm>
                <a:off x="7953859" y="1001368"/>
                <a:ext cx="272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矩形 14"/>
              <p:cNvSpPr/>
              <p:nvPr/>
            </p:nvSpPr>
            <p:spPr>
              <a:xfrm>
                <a:off x="6288666" y="647681"/>
                <a:ext cx="17443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200" b="1" dirty="0">
                    <a:solidFill>
                      <a:srgbClr val="000000"/>
                    </a:solidFill>
                    <a:ea typeface="等线" panose="02010600030101010101" pitchFamily="2" charset="-122"/>
                  </a:rPr>
                  <a:t>p38 MAPK _pT180/Y182</a:t>
                </a:r>
              </a:p>
              <a:p>
                <a:pPr algn="r"/>
                <a:r>
                  <a:rPr lang="en-US" altLang="zh-CN" sz="1200" b="1" dirty="0"/>
                  <a:t>43 </a:t>
                </a:r>
                <a:r>
                  <a:rPr lang="en-US" altLang="zh-CN" sz="1200" b="1" dirty="0" err="1"/>
                  <a:t>kDa</a:t>
                </a:r>
                <a:endParaRPr lang="zh-CN" altLang="en-US" sz="1200" b="1" dirty="0"/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1396992" y="240999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1396992" y="432638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11396992" y="1413993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022610" y="3474403"/>
            <a:ext cx="5670949" cy="2732722"/>
            <a:chOff x="136090" y="3712594"/>
            <a:chExt cx="5670949" cy="2732722"/>
          </a:xfrm>
        </p:grpSpPr>
        <p:pic>
          <p:nvPicPr>
            <p:cNvPr id="6150" name="Picture 6" descr="http://192.168.30.100:5000/oo/file/198276_EE16CCC927C3000F7B546D2BCF305D368C6DC861FA28C07227D5CC82645922E0B846CE133ED85712131E5C8919C3D556.synoffice.slide/1424726678/image?_sid=%228icDYzlv6rpK2C7LWN09761%22&amp;raw=false&amp;SynoToken=aibzHs0ifcm5s"/>
            <p:cNvPicPr>
              <a:picLocks noChangeAspect="1" noChangeArrowheads="1"/>
            </p:cNvPicPr>
            <p:nvPr/>
          </p:nvPicPr>
          <p:blipFill rotWithShape="1">
            <a:blip r:embed="rId6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44" t="27845" r="20098" b="23576"/>
            <a:stretch/>
          </p:blipFill>
          <p:spPr bwMode="auto">
            <a:xfrm flipH="1">
              <a:off x="2322073" y="3930443"/>
              <a:ext cx="3135189" cy="1635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本框 17"/>
            <p:cNvSpPr txBox="1"/>
            <p:nvPr/>
          </p:nvSpPr>
          <p:spPr>
            <a:xfrm>
              <a:off x="5437940" y="489980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437940" y="522791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457263" y="3712594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1858893" y="5654741"/>
            <a:ext cx="3765550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8" imgW="3590972" imgH="790639" progId="Excel.Sheet.12">
                    <p:embed/>
                  </p:oleObj>
                </mc:Choice>
                <mc:Fallback>
                  <p:oleObj name="Worksheet" r:id="rId8" imgW="3590972" imgH="790639" progId="Excel.Sheet.12">
                    <p:embed/>
                    <p:pic>
                      <p:nvPicPr>
                        <p:cNvPr id="21" name="对象 20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858893" y="5654741"/>
                          <a:ext cx="3765550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矩形 22"/>
            <p:cNvSpPr/>
            <p:nvPr/>
          </p:nvSpPr>
          <p:spPr>
            <a:xfrm>
              <a:off x="136090" y="4781111"/>
              <a:ext cx="19656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>
                  <a:solidFill>
                    <a:srgbClr val="000000"/>
                  </a:solidFill>
                  <a:ea typeface="等线" panose="02010600030101010101" pitchFamily="2" charset="-122"/>
                </a:rPr>
                <a:t>P44/42 MAPK _pT202/Y204</a:t>
              </a:r>
            </a:p>
            <a:p>
              <a:pPr algn="r"/>
              <a:r>
                <a:rPr lang="en-US" altLang="zh-CN" sz="1200" b="1" dirty="0"/>
                <a:t>44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2073231" y="511524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V="1">
              <a:off x="2073231" y="5174462"/>
              <a:ext cx="248280" cy="980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468588" y="5136857"/>
              <a:ext cx="6238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42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5437940" y="415173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5437940" y="447984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437940" y="394722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95489" y="87308"/>
            <a:ext cx="5117321" cy="2751142"/>
            <a:chOff x="7103254" y="3538086"/>
            <a:chExt cx="4921115" cy="2751142"/>
          </a:xfrm>
        </p:grpSpPr>
        <p:graphicFrame>
          <p:nvGraphicFramePr>
            <p:cNvPr id="37" name="对象 36"/>
            <p:cNvGraphicFramePr>
              <a:graphicFrameLocks noChangeAspect="1"/>
            </p:cNvGraphicFramePr>
            <p:nvPr/>
          </p:nvGraphicFramePr>
          <p:xfrm>
            <a:off x="7838981" y="5498653"/>
            <a:ext cx="3766204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3590972" imgH="790639" progId="Excel.Sheet.12">
                    <p:embed/>
                  </p:oleObj>
                </mc:Choice>
                <mc:Fallback>
                  <p:oleObj name="Worksheet" r:id="rId10" imgW="3590972" imgH="790639" progId="Excel.Sheet.12">
                    <p:embed/>
                    <p:pic>
                      <p:nvPicPr>
                        <p:cNvPr id="37" name="对象 36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838981" y="5498653"/>
                          <a:ext cx="3766204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" name="组合 6"/>
            <p:cNvGrpSpPr/>
            <p:nvPr/>
          </p:nvGrpSpPr>
          <p:grpSpPr>
            <a:xfrm>
              <a:off x="7103254" y="3538086"/>
              <a:ext cx="4921115" cy="1870293"/>
              <a:chOff x="7048198" y="2711232"/>
              <a:chExt cx="4921115" cy="187029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1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 t="1671" r="20148" b="17618"/>
              <a:stretch/>
            </p:blipFill>
            <p:spPr>
              <a:xfrm flipH="1">
                <a:off x="8277224" y="2971800"/>
                <a:ext cx="3183896" cy="1609725"/>
              </a:xfrm>
              <a:prstGeom prst="rect">
                <a:avLst/>
              </a:prstGeom>
            </p:spPr>
          </p:pic>
          <p:sp>
            <p:nvSpPr>
              <p:cNvPr id="31" name="文本框 30"/>
              <p:cNvSpPr txBox="1"/>
              <p:nvPr/>
            </p:nvSpPr>
            <p:spPr>
              <a:xfrm flipH="1">
                <a:off x="11407911" y="3745114"/>
                <a:ext cx="5614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 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 flipH="1">
                <a:off x="11407911" y="4154428"/>
                <a:ext cx="5614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48 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 flipH="1">
                <a:off x="11407911" y="2711232"/>
                <a:ext cx="3836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cxnSp>
            <p:nvCxnSpPr>
              <p:cNvPr id="35" name="直接箭头连接符 34"/>
              <p:cNvCxnSpPr/>
              <p:nvPr/>
            </p:nvCxnSpPr>
            <p:spPr>
              <a:xfrm>
                <a:off x="7964853" y="3822465"/>
                <a:ext cx="2721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矩形 35"/>
              <p:cNvSpPr/>
              <p:nvPr/>
            </p:nvSpPr>
            <p:spPr>
              <a:xfrm>
                <a:off x="7048198" y="3468778"/>
                <a:ext cx="9958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200" b="1" dirty="0"/>
                  <a:t>PDK1_pS241</a:t>
                </a:r>
              </a:p>
              <a:p>
                <a:pPr algn="r"/>
                <a:r>
                  <a:rPr lang="en-US" altLang="zh-CN" sz="1200" b="1" dirty="0"/>
                  <a:t>58-68 </a:t>
                </a:r>
                <a:r>
                  <a:rPr lang="en-US" altLang="zh-CN" sz="1200" b="1" dirty="0" err="1"/>
                  <a:t>kDa</a:t>
                </a:r>
                <a:endParaRPr lang="zh-CN" altLang="en-US" sz="1200" b="1" dirty="0"/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 flipH="1">
                <a:off x="11407911" y="3460933"/>
                <a:ext cx="5614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 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 flipH="1">
                <a:off x="11407911" y="3287455"/>
                <a:ext cx="5614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 flipH="1">
                <a:off x="11407911" y="3104014"/>
                <a:ext cx="5614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508" y="3756593"/>
            <a:ext cx="5858764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836109" y="335458"/>
            <a:ext cx="5331504" cy="2993530"/>
            <a:chOff x="6332034" y="573583"/>
            <a:chExt cx="5331504" cy="2993530"/>
          </a:xfrm>
        </p:grpSpPr>
        <p:pic>
          <p:nvPicPr>
            <p:cNvPr id="14" name="Picture 24" descr="http://192.168.30.100:5000/oo/file/198276_A64D77E911AB55F2061E6E8295887F5CAE1F6087B02BD5D4537A84828CCC22C933364E7EA6E5646AA22FFC26C2830146.synoffice.slide/1380419853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3" t="18260" r="15202" b="32042"/>
            <a:stretch/>
          </p:blipFill>
          <p:spPr bwMode="auto">
            <a:xfrm>
              <a:off x="7933654" y="723900"/>
              <a:ext cx="3372522" cy="1562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/>
            <p:cNvSpPr txBox="1"/>
            <p:nvPr/>
          </p:nvSpPr>
          <p:spPr>
            <a:xfrm>
              <a:off x="11305748" y="1079147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305748" y="132961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305748" y="573583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cxnSp>
          <p:nvCxnSpPr>
            <p:cNvPr id="18" name="直接箭头连接符 17"/>
            <p:cNvCxnSpPr/>
            <p:nvPr/>
          </p:nvCxnSpPr>
          <p:spPr>
            <a:xfrm>
              <a:off x="7639630" y="1265265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6332034" y="911578"/>
              <a:ext cx="13867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PKC Beta II_pS660</a:t>
              </a:r>
            </a:p>
            <a:p>
              <a:pPr algn="r"/>
              <a:r>
                <a:rPr lang="en-US" altLang="zh-CN" sz="1200" b="1" dirty="0"/>
                <a:t>85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graphicFrame>
          <p:nvGraphicFramePr>
            <p:cNvPr id="20" name="对象 19"/>
            <p:cNvGraphicFramePr>
              <a:graphicFrameLocks noChangeAspect="1"/>
            </p:cNvGraphicFramePr>
            <p:nvPr/>
          </p:nvGraphicFramePr>
          <p:xfrm>
            <a:off x="7934325" y="2366963"/>
            <a:ext cx="3436938" cy="1200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4038629" imgH="1200034" progId="Excel.Sheet.12">
                    <p:embed/>
                  </p:oleObj>
                </mc:Choice>
                <mc:Fallback>
                  <p:oleObj name="Worksheet" r:id="rId4" imgW="4038629" imgH="1200034" progId="Excel.Sheet.12">
                    <p:embed/>
                    <p:pic>
                      <p:nvPicPr>
                        <p:cNvPr id="20" name="对象 19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934325" y="2366963"/>
                          <a:ext cx="3436938" cy="1200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文本框 20"/>
            <p:cNvSpPr txBox="1"/>
            <p:nvPr/>
          </p:nvSpPr>
          <p:spPr>
            <a:xfrm>
              <a:off x="11305748" y="160463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305748" y="185511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305748" y="867926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67613" y="3824710"/>
            <a:ext cx="4805178" cy="2596728"/>
            <a:chOff x="670486" y="631292"/>
            <a:chExt cx="4805178" cy="2596728"/>
          </a:xfrm>
        </p:grpSpPr>
        <p:graphicFrame>
          <p:nvGraphicFramePr>
            <p:cNvPr id="25" name="对象 24"/>
            <p:cNvGraphicFramePr>
              <a:graphicFrameLocks noChangeAspect="1"/>
            </p:cNvGraphicFramePr>
            <p:nvPr/>
          </p:nvGraphicFramePr>
          <p:xfrm>
            <a:off x="2054611" y="2437445"/>
            <a:ext cx="3217862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3752684" imgH="790639" progId="Excel.Sheet.12">
                    <p:embed/>
                  </p:oleObj>
                </mc:Choice>
                <mc:Fallback>
                  <p:oleObj name="Worksheet" r:id="rId6" imgW="3752684" imgH="790639" progId="Excel.Sheet.12">
                    <p:embed/>
                    <p:pic>
                      <p:nvPicPr>
                        <p:cNvPr id="25" name="对象 2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054611" y="2437445"/>
                          <a:ext cx="3217862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8">
              <a:grayscl/>
            </a:blip>
            <a:srcRect l="12784" t="28889" r="10880" b="14266"/>
            <a:stretch/>
          </p:blipFill>
          <p:spPr>
            <a:xfrm flipH="1">
              <a:off x="2019299" y="793612"/>
              <a:ext cx="3117893" cy="1552575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117874" y="208074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117874" y="2259554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117874" y="631292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117874" y="1727705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180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70486" y="1891607"/>
              <a:ext cx="11240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/>
                <a:t>Rb_pS807/811</a:t>
              </a:r>
            </a:p>
            <a:p>
              <a:pPr algn="r"/>
              <a:r>
                <a:rPr lang="en-US" altLang="zh-CN" sz="1200" b="1" dirty="0"/>
                <a:t>110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32" name="直接箭头连接符 31"/>
            <p:cNvCxnSpPr/>
            <p:nvPr/>
          </p:nvCxnSpPr>
          <p:spPr>
            <a:xfrm>
              <a:off x="1705068" y="2232257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5093075" y="1228684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245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614085" y="119078"/>
            <a:ext cx="4593702" cy="2686035"/>
            <a:chOff x="6706277" y="156577"/>
            <a:chExt cx="4593702" cy="2686035"/>
          </a:xfrm>
        </p:grpSpPr>
        <p:pic>
          <p:nvPicPr>
            <p:cNvPr id="35" name="Picture 19" descr="http://192.168.30.100:5000/oo/file/198276_C6BE92373C086A70834C9940F88B0D37EE424174CCB9DAE0E207AE349D44B63C92C2A8F40CDCCC08A3F79B1A3A6357D5.synoffice.slide/640550663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9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42" t="19802" r="18764" b="20792"/>
            <a:stretch/>
          </p:blipFill>
          <p:spPr bwMode="auto">
            <a:xfrm flipH="1">
              <a:off x="7924800" y="420394"/>
              <a:ext cx="2981325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文本框 35"/>
            <p:cNvSpPr txBox="1"/>
            <p:nvPr/>
          </p:nvSpPr>
          <p:spPr>
            <a:xfrm>
              <a:off x="10845645" y="909288"/>
              <a:ext cx="38978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845645" y="156577"/>
              <a:ext cx="45433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45645" y="143266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845645" y="118563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845645" y="180393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45645" y="60389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42" name="直接箭头连接符 41"/>
            <p:cNvCxnSpPr/>
            <p:nvPr/>
          </p:nvCxnSpPr>
          <p:spPr>
            <a:xfrm>
              <a:off x="7606003" y="936276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706277" y="582589"/>
              <a:ext cx="9789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PKCd_pS664</a:t>
              </a:r>
            </a:p>
            <a:p>
              <a:pPr algn="r"/>
              <a:r>
                <a:rPr lang="en-US" altLang="zh-CN" sz="1200" b="1" dirty="0"/>
                <a:t>78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graphicFrame>
          <p:nvGraphicFramePr>
            <p:cNvPr id="44" name="对象 43"/>
            <p:cNvGraphicFramePr>
              <a:graphicFrameLocks noChangeAspect="1"/>
            </p:cNvGraphicFramePr>
            <p:nvPr/>
          </p:nvGraphicFramePr>
          <p:xfrm>
            <a:off x="7924917" y="2175862"/>
            <a:ext cx="2981325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0" imgW="3590972" imgH="666917" progId="Excel.Sheet.12">
                    <p:embed/>
                  </p:oleObj>
                </mc:Choice>
                <mc:Fallback>
                  <p:oleObj name="Worksheet" r:id="rId10" imgW="3590972" imgH="666917" progId="Excel.Sheet.12">
                    <p:embed/>
                    <p:pic>
                      <p:nvPicPr>
                        <p:cNvPr id="44" name="对象 43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924917" y="2175862"/>
                          <a:ext cx="2981325" cy="666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" name="组合 44"/>
          <p:cNvGrpSpPr/>
          <p:nvPr/>
        </p:nvGrpSpPr>
        <p:grpSpPr>
          <a:xfrm>
            <a:off x="1032557" y="3725304"/>
            <a:ext cx="4977445" cy="2440546"/>
            <a:chOff x="1137332" y="4353954"/>
            <a:chExt cx="4977445" cy="2440546"/>
          </a:xfrm>
        </p:grpSpPr>
        <p:sp>
          <p:nvSpPr>
            <p:cNvPr id="46" name="文本框 45"/>
            <p:cNvSpPr txBox="1"/>
            <p:nvPr/>
          </p:nvSpPr>
          <p:spPr>
            <a:xfrm>
              <a:off x="5756987" y="465943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775831" y="476716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750984" y="4353954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12">
              <a:grayscl/>
            </a:blip>
            <a:srcRect l="18490" t="23828" r="5961" b="31581"/>
            <a:stretch/>
          </p:blipFill>
          <p:spPr>
            <a:xfrm>
              <a:off x="2257425" y="4676774"/>
              <a:ext cx="3477454" cy="1266825"/>
            </a:xfrm>
            <a:prstGeom prst="rect">
              <a:avLst/>
            </a:prstGeom>
          </p:spPr>
        </p:pic>
        <p:sp>
          <p:nvSpPr>
            <p:cNvPr id="53" name="文本框 52"/>
            <p:cNvSpPr txBox="1"/>
            <p:nvPr/>
          </p:nvSpPr>
          <p:spPr>
            <a:xfrm>
              <a:off x="5775831" y="502207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785841" y="521983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775831" y="5502087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aphicFrame>
          <p:nvGraphicFramePr>
            <p:cNvPr id="56" name="对象 55"/>
            <p:cNvGraphicFramePr>
              <a:graphicFrameLocks noChangeAspect="1"/>
            </p:cNvGraphicFramePr>
            <p:nvPr/>
          </p:nvGraphicFramePr>
          <p:xfrm>
            <a:off x="2212975" y="6003925"/>
            <a:ext cx="3505200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3" imgW="4038629" imgH="790639" progId="Excel.Sheet.12">
                    <p:embed/>
                  </p:oleObj>
                </mc:Choice>
                <mc:Fallback>
                  <p:oleObj name="Worksheet" r:id="rId13" imgW="4038629" imgH="790639" progId="Excel.Sheet.12">
                    <p:embed/>
                    <p:pic>
                      <p:nvPicPr>
                        <p:cNvPr id="56" name="对象 5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212975" y="6003925"/>
                          <a:ext cx="3505200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7" name="直接箭头连接符 56"/>
            <p:cNvCxnSpPr/>
            <p:nvPr/>
          </p:nvCxnSpPr>
          <p:spPr>
            <a:xfrm>
              <a:off x="1998587" y="5059201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137332" y="4705514"/>
              <a:ext cx="9404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Raf1_pS296</a:t>
              </a:r>
            </a:p>
            <a:p>
              <a:pPr algn="r"/>
              <a:r>
                <a:rPr lang="en-US" altLang="zh-CN" sz="1200" b="1" dirty="0"/>
                <a:t>73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77772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66410" y="299182"/>
            <a:ext cx="4911215" cy="2455131"/>
            <a:chOff x="6614035" y="3700830"/>
            <a:chExt cx="4911215" cy="2455131"/>
          </a:xfrm>
        </p:grpSpPr>
        <p:grpSp>
          <p:nvGrpSpPr>
            <p:cNvPr id="11" name="组合 10"/>
            <p:cNvGrpSpPr/>
            <p:nvPr/>
          </p:nvGrpSpPr>
          <p:grpSpPr>
            <a:xfrm>
              <a:off x="7933654" y="3700830"/>
              <a:ext cx="3591596" cy="1593798"/>
              <a:chOff x="7933654" y="3663473"/>
              <a:chExt cx="3328914" cy="1460977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 l="13555" t="13217" r="9023" b="40173"/>
              <a:stretch/>
            </p:blipFill>
            <p:spPr>
              <a:xfrm>
                <a:off x="7933654" y="3933825"/>
                <a:ext cx="2962946" cy="1190625"/>
              </a:xfrm>
              <a:prstGeom prst="rect">
                <a:avLst/>
              </a:prstGeom>
            </p:spPr>
          </p:pic>
          <p:sp>
            <p:nvSpPr>
              <p:cNvPr id="63" name="文本框 62"/>
              <p:cNvSpPr txBox="1"/>
              <p:nvPr/>
            </p:nvSpPr>
            <p:spPr>
              <a:xfrm>
                <a:off x="10912792" y="3884966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0912792" y="3663473"/>
                <a:ext cx="34977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0912792" y="4241021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10912792" y="410041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48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0912792" y="4419108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0912792" y="4698906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17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cxnSp>
          <p:nvCxnSpPr>
            <p:cNvPr id="72" name="直接箭头连接符 71"/>
            <p:cNvCxnSpPr/>
            <p:nvPr/>
          </p:nvCxnSpPr>
          <p:spPr>
            <a:xfrm>
              <a:off x="7639630" y="4483206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矩形 81"/>
            <p:cNvSpPr/>
            <p:nvPr/>
          </p:nvSpPr>
          <p:spPr>
            <a:xfrm>
              <a:off x="6614035" y="4129519"/>
              <a:ext cx="11047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S6_pS235/236</a:t>
              </a:r>
            </a:p>
            <a:p>
              <a:pPr algn="r"/>
              <a:r>
                <a:rPr lang="en-US" altLang="zh-CN" sz="1200" b="1" dirty="0"/>
                <a:t>32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graphicFrame>
          <p:nvGraphicFramePr>
            <p:cNvPr id="85" name="对象 84"/>
            <p:cNvGraphicFramePr>
              <a:graphicFrameLocks noChangeAspect="1"/>
            </p:cNvGraphicFramePr>
            <p:nvPr/>
          </p:nvGraphicFramePr>
          <p:xfrm>
            <a:off x="7912100" y="5365386"/>
            <a:ext cx="3235325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4038629" imgH="790639" progId="Excel.Sheet.12">
                    <p:embed/>
                  </p:oleObj>
                </mc:Choice>
                <mc:Fallback>
                  <p:oleObj name="Worksheet" r:id="rId4" imgW="4038629" imgH="790639" progId="Excel.Sheet.12">
                    <p:embed/>
                    <p:pic>
                      <p:nvPicPr>
                        <p:cNvPr id="85" name="对象 8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912100" y="5365386"/>
                          <a:ext cx="3235325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3" name="组合 52"/>
          <p:cNvGrpSpPr/>
          <p:nvPr/>
        </p:nvGrpSpPr>
        <p:grpSpPr>
          <a:xfrm>
            <a:off x="477122" y="126919"/>
            <a:ext cx="5075953" cy="2782969"/>
            <a:chOff x="477122" y="126919"/>
            <a:chExt cx="5075953" cy="2782969"/>
          </a:xfrm>
        </p:grpSpPr>
        <p:cxnSp>
          <p:nvCxnSpPr>
            <p:cNvPr id="61" name="直接箭头连接符 60"/>
            <p:cNvCxnSpPr/>
            <p:nvPr/>
          </p:nvCxnSpPr>
          <p:spPr>
            <a:xfrm>
              <a:off x="1502717" y="1023674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/>
            <p:cNvSpPr/>
            <p:nvPr/>
          </p:nvSpPr>
          <p:spPr>
            <a:xfrm>
              <a:off x="477122" y="669987"/>
              <a:ext cx="11047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S6_pS240/244</a:t>
              </a:r>
            </a:p>
            <a:p>
              <a:pPr algn="r"/>
              <a:r>
                <a:rPr lang="en-US" altLang="zh-CN" sz="1200" b="1" dirty="0"/>
                <a:t>32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graphicFrame>
          <p:nvGraphicFramePr>
            <p:cNvPr id="67" name="对象 66"/>
            <p:cNvGraphicFramePr>
              <a:graphicFrameLocks noChangeAspect="1"/>
            </p:cNvGraphicFramePr>
            <p:nvPr/>
          </p:nvGraphicFramePr>
          <p:xfrm>
            <a:off x="1924050" y="2119313"/>
            <a:ext cx="3325813" cy="79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6" imgW="4038629" imgH="790639" progId="Excel.Sheet.12">
                    <p:embed/>
                  </p:oleObj>
                </mc:Choice>
                <mc:Fallback>
                  <p:oleObj name="Worksheet" r:id="rId6" imgW="4038629" imgH="790639" progId="Excel.Sheet.12">
                    <p:embed/>
                    <p:pic>
                      <p:nvPicPr>
                        <p:cNvPr id="67" name="对象 6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924050" y="2119313"/>
                          <a:ext cx="3325813" cy="790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" name="文本框 69"/>
            <p:cNvSpPr txBox="1"/>
            <p:nvPr/>
          </p:nvSpPr>
          <p:spPr>
            <a:xfrm>
              <a:off x="5121676" y="422219"/>
              <a:ext cx="38978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098741" y="126919"/>
              <a:ext cx="45433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5121676" y="878918"/>
              <a:ext cx="38978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5121676" y="698562"/>
              <a:ext cx="38978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5121676" y="1107345"/>
              <a:ext cx="38978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5121676" y="1455033"/>
              <a:ext cx="389784" cy="276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17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8"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4074" t="10056" r="7112" b="43334"/>
            <a:stretch/>
          </p:blipFill>
          <p:spPr>
            <a:xfrm>
              <a:off x="1924049" y="403262"/>
              <a:ext cx="3245274" cy="1635088"/>
            </a:xfrm>
            <a:prstGeom prst="rect">
              <a:avLst/>
            </a:prstGeom>
          </p:spPr>
        </p:pic>
      </p:grpSp>
      <p:grpSp>
        <p:nvGrpSpPr>
          <p:cNvPr id="80" name="组合 79"/>
          <p:cNvGrpSpPr/>
          <p:nvPr/>
        </p:nvGrpSpPr>
        <p:grpSpPr>
          <a:xfrm>
            <a:off x="6432001" y="3943790"/>
            <a:ext cx="4640812" cy="2772923"/>
            <a:chOff x="928038" y="3719199"/>
            <a:chExt cx="4640812" cy="2772923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10">
              <a:grayscl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11839" t="18317" r="22545" b="20882"/>
            <a:stretch/>
          </p:blipFill>
          <p:spPr>
            <a:xfrm>
              <a:off x="2409824" y="3990975"/>
              <a:ext cx="2696253" cy="1571625"/>
            </a:xfrm>
            <a:prstGeom prst="rect">
              <a:avLst/>
            </a:prstGeom>
          </p:spPr>
        </p:pic>
        <p:sp>
          <p:nvSpPr>
            <p:cNvPr id="83" name="文本框 82"/>
            <p:cNvSpPr txBox="1"/>
            <p:nvPr/>
          </p:nvSpPr>
          <p:spPr>
            <a:xfrm>
              <a:off x="5056560" y="436038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056560" y="468849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056560" y="3719199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87" name="对象 86"/>
            <p:cNvGraphicFramePr>
              <a:graphicFrameLocks noChangeAspect="1"/>
            </p:cNvGraphicFramePr>
            <p:nvPr/>
          </p:nvGraphicFramePr>
          <p:xfrm>
            <a:off x="2343050" y="5634872"/>
            <a:ext cx="3225800" cy="857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2" imgW="3590972" imgH="857366" progId="Excel.Sheet.12">
                    <p:embed/>
                  </p:oleObj>
                </mc:Choice>
                <mc:Fallback>
                  <p:oleObj name="Worksheet" r:id="rId12" imgW="3590972" imgH="857366" progId="Excel.Sheet.12">
                    <p:embed/>
                    <p:pic>
                      <p:nvPicPr>
                        <p:cNvPr id="87" name="对象 86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343050" y="5634872"/>
                          <a:ext cx="3225800" cy="857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8" name="矩形 87"/>
            <p:cNvSpPr/>
            <p:nvPr/>
          </p:nvSpPr>
          <p:spPr>
            <a:xfrm>
              <a:off x="928038" y="4534610"/>
              <a:ext cx="1175322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Src_pY527</a:t>
              </a:r>
            </a:p>
            <a:p>
              <a:pPr algn="r"/>
              <a:r>
                <a:rPr lang="en-US" altLang="zh-CN" sz="1200" b="1" dirty="0"/>
                <a:t>60 </a:t>
              </a:r>
              <a:r>
                <a:rPr lang="en-US" altLang="zh-CN" sz="1200" b="1" dirty="0" err="1"/>
                <a:t>kDa</a:t>
              </a:r>
              <a:endParaRPr lang="en-US" altLang="zh-CN" sz="1200" b="1" dirty="0"/>
            </a:p>
            <a:p>
              <a:endParaRPr lang="zh-CN" altLang="en-US" dirty="0"/>
            </a:p>
          </p:txBody>
        </p:sp>
        <p:cxnSp>
          <p:nvCxnSpPr>
            <p:cNvPr id="92" name="直接箭头连接符 91"/>
            <p:cNvCxnSpPr/>
            <p:nvPr/>
          </p:nvCxnSpPr>
          <p:spPr>
            <a:xfrm>
              <a:off x="2053485" y="4874934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文本框 92"/>
            <p:cNvSpPr txBox="1"/>
            <p:nvPr/>
          </p:nvSpPr>
          <p:spPr>
            <a:xfrm>
              <a:off x="5056560" y="4153685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5056560" y="394513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5056560" y="500619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856777" y="3907981"/>
            <a:ext cx="4731282" cy="2678557"/>
            <a:chOff x="6917555" y="85402"/>
            <a:chExt cx="4731282" cy="2678557"/>
          </a:xfrm>
        </p:grpSpPr>
        <p:pic>
          <p:nvPicPr>
            <p:cNvPr id="97" name="图片 96"/>
            <p:cNvPicPr>
              <a:picLocks noChangeAspect="1"/>
            </p:cNvPicPr>
            <p:nvPr/>
          </p:nvPicPr>
          <p:blipFill rotWithShape="1">
            <a:blip r:embed="rId14">
              <a:grayscl/>
            </a:blip>
            <a:srcRect l="11098" t="27502" r="20592" b="28314"/>
            <a:stretch/>
          </p:blipFill>
          <p:spPr>
            <a:xfrm>
              <a:off x="8010525" y="523874"/>
              <a:ext cx="3339962" cy="1314451"/>
            </a:xfrm>
            <a:prstGeom prst="rect">
              <a:avLst/>
            </a:prstGeom>
          </p:spPr>
        </p:pic>
        <p:sp>
          <p:nvSpPr>
            <p:cNvPr id="98" name="文本框 97"/>
            <p:cNvSpPr txBox="1"/>
            <p:nvPr/>
          </p:nvSpPr>
          <p:spPr>
            <a:xfrm>
              <a:off x="11299061" y="84554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1299061" y="116473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1299061" y="85402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graphicFrame>
          <p:nvGraphicFramePr>
            <p:cNvPr id="110" name="对象 109"/>
            <p:cNvGraphicFramePr>
              <a:graphicFrameLocks noChangeAspect="1"/>
            </p:cNvGraphicFramePr>
            <p:nvPr/>
          </p:nvGraphicFramePr>
          <p:xfrm>
            <a:off x="7956253" y="1792409"/>
            <a:ext cx="3414713" cy="971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5" imgW="3590972" imgH="971704" progId="Excel.Sheet.12">
                    <p:embed/>
                  </p:oleObj>
                </mc:Choice>
                <mc:Fallback>
                  <p:oleObj name="Worksheet" r:id="rId15" imgW="3590972" imgH="971704" progId="Excel.Sheet.12">
                    <p:embed/>
                    <p:pic>
                      <p:nvPicPr>
                        <p:cNvPr id="110" name="对象 10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956253" y="1792409"/>
                          <a:ext cx="3414713" cy="971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1" name="直接箭头连接符 110"/>
            <p:cNvCxnSpPr/>
            <p:nvPr/>
          </p:nvCxnSpPr>
          <p:spPr>
            <a:xfrm>
              <a:off x="7687695" y="1014462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矩形 111"/>
            <p:cNvSpPr/>
            <p:nvPr/>
          </p:nvSpPr>
          <p:spPr>
            <a:xfrm>
              <a:off x="6917555" y="660775"/>
              <a:ext cx="8493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Src_pY416</a:t>
              </a:r>
            </a:p>
            <a:p>
              <a:pPr algn="r"/>
              <a:r>
                <a:rPr lang="en-US" altLang="zh-CN" sz="1200" b="1" dirty="0"/>
                <a:t>60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1289536" y="390243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11299061" y="55216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11299061" y="1450359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5145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1923" r="12751" b="26601"/>
          <a:stretch/>
        </p:blipFill>
        <p:spPr>
          <a:xfrm flipH="1">
            <a:off x="1762124" y="1220715"/>
            <a:ext cx="3205695" cy="1724025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986838" y="169670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6838" y="195764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986838" y="979542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1762124" y="3010631"/>
          <a:ext cx="329635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工作表" r:id="rId4" imgW="3590772" imgH="476223" progId="Excel.Sheet.12">
                  <p:embed/>
                </p:oleObj>
              </mc:Choice>
              <mc:Fallback>
                <p:oleObj name="工作表" r:id="rId4" imgW="3590772" imgH="476223" progId="Excel.Sheet.12">
                  <p:embed/>
                  <p:pic>
                    <p:nvPicPr>
                      <p:cNvPr id="43" name="对象 4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2124" y="3010631"/>
                        <a:ext cx="3296352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矩形 67"/>
          <p:cNvSpPr/>
          <p:nvPr/>
        </p:nvSpPr>
        <p:spPr>
          <a:xfrm>
            <a:off x="877978" y="1623960"/>
            <a:ext cx="623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200" b="1" dirty="0" err="1"/>
              <a:t>Syk</a:t>
            </a:r>
            <a:endParaRPr lang="en-US" altLang="zh-CN" sz="1200" b="1" dirty="0"/>
          </a:p>
          <a:p>
            <a:pPr algn="r"/>
            <a:r>
              <a:rPr lang="en-US" altLang="zh-CN" sz="1200" b="1" dirty="0"/>
              <a:t>72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69" name="直接箭头连接符 68"/>
          <p:cNvCxnSpPr/>
          <p:nvPr/>
        </p:nvCxnSpPr>
        <p:spPr>
          <a:xfrm>
            <a:off x="1412423" y="1964610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4986838" y="1199929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986838" y="1415373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986838" y="241987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230475" y="858616"/>
            <a:ext cx="4747690" cy="2957734"/>
            <a:chOff x="6230475" y="858616"/>
            <a:chExt cx="4747690" cy="2957734"/>
          </a:xfrm>
        </p:grpSpPr>
        <p:grpSp>
          <p:nvGrpSpPr>
            <p:cNvPr id="50" name="组合 49"/>
            <p:cNvGrpSpPr/>
            <p:nvPr/>
          </p:nvGrpSpPr>
          <p:grpSpPr>
            <a:xfrm>
              <a:off x="7553325" y="858616"/>
              <a:ext cx="3424840" cy="2957734"/>
              <a:chOff x="7410450" y="2737968"/>
              <a:chExt cx="3424840" cy="2345427"/>
            </a:xfrm>
          </p:grpSpPr>
          <p:pic>
            <p:nvPicPr>
              <p:cNvPr id="10271" name="Picture 31" descr="http://192.168.30.100:5000/oo/file/198276_D083B9B02DCA4E5E29A262D13E0B9EFCF56440E33B340AAC5DE996ACF993D3D4028C0A4F4D4EA9A456A4E28CC6C1355D.synoffice.slide/1386902617/image?_sid=%22Gl8z7Zuv87ctUC7LWN09761%22&amp;raw=false&amp;SynoToken=Nl8d8XcwoxDVY"/>
              <p:cNvPicPr>
                <a:picLocks noChangeAspect="1" noChangeArrowheads="1"/>
              </p:cNvPicPr>
              <p:nvPr/>
            </p:nvPicPr>
            <p:blipFill rotWithShape="1">
              <a:blip r:embed="rId6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79" t="16166" r="5239" b="33087"/>
              <a:stretch/>
            </p:blipFill>
            <p:spPr bwMode="auto">
              <a:xfrm flipH="1">
                <a:off x="7410450" y="3018276"/>
                <a:ext cx="3133725" cy="12954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0" name="文本框 89"/>
              <p:cNvSpPr txBox="1"/>
              <p:nvPr/>
            </p:nvSpPr>
            <p:spPr>
              <a:xfrm>
                <a:off x="10477500" y="3727797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10477500" y="3988737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10477500" y="2737968"/>
                <a:ext cx="34977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0477500" y="3231018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10477500" y="3446462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10466316" y="3004901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180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graphicFrame>
            <p:nvGraphicFramePr>
              <p:cNvPr id="46" name="对象 45"/>
              <p:cNvGraphicFramePr>
                <a:graphicFrameLocks noChangeAspect="1"/>
              </p:cNvGraphicFramePr>
              <p:nvPr/>
            </p:nvGraphicFramePr>
            <p:xfrm>
              <a:off x="7451725" y="4330598"/>
              <a:ext cx="3143250" cy="7527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Worksheet" r:id="rId7" imgW="3143315" imgH="752411" progId="Excel.Sheet.12">
                      <p:embed/>
                    </p:oleObj>
                  </mc:Choice>
                  <mc:Fallback>
                    <p:oleObj name="Worksheet" r:id="rId7" imgW="3143315" imgH="752411" progId="Excel.Sheet.12">
                      <p:embed/>
                      <p:pic>
                        <p:nvPicPr>
                          <p:cNvPr id="46" name="对象 4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7451725" y="4330598"/>
                            <a:ext cx="3143250" cy="75279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3" name="矩形 102"/>
            <p:cNvSpPr/>
            <p:nvPr/>
          </p:nvSpPr>
          <p:spPr>
            <a:xfrm>
              <a:off x="6230475" y="1130305"/>
              <a:ext cx="10672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EGFR_pY1173</a:t>
              </a:r>
            </a:p>
            <a:p>
              <a:pPr algn="r"/>
              <a:r>
                <a:rPr lang="en-US" altLang="zh-CN" sz="1200" b="1" dirty="0"/>
                <a:t>170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104" name="直接箭头连接符 103"/>
            <p:cNvCxnSpPr/>
            <p:nvPr/>
          </p:nvCxnSpPr>
          <p:spPr>
            <a:xfrm>
              <a:off x="7208311" y="1470955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435421" y="3813731"/>
            <a:ext cx="4752793" cy="2294969"/>
            <a:chOff x="435421" y="3813731"/>
            <a:chExt cx="4752793" cy="2294969"/>
          </a:xfrm>
        </p:grpSpPr>
        <p:grpSp>
          <p:nvGrpSpPr>
            <p:cNvPr id="10" name="组合 9"/>
            <p:cNvGrpSpPr/>
            <p:nvPr/>
          </p:nvGrpSpPr>
          <p:grpSpPr>
            <a:xfrm>
              <a:off x="1684338" y="3813731"/>
              <a:ext cx="3503876" cy="2294969"/>
              <a:chOff x="1684338" y="3813731"/>
              <a:chExt cx="3503876" cy="2294969"/>
            </a:xfrm>
          </p:grpSpPr>
          <p:pic>
            <p:nvPicPr>
              <p:cNvPr id="24" name="图片 4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63" t="23141" r="8450" b="20581"/>
              <a:stretch/>
            </p:blipFill>
            <p:spPr bwMode="auto">
              <a:xfrm>
                <a:off x="1762123" y="4100270"/>
                <a:ext cx="3042789" cy="1437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4838438" y="4530897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4838438" y="4748707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4838438" y="3813731"/>
                <a:ext cx="34977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805780" y="4197335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805780" y="4369916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834634" y="4960852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48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825368" y="534884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graphicFrame>
            <p:nvGraphicFramePr>
              <p:cNvPr id="9" name="对象 8"/>
              <p:cNvGraphicFramePr>
                <a:graphicFrameLocks noChangeAspect="1"/>
              </p:cNvGraphicFramePr>
              <p:nvPr/>
            </p:nvGraphicFramePr>
            <p:xfrm>
              <a:off x="1684338" y="5594350"/>
              <a:ext cx="3017837" cy="5143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Worksheet" r:id="rId11" imgW="4047998" imgH="514350" progId="Excel.Sheet.12">
                      <p:embed/>
                    </p:oleObj>
                  </mc:Choice>
                  <mc:Fallback>
                    <p:oleObj name="Worksheet" r:id="rId11" imgW="4047998" imgH="514350" progId="Excel.Sheet.12">
                      <p:embed/>
                      <p:pic>
                        <p:nvPicPr>
                          <p:cNvPr id="9" name="对象 8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684338" y="5594350"/>
                            <a:ext cx="3017837" cy="5143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" name="矩形 40"/>
            <p:cNvSpPr/>
            <p:nvPr/>
          </p:nvSpPr>
          <p:spPr>
            <a:xfrm>
              <a:off x="435421" y="4668726"/>
              <a:ext cx="10664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ctr"/>
              <a:r>
                <a:rPr lang="en-US" altLang="zh-CN" sz="1200" b="1" dirty="0">
                  <a:solidFill>
                    <a:srgbClr val="333333"/>
                  </a:solidFill>
                </a:rPr>
                <a:t>alpha-Tubulin</a:t>
              </a:r>
            </a:p>
            <a:p>
              <a:pPr algn="r"/>
              <a:r>
                <a:rPr lang="en-US" altLang="zh-CN" sz="1200" b="1" dirty="0"/>
                <a:t>50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42" name="直接箭头连接符 41"/>
            <p:cNvCxnSpPr/>
            <p:nvPr/>
          </p:nvCxnSpPr>
          <p:spPr>
            <a:xfrm>
              <a:off x="1412297" y="5034468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944270" y="3813943"/>
            <a:ext cx="3679182" cy="1780237"/>
            <a:chOff x="6944270" y="3813943"/>
            <a:chExt cx="3679182" cy="1422291"/>
          </a:xfrm>
        </p:grpSpPr>
        <p:pic>
          <p:nvPicPr>
            <p:cNvPr id="10279" name="Picture 39" descr="http://192.168.30.100:5000/oo/file/198276_EDA36E99B13B49AC813642CE5E6C64B29F8FC44564B02F387D1460421C24E5F43513876DDAA08FC3B05B22AED53173EB.synoffice.slide/1183354082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1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4" t="23592" r="6339" b="38924"/>
            <a:stretch/>
          </p:blipFill>
          <p:spPr bwMode="auto">
            <a:xfrm>
              <a:off x="6944270" y="3950897"/>
              <a:ext cx="3372928" cy="1285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文本框 44"/>
            <p:cNvSpPr txBox="1"/>
            <p:nvPr/>
          </p:nvSpPr>
          <p:spPr>
            <a:xfrm>
              <a:off x="10265662" y="431545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265662" y="451601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0265662" y="3813943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265662" y="403433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265662" y="4198016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265662" y="475733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6927850" y="5624513"/>
          <a:ext cx="33893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5" imgW="4038629" imgH="904978" progId="Excel.Sheet.12">
                  <p:embed/>
                </p:oleObj>
              </mc:Choice>
              <mc:Fallback>
                <p:oleObj name="Worksheet" r:id="rId15" imgW="4038629" imgH="904978" progId="Excel.Shee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27850" y="5624513"/>
                        <a:ext cx="3389313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矩形 55"/>
          <p:cNvSpPr/>
          <p:nvPr/>
        </p:nvSpPr>
        <p:spPr>
          <a:xfrm>
            <a:off x="5958022" y="4412779"/>
            <a:ext cx="737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200" b="1" dirty="0"/>
              <a:t>ER alpha</a:t>
            </a:r>
          </a:p>
          <a:p>
            <a:pPr algn="r"/>
            <a:r>
              <a:rPr lang="en-US" altLang="zh-CN" sz="1200" b="1" dirty="0"/>
              <a:t>66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57" name="直接箭头连接符 56"/>
          <p:cNvCxnSpPr/>
          <p:nvPr/>
        </p:nvCxnSpPr>
        <p:spPr>
          <a:xfrm>
            <a:off x="6606280" y="4753429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507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58390" y="151406"/>
            <a:ext cx="4468491" cy="2304457"/>
            <a:chOff x="781085" y="2454659"/>
            <a:chExt cx="4468491" cy="2304457"/>
          </a:xfrm>
        </p:grpSpPr>
        <p:pic>
          <p:nvPicPr>
            <p:cNvPr id="16385" name="Picture 1" descr="http://192.168.30.100:5000/oo/file/198276_E1AE783194F153F3AD6A8D19CE695FC999B29EB3ACC4141F66D1467F41C2638EB8A5CC5BCEAEAD0D45C5E5A84A5DB809.synoffice.slide/836385217/image?_sid=%22Gl8z7Zuv87ctUC7LWN09761%22&amp;raw=false&amp;SynoToken=Nl8d8XcwoxDVY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20" t="35798" r="7375" b="14329"/>
            <a:stretch/>
          </p:blipFill>
          <p:spPr bwMode="auto">
            <a:xfrm>
              <a:off x="1664898" y="2631057"/>
              <a:ext cx="3260785" cy="1406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6890628"/>
                </p:ext>
              </p:extLst>
            </p:nvPr>
          </p:nvGraphicFramePr>
          <p:xfrm>
            <a:off x="1600620" y="4092366"/>
            <a:ext cx="3376613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4038629" imgH="666917" progId="Excel.Sheet.12">
                    <p:embed/>
                  </p:oleObj>
                </mc:Choice>
                <mc:Fallback>
                  <p:oleObj name="Worksheet" r:id="rId4" imgW="4038629" imgH="666917" progId="Excel.Sheet.12">
                    <p:embed/>
                    <p:pic>
                      <p:nvPicPr>
                        <p:cNvPr id="5" name="对象 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00620" y="4092366"/>
                          <a:ext cx="3376613" cy="666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文本框 6"/>
            <p:cNvSpPr txBox="1"/>
            <p:nvPr/>
          </p:nvSpPr>
          <p:spPr>
            <a:xfrm>
              <a:off x="4899800" y="268366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899800" y="284487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99800" y="2454659"/>
              <a:ext cx="3497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99800" y="344791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99800" y="381021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899800" y="314986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81085" y="3191201"/>
              <a:ext cx="6527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GAPDH</a:t>
              </a:r>
            </a:p>
            <a:p>
              <a:pPr algn="r"/>
              <a:r>
                <a:rPr lang="en-US" altLang="zh-CN" sz="1200" b="1" dirty="0"/>
                <a:t>35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1344385" y="3531851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片 4"/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62" t="22207" r="9938" b="20718"/>
          <a:stretch/>
        </p:blipFill>
        <p:spPr bwMode="auto">
          <a:xfrm>
            <a:off x="7474700" y="304802"/>
            <a:ext cx="2799363" cy="145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7473950" y="1841500"/>
          <a:ext cx="285908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038629" imgH="628689" progId="Excel.Sheet.12">
                  <p:embed/>
                </p:oleObj>
              </mc:Choice>
              <mc:Fallback>
                <p:oleObj name="Worksheet" r:id="rId8" imgW="4038629" imgH="628689" progId="Excel.Shee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73950" y="1841500"/>
                        <a:ext cx="2859088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10261737" y="53759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261737" y="79853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254877" y="7203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0261737" y="136848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261737" y="384376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261737" y="104477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493372" y="848447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l-GR" altLang="zh-CN" sz="1200" b="1" dirty="0"/>
              <a:t>β-</a:t>
            </a:r>
            <a:r>
              <a:rPr lang="en-US" altLang="zh-CN" sz="1200" b="1" dirty="0"/>
              <a:t>Actin</a:t>
            </a:r>
          </a:p>
          <a:p>
            <a:pPr algn="r"/>
            <a:r>
              <a:rPr lang="en-US" altLang="zh-CN" sz="1200" b="1" dirty="0"/>
              <a:t>45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25" name="直接箭头连接符 24"/>
          <p:cNvCxnSpPr/>
          <p:nvPr/>
        </p:nvCxnSpPr>
        <p:spPr>
          <a:xfrm>
            <a:off x="7050259" y="118909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0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6270" t="33806" r="6387" b="16512"/>
          <a:stretch/>
        </p:blipFill>
        <p:spPr>
          <a:xfrm>
            <a:off x="1291454" y="2611655"/>
            <a:ext cx="3170752" cy="136297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462206" y="2496704"/>
            <a:ext cx="3187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62206" y="2732998"/>
            <a:ext cx="3187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70074" y="2205984"/>
            <a:ext cx="371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4462206" y="3208944"/>
            <a:ext cx="3187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62206" y="3527932"/>
            <a:ext cx="3187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62206" y="2979240"/>
            <a:ext cx="3187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16384" name="对象 16383"/>
          <p:cNvGraphicFramePr>
            <a:graphicFrameLocks noChangeAspect="1"/>
          </p:cNvGraphicFramePr>
          <p:nvPr/>
        </p:nvGraphicFramePr>
        <p:xfrm>
          <a:off x="1253017" y="3955879"/>
          <a:ext cx="32750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4038629" imgH="666917" progId="Excel.Sheet.12">
                  <p:embed/>
                </p:oleObj>
              </mc:Choice>
              <mc:Fallback>
                <p:oleObj name="Worksheet" r:id="rId12" imgW="4038629" imgH="666917" progId="Excel.Sheet.12">
                  <p:embed/>
                  <p:pic>
                    <p:nvPicPr>
                      <p:cNvPr id="16384" name="对象 1638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53017" y="3955879"/>
                        <a:ext cx="3275013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矩形 35"/>
          <p:cNvSpPr/>
          <p:nvPr/>
        </p:nvSpPr>
        <p:spPr>
          <a:xfrm>
            <a:off x="202859" y="2785840"/>
            <a:ext cx="891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200" b="1" dirty="0"/>
              <a:t>GSK3 beta</a:t>
            </a:r>
          </a:p>
          <a:p>
            <a:pPr algn="r"/>
            <a:r>
              <a:rPr lang="en-US" altLang="zh-CN" sz="1200" b="1" dirty="0"/>
              <a:t>46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7" name="直接箭头连接符 36"/>
          <p:cNvCxnSpPr/>
          <p:nvPr/>
        </p:nvCxnSpPr>
        <p:spPr>
          <a:xfrm>
            <a:off x="999550" y="3126490"/>
            <a:ext cx="28910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88" name="组合 16387"/>
          <p:cNvGrpSpPr/>
          <p:nvPr/>
        </p:nvGrpSpPr>
        <p:grpSpPr>
          <a:xfrm>
            <a:off x="6436598" y="2229935"/>
            <a:ext cx="4463948" cy="2356979"/>
            <a:chOff x="6318982" y="2890851"/>
            <a:chExt cx="4463948" cy="2356979"/>
          </a:xfrm>
        </p:grpSpPr>
        <p:grpSp>
          <p:nvGrpSpPr>
            <p:cNvPr id="16387" name="组合 16386"/>
            <p:cNvGrpSpPr/>
            <p:nvPr/>
          </p:nvGrpSpPr>
          <p:grpSpPr>
            <a:xfrm>
              <a:off x="7186330" y="2890851"/>
              <a:ext cx="3520840" cy="1639159"/>
              <a:chOff x="7504982" y="3588449"/>
              <a:chExt cx="3520840" cy="1285476"/>
            </a:xfrm>
          </p:grpSpPr>
          <p:pic>
            <p:nvPicPr>
              <p:cNvPr id="16391" name="Picture 7" descr="http://192.168.30.100:5000/oo/file/198276_C906412FDAD3581C8296F5A10B58BDC3DE42FD84012355959A9ECB44DEE283D9A532DD1EF05A2E9DAFB8B2BF8597DF44.synoffice.slide/877221576/image?_sid=%22Gl8z7Zuv87ctUC7LWN09761%22&amp;raw=false&amp;SynoToken=Nl8d8XcwoxDVY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86" t="25513" r="10814" b="34625"/>
              <a:stretch/>
            </p:blipFill>
            <p:spPr bwMode="auto">
              <a:xfrm>
                <a:off x="7504982" y="3795623"/>
                <a:ext cx="3157268" cy="10783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10646380" y="3879169"/>
                <a:ext cx="3187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75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0646380" y="3994687"/>
                <a:ext cx="3187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63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10654248" y="3588449"/>
                <a:ext cx="37157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b="1" dirty="0" err="1"/>
                  <a:t>kDa</a:t>
                </a:r>
                <a:endParaRPr lang="zh-CN" altLang="en-US" sz="800" b="1" dirty="0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0646380" y="4332626"/>
                <a:ext cx="3187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35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0646380" y="4625727"/>
                <a:ext cx="3187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25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0646380" y="4180556"/>
                <a:ext cx="3187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48</a:t>
                </a:r>
                <a:endParaRPr lang="zh-CN" altLang="en-US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aphicFrame>
          <p:nvGraphicFramePr>
            <p:cNvPr id="47" name="对象 46"/>
            <p:cNvGraphicFramePr>
              <a:graphicFrameLocks noChangeAspect="1"/>
            </p:cNvGraphicFramePr>
            <p:nvPr/>
          </p:nvGraphicFramePr>
          <p:xfrm>
            <a:off x="7136442" y="4581080"/>
            <a:ext cx="3646488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6" imgW="4038629" imgH="666917" progId="Excel.Sheet.12">
                    <p:embed/>
                  </p:oleObj>
                </mc:Choice>
                <mc:Fallback>
                  <p:oleObj name="Worksheet" r:id="rId16" imgW="4038629" imgH="666917" progId="Excel.Sheet.12">
                    <p:embed/>
                    <p:pic>
                      <p:nvPicPr>
                        <p:cNvPr id="47" name="对象 46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136442" y="4581080"/>
                          <a:ext cx="3646488" cy="666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" name="矩形 47"/>
            <p:cNvSpPr/>
            <p:nvPr/>
          </p:nvSpPr>
          <p:spPr>
            <a:xfrm>
              <a:off x="6318982" y="3344837"/>
              <a:ext cx="6238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p53</a:t>
              </a:r>
            </a:p>
            <a:p>
              <a:pPr algn="r"/>
              <a:r>
                <a:rPr lang="en-US" altLang="zh-CN" sz="1200" b="1" dirty="0"/>
                <a:t>53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49" name="直接箭头连接符 48"/>
            <p:cNvCxnSpPr/>
            <p:nvPr/>
          </p:nvCxnSpPr>
          <p:spPr>
            <a:xfrm>
              <a:off x="6847853" y="3685487"/>
              <a:ext cx="28910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2985540" y="4211780"/>
            <a:ext cx="4749690" cy="2637560"/>
            <a:chOff x="964243" y="2012973"/>
            <a:chExt cx="4749690" cy="2637560"/>
          </a:xfrm>
        </p:grpSpPr>
        <p:pic>
          <p:nvPicPr>
            <p:cNvPr id="50" name="Picture 1" descr="http://192.168.30.100:5000/oo/file/198276_A45568949188ADAEDDE6FD5BDA33CBAF46CFA8260DC16CD46F1A28C71344F5645DE141284EEBCA799CAFFD1F7D89DB81.synoffice.slide/1559599261/image?_sid=%22zm.b.sTtfMUgAC7LWN09761%22&amp;raw=false&amp;SynoToken=sm6jZDEudcdi."/>
            <p:cNvPicPr>
              <a:picLocks noChangeAspect="1" noChangeArrowheads="1"/>
            </p:cNvPicPr>
            <p:nvPr/>
          </p:nvPicPr>
          <p:blipFill rotWithShape="1">
            <a:blip r:embed="rId18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5" t="16499" r="10752" b="32167"/>
            <a:stretch/>
          </p:blipFill>
          <p:spPr bwMode="auto">
            <a:xfrm>
              <a:off x="1811547" y="2205578"/>
              <a:ext cx="3510952" cy="152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文本框 50"/>
            <p:cNvSpPr txBox="1"/>
            <p:nvPr/>
          </p:nvSpPr>
          <p:spPr>
            <a:xfrm>
              <a:off x="5356143" y="2601915"/>
              <a:ext cx="300082" cy="272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356143" y="2866533"/>
              <a:ext cx="300082" cy="272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63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349283" y="2012973"/>
              <a:ext cx="349776" cy="272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 err="1"/>
                <a:t>kDa</a:t>
              </a:r>
              <a:endParaRPr lang="zh-CN" altLang="en-US" sz="800" b="1" dirty="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356143" y="3609347"/>
              <a:ext cx="300082" cy="272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35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356143" y="2408093"/>
              <a:ext cx="357790" cy="272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100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356143" y="3199857"/>
              <a:ext cx="300082" cy="272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48</a:t>
              </a:r>
              <a:endParaRPr lang="zh-CN" altLang="en-US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964243" y="2484303"/>
              <a:ext cx="6238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b="1" dirty="0"/>
                <a:t>Nrf2</a:t>
              </a:r>
            </a:p>
            <a:p>
              <a:pPr algn="r"/>
              <a:r>
                <a:rPr lang="en-US" altLang="zh-CN" sz="1200" b="1" dirty="0"/>
                <a:t>66 </a:t>
              </a:r>
              <a:r>
                <a:rPr lang="en-US" altLang="zh-CN" sz="1200" b="1" dirty="0" err="1"/>
                <a:t>kDa</a:t>
              </a:r>
              <a:endParaRPr lang="zh-CN" altLang="en-US" sz="1200" b="1" dirty="0"/>
            </a:p>
          </p:txBody>
        </p:sp>
        <p:cxnSp>
          <p:nvCxnSpPr>
            <p:cNvPr id="58" name="直接箭头连接符 57"/>
            <p:cNvCxnSpPr/>
            <p:nvPr/>
          </p:nvCxnSpPr>
          <p:spPr>
            <a:xfrm>
              <a:off x="1498688" y="2824953"/>
              <a:ext cx="2721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9" name="对象 58"/>
            <p:cNvGraphicFramePr>
              <a:graphicFrameLocks noChangeAspect="1"/>
            </p:cNvGraphicFramePr>
            <p:nvPr/>
          </p:nvGraphicFramePr>
          <p:xfrm>
            <a:off x="1828919" y="3745658"/>
            <a:ext cx="3509963" cy="904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0" imgW="4038629" imgH="904978" progId="Excel.Sheet.12">
                    <p:embed/>
                  </p:oleObj>
                </mc:Choice>
                <mc:Fallback>
                  <p:oleObj name="Worksheet" r:id="rId20" imgW="4038629" imgH="904978" progId="Excel.Sheet.12">
                    <p:embed/>
                    <p:pic>
                      <p:nvPicPr>
                        <p:cNvPr id="59" name="对象 58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828919" y="3745658"/>
                          <a:ext cx="3509963" cy="904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05894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885B1F7-1031-44C2-AD90-AFDF86FE8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490" y="663698"/>
            <a:ext cx="2990850" cy="16954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26AEC36-15AC-4D17-BB6A-236925C36C67}"/>
              </a:ext>
            </a:extLst>
          </p:cNvPr>
          <p:cNvSpPr txBox="1"/>
          <p:nvPr/>
        </p:nvSpPr>
        <p:spPr>
          <a:xfrm>
            <a:off x="379793" y="912281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LAG3</a:t>
            </a:r>
          </a:p>
          <a:p>
            <a:r>
              <a:rPr lang="en-US" altLang="zh-CN" sz="1200" b="1" dirty="0"/>
              <a:t>57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E1EA40AB-389C-4009-95AE-FC17603E5AE5}"/>
              </a:ext>
            </a:extLst>
          </p:cNvPr>
          <p:cNvCxnSpPr/>
          <p:nvPr/>
        </p:nvCxnSpPr>
        <p:spPr>
          <a:xfrm>
            <a:off x="1063714" y="1143113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0E351E7-B9F7-4187-A522-64D109984D3E}"/>
              </a:ext>
            </a:extLst>
          </p:cNvPr>
          <p:cNvSpPr txBox="1"/>
          <p:nvPr/>
        </p:nvSpPr>
        <p:spPr>
          <a:xfrm>
            <a:off x="4404340" y="86223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7B3B37-E2CD-4AEA-BCED-283497CC0655}"/>
              </a:ext>
            </a:extLst>
          </p:cNvPr>
          <p:cNvSpPr txBox="1"/>
          <p:nvPr/>
        </p:nvSpPr>
        <p:spPr>
          <a:xfrm>
            <a:off x="4404340" y="116937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26E1908-F1F3-41ED-860D-E726A37326FB}"/>
              </a:ext>
            </a:extLst>
          </p:cNvPr>
          <p:cNvSpPr txBox="1"/>
          <p:nvPr/>
        </p:nvSpPr>
        <p:spPr>
          <a:xfrm>
            <a:off x="4407996" y="140177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E22D36F-BEB6-4B8E-8921-6F3363A09AFA}"/>
              </a:ext>
            </a:extLst>
          </p:cNvPr>
          <p:cNvSpPr txBox="1"/>
          <p:nvPr/>
        </p:nvSpPr>
        <p:spPr>
          <a:xfrm>
            <a:off x="4404340" y="171754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FF2EA03-D0CE-4772-99B9-8063BC71578D}"/>
              </a:ext>
            </a:extLst>
          </p:cNvPr>
          <p:cNvSpPr txBox="1"/>
          <p:nvPr/>
        </p:nvSpPr>
        <p:spPr>
          <a:xfrm>
            <a:off x="4404340" y="201517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D7A5DD1-30E5-433B-B48D-41FC9B8F9503}"/>
              </a:ext>
            </a:extLst>
          </p:cNvPr>
          <p:cNvSpPr txBox="1"/>
          <p:nvPr/>
        </p:nvSpPr>
        <p:spPr>
          <a:xfrm>
            <a:off x="4404340" y="223949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01E2436-CDDB-4125-9C08-32227CC64E0F}"/>
              </a:ext>
            </a:extLst>
          </p:cNvPr>
          <p:cNvSpPr txBox="1"/>
          <p:nvPr/>
        </p:nvSpPr>
        <p:spPr>
          <a:xfrm>
            <a:off x="4404340" y="555976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BDE83DE6-2C5A-4D1A-ACA7-667B12C67D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442370"/>
              </p:ext>
            </p:extLst>
          </p:nvPr>
        </p:nvGraphicFramePr>
        <p:xfrm>
          <a:off x="1484313" y="2466975"/>
          <a:ext cx="299085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038629" imgH="561962" progId="Excel.Sheet.12">
                  <p:embed/>
                </p:oleObj>
              </mc:Choice>
              <mc:Fallback>
                <p:oleObj name="Worksheet" r:id="rId3" imgW="4038629" imgH="561962" progId="Excel.Sheet.12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4313" y="2466975"/>
                        <a:ext cx="2990850" cy="5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图片 17">
            <a:extLst>
              <a:ext uri="{FF2B5EF4-FFF2-40B4-BE49-F238E27FC236}">
                <a16:creationId xmlns:a16="http://schemas.microsoft.com/office/drawing/2014/main" id="{BB18F093-3171-452A-B083-5D570BA7A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659" y="576621"/>
            <a:ext cx="3351742" cy="1890249"/>
          </a:xfrm>
          <a:prstGeom prst="rect">
            <a:avLst/>
          </a:prstGeom>
        </p:spPr>
      </p:pic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34DF4F21-D1A2-4DBE-8FA9-9734070745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692909"/>
              </p:ext>
            </p:extLst>
          </p:nvPr>
        </p:nvGraphicFramePr>
        <p:xfrm>
          <a:off x="7013575" y="2551113"/>
          <a:ext cx="3171826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038629" imgH="476121" progId="Excel.Sheet.12">
                  <p:embed/>
                </p:oleObj>
              </mc:Choice>
              <mc:Fallback>
                <p:oleObj name="Worksheet" r:id="rId6" imgW="4038629" imgH="476121" progId="Excel.Sheet.12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BDE83DE6-2C5A-4D1A-ACA7-667B12C67D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13575" y="2551113"/>
                        <a:ext cx="3171826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2B1A169E-43A4-4492-900A-A27BA2C15DF2}"/>
              </a:ext>
            </a:extLst>
          </p:cNvPr>
          <p:cNvSpPr txBox="1"/>
          <p:nvPr/>
        </p:nvSpPr>
        <p:spPr>
          <a:xfrm>
            <a:off x="10136306" y="96995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7F363C6-4DC3-4631-84D8-9453B762100B}"/>
              </a:ext>
            </a:extLst>
          </p:cNvPr>
          <p:cNvSpPr txBox="1"/>
          <p:nvPr/>
        </p:nvSpPr>
        <p:spPr>
          <a:xfrm>
            <a:off x="10136306" y="127710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F58460D-3558-4AA4-B796-FA2F8C7E2120}"/>
              </a:ext>
            </a:extLst>
          </p:cNvPr>
          <p:cNvSpPr txBox="1"/>
          <p:nvPr/>
        </p:nvSpPr>
        <p:spPr>
          <a:xfrm>
            <a:off x="10139962" y="150949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993F3F9-B7A9-4EBF-AF44-9354B5DB6347}"/>
              </a:ext>
            </a:extLst>
          </p:cNvPr>
          <p:cNvSpPr txBox="1"/>
          <p:nvPr/>
        </p:nvSpPr>
        <p:spPr>
          <a:xfrm>
            <a:off x="10136306" y="182527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33124DA-DDE4-458B-9EB3-6677F3ABB400}"/>
              </a:ext>
            </a:extLst>
          </p:cNvPr>
          <p:cNvSpPr txBox="1"/>
          <p:nvPr/>
        </p:nvSpPr>
        <p:spPr>
          <a:xfrm>
            <a:off x="10136306" y="212290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890AD2B-A924-4CAC-9EDB-A4AA35715F69}"/>
              </a:ext>
            </a:extLst>
          </p:cNvPr>
          <p:cNvSpPr txBox="1"/>
          <p:nvPr/>
        </p:nvSpPr>
        <p:spPr>
          <a:xfrm>
            <a:off x="10136306" y="234721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32FD040-39CD-47CC-AEBA-947BDF355762}"/>
              </a:ext>
            </a:extLst>
          </p:cNvPr>
          <p:cNvSpPr txBox="1"/>
          <p:nvPr/>
        </p:nvSpPr>
        <p:spPr>
          <a:xfrm>
            <a:off x="10136306" y="663698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1FCB7F7-6282-4A45-9F8C-C22A91924835}"/>
              </a:ext>
            </a:extLst>
          </p:cNvPr>
          <p:cNvSpPr txBox="1"/>
          <p:nvPr/>
        </p:nvSpPr>
        <p:spPr>
          <a:xfrm>
            <a:off x="5784055" y="1143113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PD-L1</a:t>
            </a:r>
          </a:p>
          <a:p>
            <a:r>
              <a:rPr lang="en-US" altLang="zh-CN" sz="1200" b="1" dirty="0"/>
              <a:t>40-50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D689C3CD-CA2D-4A5F-A48C-A369E2849147}"/>
              </a:ext>
            </a:extLst>
          </p:cNvPr>
          <p:cNvCxnSpPr/>
          <p:nvPr/>
        </p:nvCxnSpPr>
        <p:spPr>
          <a:xfrm>
            <a:off x="6467976" y="1373945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57070FC0-ACAD-459A-A43B-55DD2F4E7F31}"/>
              </a:ext>
            </a:extLst>
          </p:cNvPr>
          <p:cNvSpPr txBox="1"/>
          <p:nvPr/>
        </p:nvSpPr>
        <p:spPr>
          <a:xfrm>
            <a:off x="4360783" y="4567970"/>
            <a:ext cx="3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BD33584-3C2C-4B0B-9DF2-6DCF22FD693C}"/>
              </a:ext>
            </a:extLst>
          </p:cNvPr>
          <p:cNvSpPr txBox="1"/>
          <p:nvPr/>
        </p:nvSpPr>
        <p:spPr>
          <a:xfrm>
            <a:off x="4360783" y="4724657"/>
            <a:ext cx="3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9EB9C27-ED8D-44E0-971E-D3AD02F4169F}"/>
              </a:ext>
            </a:extLst>
          </p:cNvPr>
          <p:cNvSpPr txBox="1"/>
          <p:nvPr/>
        </p:nvSpPr>
        <p:spPr>
          <a:xfrm>
            <a:off x="4360783" y="5205645"/>
            <a:ext cx="3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A34BCAF-92AF-4E18-9F91-48388E4CCF70}"/>
              </a:ext>
            </a:extLst>
          </p:cNvPr>
          <p:cNvSpPr txBox="1"/>
          <p:nvPr/>
        </p:nvSpPr>
        <p:spPr>
          <a:xfrm>
            <a:off x="4360783" y="5380803"/>
            <a:ext cx="3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CB1FEF5-E2A5-45BB-B081-78B7795EF136}"/>
              </a:ext>
            </a:extLst>
          </p:cNvPr>
          <p:cNvSpPr txBox="1"/>
          <p:nvPr/>
        </p:nvSpPr>
        <p:spPr>
          <a:xfrm>
            <a:off x="4311089" y="4273938"/>
            <a:ext cx="3497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17A25EC7-43D6-4C91-8DA0-C0AA3AC899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1894" y="4360333"/>
            <a:ext cx="2854042" cy="1328289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0694CA9D-31B5-47AB-97B3-40F6B8F01472}"/>
              </a:ext>
            </a:extLst>
          </p:cNvPr>
          <p:cNvSpPr txBox="1"/>
          <p:nvPr/>
        </p:nvSpPr>
        <p:spPr>
          <a:xfrm>
            <a:off x="4360783" y="4892270"/>
            <a:ext cx="3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6576B12-B68C-4DB3-BB18-9D5242DFE7B7}"/>
              </a:ext>
            </a:extLst>
          </p:cNvPr>
          <p:cNvSpPr txBox="1"/>
          <p:nvPr/>
        </p:nvSpPr>
        <p:spPr>
          <a:xfrm>
            <a:off x="4360783" y="5054880"/>
            <a:ext cx="3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02E2F91D-CDCF-4817-AF01-846F991B3D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362382"/>
              </p:ext>
            </p:extLst>
          </p:nvPr>
        </p:nvGraphicFramePr>
        <p:xfrm>
          <a:off x="1484481" y="5786553"/>
          <a:ext cx="3104451" cy="693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4038629" imgH="647803" progId="Excel.Sheet.12">
                  <p:embed/>
                </p:oleObj>
              </mc:Choice>
              <mc:Fallback>
                <p:oleObj name="Worksheet" r:id="rId9" imgW="4038629" imgH="647803" progId="Excel.Sheet.12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BDE83DE6-2C5A-4D1A-ACA7-667B12C67D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84481" y="5786553"/>
                        <a:ext cx="3104451" cy="693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文本框 44">
            <a:extLst>
              <a:ext uri="{FF2B5EF4-FFF2-40B4-BE49-F238E27FC236}">
                <a16:creationId xmlns:a16="http://schemas.microsoft.com/office/drawing/2014/main" id="{A4EBA076-00B7-4CB8-8A75-4DEEB76F249A}"/>
              </a:ext>
            </a:extLst>
          </p:cNvPr>
          <p:cNvSpPr txBox="1"/>
          <p:nvPr/>
        </p:nvSpPr>
        <p:spPr>
          <a:xfrm>
            <a:off x="439825" y="5205645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S100B</a:t>
            </a:r>
          </a:p>
          <a:p>
            <a:r>
              <a:rPr lang="en-US" altLang="zh-CN" sz="1200" b="1" dirty="0"/>
              <a:t>11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6368E8DC-C767-43FC-B9C4-0BB6D3921BB2}"/>
              </a:ext>
            </a:extLst>
          </p:cNvPr>
          <p:cNvCxnSpPr/>
          <p:nvPr/>
        </p:nvCxnSpPr>
        <p:spPr>
          <a:xfrm>
            <a:off x="1123746" y="543647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>
            <a:extLst>
              <a:ext uri="{FF2B5EF4-FFF2-40B4-BE49-F238E27FC236}">
                <a16:creationId xmlns:a16="http://schemas.microsoft.com/office/drawing/2014/main" id="{7B8694EF-AD20-425E-BD02-E29E80752C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3659" y="3996751"/>
            <a:ext cx="3311335" cy="1791037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5C8A2D48-5FF5-4DF6-A955-184376CD524F}"/>
              </a:ext>
            </a:extLst>
          </p:cNvPr>
          <p:cNvSpPr txBox="1"/>
          <p:nvPr/>
        </p:nvSpPr>
        <p:spPr>
          <a:xfrm>
            <a:off x="10185401" y="419528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6CC52D2-49EE-4605-8376-AB1E0F4BC027}"/>
              </a:ext>
            </a:extLst>
          </p:cNvPr>
          <p:cNvSpPr txBox="1"/>
          <p:nvPr/>
        </p:nvSpPr>
        <p:spPr>
          <a:xfrm>
            <a:off x="10185401" y="450243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D616092-61DD-4F2D-BB5D-D595DA4F1FE1}"/>
              </a:ext>
            </a:extLst>
          </p:cNvPr>
          <p:cNvSpPr txBox="1"/>
          <p:nvPr/>
        </p:nvSpPr>
        <p:spPr>
          <a:xfrm>
            <a:off x="10189057" y="473482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E51EAFC-8C04-4C39-AEE8-A1C8525DA26E}"/>
              </a:ext>
            </a:extLst>
          </p:cNvPr>
          <p:cNvSpPr txBox="1"/>
          <p:nvPr/>
        </p:nvSpPr>
        <p:spPr>
          <a:xfrm>
            <a:off x="10185401" y="505060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AED1C29-A701-434A-B4C2-A5926A9576AD}"/>
              </a:ext>
            </a:extLst>
          </p:cNvPr>
          <p:cNvSpPr txBox="1"/>
          <p:nvPr/>
        </p:nvSpPr>
        <p:spPr>
          <a:xfrm>
            <a:off x="10185401" y="534823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6F4ED2B-170E-4FC5-9F1F-4B52EA8E76F5}"/>
              </a:ext>
            </a:extLst>
          </p:cNvPr>
          <p:cNvSpPr txBox="1"/>
          <p:nvPr/>
        </p:nvSpPr>
        <p:spPr>
          <a:xfrm>
            <a:off x="10185401" y="557255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C1AA2CD-084F-49C0-AC8C-CE14248ADBDE}"/>
              </a:ext>
            </a:extLst>
          </p:cNvPr>
          <p:cNvSpPr txBox="1"/>
          <p:nvPr/>
        </p:nvSpPr>
        <p:spPr>
          <a:xfrm>
            <a:off x="10185401" y="3889029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47" name="对象 46">
            <a:extLst>
              <a:ext uri="{FF2B5EF4-FFF2-40B4-BE49-F238E27FC236}">
                <a16:creationId xmlns:a16="http://schemas.microsoft.com/office/drawing/2014/main" id="{3E76369D-F945-48AF-A076-8EAAE54824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932697"/>
              </p:ext>
            </p:extLst>
          </p:nvPr>
        </p:nvGraphicFramePr>
        <p:xfrm>
          <a:off x="6923088" y="5895975"/>
          <a:ext cx="31718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4038629" imgH="914361" progId="Excel.Sheet.12">
                  <p:embed/>
                </p:oleObj>
              </mc:Choice>
              <mc:Fallback>
                <p:oleObj name="Worksheet" r:id="rId12" imgW="4038629" imgH="914361" progId="Excel.Sheet.12">
                  <p:embed/>
                  <p:pic>
                    <p:nvPicPr>
                      <p:cNvPr id="19" name="对象 18">
                        <a:extLst>
                          <a:ext uri="{FF2B5EF4-FFF2-40B4-BE49-F238E27FC236}">
                            <a16:creationId xmlns:a16="http://schemas.microsoft.com/office/drawing/2014/main" id="{34DF4F21-D1A2-4DBE-8FA9-9734070745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23088" y="5895975"/>
                        <a:ext cx="3171825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文本框 56">
            <a:extLst>
              <a:ext uri="{FF2B5EF4-FFF2-40B4-BE49-F238E27FC236}">
                <a16:creationId xmlns:a16="http://schemas.microsoft.com/office/drawing/2014/main" id="{893B0504-233F-4D77-B07B-A13F304EC607}"/>
              </a:ext>
            </a:extLst>
          </p:cNvPr>
          <p:cNvSpPr txBox="1"/>
          <p:nvPr/>
        </p:nvSpPr>
        <p:spPr>
          <a:xfrm>
            <a:off x="5680691" y="4593406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TTF1</a:t>
            </a:r>
          </a:p>
          <a:p>
            <a:r>
              <a:rPr lang="en-US" altLang="zh-CN" sz="1200" b="1" dirty="0"/>
              <a:t>38kDa</a:t>
            </a:r>
            <a:endParaRPr lang="zh-CN" altLang="en-US" sz="1200" b="1" dirty="0"/>
          </a:p>
        </p:txBody>
      </p: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30146DB9-E119-4D05-9D2D-21FBABF1BC43}"/>
              </a:ext>
            </a:extLst>
          </p:cNvPr>
          <p:cNvCxnSpPr/>
          <p:nvPr/>
        </p:nvCxnSpPr>
        <p:spPr>
          <a:xfrm>
            <a:off x="6364612" y="4824238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659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2B9D6AB-68BC-4535-8535-CFBD60129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953" y="573499"/>
            <a:ext cx="3261783" cy="1992378"/>
          </a:xfrm>
          <a:prstGeom prst="rect">
            <a:avLst/>
          </a:prstGeom>
        </p:spPr>
      </p:pic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DC32BF9F-3329-46B5-92D8-2195255DC8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153985"/>
              </p:ext>
            </p:extLst>
          </p:nvPr>
        </p:nvGraphicFramePr>
        <p:xfrm>
          <a:off x="1635383" y="2696516"/>
          <a:ext cx="317182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038629" imgH="904978" progId="Excel.Sheet.12">
                  <p:embed/>
                </p:oleObj>
              </mc:Choice>
              <mc:Fallback>
                <p:oleObj name="Worksheet" r:id="rId3" imgW="4038629" imgH="904978" progId="Excel.Sheet.12">
                  <p:embed/>
                  <p:pic>
                    <p:nvPicPr>
                      <p:cNvPr id="47" name="对象 46">
                        <a:extLst>
                          <a:ext uri="{FF2B5EF4-FFF2-40B4-BE49-F238E27FC236}">
                            <a16:creationId xmlns:a16="http://schemas.microsoft.com/office/drawing/2014/main" id="{3E76369D-F945-48AF-A076-8EAAE54824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5383" y="2696516"/>
                        <a:ext cx="3171825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7CC377C2-C034-4E29-BBE3-DE32EF38AAC7}"/>
              </a:ext>
            </a:extLst>
          </p:cNvPr>
          <p:cNvSpPr txBox="1"/>
          <p:nvPr/>
        </p:nvSpPr>
        <p:spPr>
          <a:xfrm>
            <a:off x="4799531" y="885154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180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0D85A4-53EB-470A-A53F-7D2B5570CB77}"/>
              </a:ext>
            </a:extLst>
          </p:cNvPr>
          <p:cNvSpPr txBox="1"/>
          <p:nvPr/>
        </p:nvSpPr>
        <p:spPr>
          <a:xfrm>
            <a:off x="4798858" y="1041790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053B64-B6E5-4AA1-86FF-960D2B7932C4}"/>
              </a:ext>
            </a:extLst>
          </p:cNvPr>
          <p:cNvSpPr txBox="1"/>
          <p:nvPr/>
        </p:nvSpPr>
        <p:spPr>
          <a:xfrm>
            <a:off x="4802514" y="1238676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B18849-5564-4575-BB0E-A5020DAC66E3}"/>
              </a:ext>
            </a:extLst>
          </p:cNvPr>
          <p:cNvSpPr txBox="1"/>
          <p:nvPr/>
        </p:nvSpPr>
        <p:spPr>
          <a:xfrm>
            <a:off x="4831664" y="1408521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477ADA6-81CD-45B6-8F17-3ABAC56CC5C3}"/>
              </a:ext>
            </a:extLst>
          </p:cNvPr>
          <p:cNvSpPr txBox="1"/>
          <p:nvPr/>
        </p:nvSpPr>
        <p:spPr>
          <a:xfrm>
            <a:off x="4807736" y="474052"/>
            <a:ext cx="556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01F32-E670-49DF-A8F6-46E3DBC09DDA}"/>
              </a:ext>
            </a:extLst>
          </p:cNvPr>
          <p:cNvSpPr txBox="1"/>
          <p:nvPr/>
        </p:nvSpPr>
        <p:spPr>
          <a:xfrm>
            <a:off x="153264" y="777011"/>
            <a:ext cx="1392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Topoisomerase</a:t>
            </a:r>
            <a:r>
              <a:rPr lang="en-US" altLang="zh-CN" sz="1200" b="1" baseline="0" dirty="0"/>
              <a:t> II α</a:t>
            </a:r>
            <a:endParaRPr lang="zh-CN" altLang="en-US" sz="1200" b="1" dirty="0"/>
          </a:p>
          <a:p>
            <a:r>
              <a:rPr lang="en-US" altLang="zh-CN" sz="1200" b="1" dirty="0"/>
              <a:t>174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F8799BB-22D4-47FB-817B-E00A1427D660}"/>
              </a:ext>
            </a:extLst>
          </p:cNvPr>
          <p:cNvCxnSpPr/>
          <p:nvPr/>
        </p:nvCxnSpPr>
        <p:spPr>
          <a:xfrm>
            <a:off x="1273810" y="1257234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9999F793-804C-40A5-98C7-C05FDEDA1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886" y="3839753"/>
            <a:ext cx="3296972" cy="1600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B42C08A-E093-4B0B-AA7B-30AB8B0E8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4130" y="573499"/>
            <a:ext cx="3552825" cy="199237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C0DF2E7-1A87-446C-9CDD-18CB3A4AC555}"/>
              </a:ext>
            </a:extLst>
          </p:cNvPr>
          <p:cNvSpPr txBox="1"/>
          <p:nvPr/>
        </p:nvSpPr>
        <p:spPr>
          <a:xfrm>
            <a:off x="10516955" y="581774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245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84CCA07-99B5-4A2A-8012-2D58DA85FBF2}"/>
              </a:ext>
            </a:extLst>
          </p:cNvPr>
          <p:cNvSpPr txBox="1"/>
          <p:nvPr/>
        </p:nvSpPr>
        <p:spPr>
          <a:xfrm>
            <a:off x="10511733" y="792399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180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D403261-0569-4D69-97A9-DC4AB14914E2}"/>
              </a:ext>
            </a:extLst>
          </p:cNvPr>
          <p:cNvSpPr txBox="1"/>
          <p:nvPr/>
        </p:nvSpPr>
        <p:spPr>
          <a:xfrm>
            <a:off x="10511733" y="1023802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8F4EDA0-0BFE-4AF4-9DC7-2A77CC5EE048}"/>
              </a:ext>
            </a:extLst>
          </p:cNvPr>
          <p:cNvSpPr txBox="1"/>
          <p:nvPr/>
        </p:nvSpPr>
        <p:spPr>
          <a:xfrm>
            <a:off x="10511733" y="1494872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E66D8EE-9031-4C3C-BD58-06AB804A774B}"/>
              </a:ext>
            </a:extLst>
          </p:cNvPr>
          <p:cNvSpPr txBox="1"/>
          <p:nvPr/>
        </p:nvSpPr>
        <p:spPr>
          <a:xfrm>
            <a:off x="10516955" y="358055"/>
            <a:ext cx="556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D453993-DD48-4EF9-BDCB-056AEAC8DAAC}"/>
              </a:ext>
            </a:extLst>
          </p:cNvPr>
          <p:cNvSpPr txBox="1"/>
          <p:nvPr/>
        </p:nvSpPr>
        <p:spPr>
          <a:xfrm>
            <a:off x="10511733" y="1255205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6D44164-B9DF-4D6B-9C9A-D8A676A60305}"/>
              </a:ext>
            </a:extLst>
          </p:cNvPr>
          <p:cNvSpPr txBox="1"/>
          <p:nvPr/>
        </p:nvSpPr>
        <p:spPr>
          <a:xfrm>
            <a:off x="5769261" y="516991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ROS1</a:t>
            </a:r>
          </a:p>
          <a:p>
            <a:r>
              <a:rPr lang="en-US" altLang="zh-CN" sz="1200" b="1" dirty="0"/>
              <a:t>263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AD9A0B98-3D7E-462A-A81D-4FD647F4834D}"/>
              </a:ext>
            </a:extLst>
          </p:cNvPr>
          <p:cNvCxnSpPr/>
          <p:nvPr/>
        </p:nvCxnSpPr>
        <p:spPr>
          <a:xfrm>
            <a:off x="6568713" y="954275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5F8BA288-86AE-46FC-8582-37D2FE49B6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854670"/>
              </p:ext>
            </p:extLst>
          </p:nvPr>
        </p:nvGraphicFramePr>
        <p:xfrm>
          <a:off x="7023100" y="2697163"/>
          <a:ext cx="33909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4038629" imgH="666917" progId="Excel.Sheet.12">
                  <p:embed/>
                </p:oleObj>
              </mc:Choice>
              <mc:Fallback>
                <p:oleObj name="Worksheet" r:id="rId7" imgW="4038629" imgH="666917" progId="Excel.Shee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DC32BF9F-3329-46B5-92D8-2195255DC8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23100" y="2697163"/>
                        <a:ext cx="3390900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文本框 30">
            <a:extLst>
              <a:ext uri="{FF2B5EF4-FFF2-40B4-BE49-F238E27FC236}">
                <a16:creationId xmlns:a16="http://schemas.microsoft.com/office/drawing/2014/main" id="{0FB21446-686F-445A-9EAC-0F405F55A894}"/>
              </a:ext>
            </a:extLst>
          </p:cNvPr>
          <p:cNvSpPr txBox="1"/>
          <p:nvPr/>
        </p:nvSpPr>
        <p:spPr>
          <a:xfrm>
            <a:off x="260412" y="3839753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VEGFR3</a:t>
            </a:r>
          </a:p>
          <a:p>
            <a:r>
              <a:rPr lang="en-US" altLang="zh-CN" sz="1200" b="1" dirty="0"/>
              <a:t>195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801BADEC-22F1-466C-AD81-3BB51F7F788E}"/>
              </a:ext>
            </a:extLst>
          </p:cNvPr>
          <p:cNvCxnSpPr/>
          <p:nvPr/>
        </p:nvCxnSpPr>
        <p:spPr>
          <a:xfrm>
            <a:off x="1059864" y="427703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296E968F-58B7-4357-8F13-5EB9DD755DA7}"/>
              </a:ext>
            </a:extLst>
          </p:cNvPr>
          <p:cNvSpPr txBox="1"/>
          <p:nvPr/>
        </p:nvSpPr>
        <p:spPr>
          <a:xfrm>
            <a:off x="4798858" y="3955749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245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8BD7985-A22A-4DD2-9066-ADED100B6664}"/>
              </a:ext>
            </a:extLst>
          </p:cNvPr>
          <p:cNvSpPr txBox="1"/>
          <p:nvPr/>
        </p:nvSpPr>
        <p:spPr>
          <a:xfrm>
            <a:off x="4793636" y="4229319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180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5CB692-9BD8-4CA2-B5AD-DF663CE1DAD6}"/>
              </a:ext>
            </a:extLst>
          </p:cNvPr>
          <p:cNvSpPr txBox="1"/>
          <p:nvPr/>
        </p:nvSpPr>
        <p:spPr>
          <a:xfrm>
            <a:off x="4793636" y="4460722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CCBA70F-E0F2-42AB-AFAF-0C6A744D1B57}"/>
              </a:ext>
            </a:extLst>
          </p:cNvPr>
          <p:cNvSpPr txBox="1"/>
          <p:nvPr/>
        </p:nvSpPr>
        <p:spPr>
          <a:xfrm>
            <a:off x="4793636" y="4980705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B69C169-74AE-4C14-BB20-00191ECFE30E}"/>
              </a:ext>
            </a:extLst>
          </p:cNvPr>
          <p:cNvSpPr txBox="1"/>
          <p:nvPr/>
        </p:nvSpPr>
        <p:spPr>
          <a:xfrm>
            <a:off x="4798858" y="3732030"/>
            <a:ext cx="556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B667735-7E7D-46FF-BEDD-5A8BA0CD166A}"/>
              </a:ext>
            </a:extLst>
          </p:cNvPr>
          <p:cNvSpPr txBox="1"/>
          <p:nvPr/>
        </p:nvSpPr>
        <p:spPr>
          <a:xfrm>
            <a:off x="4793636" y="4736902"/>
            <a:ext cx="396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39" name="对象 38">
            <a:extLst>
              <a:ext uri="{FF2B5EF4-FFF2-40B4-BE49-F238E27FC236}">
                <a16:creationId xmlns:a16="http://schemas.microsoft.com/office/drawing/2014/main" id="{72F711DE-8000-4573-9A79-2DDE8ACA4D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959331"/>
              </p:ext>
            </p:extLst>
          </p:nvPr>
        </p:nvGraphicFramePr>
        <p:xfrm>
          <a:off x="1493039" y="5539025"/>
          <a:ext cx="33909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4038629" imgH="1104810" progId="Excel.Sheet.12">
                  <p:embed/>
                </p:oleObj>
              </mc:Choice>
              <mc:Fallback>
                <p:oleObj name="Worksheet" r:id="rId9" imgW="4038629" imgH="1104810" progId="Excel.Sheet.12">
                  <p:embed/>
                  <p:pic>
                    <p:nvPicPr>
                      <p:cNvPr id="30" name="对象 29">
                        <a:extLst>
                          <a:ext uri="{FF2B5EF4-FFF2-40B4-BE49-F238E27FC236}">
                            <a16:creationId xmlns:a16="http://schemas.microsoft.com/office/drawing/2014/main" id="{5F8BA288-86AE-46FC-8582-37D2FE49B6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93039" y="5539025"/>
                        <a:ext cx="3390900" cy="110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文本框 39">
            <a:extLst>
              <a:ext uri="{FF2B5EF4-FFF2-40B4-BE49-F238E27FC236}">
                <a16:creationId xmlns:a16="http://schemas.microsoft.com/office/drawing/2014/main" id="{06A5B762-CFF4-473F-A74D-90DBEFA944BD}"/>
              </a:ext>
            </a:extLst>
          </p:cNvPr>
          <p:cNvSpPr txBox="1"/>
          <p:nvPr/>
        </p:nvSpPr>
        <p:spPr>
          <a:xfrm>
            <a:off x="5854581" y="4141185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PD-1</a:t>
            </a:r>
          </a:p>
          <a:p>
            <a:r>
              <a:rPr lang="en-US" altLang="zh-CN" sz="1200" b="1" dirty="0"/>
              <a:t>47-55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A55874EA-A354-49FE-87C5-6840A1FB6875}"/>
              </a:ext>
            </a:extLst>
          </p:cNvPr>
          <p:cNvCxnSpPr/>
          <p:nvPr/>
        </p:nvCxnSpPr>
        <p:spPr>
          <a:xfrm>
            <a:off x="6654033" y="4578469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93C0DB72-69F8-4A93-B094-2C2E0A194E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4979" y="3732030"/>
            <a:ext cx="3476753" cy="1736928"/>
          </a:xfrm>
          <a:prstGeom prst="rect">
            <a:avLst/>
          </a:prstGeom>
        </p:spPr>
      </p:pic>
      <p:graphicFrame>
        <p:nvGraphicFramePr>
          <p:cNvPr id="42" name="对象 41">
            <a:extLst>
              <a:ext uri="{FF2B5EF4-FFF2-40B4-BE49-F238E27FC236}">
                <a16:creationId xmlns:a16="http://schemas.microsoft.com/office/drawing/2014/main" id="{D7E397B3-A7A8-4EAD-8936-EBC4E2F55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31041"/>
              </p:ext>
            </p:extLst>
          </p:nvPr>
        </p:nvGraphicFramePr>
        <p:xfrm>
          <a:off x="7045325" y="5538788"/>
          <a:ext cx="33909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4038629" imgH="942859" progId="Excel.Sheet.12">
                  <p:embed/>
                </p:oleObj>
              </mc:Choice>
              <mc:Fallback>
                <p:oleObj name="Worksheet" r:id="rId12" imgW="4038629" imgH="942859" progId="Excel.Sheet.12">
                  <p:embed/>
                  <p:pic>
                    <p:nvPicPr>
                      <p:cNvPr id="39" name="对象 38">
                        <a:extLst>
                          <a:ext uri="{FF2B5EF4-FFF2-40B4-BE49-F238E27FC236}">
                            <a16:creationId xmlns:a16="http://schemas.microsoft.com/office/drawing/2014/main" id="{72F711DE-8000-4573-9A79-2DDE8ACA4D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045325" y="5538788"/>
                        <a:ext cx="33909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文本框 48">
            <a:extLst>
              <a:ext uri="{FF2B5EF4-FFF2-40B4-BE49-F238E27FC236}">
                <a16:creationId xmlns:a16="http://schemas.microsoft.com/office/drawing/2014/main" id="{20C194BB-F713-4996-8388-30BCDBC4F7D7}"/>
              </a:ext>
            </a:extLst>
          </p:cNvPr>
          <p:cNvSpPr txBox="1"/>
          <p:nvPr/>
        </p:nvSpPr>
        <p:spPr>
          <a:xfrm>
            <a:off x="10456524" y="407579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3A4D314-D101-48A9-B6D6-428342254D2B}"/>
              </a:ext>
            </a:extLst>
          </p:cNvPr>
          <p:cNvSpPr txBox="1"/>
          <p:nvPr/>
        </p:nvSpPr>
        <p:spPr>
          <a:xfrm>
            <a:off x="10454640" y="432674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74FF054-3630-428C-87CB-64814650F7BE}"/>
              </a:ext>
            </a:extLst>
          </p:cNvPr>
          <p:cNvSpPr txBox="1"/>
          <p:nvPr/>
        </p:nvSpPr>
        <p:spPr>
          <a:xfrm>
            <a:off x="10445763" y="463018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E2E547E-AE42-4554-8215-816BE58CD5B8}"/>
              </a:ext>
            </a:extLst>
          </p:cNvPr>
          <p:cNvSpPr txBox="1"/>
          <p:nvPr/>
        </p:nvSpPr>
        <p:spPr>
          <a:xfrm>
            <a:off x="10456524" y="49406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A566AAE-D5DF-437F-86A2-162C7B389A68}"/>
              </a:ext>
            </a:extLst>
          </p:cNvPr>
          <p:cNvSpPr txBox="1"/>
          <p:nvPr/>
        </p:nvSpPr>
        <p:spPr>
          <a:xfrm>
            <a:off x="10456524" y="373203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C592954-9FB0-4412-92A2-D9DF3F6ABAB1}"/>
              </a:ext>
            </a:extLst>
          </p:cNvPr>
          <p:cNvSpPr txBox="1"/>
          <p:nvPr/>
        </p:nvSpPr>
        <p:spPr>
          <a:xfrm>
            <a:off x="10454640" y="392774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87FED08-1FA3-4A07-988A-31D41D84DF0B}"/>
              </a:ext>
            </a:extLst>
          </p:cNvPr>
          <p:cNvSpPr txBox="1"/>
          <p:nvPr/>
        </p:nvSpPr>
        <p:spPr>
          <a:xfrm>
            <a:off x="10445763" y="520227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0244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349E31F-1A73-4AE7-97F6-58F0CF2F2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316" y="887768"/>
            <a:ext cx="3089612" cy="178441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B7F63BA-4E96-4250-BC58-39F054A71803}"/>
              </a:ext>
            </a:extLst>
          </p:cNvPr>
          <p:cNvSpPr txBox="1"/>
          <p:nvPr/>
        </p:nvSpPr>
        <p:spPr>
          <a:xfrm>
            <a:off x="452309" y="1338502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NAPSIN-A</a:t>
            </a:r>
          </a:p>
          <a:p>
            <a:r>
              <a:rPr lang="en-US" altLang="zh-CN" sz="1200" b="1" dirty="0"/>
              <a:t>35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FE1F894-35DC-4BC1-85B0-A7DA51146B92}"/>
              </a:ext>
            </a:extLst>
          </p:cNvPr>
          <p:cNvCxnSpPr/>
          <p:nvPr/>
        </p:nvCxnSpPr>
        <p:spPr>
          <a:xfrm>
            <a:off x="1130885" y="180016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41BF463-D0C6-4A68-B460-4A876F8BA131}"/>
              </a:ext>
            </a:extLst>
          </p:cNvPr>
          <p:cNvSpPr txBox="1"/>
          <p:nvPr/>
        </p:nvSpPr>
        <p:spPr>
          <a:xfrm>
            <a:off x="4722400" y="106920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4E86529-F890-4F11-8DAC-D1CFA8117976}"/>
              </a:ext>
            </a:extLst>
          </p:cNvPr>
          <p:cNvSpPr txBox="1"/>
          <p:nvPr/>
        </p:nvSpPr>
        <p:spPr>
          <a:xfrm>
            <a:off x="4722400" y="150117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DE8E0A9-4787-4AB3-9A87-2B927DAF2B1F}"/>
              </a:ext>
            </a:extLst>
          </p:cNvPr>
          <p:cNvSpPr txBox="1"/>
          <p:nvPr/>
        </p:nvSpPr>
        <p:spPr>
          <a:xfrm>
            <a:off x="4726056" y="173356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C7466AE-2BD3-4CF5-B036-E7B046209B26}"/>
              </a:ext>
            </a:extLst>
          </p:cNvPr>
          <p:cNvSpPr txBox="1"/>
          <p:nvPr/>
        </p:nvSpPr>
        <p:spPr>
          <a:xfrm>
            <a:off x="4722400" y="204934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08DE7E-AF14-4F3D-8887-5196E551B496}"/>
              </a:ext>
            </a:extLst>
          </p:cNvPr>
          <p:cNvSpPr txBox="1"/>
          <p:nvPr/>
        </p:nvSpPr>
        <p:spPr>
          <a:xfrm>
            <a:off x="4710847" y="229021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ECB169-1C0A-419E-8D80-51DCCBBF4EA3}"/>
              </a:ext>
            </a:extLst>
          </p:cNvPr>
          <p:cNvSpPr txBox="1"/>
          <p:nvPr/>
        </p:nvSpPr>
        <p:spPr>
          <a:xfrm>
            <a:off x="4697553" y="771573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1BA42E8-0BBD-46CA-942E-1F4E1027A5B1}"/>
              </a:ext>
            </a:extLst>
          </p:cNvPr>
          <p:cNvSpPr txBox="1"/>
          <p:nvPr/>
        </p:nvSpPr>
        <p:spPr>
          <a:xfrm>
            <a:off x="4710847" y="125762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4C9548AE-FC7E-473C-A385-158A78AFC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169020"/>
              </p:ext>
            </p:extLst>
          </p:nvPr>
        </p:nvGraphicFramePr>
        <p:xfrm>
          <a:off x="1537316" y="2805344"/>
          <a:ext cx="3090863" cy="470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038629" imgH="523733" progId="Excel.Sheet.12">
                  <p:embed/>
                </p:oleObj>
              </mc:Choice>
              <mc:Fallback>
                <p:oleObj name="Worksheet" r:id="rId3" imgW="4038629" imgH="523733" progId="Excel.Sheet.12">
                  <p:embed/>
                  <p:pic>
                    <p:nvPicPr>
                      <p:cNvPr id="39" name="对象 38">
                        <a:extLst>
                          <a:ext uri="{FF2B5EF4-FFF2-40B4-BE49-F238E27FC236}">
                            <a16:creationId xmlns:a16="http://schemas.microsoft.com/office/drawing/2014/main" id="{72F711DE-8000-4573-9A79-2DDE8ACA4D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7316" y="2805344"/>
                        <a:ext cx="3090863" cy="470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D9479509-E616-4C67-A070-2298F95CA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338" y="876208"/>
            <a:ext cx="3090863" cy="1784412"/>
          </a:xfrm>
          <a:prstGeom prst="rect">
            <a:avLst/>
          </a:prstGeom>
        </p:spPr>
      </p:pic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4D23D7B4-6B37-4C71-913B-896F4BAFD3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710175"/>
              </p:ext>
            </p:extLst>
          </p:nvPr>
        </p:nvGraphicFramePr>
        <p:xfrm>
          <a:off x="6891337" y="2718245"/>
          <a:ext cx="30908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038629" imgH="952590" progId="Excel.Sheet.12">
                  <p:embed/>
                </p:oleObj>
              </mc:Choice>
              <mc:Fallback>
                <p:oleObj name="Worksheet" r:id="rId6" imgW="4038629" imgH="952590" progId="Excel.Sheet.12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4C9548AE-FC7E-473C-A385-158A78AFC3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91337" y="2718245"/>
                        <a:ext cx="3090863" cy="857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063761EF-71C9-449C-A39C-D740476F99C2}"/>
              </a:ext>
            </a:extLst>
          </p:cNvPr>
          <p:cNvSpPr txBox="1"/>
          <p:nvPr/>
        </p:nvSpPr>
        <p:spPr>
          <a:xfrm>
            <a:off x="10015713" y="100027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84B9C7D-802C-46D9-BFD3-C9625A5B33B7}"/>
              </a:ext>
            </a:extLst>
          </p:cNvPr>
          <p:cNvSpPr txBox="1"/>
          <p:nvPr/>
        </p:nvSpPr>
        <p:spPr>
          <a:xfrm>
            <a:off x="10015713" y="143223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0127944-359D-4C83-A071-27090A1DAB31}"/>
              </a:ext>
            </a:extLst>
          </p:cNvPr>
          <p:cNvSpPr txBox="1"/>
          <p:nvPr/>
        </p:nvSpPr>
        <p:spPr>
          <a:xfrm>
            <a:off x="10019369" y="166463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073AAAF-CA1D-4F5C-81F8-7133A85BFD4D}"/>
              </a:ext>
            </a:extLst>
          </p:cNvPr>
          <p:cNvSpPr txBox="1"/>
          <p:nvPr/>
        </p:nvSpPr>
        <p:spPr>
          <a:xfrm>
            <a:off x="10015713" y="198040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7041FCC-63A0-4B1C-84DB-0E5DA740CBD6}"/>
              </a:ext>
            </a:extLst>
          </p:cNvPr>
          <p:cNvSpPr txBox="1"/>
          <p:nvPr/>
        </p:nvSpPr>
        <p:spPr>
          <a:xfrm>
            <a:off x="10004160" y="222127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D81AD20-C4CB-4319-B0F2-45C862CF17BB}"/>
              </a:ext>
            </a:extLst>
          </p:cNvPr>
          <p:cNvSpPr txBox="1"/>
          <p:nvPr/>
        </p:nvSpPr>
        <p:spPr>
          <a:xfrm>
            <a:off x="9990866" y="70264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1DBE5BE-63C9-41C4-8D0F-EE4A1E1B814C}"/>
              </a:ext>
            </a:extLst>
          </p:cNvPr>
          <p:cNvSpPr txBox="1"/>
          <p:nvPr/>
        </p:nvSpPr>
        <p:spPr>
          <a:xfrm>
            <a:off x="10004160" y="118869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C06181A-7AB3-40BD-BDB5-F64F7A65D2F1}"/>
              </a:ext>
            </a:extLst>
          </p:cNvPr>
          <p:cNvSpPr txBox="1"/>
          <p:nvPr/>
        </p:nvSpPr>
        <p:spPr>
          <a:xfrm>
            <a:off x="5949728" y="1234459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VEGF</a:t>
            </a:r>
          </a:p>
          <a:p>
            <a:r>
              <a:rPr lang="en-US" altLang="zh-CN" sz="1200" b="1" dirty="0"/>
              <a:t>40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D84C015A-DBB5-4089-B456-C1B9B375BFAC}"/>
              </a:ext>
            </a:extLst>
          </p:cNvPr>
          <p:cNvCxnSpPr/>
          <p:nvPr/>
        </p:nvCxnSpPr>
        <p:spPr>
          <a:xfrm>
            <a:off x="6486158" y="1696124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8920683D-C5D5-4344-B359-14E407886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928" y="3852114"/>
            <a:ext cx="3283789" cy="1850257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7647103-4485-40D0-91B9-B4D17B33BC7E}"/>
              </a:ext>
            </a:extLst>
          </p:cNvPr>
          <p:cNvSpPr txBox="1"/>
          <p:nvPr/>
        </p:nvSpPr>
        <p:spPr>
          <a:xfrm>
            <a:off x="4649717" y="400392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76641D1-2FA0-4A78-8DFF-1B036849B57E}"/>
              </a:ext>
            </a:extLst>
          </p:cNvPr>
          <p:cNvSpPr txBox="1"/>
          <p:nvPr/>
        </p:nvSpPr>
        <p:spPr>
          <a:xfrm>
            <a:off x="4691569" y="457869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2BAE9CD-CFD7-4596-9FCD-E89CBB989544}"/>
              </a:ext>
            </a:extLst>
          </p:cNvPr>
          <p:cNvSpPr txBox="1"/>
          <p:nvPr/>
        </p:nvSpPr>
        <p:spPr>
          <a:xfrm>
            <a:off x="4686000" y="483918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07ABA13-DB16-4F44-9034-72AC89C301A3}"/>
              </a:ext>
            </a:extLst>
          </p:cNvPr>
          <p:cNvSpPr txBox="1"/>
          <p:nvPr/>
        </p:nvSpPr>
        <p:spPr>
          <a:xfrm>
            <a:off x="4686000" y="509496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A7B1D99-4C44-48B2-9870-FB5B84988936}"/>
              </a:ext>
            </a:extLst>
          </p:cNvPr>
          <p:cNvSpPr txBox="1"/>
          <p:nvPr/>
        </p:nvSpPr>
        <p:spPr>
          <a:xfrm>
            <a:off x="4691569" y="535663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042170A-8ADE-4824-B035-8CB6B3783496}"/>
              </a:ext>
            </a:extLst>
          </p:cNvPr>
          <p:cNvSpPr txBox="1"/>
          <p:nvPr/>
        </p:nvSpPr>
        <p:spPr>
          <a:xfrm>
            <a:off x="4661153" y="358457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1252E78-9C4A-47D5-B1A2-D0A5432B425D}"/>
              </a:ext>
            </a:extLst>
          </p:cNvPr>
          <p:cNvSpPr txBox="1"/>
          <p:nvPr/>
        </p:nvSpPr>
        <p:spPr>
          <a:xfrm>
            <a:off x="4686000" y="431702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0037464-8F1B-4035-8DC3-75D12FDF65C9}"/>
              </a:ext>
            </a:extLst>
          </p:cNvPr>
          <p:cNvSpPr txBox="1"/>
          <p:nvPr/>
        </p:nvSpPr>
        <p:spPr>
          <a:xfrm>
            <a:off x="4643624" y="377867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E5B7250-4A1A-424B-B172-0E4AB98C8B0E}"/>
              </a:ext>
            </a:extLst>
          </p:cNvPr>
          <p:cNvSpPr txBox="1"/>
          <p:nvPr/>
        </p:nvSpPr>
        <p:spPr>
          <a:xfrm>
            <a:off x="372719" y="3918969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p40 </a:t>
            </a:r>
          </a:p>
          <a:p>
            <a:r>
              <a:rPr lang="en-US" altLang="zh-CN" sz="1200" b="1" dirty="0"/>
              <a:t>77kDa</a:t>
            </a:r>
            <a:endParaRPr lang="zh-CN" altLang="en-US" sz="1200" b="1" dirty="0"/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FE5F82E8-2493-4D3D-95F5-80087BA65505}"/>
              </a:ext>
            </a:extLst>
          </p:cNvPr>
          <p:cNvCxnSpPr/>
          <p:nvPr/>
        </p:nvCxnSpPr>
        <p:spPr>
          <a:xfrm>
            <a:off x="950971" y="4224946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对象 38">
            <a:extLst>
              <a:ext uri="{FF2B5EF4-FFF2-40B4-BE49-F238E27FC236}">
                <a16:creationId xmlns:a16="http://schemas.microsoft.com/office/drawing/2014/main" id="{FBD4ABAE-D872-4419-B160-EF05C48E01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383531"/>
              </p:ext>
            </p:extLst>
          </p:nvPr>
        </p:nvGraphicFramePr>
        <p:xfrm>
          <a:off x="1462369" y="5861046"/>
          <a:ext cx="318135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4038629" imgH="200179" progId="Excel.Sheet.12">
                  <p:embed/>
                </p:oleObj>
              </mc:Choice>
              <mc:Fallback>
                <p:oleObj name="Worksheet" r:id="rId9" imgW="4038629" imgH="200179" progId="Excel.Sheet.12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4D23D7B4-6B37-4C71-913B-896F4BAFD3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62369" y="5861046"/>
                        <a:ext cx="3181350" cy="179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extLst>
              <a:ext uri="{FF2B5EF4-FFF2-40B4-BE49-F238E27FC236}">
                <a16:creationId xmlns:a16="http://schemas.microsoft.com/office/drawing/2014/main" id="{4CD0DB6A-D7B9-4748-A383-2FA55590E5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130412"/>
              </p:ext>
            </p:extLst>
          </p:nvPr>
        </p:nvGraphicFramePr>
        <p:xfrm>
          <a:off x="1462369" y="5780084"/>
          <a:ext cx="31813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038629" imgH="590460" progId="Excel.Sheet.12">
                  <p:embed/>
                </p:oleObj>
              </mc:Choice>
              <mc:Fallback>
                <p:oleObj name="Worksheet" r:id="rId11" imgW="4038629" imgH="590460" progId="Excel.Sheet.12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4D23D7B4-6B37-4C71-913B-896F4BAFD3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62369" y="5780084"/>
                        <a:ext cx="3181350" cy="53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图片 41">
            <a:extLst>
              <a:ext uri="{FF2B5EF4-FFF2-40B4-BE49-F238E27FC236}">
                <a16:creationId xmlns:a16="http://schemas.microsoft.com/office/drawing/2014/main" id="{C9289C05-425D-48CE-8BA1-D930E1F942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68851" y="3836907"/>
            <a:ext cx="3090863" cy="1943178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041B0512-FEF0-4D2C-9269-A4338AF247B8}"/>
              </a:ext>
            </a:extLst>
          </p:cNvPr>
          <p:cNvSpPr txBox="1"/>
          <p:nvPr/>
        </p:nvSpPr>
        <p:spPr>
          <a:xfrm>
            <a:off x="10051321" y="412243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90FDBDC-BBB4-4708-9675-C6CEA2C46CE4}"/>
              </a:ext>
            </a:extLst>
          </p:cNvPr>
          <p:cNvSpPr txBox="1"/>
          <p:nvPr/>
        </p:nvSpPr>
        <p:spPr>
          <a:xfrm>
            <a:off x="10040560" y="440054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84476DF-2245-40A3-A4C1-078C1067FA8D}"/>
              </a:ext>
            </a:extLst>
          </p:cNvPr>
          <p:cNvSpPr txBox="1"/>
          <p:nvPr/>
        </p:nvSpPr>
        <p:spPr>
          <a:xfrm>
            <a:off x="10040560" y="467681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6871024-F781-4413-8343-A3F82D714764}"/>
              </a:ext>
            </a:extLst>
          </p:cNvPr>
          <p:cNvSpPr txBox="1"/>
          <p:nvPr/>
        </p:nvSpPr>
        <p:spPr>
          <a:xfrm>
            <a:off x="10051321" y="498724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6BB64E8-A165-4C6F-A622-B7A3836B67A2}"/>
              </a:ext>
            </a:extLst>
          </p:cNvPr>
          <p:cNvSpPr txBox="1"/>
          <p:nvPr/>
        </p:nvSpPr>
        <p:spPr>
          <a:xfrm>
            <a:off x="10051321" y="3778670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379D6AB-3412-4DD3-9989-644C85E008FD}"/>
              </a:ext>
            </a:extLst>
          </p:cNvPr>
          <p:cNvSpPr txBox="1"/>
          <p:nvPr/>
        </p:nvSpPr>
        <p:spPr>
          <a:xfrm>
            <a:off x="10049437" y="397438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2C2F7CF-9FE8-432D-AFF6-AA68C087237B}"/>
              </a:ext>
            </a:extLst>
          </p:cNvPr>
          <p:cNvSpPr txBox="1"/>
          <p:nvPr/>
        </p:nvSpPr>
        <p:spPr>
          <a:xfrm>
            <a:off x="10040560" y="524891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52" name="对象 51">
            <a:extLst>
              <a:ext uri="{FF2B5EF4-FFF2-40B4-BE49-F238E27FC236}">
                <a16:creationId xmlns:a16="http://schemas.microsoft.com/office/drawing/2014/main" id="{F75F8CEC-9520-4BD5-9C52-3C1C3612D4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269490"/>
              </p:ext>
            </p:extLst>
          </p:nvPr>
        </p:nvGraphicFramePr>
        <p:xfrm>
          <a:off x="6904038" y="5889625"/>
          <a:ext cx="310038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4" imgW="4038629" imgH="533464" progId="Excel.Sheet.12">
                  <p:embed/>
                </p:oleObj>
              </mc:Choice>
              <mc:Fallback>
                <p:oleObj name="Worksheet" r:id="rId14" imgW="4038629" imgH="533464" progId="Excel.Sheet.12">
                  <p:embed/>
                  <p:pic>
                    <p:nvPicPr>
                      <p:cNvPr id="40" name="对象 39">
                        <a:extLst>
                          <a:ext uri="{FF2B5EF4-FFF2-40B4-BE49-F238E27FC236}">
                            <a16:creationId xmlns:a16="http://schemas.microsoft.com/office/drawing/2014/main" id="{4CD0DB6A-D7B9-4748-A383-2FA55590E5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904038" y="5889625"/>
                        <a:ext cx="3100387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文本框 52">
            <a:extLst>
              <a:ext uri="{FF2B5EF4-FFF2-40B4-BE49-F238E27FC236}">
                <a16:creationId xmlns:a16="http://schemas.microsoft.com/office/drawing/2014/main" id="{06D303EB-6EE5-4895-A9B7-5E0EAB08312D}"/>
              </a:ext>
            </a:extLst>
          </p:cNvPr>
          <p:cNvSpPr txBox="1"/>
          <p:nvPr/>
        </p:nvSpPr>
        <p:spPr>
          <a:xfrm>
            <a:off x="5747407" y="4189824"/>
            <a:ext cx="1143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Beta-</a:t>
            </a:r>
            <a:r>
              <a:rPr lang="en-US" altLang="zh-CN" sz="1200" b="1" dirty="0" err="1"/>
              <a:t>tubulinIII</a:t>
            </a:r>
            <a:r>
              <a:rPr lang="en-US" altLang="zh-CN" sz="1200" b="1" dirty="0"/>
              <a:t> </a:t>
            </a:r>
          </a:p>
          <a:p>
            <a:r>
              <a:rPr lang="en-US" altLang="zh-CN" sz="1200" b="1" dirty="0"/>
              <a:t>50kDa</a:t>
            </a:r>
            <a:endParaRPr lang="zh-CN" altLang="en-US" sz="1200" b="1" dirty="0"/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2A30657E-F3C7-4EC9-9C43-954747B61A55}"/>
              </a:ext>
            </a:extLst>
          </p:cNvPr>
          <p:cNvCxnSpPr/>
          <p:nvPr/>
        </p:nvCxnSpPr>
        <p:spPr>
          <a:xfrm>
            <a:off x="6558398" y="4521131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32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55D5285-91FD-40A8-8351-692FCDABD680}"/>
              </a:ext>
            </a:extLst>
          </p:cNvPr>
          <p:cNvSpPr txBox="1"/>
          <p:nvPr/>
        </p:nvSpPr>
        <p:spPr>
          <a:xfrm>
            <a:off x="785585" y="1085156"/>
            <a:ext cx="998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Cytokeratin7</a:t>
            </a:r>
          </a:p>
          <a:p>
            <a:r>
              <a:rPr lang="en-US" altLang="zh-CN" sz="1200" b="1" dirty="0"/>
              <a:t>51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33C79592-0585-41A4-8402-8BF533AD16BD}"/>
              </a:ext>
            </a:extLst>
          </p:cNvPr>
          <p:cNvCxnSpPr/>
          <p:nvPr/>
        </p:nvCxnSpPr>
        <p:spPr>
          <a:xfrm>
            <a:off x="1512305" y="146029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A62B6109-4461-44C5-89D6-67F73A1A176B}"/>
              </a:ext>
            </a:extLst>
          </p:cNvPr>
          <p:cNvSpPr txBox="1"/>
          <p:nvPr/>
        </p:nvSpPr>
        <p:spPr>
          <a:xfrm>
            <a:off x="6323304" y="1072185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EGFR</a:t>
            </a:r>
          </a:p>
          <a:p>
            <a:r>
              <a:rPr lang="en-US" altLang="zh-CN" sz="1200" b="1" dirty="0"/>
              <a:t>175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5A1CA249-8EF0-4B45-B769-4B4E63E10C2D}"/>
              </a:ext>
            </a:extLst>
          </p:cNvPr>
          <p:cNvCxnSpPr/>
          <p:nvPr/>
        </p:nvCxnSpPr>
        <p:spPr>
          <a:xfrm>
            <a:off x="7050024" y="1447326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06FE7B3-D74C-4702-A72A-98452BEC2E88}"/>
              </a:ext>
            </a:extLst>
          </p:cNvPr>
          <p:cNvSpPr txBox="1"/>
          <p:nvPr/>
        </p:nvSpPr>
        <p:spPr>
          <a:xfrm>
            <a:off x="787238" y="4016605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EGFR</a:t>
            </a:r>
          </a:p>
          <a:p>
            <a:r>
              <a:rPr lang="en-US" altLang="zh-CN" sz="1200" b="1" dirty="0"/>
              <a:t>175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AEDB7C-5425-4018-B0DB-02D78414E10E}"/>
              </a:ext>
            </a:extLst>
          </p:cNvPr>
          <p:cNvSpPr txBox="1"/>
          <p:nvPr/>
        </p:nvSpPr>
        <p:spPr>
          <a:xfrm>
            <a:off x="6306821" y="4296259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p40</a:t>
            </a:r>
          </a:p>
          <a:p>
            <a:r>
              <a:rPr lang="en-US" altLang="zh-CN" sz="1200" b="1" dirty="0"/>
              <a:t>77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BB0C945-319E-46B5-9A49-D3814F52F95F}"/>
              </a:ext>
            </a:extLst>
          </p:cNvPr>
          <p:cNvCxnSpPr/>
          <p:nvPr/>
        </p:nvCxnSpPr>
        <p:spPr>
          <a:xfrm>
            <a:off x="1512304" y="4382598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7AE4F74-B3F9-4B3B-8E0F-5F7E8861EE61}"/>
              </a:ext>
            </a:extLst>
          </p:cNvPr>
          <p:cNvCxnSpPr/>
          <p:nvPr/>
        </p:nvCxnSpPr>
        <p:spPr>
          <a:xfrm>
            <a:off x="6947193" y="4651379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A13C2D0F-E55A-4969-98CD-8E87C38DF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583" y="4189734"/>
            <a:ext cx="3072221" cy="113637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EC838D3-CBA0-4336-A662-0AE9423684A2}"/>
              </a:ext>
            </a:extLst>
          </p:cNvPr>
          <p:cNvSpPr txBox="1"/>
          <p:nvPr/>
        </p:nvSpPr>
        <p:spPr>
          <a:xfrm>
            <a:off x="10549565" y="469329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4A170AF-8084-46D1-AABD-E433CF0EDCD4}"/>
              </a:ext>
            </a:extLst>
          </p:cNvPr>
          <p:cNvSpPr txBox="1"/>
          <p:nvPr/>
        </p:nvSpPr>
        <p:spPr>
          <a:xfrm>
            <a:off x="10538804" y="497140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BB3F3A0-83DC-44B7-B589-A00E61304694}"/>
              </a:ext>
            </a:extLst>
          </p:cNvPr>
          <p:cNvSpPr txBox="1"/>
          <p:nvPr/>
        </p:nvSpPr>
        <p:spPr>
          <a:xfrm>
            <a:off x="10538804" y="524767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AFF4952-2C86-46DC-BA9D-B196512B49B6}"/>
              </a:ext>
            </a:extLst>
          </p:cNvPr>
          <p:cNvSpPr txBox="1"/>
          <p:nvPr/>
        </p:nvSpPr>
        <p:spPr>
          <a:xfrm>
            <a:off x="10549565" y="4005925"/>
            <a:ext cx="423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8258D92-8B80-49DC-ACC4-F796E3497406}"/>
              </a:ext>
            </a:extLst>
          </p:cNvPr>
          <p:cNvSpPr txBox="1"/>
          <p:nvPr/>
        </p:nvSpPr>
        <p:spPr>
          <a:xfrm>
            <a:off x="10549565" y="443999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9DD8372-4CF5-440D-AC34-B2D4B33AEA69}"/>
              </a:ext>
            </a:extLst>
          </p:cNvPr>
          <p:cNvSpPr txBox="1"/>
          <p:nvPr/>
        </p:nvSpPr>
        <p:spPr>
          <a:xfrm>
            <a:off x="10531372" y="416715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id="{A804ECC4-F523-41E8-B579-9A48FAD6F7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837619"/>
              </p:ext>
            </p:extLst>
          </p:nvPr>
        </p:nvGraphicFramePr>
        <p:xfrm>
          <a:off x="7500063" y="5401961"/>
          <a:ext cx="3031309" cy="643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038629" imgH="590460" progId="Excel.Sheet.12">
                  <p:embed/>
                </p:oleObj>
              </mc:Choice>
              <mc:Fallback>
                <p:oleObj name="Worksheet" r:id="rId3" imgW="4038629" imgH="590460" progId="Excel.Sheet.12">
                  <p:embed/>
                  <p:pic>
                    <p:nvPicPr>
                      <p:cNvPr id="40" name="对象 39">
                        <a:extLst>
                          <a:ext uri="{FF2B5EF4-FFF2-40B4-BE49-F238E27FC236}">
                            <a16:creationId xmlns:a16="http://schemas.microsoft.com/office/drawing/2014/main" id="{4CD0DB6A-D7B9-4748-A383-2FA55590E5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00063" y="5401961"/>
                        <a:ext cx="3031309" cy="643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图片 22">
            <a:extLst>
              <a:ext uri="{FF2B5EF4-FFF2-40B4-BE49-F238E27FC236}">
                <a16:creationId xmlns:a16="http://schemas.microsoft.com/office/drawing/2014/main" id="{A10B4325-238D-4AE7-80C1-E84C34DA9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655" y="913106"/>
            <a:ext cx="3106374" cy="148545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8A1F9585-C5B3-4711-A531-4D85CAC4D8E9}"/>
              </a:ext>
            </a:extLst>
          </p:cNvPr>
          <p:cNvSpPr txBox="1"/>
          <p:nvPr/>
        </p:nvSpPr>
        <p:spPr>
          <a:xfrm>
            <a:off x="10512029" y="163552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A867CF7-F273-48F7-9A3D-117D4CCB3E8D}"/>
              </a:ext>
            </a:extLst>
          </p:cNvPr>
          <p:cNvSpPr txBox="1"/>
          <p:nvPr/>
        </p:nvSpPr>
        <p:spPr>
          <a:xfrm>
            <a:off x="10512029" y="187149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E1A7517-1481-490B-BFD3-784CC82DB6CD}"/>
              </a:ext>
            </a:extLst>
          </p:cNvPr>
          <p:cNvSpPr txBox="1"/>
          <p:nvPr/>
        </p:nvSpPr>
        <p:spPr>
          <a:xfrm>
            <a:off x="10531372" y="212622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6ECE01A-5068-463D-88FB-CF4627CC014E}"/>
              </a:ext>
            </a:extLst>
          </p:cNvPr>
          <p:cNvSpPr txBox="1"/>
          <p:nvPr/>
        </p:nvSpPr>
        <p:spPr>
          <a:xfrm>
            <a:off x="10540946" y="731430"/>
            <a:ext cx="423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4CD4E82-B2DE-4E55-8948-484E9234ABB1}"/>
              </a:ext>
            </a:extLst>
          </p:cNvPr>
          <p:cNvSpPr txBox="1"/>
          <p:nvPr/>
        </p:nvSpPr>
        <p:spPr>
          <a:xfrm>
            <a:off x="10513734" y="140380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180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4C6844F-10C7-4503-A0CC-51CB23D05E61}"/>
              </a:ext>
            </a:extLst>
          </p:cNvPr>
          <p:cNvSpPr txBox="1"/>
          <p:nvPr/>
        </p:nvSpPr>
        <p:spPr>
          <a:xfrm>
            <a:off x="10531372" y="1136916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245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B0AA9EF0-9518-49EE-B0A9-A2445F05E5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593141"/>
              </p:ext>
            </p:extLst>
          </p:nvPr>
        </p:nvGraphicFramePr>
        <p:xfrm>
          <a:off x="7487038" y="2720212"/>
          <a:ext cx="3031309" cy="643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038629" imgH="590460" progId="Excel.Sheet.12">
                  <p:embed/>
                </p:oleObj>
              </mc:Choice>
              <mc:Fallback>
                <p:oleObj name="Worksheet" r:id="rId6" imgW="4038629" imgH="590460" progId="Excel.Sheet.12">
                  <p:embed/>
                  <p:pic>
                    <p:nvPicPr>
                      <p:cNvPr id="21" name="对象 20">
                        <a:extLst>
                          <a:ext uri="{FF2B5EF4-FFF2-40B4-BE49-F238E27FC236}">
                            <a16:creationId xmlns:a16="http://schemas.microsoft.com/office/drawing/2014/main" id="{A804ECC4-F523-41E8-B579-9A48FAD6F7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87038" y="2720212"/>
                        <a:ext cx="3031309" cy="643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图片 31">
            <a:extLst>
              <a:ext uri="{FF2B5EF4-FFF2-40B4-BE49-F238E27FC236}">
                <a16:creationId xmlns:a16="http://schemas.microsoft.com/office/drawing/2014/main" id="{3D861BAF-D83B-4D53-A28F-821796DB3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8140" y="901510"/>
            <a:ext cx="2887983" cy="1725457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BF23B368-F1A8-4EFF-9460-3B793C7160D6}"/>
              </a:ext>
            </a:extLst>
          </p:cNvPr>
          <p:cNvSpPr txBox="1"/>
          <p:nvPr/>
        </p:nvSpPr>
        <p:spPr>
          <a:xfrm>
            <a:off x="4831959" y="132404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C056B76-1A13-4C18-963B-BFE7DD984D35}"/>
              </a:ext>
            </a:extLst>
          </p:cNvPr>
          <p:cNvSpPr txBox="1"/>
          <p:nvPr/>
        </p:nvSpPr>
        <p:spPr>
          <a:xfrm>
            <a:off x="4823081" y="152834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4035AFC-E83C-4194-B30B-8907FE06A137}"/>
              </a:ext>
            </a:extLst>
          </p:cNvPr>
          <p:cNvSpPr txBox="1"/>
          <p:nvPr/>
        </p:nvSpPr>
        <p:spPr>
          <a:xfrm>
            <a:off x="4820189" y="180117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E856AF9-B9AF-4EB3-8F83-BACAB77F633E}"/>
              </a:ext>
            </a:extLst>
          </p:cNvPr>
          <p:cNvSpPr txBox="1"/>
          <p:nvPr/>
        </p:nvSpPr>
        <p:spPr>
          <a:xfrm>
            <a:off x="4831959" y="636679"/>
            <a:ext cx="423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C02F4CC-9D64-43CE-989F-DDC3F43296C8}"/>
              </a:ext>
            </a:extLst>
          </p:cNvPr>
          <p:cNvSpPr txBox="1"/>
          <p:nvPr/>
        </p:nvSpPr>
        <p:spPr>
          <a:xfrm>
            <a:off x="4831959" y="112855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A1B55D1-9C79-469F-8167-931FA8D24BFC}"/>
              </a:ext>
            </a:extLst>
          </p:cNvPr>
          <p:cNvSpPr txBox="1"/>
          <p:nvPr/>
        </p:nvSpPr>
        <p:spPr>
          <a:xfrm>
            <a:off x="4813555" y="91310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F67C831-96D6-4ED6-90BB-0602276302F5}"/>
              </a:ext>
            </a:extLst>
          </p:cNvPr>
          <p:cNvSpPr txBox="1"/>
          <p:nvPr/>
        </p:nvSpPr>
        <p:spPr>
          <a:xfrm>
            <a:off x="4822810" y="210439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1095F9B6-2496-4CFB-BB5B-32A0EFF4D1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6197" y="3945285"/>
            <a:ext cx="2957153" cy="1711455"/>
          </a:xfrm>
          <a:prstGeom prst="rect">
            <a:avLst/>
          </a:prstGeom>
        </p:spPr>
      </p:pic>
      <p:graphicFrame>
        <p:nvGraphicFramePr>
          <p:cNvPr id="42" name="对象 41">
            <a:extLst>
              <a:ext uri="{FF2B5EF4-FFF2-40B4-BE49-F238E27FC236}">
                <a16:creationId xmlns:a16="http://schemas.microsoft.com/office/drawing/2014/main" id="{F210BC74-E9C1-46DF-9A43-68E5C7364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243061"/>
              </p:ext>
            </p:extLst>
          </p:nvPr>
        </p:nvGraphicFramePr>
        <p:xfrm>
          <a:off x="1751524" y="5656740"/>
          <a:ext cx="2829354" cy="848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4038629" imgH="733296" progId="Excel.Sheet.12">
                  <p:embed/>
                </p:oleObj>
              </mc:Choice>
              <mc:Fallback>
                <p:oleObj name="Worksheet" r:id="rId10" imgW="4038629" imgH="733296" progId="Excel.Sheet.12">
                  <p:embed/>
                  <p:pic>
                    <p:nvPicPr>
                      <p:cNvPr id="21" name="对象 20">
                        <a:extLst>
                          <a:ext uri="{FF2B5EF4-FFF2-40B4-BE49-F238E27FC236}">
                            <a16:creationId xmlns:a16="http://schemas.microsoft.com/office/drawing/2014/main" id="{A804ECC4-F523-41E8-B579-9A48FAD6F7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51524" y="5656740"/>
                        <a:ext cx="2829354" cy="848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文本框 42">
            <a:extLst>
              <a:ext uri="{FF2B5EF4-FFF2-40B4-BE49-F238E27FC236}">
                <a16:creationId xmlns:a16="http://schemas.microsoft.com/office/drawing/2014/main" id="{C84B71E8-CF43-4EF1-BBEC-C48BC01AA96A}"/>
              </a:ext>
            </a:extLst>
          </p:cNvPr>
          <p:cNvSpPr txBox="1"/>
          <p:nvPr/>
        </p:nvSpPr>
        <p:spPr>
          <a:xfrm>
            <a:off x="4797184" y="436612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60BD526-C4B6-4361-857C-ECF38B12482A}"/>
              </a:ext>
            </a:extLst>
          </p:cNvPr>
          <p:cNvSpPr txBox="1"/>
          <p:nvPr/>
        </p:nvSpPr>
        <p:spPr>
          <a:xfrm>
            <a:off x="4804458" y="4755958"/>
            <a:ext cx="423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6632845-E9DA-4C5F-886B-55C59618BA5B}"/>
              </a:ext>
            </a:extLst>
          </p:cNvPr>
          <p:cNvSpPr txBox="1"/>
          <p:nvPr/>
        </p:nvSpPr>
        <p:spPr>
          <a:xfrm>
            <a:off x="4831701" y="3837563"/>
            <a:ext cx="423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55A6AF8-400C-4C4D-96B2-2E642B68F244}"/>
              </a:ext>
            </a:extLst>
          </p:cNvPr>
          <p:cNvSpPr txBox="1"/>
          <p:nvPr/>
        </p:nvSpPr>
        <p:spPr>
          <a:xfrm>
            <a:off x="4798775" y="4562534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432B54E-5F84-4D2A-A8FF-7C952C097A6E}"/>
              </a:ext>
            </a:extLst>
          </p:cNvPr>
          <p:cNvSpPr txBox="1"/>
          <p:nvPr/>
        </p:nvSpPr>
        <p:spPr>
          <a:xfrm>
            <a:off x="4801018" y="418476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180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7C42C14-7647-48D8-BAC3-522A5BA64D53}"/>
              </a:ext>
            </a:extLst>
          </p:cNvPr>
          <p:cNvSpPr txBox="1"/>
          <p:nvPr/>
        </p:nvSpPr>
        <p:spPr>
          <a:xfrm>
            <a:off x="4801018" y="4971402"/>
            <a:ext cx="318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145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36" t="11644" r="7514" b="37576"/>
          <a:stretch/>
        </p:blipFill>
        <p:spPr>
          <a:xfrm>
            <a:off x="2106671" y="140562"/>
            <a:ext cx="3379363" cy="1619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77" t="25751" r="7962" b="20881"/>
          <a:stretch/>
        </p:blipFill>
        <p:spPr>
          <a:xfrm>
            <a:off x="6761767" y="102462"/>
            <a:ext cx="3258168" cy="165735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253370" y="933164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1" name="直接箭头连接符 30"/>
          <p:cNvCxnSpPr/>
          <p:nvPr/>
        </p:nvCxnSpPr>
        <p:spPr>
          <a:xfrm>
            <a:off x="1937291" y="1163996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891806" y="924026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6630441" y="1192805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202834" y="178057"/>
            <a:ext cx="126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Replicate 1 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479225" y="11222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79225" y="28891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9225" y="4649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79225" y="75560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79225" y="87943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71010" y="124527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79225" y="146921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8425" y="-3784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0" name="文本框 19"/>
          <p:cNvSpPr txBox="1"/>
          <p:nvPr/>
        </p:nvSpPr>
        <p:spPr>
          <a:xfrm>
            <a:off x="10028150" y="7831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028150" y="25500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28150" y="43099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28150" y="70264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28150" y="82647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019935" y="121136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028150" y="143529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028516" y="-4898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914784" y="1772512"/>
          <a:ext cx="30956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2857370" imgH="523733" progId="Excel.Sheet.12">
                  <p:embed/>
                </p:oleObj>
              </mc:Choice>
              <mc:Fallback>
                <p:oleObj name="Worksheet" r:id="rId6" imgW="2857370" imgH="523733" progId="Excel.Sheet.12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14784" y="1772512"/>
                        <a:ext cx="3095625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295159" y="1753462"/>
          <a:ext cx="31623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2857370" imgH="618958" progId="Excel.Sheet.12">
                  <p:embed/>
                </p:oleObj>
              </mc:Choice>
              <mc:Fallback>
                <p:oleObj name="Worksheet" r:id="rId8" imgW="2857370" imgH="618958" progId="Excel.Sheet.12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95159" y="1753462"/>
                        <a:ext cx="3162300" cy="619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56" t="17126" r="6090" b="24157"/>
          <a:stretch/>
        </p:blipFill>
        <p:spPr>
          <a:xfrm>
            <a:off x="2095498" y="2362199"/>
            <a:ext cx="3390901" cy="178117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5452482" y="224353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452848" y="247968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452848" y="265567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52848" y="294637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452848" y="307020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454158" y="334079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52848" y="361235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21316" y="2005427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44" name="文本框 43"/>
          <p:cNvSpPr txBox="1"/>
          <p:nvPr/>
        </p:nvSpPr>
        <p:spPr>
          <a:xfrm>
            <a:off x="1253736" y="3202427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45" name="直接箭头连接符 44"/>
          <p:cNvCxnSpPr/>
          <p:nvPr/>
        </p:nvCxnSpPr>
        <p:spPr>
          <a:xfrm>
            <a:off x="1937657" y="3433259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2209800" y="4194175"/>
          <a:ext cx="321151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2857370" imgH="523733" progId="Excel.Sheet.12">
                  <p:embed/>
                </p:oleObj>
              </mc:Choice>
              <mc:Fallback>
                <p:oleObj name="Worksheet" r:id="rId12" imgW="2857370" imgH="523733" progId="Excel.Sheet.12">
                  <p:embed/>
                  <p:pic>
                    <p:nvPicPr>
                      <p:cNvPr id="46" name="对象 4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209800" y="4194175"/>
                        <a:ext cx="3211513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54" t="8657" r="12584" b="39429"/>
          <a:stretch/>
        </p:blipFill>
        <p:spPr>
          <a:xfrm>
            <a:off x="6773836" y="2376009"/>
            <a:ext cx="3253369" cy="1767365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10028882" y="249821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028882" y="267490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028882" y="285089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028516" y="321845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028516" y="334228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028516" y="367885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028882" y="385519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028516" y="2137692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56" name="文本框 55"/>
          <p:cNvSpPr txBox="1"/>
          <p:nvPr/>
        </p:nvSpPr>
        <p:spPr>
          <a:xfrm>
            <a:off x="5892172" y="3150689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57" name="直接箭头连接符 56"/>
          <p:cNvCxnSpPr/>
          <p:nvPr/>
        </p:nvCxnSpPr>
        <p:spPr>
          <a:xfrm>
            <a:off x="6630807" y="3419468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对象 58"/>
          <p:cNvGraphicFramePr>
            <a:graphicFrameLocks noChangeAspect="1"/>
          </p:cNvGraphicFramePr>
          <p:nvPr/>
        </p:nvGraphicFramePr>
        <p:xfrm>
          <a:off x="6856413" y="4181475"/>
          <a:ext cx="3170237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6" imgW="2857370" imgH="523733" progId="Excel.Sheet.12">
                  <p:embed/>
                </p:oleObj>
              </mc:Choice>
              <mc:Fallback>
                <p:oleObj name="Worksheet" r:id="rId16" imgW="2857370" imgH="523733" progId="Excel.Sheet.12">
                  <p:embed/>
                  <p:pic>
                    <p:nvPicPr>
                      <p:cNvPr id="59" name="对象 5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856413" y="4181475"/>
                        <a:ext cx="3170237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50" t="10049" r="9407" b="37371"/>
          <a:stretch/>
        </p:blipFill>
        <p:spPr>
          <a:xfrm>
            <a:off x="2095497" y="4703868"/>
            <a:ext cx="3362327" cy="1590676"/>
          </a:xfrm>
          <a:prstGeom prst="rect">
            <a:avLst/>
          </a:prstGeom>
        </p:spPr>
      </p:pic>
      <p:sp>
        <p:nvSpPr>
          <p:cNvPr id="61" name="文本框 60"/>
          <p:cNvSpPr txBox="1"/>
          <p:nvPr/>
        </p:nvSpPr>
        <p:spPr>
          <a:xfrm>
            <a:off x="5452848" y="476598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452848" y="494266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452848" y="511865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452848" y="534268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452848" y="546651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454158" y="573254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448425" y="601166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421682" y="4527876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70" name="对象 69"/>
          <p:cNvGraphicFramePr>
            <a:graphicFrameLocks noChangeAspect="1"/>
          </p:cNvGraphicFramePr>
          <p:nvPr/>
        </p:nvGraphicFramePr>
        <p:xfrm>
          <a:off x="2252660" y="6313705"/>
          <a:ext cx="3168653" cy="541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0" imgW="2200112" imgH="571346" progId="Excel.Sheet.12">
                  <p:embed/>
                </p:oleObj>
              </mc:Choice>
              <mc:Fallback>
                <p:oleObj name="Worksheet" r:id="rId20" imgW="2200112" imgH="571346" progId="Excel.Sheet.12">
                  <p:embed/>
                  <p:pic>
                    <p:nvPicPr>
                      <p:cNvPr id="70" name="对象 69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252660" y="6313705"/>
                        <a:ext cx="3168653" cy="541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文本框 70"/>
          <p:cNvSpPr txBox="1"/>
          <p:nvPr/>
        </p:nvSpPr>
        <p:spPr>
          <a:xfrm>
            <a:off x="1253736" y="5613276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72" name="直接箭头连接符 71"/>
          <p:cNvCxnSpPr/>
          <p:nvPr/>
        </p:nvCxnSpPr>
        <p:spPr>
          <a:xfrm>
            <a:off x="1937657" y="584410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229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15" t="14954" r="11217" b="33639"/>
          <a:stretch/>
        </p:blipFill>
        <p:spPr>
          <a:xfrm>
            <a:off x="2098217" y="4770863"/>
            <a:ext cx="3381374" cy="1453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78" t="24734" r="13624" b="21566"/>
          <a:stretch/>
        </p:blipFill>
        <p:spPr>
          <a:xfrm>
            <a:off x="6719643" y="2451763"/>
            <a:ext cx="3377560" cy="16652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27" t="28305" r="10262" b="19487"/>
          <a:stretch/>
        </p:blipFill>
        <p:spPr>
          <a:xfrm>
            <a:off x="2081207" y="2451763"/>
            <a:ext cx="3406630" cy="16138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91" t="23150" r="4394" b="27626"/>
          <a:stretch/>
        </p:blipFill>
        <p:spPr>
          <a:xfrm>
            <a:off x="6719643" y="209549"/>
            <a:ext cx="3377560" cy="15366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22" t="12198" r="7045" b="36948"/>
          <a:stretch/>
        </p:blipFill>
        <p:spPr>
          <a:xfrm>
            <a:off x="2089422" y="209549"/>
            <a:ext cx="3390169" cy="154693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253736" y="744977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1" name="直接箭头连接符 30"/>
          <p:cNvCxnSpPr/>
          <p:nvPr/>
        </p:nvCxnSpPr>
        <p:spPr>
          <a:xfrm>
            <a:off x="1937657" y="975809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892172" y="897764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6630807" y="1147493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479591" y="17169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79591" y="34837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9591" y="52436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79591" y="81507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79591" y="93889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71376" y="119043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79591" y="141437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8425" y="-3784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0" name="文本框 19"/>
          <p:cNvSpPr txBox="1"/>
          <p:nvPr/>
        </p:nvSpPr>
        <p:spPr>
          <a:xfrm>
            <a:off x="10028516" y="13778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028516" y="31446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28516" y="49045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28516" y="76211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28516" y="88593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024788" y="118584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028516" y="149476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028516" y="-4898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902950" y="1802019"/>
          <a:ext cx="30956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2857370" imgH="523733" progId="Excel.Sheet.12">
                  <p:embed/>
                </p:oleObj>
              </mc:Choice>
              <mc:Fallback>
                <p:oleObj name="Worksheet" r:id="rId12" imgW="2857370" imgH="523733" progId="Excel.Sheet.12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02950" y="1802019"/>
                        <a:ext cx="3095625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255838" y="1755775"/>
          <a:ext cx="31623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4" imgW="2857370" imgH="523733" progId="Excel.Sheet.12">
                  <p:embed/>
                </p:oleObj>
              </mc:Choice>
              <mc:Fallback>
                <p:oleObj name="Worksheet" r:id="rId14" imgW="2857370" imgH="523733" progId="Excel.Sheet.12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255838" y="1755775"/>
                        <a:ext cx="316230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文本框 35"/>
          <p:cNvSpPr txBox="1"/>
          <p:nvPr/>
        </p:nvSpPr>
        <p:spPr>
          <a:xfrm>
            <a:off x="5452848" y="241098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452848" y="258767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452848" y="276366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52848" y="305436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452848" y="317819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454158" y="344877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52848" y="372034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21682" y="2064890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44" name="文本框 43"/>
          <p:cNvSpPr txBox="1"/>
          <p:nvPr/>
        </p:nvSpPr>
        <p:spPr>
          <a:xfrm>
            <a:off x="1253736" y="3243741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45" name="直接箭头连接符 44"/>
          <p:cNvCxnSpPr/>
          <p:nvPr/>
        </p:nvCxnSpPr>
        <p:spPr>
          <a:xfrm>
            <a:off x="1937657" y="3474573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2209800" y="4064000"/>
          <a:ext cx="32956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6" imgW="2857370" imgH="523733" progId="Excel.Sheet.12">
                  <p:embed/>
                </p:oleObj>
              </mc:Choice>
              <mc:Fallback>
                <p:oleObj name="Worksheet" r:id="rId16" imgW="2857370" imgH="523733" progId="Excel.Sheet.12">
                  <p:embed/>
                  <p:pic>
                    <p:nvPicPr>
                      <p:cNvPr id="46" name="对象 4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209800" y="4064000"/>
                        <a:ext cx="329565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10029219" y="241043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029219" y="258642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028853" y="28873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028853" y="301114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028853" y="330961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029556" y="358476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029219" y="2110450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56" name="文本框 55"/>
          <p:cNvSpPr txBox="1"/>
          <p:nvPr/>
        </p:nvSpPr>
        <p:spPr>
          <a:xfrm>
            <a:off x="5892172" y="2734803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57" name="直接箭头连接符 56"/>
          <p:cNvCxnSpPr/>
          <p:nvPr/>
        </p:nvCxnSpPr>
        <p:spPr>
          <a:xfrm>
            <a:off x="6630807" y="3003582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对象 58"/>
          <p:cNvGraphicFramePr>
            <a:graphicFrameLocks noChangeAspect="1"/>
          </p:cNvGraphicFramePr>
          <p:nvPr/>
        </p:nvGraphicFramePr>
        <p:xfrm>
          <a:off x="6783388" y="4127500"/>
          <a:ext cx="32512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8" imgW="2857370" imgH="523733" progId="Excel.Sheet.12">
                  <p:embed/>
                </p:oleObj>
              </mc:Choice>
              <mc:Fallback>
                <p:oleObj name="Worksheet" r:id="rId18" imgW="2857370" imgH="523733" progId="Excel.Sheet.12">
                  <p:embed/>
                  <p:pic>
                    <p:nvPicPr>
                      <p:cNvPr id="59" name="对象 5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783388" y="4127500"/>
                        <a:ext cx="325120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文本框 61"/>
          <p:cNvSpPr txBox="1"/>
          <p:nvPr/>
        </p:nvSpPr>
        <p:spPr>
          <a:xfrm>
            <a:off x="5426989" y="476592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426989" y="492287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426989" y="521357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426989" y="533740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428299" y="565105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442593" y="585411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421682" y="4531175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71" name="文本框 70"/>
          <p:cNvSpPr txBox="1"/>
          <p:nvPr/>
        </p:nvSpPr>
        <p:spPr>
          <a:xfrm>
            <a:off x="1227877" y="5255563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72" name="直接箭头连接符 71"/>
          <p:cNvCxnSpPr/>
          <p:nvPr/>
        </p:nvCxnSpPr>
        <p:spPr>
          <a:xfrm>
            <a:off x="1911798" y="5486394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10045301" y="3756626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479591" y="6060045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58" name="对象 57"/>
          <p:cNvGraphicFramePr>
            <a:graphicFrameLocks noChangeAspect="1"/>
          </p:cNvGraphicFramePr>
          <p:nvPr/>
        </p:nvGraphicFramePr>
        <p:xfrm>
          <a:off x="2286000" y="6221413"/>
          <a:ext cx="31369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0" imgW="3076687" imgH="523733" progId="Excel.Sheet.12">
                  <p:embed/>
                </p:oleObj>
              </mc:Choice>
              <mc:Fallback>
                <p:oleObj name="Worksheet" r:id="rId20" imgW="3076687" imgH="523733" progId="Excel.Sheet.12">
                  <p:embed/>
                  <p:pic>
                    <p:nvPicPr>
                      <p:cNvPr id="58" name="对象 57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286000" y="6221413"/>
                        <a:ext cx="313690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文本框 69">
            <a:extLst>
              <a:ext uri="{FF2B5EF4-FFF2-40B4-BE49-F238E27FC236}">
                <a16:creationId xmlns:a16="http://schemas.microsoft.com/office/drawing/2014/main" id="{E34EAA85-5DAF-4526-94D3-EE6723C13239}"/>
              </a:ext>
            </a:extLst>
          </p:cNvPr>
          <p:cNvSpPr txBox="1"/>
          <p:nvPr/>
        </p:nvSpPr>
        <p:spPr>
          <a:xfrm>
            <a:off x="345968" y="245748"/>
            <a:ext cx="126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Replicate 2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6804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88" t="21079" r="9410" b="29323"/>
          <a:stretch/>
        </p:blipFill>
        <p:spPr>
          <a:xfrm>
            <a:off x="2134880" y="4621064"/>
            <a:ext cx="3335465" cy="126682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82" t="15724" r="10117" b="33187"/>
          <a:stretch/>
        </p:blipFill>
        <p:spPr>
          <a:xfrm>
            <a:off x="6724650" y="2339924"/>
            <a:ext cx="3343275" cy="158992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34" t="26557" r="7880" b="16387"/>
          <a:stretch/>
        </p:blipFill>
        <p:spPr>
          <a:xfrm>
            <a:off x="2124075" y="2343774"/>
            <a:ext cx="3343275" cy="161592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07" t="24034" r="7606" b="21601"/>
          <a:stretch/>
        </p:blipFill>
        <p:spPr>
          <a:xfrm>
            <a:off x="6719643" y="207792"/>
            <a:ext cx="3377560" cy="15174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01" t="19959" r="9401" b="29654"/>
          <a:stretch/>
        </p:blipFill>
        <p:spPr>
          <a:xfrm>
            <a:off x="2124075" y="209550"/>
            <a:ext cx="3343275" cy="151894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215636" y="925952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1" name="直接箭头连接符 30"/>
          <p:cNvCxnSpPr/>
          <p:nvPr/>
        </p:nvCxnSpPr>
        <p:spPr>
          <a:xfrm>
            <a:off x="1899557" y="1156784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5892172" y="897764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6630807" y="1147493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441491" y="35266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41491" y="52935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41491" y="70534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41491" y="99604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41491" y="111987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22649" y="130533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15037" y="145132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8425" y="-3784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20" name="文本框 19"/>
          <p:cNvSpPr txBox="1"/>
          <p:nvPr/>
        </p:nvSpPr>
        <p:spPr>
          <a:xfrm>
            <a:off x="10028516" y="19493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028516" y="37161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28516" y="54760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28516" y="91451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28516" y="103833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028516" y="133828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028516" y="147585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028516" y="-4898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899275" y="1744663"/>
          <a:ext cx="31972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2857370" imgH="523733" progId="Excel.Sheet.12">
                  <p:embed/>
                </p:oleObj>
              </mc:Choice>
              <mc:Fallback>
                <p:oleObj name="Worksheet" r:id="rId12" imgW="2857370" imgH="523733" progId="Excel.Sheet.12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99275" y="1744663"/>
                        <a:ext cx="3197225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259013" y="1744663"/>
          <a:ext cx="31623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4" imgW="2857370" imgH="523733" progId="Excel.Sheet.12">
                  <p:embed/>
                </p:oleObj>
              </mc:Choice>
              <mc:Fallback>
                <p:oleObj name="Worksheet" r:id="rId14" imgW="2857370" imgH="523733" progId="Excel.Sheet.12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259013" y="1744663"/>
                        <a:ext cx="316230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文本框 35"/>
          <p:cNvSpPr txBox="1"/>
          <p:nvPr/>
        </p:nvSpPr>
        <p:spPr>
          <a:xfrm>
            <a:off x="5452848" y="226489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63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452848" y="244158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452848" y="261757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52848" y="290827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452848" y="303210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454158" y="330269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52848" y="357425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21682" y="2026790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44" name="文本框 43"/>
          <p:cNvSpPr txBox="1"/>
          <p:nvPr/>
        </p:nvSpPr>
        <p:spPr>
          <a:xfrm>
            <a:off x="1253736" y="3135752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45" name="直接箭头连接符 44"/>
          <p:cNvCxnSpPr/>
          <p:nvPr/>
        </p:nvCxnSpPr>
        <p:spPr>
          <a:xfrm>
            <a:off x="1937657" y="3366584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2219325" y="3956050"/>
          <a:ext cx="35877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6" imgW="2857370" imgH="523733" progId="Excel.Sheet.12">
                  <p:embed/>
                </p:oleObj>
              </mc:Choice>
              <mc:Fallback>
                <p:oleObj name="Worksheet" r:id="rId16" imgW="2857370" imgH="523733" progId="Excel.Sheet.12">
                  <p:embed/>
                  <p:pic>
                    <p:nvPicPr>
                      <p:cNvPr id="46" name="对象 4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219325" y="3956050"/>
                        <a:ext cx="358775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10029219" y="239769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029219" y="257368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028853" y="287457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028853" y="29984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028853" y="320162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029556" y="347677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029219" y="2110450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56" name="文本框 55"/>
          <p:cNvSpPr txBox="1"/>
          <p:nvPr/>
        </p:nvSpPr>
        <p:spPr>
          <a:xfrm>
            <a:off x="5892172" y="2626814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57" name="直接箭头连接符 56"/>
          <p:cNvCxnSpPr/>
          <p:nvPr/>
        </p:nvCxnSpPr>
        <p:spPr>
          <a:xfrm>
            <a:off x="6630807" y="2895593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对象 58"/>
          <p:cNvGraphicFramePr>
            <a:graphicFrameLocks noChangeAspect="1"/>
          </p:cNvGraphicFramePr>
          <p:nvPr/>
        </p:nvGraphicFramePr>
        <p:xfrm>
          <a:off x="6850063" y="4000500"/>
          <a:ext cx="324643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8" imgW="2819545" imgH="571346" progId="Excel.Sheet.12">
                  <p:embed/>
                </p:oleObj>
              </mc:Choice>
              <mc:Fallback>
                <p:oleObj name="Worksheet" r:id="rId18" imgW="2819545" imgH="571346" progId="Excel.Sheet.12">
                  <p:embed/>
                  <p:pic>
                    <p:nvPicPr>
                      <p:cNvPr id="59" name="对象 5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850063" y="4000500"/>
                        <a:ext cx="3246437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文本框 61"/>
          <p:cNvSpPr txBox="1"/>
          <p:nvPr/>
        </p:nvSpPr>
        <p:spPr>
          <a:xfrm>
            <a:off x="5452848" y="4666442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48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452848" y="482338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452848" y="4997893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452848" y="51217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446247" y="524080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17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449548" y="534853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421682" y="4423186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 dirty="0" err="1"/>
              <a:t>kDa</a:t>
            </a:r>
            <a:endParaRPr lang="zh-CN" altLang="en-US" sz="800" b="1" dirty="0"/>
          </a:p>
        </p:txBody>
      </p:sp>
      <p:sp>
        <p:nvSpPr>
          <p:cNvPr id="71" name="文本框 70"/>
          <p:cNvSpPr txBox="1"/>
          <p:nvPr/>
        </p:nvSpPr>
        <p:spPr>
          <a:xfrm>
            <a:off x="1253736" y="5156076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/>
              <a:t>MelanA</a:t>
            </a:r>
            <a:endParaRPr lang="en-US" altLang="zh-CN" sz="1200" b="1" dirty="0"/>
          </a:p>
          <a:p>
            <a:r>
              <a:rPr lang="en-US" altLang="zh-CN" sz="1200" b="1" dirty="0"/>
              <a:t>13-20 </a:t>
            </a:r>
            <a:r>
              <a:rPr lang="en-US" altLang="zh-CN" sz="1200" b="1" dirty="0" err="1"/>
              <a:t>kDa</a:t>
            </a:r>
            <a:endParaRPr lang="zh-CN" altLang="en-US" sz="1200" b="1" dirty="0"/>
          </a:p>
        </p:txBody>
      </p:sp>
      <p:cxnSp>
        <p:nvCxnSpPr>
          <p:cNvPr id="72" name="直接箭头连接符 71"/>
          <p:cNvCxnSpPr/>
          <p:nvPr/>
        </p:nvCxnSpPr>
        <p:spPr>
          <a:xfrm>
            <a:off x="1937657" y="5386907"/>
            <a:ext cx="27214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10045301" y="3648637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470345" y="5573256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5</a:t>
            </a:r>
            <a:endParaRPr lang="zh-CN" altLang="en-US" sz="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60" name="对象 59"/>
          <p:cNvGraphicFramePr>
            <a:graphicFrameLocks noChangeAspect="1"/>
          </p:cNvGraphicFramePr>
          <p:nvPr/>
        </p:nvGraphicFramePr>
        <p:xfrm>
          <a:off x="2181225" y="5911850"/>
          <a:ext cx="32956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0" imgW="3076687" imgH="523733" progId="Excel.Sheet.12">
                  <p:embed/>
                </p:oleObj>
              </mc:Choice>
              <mc:Fallback>
                <p:oleObj name="Worksheet" r:id="rId20" imgW="3076687" imgH="523733" progId="Excel.Sheet.12">
                  <p:embed/>
                  <p:pic>
                    <p:nvPicPr>
                      <p:cNvPr id="60" name="对象 59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181225" y="5911850"/>
                        <a:ext cx="329565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文本框 69">
            <a:extLst>
              <a:ext uri="{FF2B5EF4-FFF2-40B4-BE49-F238E27FC236}">
                <a16:creationId xmlns:a16="http://schemas.microsoft.com/office/drawing/2014/main" id="{C43DFD9A-8494-4E7E-AE66-FC137D58B73C}"/>
              </a:ext>
            </a:extLst>
          </p:cNvPr>
          <p:cNvSpPr txBox="1"/>
          <p:nvPr/>
        </p:nvSpPr>
        <p:spPr>
          <a:xfrm>
            <a:off x="345968" y="245748"/>
            <a:ext cx="126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Replicate 3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650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3375</TotalTime>
  <Words>811</Words>
  <Application>Microsoft Office PowerPoint</Application>
  <PresentationFormat>宽屏</PresentationFormat>
  <Paragraphs>641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 Unicode MS</vt:lpstr>
      <vt:lpstr>Arial</vt:lpstr>
      <vt:lpstr>Calibri</vt:lpstr>
      <vt:lpstr>Calibri Light</vt:lpstr>
      <vt:lpstr>Office 主题</vt:lpstr>
      <vt:lpstr>Worksheet</vt:lpstr>
      <vt:lpstr>Microsoft Excel 工作表</vt:lpstr>
      <vt:lpstr>工作表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</cp:lastModifiedBy>
  <cp:revision>112</cp:revision>
  <dcterms:created xsi:type="dcterms:W3CDTF">2021-02-03T07:15:30Z</dcterms:created>
  <dcterms:modified xsi:type="dcterms:W3CDTF">2021-03-19T09:31:11Z</dcterms:modified>
</cp:coreProperties>
</file>